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12.xml" ContentType="application/vnd.openxmlformats-officedocument.presentationml.tags+xml"/>
  <Override PartName="/ppt/notesSlides/notesSlide9.xml" ContentType="application/vnd.openxmlformats-officedocument.presentationml.notesSlide+xml"/>
  <Override PartName="/ppt/tags/tag13.xml" ContentType="application/vnd.openxmlformats-officedocument.presentationml.tags+xml"/>
  <Override PartName="/ppt/tags/tag14.xml" ContentType="application/vnd.openxmlformats-officedocument.presentationml.tags+xml"/>
  <Override PartName="/ppt/notesSlides/notesSlide10.xml" ContentType="application/vnd.openxmlformats-officedocument.presentationml.notesSlide+xml"/>
  <Override PartName="/ppt/tags/tag15.xml" ContentType="application/vnd.openxmlformats-officedocument.presentationml.tags+xml"/>
  <Override PartName="/ppt/tags/tag16.xml" ContentType="application/vnd.openxmlformats-officedocument.presentationml.tags+xml"/>
  <Override PartName="/ppt/notesSlides/notesSlide11.xml" ContentType="application/vnd.openxmlformats-officedocument.presentationml.notesSlide+xml"/>
  <Override PartName="/ppt/tags/tag17.xml" ContentType="application/vnd.openxmlformats-officedocument.presentationml.tags+xml"/>
  <Override PartName="/ppt/tags/tag18.xml" ContentType="application/vnd.openxmlformats-officedocument.presentationml.tags+xml"/>
  <Override PartName="/ppt/notesSlides/notesSlide12.xml" ContentType="application/vnd.openxmlformats-officedocument.presentationml.notesSlide+xml"/>
  <Override PartName="/ppt/tags/tag19.xml" ContentType="application/vnd.openxmlformats-officedocument.presentationml.tags+xml"/>
  <Override PartName="/ppt/notesSlides/notesSlide13.xml" ContentType="application/vnd.openxmlformats-officedocument.presentationml.notesSlide+xml"/>
  <Override PartName="/ppt/tags/tag20.xml" ContentType="application/vnd.openxmlformats-officedocument.presentationml.tags+xml"/>
  <Override PartName="/ppt/notesSlides/notesSlide14.xml" ContentType="application/vnd.openxmlformats-officedocument.presentationml.notesSlide+xml"/>
  <Override PartName="/ppt/tags/tag21.xml" ContentType="application/vnd.openxmlformats-officedocument.presentationml.tags+xml"/>
  <Override PartName="/ppt/notesSlides/notesSlide15.xml" ContentType="application/vnd.openxmlformats-officedocument.presentationml.notesSlide+xml"/>
  <Override PartName="/ppt/tags/tag22.xml" ContentType="application/vnd.openxmlformats-officedocument.presentationml.tags+xml"/>
  <Override PartName="/ppt/notesSlides/notesSlide16.xml" ContentType="application/vnd.openxmlformats-officedocument.presentationml.notesSlide+xml"/>
  <Override PartName="/ppt/tags/tag23.xml" ContentType="application/vnd.openxmlformats-officedocument.presentationml.tags+xml"/>
  <Override PartName="/ppt/notesSlides/notesSlide17.xml" ContentType="application/vnd.openxmlformats-officedocument.presentationml.notesSlide+xml"/>
  <Override PartName="/ppt/tags/tag24.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3">
  <p:sldMasterIdLst>
    <p:sldMasterId id="2147483660" r:id="rId1"/>
    <p:sldMasterId id="2147483970" r:id="rId2"/>
  </p:sldMasterIdLst>
  <p:notesMasterIdLst>
    <p:notesMasterId r:id="rId25"/>
  </p:notesMasterIdLst>
  <p:handoutMasterIdLst>
    <p:handoutMasterId r:id="rId26"/>
  </p:handoutMasterIdLst>
  <p:sldIdLst>
    <p:sldId id="343" r:id="rId3"/>
    <p:sldId id="344" r:id="rId4"/>
    <p:sldId id="309" r:id="rId5"/>
    <p:sldId id="282" r:id="rId6"/>
    <p:sldId id="357" r:id="rId7"/>
    <p:sldId id="275" r:id="rId8"/>
    <p:sldId id="355" r:id="rId9"/>
    <p:sldId id="280" r:id="rId10"/>
    <p:sldId id="358" r:id="rId11"/>
    <p:sldId id="362" r:id="rId12"/>
    <p:sldId id="363" r:id="rId13"/>
    <p:sldId id="364" r:id="rId14"/>
    <p:sldId id="359" r:id="rId15"/>
    <p:sldId id="360" r:id="rId16"/>
    <p:sldId id="361" r:id="rId17"/>
    <p:sldId id="365" r:id="rId18"/>
    <p:sldId id="369" r:id="rId19"/>
    <p:sldId id="368" r:id="rId20"/>
    <p:sldId id="366" r:id="rId21"/>
    <p:sldId id="310" r:id="rId22"/>
    <p:sldId id="370" r:id="rId23"/>
    <p:sldId id="354" r:id="rId24"/>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封面页" id="{6BF0C24E-6AAB-44D8-8EC8-93180E85F93F}">
          <p14:sldIdLst>
            <p14:sldId id="343"/>
          </p14:sldIdLst>
        </p14:section>
        <p14:section name="目录页" id="{B8BDDB40-E582-4EA5-8621-5432E2FE3F71}">
          <p14:sldIdLst>
            <p14:sldId id="344"/>
          </p14:sldIdLst>
        </p14:section>
        <p14:section name="内容页" id="{F50ECEE8-95DF-409F-A4C5-ECF4B57D451E}">
          <p14:sldIdLst>
            <p14:sldId id="309"/>
            <p14:sldId id="282"/>
            <p14:sldId id="357"/>
            <p14:sldId id="275"/>
            <p14:sldId id="355"/>
            <p14:sldId id="280"/>
            <p14:sldId id="358"/>
            <p14:sldId id="362"/>
            <p14:sldId id="363"/>
            <p14:sldId id="364"/>
            <p14:sldId id="359"/>
            <p14:sldId id="360"/>
            <p14:sldId id="361"/>
            <p14:sldId id="365"/>
            <p14:sldId id="369"/>
            <p14:sldId id="368"/>
            <p14:sldId id="366"/>
            <p14:sldId id="310"/>
            <p14:sldId id="370"/>
          </p14:sldIdLst>
        </p14:section>
        <p14:section name="结束页" id="{66E26F6E-29BA-4608-85C0-6E49BFFE0266}">
          <p14:sldIdLst>
            <p14:sldId id="354"/>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12C8D"/>
    <a:srgbClr val="68A4C6"/>
    <a:srgbClr val="D2CFD2"/>
    <a:srgbClr val="6A69B6"/>
    <a:srgbClr val="321830"/>
    <a:srgbClr val="6C2280"/>
    <a:srgbClr val="262626"/>
    <a:srgbClr val="441351"/>
    <a:srgbClr val="C5DCE9"/>
    <a:srgbClr val="7561D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11" autoAdjust="0"/>
    <p:restoredTop sz="95936" autoAdjust="0"/>
  </p:normalViewPr>
  <p:slideViewPr>
    <p:cSldViewPr snapToGrid="0">
      <p:cViewPr varScale="1">
        <p:scale>
          <a:sx n="98" d="100"/>
          <a:sy n="98" d="100"/>
        </p:scale>
        <p:origin x="532" y="48"/>
      </p:cViewPr>
      <p:guideLst/>
    </p:cSldViewPr>
  </p:slideViewPr>
  <p:notesTextViewPr>
    <p:cViewPr>
      <p:scale>
        <a:sx n="1" d="1"/>
        <a:sy n="1" d="1"/>
      </p:scale>
      <p:origin x="0" y="0"/>
    </p:cViewPr>
  </p:notesTextViewPr>
  <p:sorterViewPr>
    <p:cViewPr varScale="1">
      <p:scale>
        <a:sx n="100" d="100"/>
        <a:sy n="100" d="100"/>
      </p:scale>
      <p:origin x="0" y="0"/>
    </p:cViewPr>
  </p:sorterViewPr>
  <p:notesViewPr>
    <p:cSldViewPr snapToGrid="0">
      <p:cViewPr varScale="1">
        <p:scale>
          <a:sx n="60" d="100"/>
          <a:sy n="60" d="100"/>
        </p:scale>
        <p:origin x="2283" y="45"/>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handoutMaster" Target="handoutMasters/handoutMaster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19C80C5-3B3B-4EBE-9239-7EEA8FA4ED60}" type="datetimeFigureOut">
              <a:rPr lang="zh-CN" altLang="en-US" smtClean="0"/>
              <a:t>2026/5/21</a:t>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3AFC8FE-0CEA-4281-A382-DDBEEA4A852E}" type="slidenum">
              <a:rPr lang="zh-CN" altLang="en-US" smtClean="0"/>
              <a:t>‹#›</a:t>
            </a:fld>
            <a:endParaRPr lang="zh-CN" altLang="en-US"/>
          </a:p>
        </p:txBody>
      </p:sp>
    </p:spTree>
    <p:extLst>
      <p:ext uri="{BB962C8B-B14F-4D97-AF65-F5344CB8AC3E}">
        <p14:creationId xmlns:p14="http://schemas.microsoft.com/office/powerpoint/2010/main" val="78351359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AD517DE-0672-45D7-9C8F-3257FB3FEF9B}" type="datetimeFigureOut">
              <a:rPr lang="zh-CN" altLang="en-US" smtClean="0"/>
              <a:t>2026/5/21</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10C2D9E-0316-48FF-B314-CE474C84DFAD}" type="slidenum">
              <a:rPr lang="zh-CN" altLang="en-US" smtClean="0"/>
              <a:t>‹#›</a:t>
            </a:fld>
            <a:endParaRPr lang="zh-CN" altLang="en-US"/>
          </a:p>
        </p:txBody>
      </p:sp>
    </p:spTree>
    <p:extLst>
      <p:ext uri="{BB962C8B-B14F-4D97-AF65-F5344CB8AC3E}">
        <p14:creationId xmlns:p14="http://schemas.microsoft.com/office/powerpoint/2010/main" val="29182203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0" i="0" u="none" strike="noStrike" dirty="0" err="1">
                <a:solidFill>
                  <a:srgbClr val="000000"/>
                </a:solidFill>
                <a:latin typeface="+mn-lt"/>
                <a:ea typeface="等线"/>
                <a:cs typeface="等线"/>
                <a:sym typeface="等线"/>
              </a:rPr>
              <a:t>各位</a:t>
            </a:r>
            <a:r>
              <a:rPr lang="zh-CN" altLang="en-US" sz="1200" b="0" i="0" u="none" strike="noStrike" dirty="0">
                <a:solidFill>
                  <a:srgbClr val="000000"/>
                </a:solidFill>
                <a:latin typeface="+mn-lt"/>
                <a:ea typeface="等线"/>
                <a:cs typeface="等线"/>
                <a:sym typeface="等线"/>
              </a:rPr>
              <a:t>专家</a:t>
            </a:r>
            <a:r>
              <a:rPr lang="en-US" altLang="zh-CN" sz="1200" b="0" i="0" u="none" strike="noStrike" dirty="0">
                <a:solidFill>
                  <a:srgbClr val="000000"/>
                </a:solidFill>
                <a:latin typeface="+mn-lt"/>
                <a:ea typeface="等线"/>
                <a:cs typeface="等线"/>
                <a:sym typeface="等线"/>
              </a:rPr>
              <a:t>、老师，同学们，大家好。非常荣幸能在这里向大家汇报我们团队的最新研究成果。今天我汇报的题目是“基于BaTiO3/g-C3N4异质结的高效光催化去除U(VI)</a:t>
            </a:r>
            <a:r>
              <a:rPr lang="en-US" altLang="zh-CN" sz="1200" b="0" i="0" u="none" strike="noStrike" dirty="0" err="1">
                <a:solidFill>
                  <a:srgbClr val="000000"/>
                </a:solidFill>
                <a:latin typeface="+mn-lt"/>
                <a:ea typeface="等线"/>
                <a:cs typeface="等线"/>
                <a:sym typeface="等线"/>
              </a:rPr>
              <a:t>及其机理研究</a:t>
            </a:r>
            <a:r>
              <a:rPr lang="en-US" altLang="zh-CN" sz="1200" b="0" i="0" u="none" strike="noStrike" dirty="0">
                <a:solidFill>
                  <a:srgbClr val="000000"/>
                </a:solidFill>
                <a:latin typeface="+mn-lt"/>
                <a:ea typeface="等线"/>
                <a:cs typeface="等线"/>
                <a:sym typeface="等线"/>
              </a:rPr>
              <a:t>”。</a:t>
            </a:r>
            <a:r>
              <a:rPr lang="en-US" altLang="zh-CN" sz="1200" b="0" i="0" u="none" strike="noStrike" dirty="0" err="1">
                <a:solidFill>
                  <a:srgbClr val="000000"/>
                </a:solidFill>
                <a:latin typeface="+mn-lt"/>
                <a:ea typeface="等线"/>
                <a:cs typeface="等线"/>
                <a:sym typeface="等线"/>
              </a:rPr>
              <a:t>这项研究聚焦于解决核能发展带来的铀污染问题，探索一种高效、绿色的修复技术</a:t>
            </a:r>
            <a:r>
              <a:rPr lang="en-US" altLang="zh-CN" sz="1200" b="0" i="0" u="none" strike="noStrike" dirty="0">
                <a:solidFill>
                  <a:srgbClr val="000000"/>
                </a:solidFill>
                <a:latin typeface="+mn-lt"/>
                <a:ea typeface="等线"/>
                <a:cs typeface="等线"/>
                <a:sym typeface="等线"/>
              </a:rPr>
              <a:t>。</a:t>
            </a:r>
          </a:p>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0C2D9E-0316-48FF-B314-CE474C84DFA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683867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7C2077-F483-04EF-F856-DCCD42ACCAD2}"/>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6865B2BC-929B-FF22-EF69-F76105EE753D}"/>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068D2245-AC47-7F92-30AD-442E66BA03C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0" i="0" u="none" strike="noStrike" dirty="0">
                <a:solidFill>
                  <a:srgbClr val="000000"/>
                </a:solidFill>
              </a:rPr>
              <a:t>通过电镜分析，我们进一步探究了材料的微观形貌。SEM图像清晰地展示了BTO纳米颗粒均匀地锚定在CN纳米片表面。高分辨TEM图像和选区电子衍射图谱则从更微观的尺度证实了BTO和CN形成了紧密的异质结界面，这为高效的界面电荷转移提供了结构保障。</a:t>
            </a:r>
          </a:p>
          <a:p>
            <a:endParaRPr kumimoji="1" lang="zh-CN" altLang="en-US" dirty="0"/>
          </a:p>
        </p:txBody>
      </p:sp>
      <p:sp>
        <p:nvSpPr>
          <p:cNvPr id="4" name="灯片编号占位符 3">
            <a:extLst>
              <a:ext uri="{FF2B5EF4-FFF2-40B4-BE49-F238E27FC236}">
                <a16:creationId xmlns:a16="http://schemas.microsoft.com/office/drawing/2014/main" id="{261A71F9-8EA7-BB12-87BE-98F359532BB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0874E2-4638-A144-B945-139F2EEBE113}" type="slidenum">
              <a:rPr kumimoji="1" lang="zh-CN" altLang="en-US" sz="1200" b="0" i="0" u="none" strike="noStrike" kern="1200" cap="none" spc="0" normalizeH="0" baseline="0" noProof="0" smtClean="0">
                <a:ln>
                  <a:noFill/>
                </a:ln>
                <a:solidFill>
                  <a:prstClr val="black"/>
                </a:solidFill>
                <a:effectLst/>
                <a:uLnTx/>
                <a:uFillTx/>
                <a:latin typeface="Alibaba PuHuiTi" pitchFamily="18" charset="-122"/>
                <a:ea typeface="Alibaba PuHuiTi" pitchFamily="18"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1" lang="zh-CN" altLang="en-US" sz="1200" b="0" i="0" u="none" strike="noStrike" kern="1200" cap="none" spc="0" normalizeH="0" baseline="0" noProof="0">
              <a:ln>
                <a:noFill/>
              </a:ln>
              <a:solidFill>
                <a:prstClr val="black"/>
              </a:solidFill>
              <a:effectLst/>
              <a:uLnTx/>
              <a:uFillTx/>
              <a:latin typeface="Alibaba PuHuiTi" pitchFamily="18" charset="-122"/>
              <a:ea typeface="Alibaba PuHuiTi" pitchFamily="18" charset="-122"/>
              <a:cs typeface="+mn-cs"/>
            </a:endParaRPr>
          </a:p>
        </p:txBody>
      </p:sp>
    </p:spTree>
    <p:extLst>
      <p:ext uri="{BB962C8B-B14F-4D97-AF65-F5344CB8AC3E}">
        <p14:creationId xmlns:p14="http://schemas.microsoft.com/office/powerpoint/2010/main" val="27842901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E08957-6C91-3335-E921-213D9D85C769}"/>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81FC7771-F1FA-3EBA-CBE0-EBCE773672D5}"/>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A9473F91-25C7-1476-6E9C-4D29E7FFB97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0" i="0" u="none" strike="noStrike" dirty="0">
                <a:solidFill>
                  <a:srgbClr val="000000"/>
                </a:solidFill>
                <a:latin typeface="+mn-lt"/>
                <a:ea typeface="等线"/>
                <a:cs typeface="等线"/>
                <a:sym typeface="等线"/>
              </a:rPr>
              <a:t>EDS元素分布分析进一步验证了我们的结论。如图所示，C、N、O元素均匀分布在CN骨架上，而Ba和Ti元素则集中在BTO颗粒上，这清晰地展示了两种材料的复合形态，证明了异质结的成功构建。</a:t>
            </a:r>
          </a:p>
          <a:p>
            <a:endParaRPr kumimoji="1" lang="zh-CN" altLang="en-US" dirty="0"/>
          </a:p>
        </p:txBody>
      </p:sp>
      <p:sp>
        <p:nvSpPr>
          <p:cNvPr id="4" name="灯片编号占位符 3">
            <a:extLst>
              <a:ext uri="{FF2B5EF4-FFF2-40B4-BE49-F238E27FC236}">
                <a16:creationId xmlns:a16="http://schemas.microsoft.com/office/drawing/2014/main" id="{C2F54F94-41FB-86B8-A0ED-2F52CAF92CE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0874E2-4638-A144-B945-139F2EEBE113}" type="slidenum">
              <a:rPr kumimoji="1" lang="zh-CN" altLang="en-US" sz="1200" b="0" i="0" u="none" strike="noStrike" kern="1200" cap="none" spc="0" normalizeH="0" baseline="0" noProof="0" smtClean="0">
                <a:ln>
                  <a:noFill/>
                </a:ln>
                <a:solidFill>
                  <a:prstClr val="black"/>
                </a:solidFill>
                <a:effectLst/>
                <a:uLnTx/>
                <a:uFillTx/>
                <a:latin typeface="Alibaba PuHuiTi" pitchFamily="18" charset="-122"/>
                <a:ea typeface="Alibaba PuHuiTi" pitchFamily="18"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1" lang="zh-CN" altLang="en-US" sz="1200" b="0" i="0" u="none" strike="noStrike" kern="1200" cap="none" spc="0" normalizeH="0" baseline="0" noProof="0">
              <a:ln>
                <a:noFill/>
              </a:ln>
              <a:solidFill>
                <a:prstClr val="black"/>
              </a:solidFill>
              <a:effectLst/>
              <a:uLnTx/>
              <a:uFillTx/>
              <a:latin typeface="Alibaba PuHuiTi" pitchFamily="18" charset="-122"/>
              <a:ea typeface="Alibaba PuHuiTi" pitchFamily="18" charset="-122"/>
              <a:cs typeface="+mn-cs"/>
            </a:endParaRPr>
          </a:p>
        </p:txBody>
      </p:sp>
    </p:spTree>
    <p:extLst>
      <p:ext uri="{BB962C8B-B14F-4D97-AF65-F5344CB8AC3E}">
        <p14:creationId xmlns:p14="http://schemas.microsoft.com/office/powerpoint/2010/main" val="30225102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21F708-21C0-56C2-45AB-79EC3FB91CDF}"/>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BCF694BE-B4BA-7967-662A-4EB49F44CCE5}"/>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1975DF15-08F2-AE72-438D-C7EED72A908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0" i="0" u="none" strike="noStrike" dirty="0">
                <a:solidFill>
                  <a:srgbClr val="000000"/>
                </a:solidFill>
                <a:latin typeface="微软雅黑"/>
                <a:ea typeface="微软雅黑"/>
                <a:cs typeface="微软雅黑"/>
                <a:sym typeface="微软雅黑"/>
              </a:rPr>
              <a:t>为了探究界面的电子相互作用，我们进行了XPS能谱分析。结果显示，复合材料中各元素的结合能均发生了位移，这表明在BTO和CN的界面处发生了电子从BTO向CN的转移。这种电荷转移是形成内建电场、促进电荷分离的直接证据，符合Type-II型异质结的特征。</a:t>
            </a:r>
          </a:p>
          <a:p>
            <a:endParaRPr kumimoji="1" lang="zh-CN" altLang="en-US" dirty="0"/>
          </a:p>
        </p:txBody>
      </p:sp>
      <p:sp>
        <p:nvSpPr>
          <p:cNvPr id="4" name="灯片编号占位符 3">
            <a:extLst>
              <a:ext uri="{FF2B5EF4-FFF2-40B4-BE49-F238E27FC236}">
                <a16:creationId xmlns:a16="http://schemas.microsoft.com/office/drawing/2014/main" id="{56E227FC-B387-43C9-8338-83E9CB977AD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0874E2-4638-A144-B945-139F2EEBE113}" type="slidenum">
              <a:rPr kumimoji="1" lang="zh-CN" altLang="en-US" sz="1200" b="0" i="0" u="none" strike="noStrike" kern="1200" cap="none" spc="0" normalizeH="0" baseline="0" noProof="0" smtClean="0">
                <a:ln>
                  <a:noFill/>
                </a:ln>
                <a:solidFill>
                  <a:prstClr val="black"/>
                </a:solidFill>
                <a:effectLst/>
                <a:uLnTx/>
                <a:uFillTx/>
                <a:latin typeface="Alibaba PuHuiTi" pitchFamily="18" charset="-122"/>
                <a:ea typeface="Alibaba PuHuiTi" pitchFamily="18"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1" lang="zh-CN" altLang="en-US" sz="1200" b="0" i="0" u="none" strike="noStrike" kern="1200" cap="none" spc="0" normalizeH="0" baseline="0" noProof="0">
              <a:ln>
                <a:noFill/>
              </a:ln>
              <a:solidFill>
                <a:prstClr val="black"/>
              </a:solidFill>
              <a:effectLst/>
              <a:uLnTx/>
              <a:uFillTx/>
              <a:latin typeface="Alibaba PuHuiTi" pitchFamily="18" charset="-122"/>
              <a:ea typeface="Alibaba PuHuiTi" pitchFamily="18" charset="-122"/>
              <a:cs typeface="+mn-cs"/>
            </a:endParaRPr>
          </a:p>
        </p:txBody>
      </p:sp>
    </p:spTree>
    <p:extLst>
      <p:ext uri="{BB962C8B-B14F-4D97-AF65-F5344CB8AC3E}">
        <p14:creationId xmlns:p14="http://schemas.microsoft.com/office/powerpoint/2010/main" val="23599015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F2ED9D-F758-3D98-78BF-35920E2C1A8B}"/>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F7587ADF-4B18-2ADE-E797-46DBEA800A8A}"/>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5BEF827C-FD98-B3D0-5D21-FCF738B75E3B}"/>
              </a:ext>
            </a:extLst>
          </p:cNvPr>
          <p:cNvSpPr>
            <a:spLocks noGrp="1"/>
          </p:cNvSpPr>
          <p:nvPr>
            <p:ph type="body" idx="1"/>
          </p:nvPr>
        </p:nvSpPr>
        <p:spPr/>
        <p:txBody>
          <a:bodyPr/>
          <a:lstStyle/>
          <a:p>
            <a:pPr indent="0" algn="just">
              <a:lnSpc>
                <a:spcPct val="133333"/>
              </a:lnSpc>
            </a:pPr>
            <a:r>
              <a:rPr lang="en-US" altLang="zh-CN" sz="1200" b="0" i="0" u="none" strike="noStrike" dirty="0">
                <a:solidFill>
                  <a:srgbClr val="000000"/>
                </a:solidFill>
                <a:latin typeface="微软雅黑"/>
                <a:ea typeface="微软雅黑"/>
                <a:cs typeface="微软雅黑"/>
                <a:sym typeface="微软雅黑"/>
              </a:rPr>
              <a:t>接下来，我们评估了材料的光电化学性能。光致发光光谱是衡量载流子分离效率的重要手段。如图b所示，与纯BTO和CN相比，复合材料BTO/CN的荧光强度显著降低，这意味着光生电子和空穴的复合被有效抑制。时间分辨荧光衰减测试也表明，复合材料的载流子寿命更短，说明更多的载流子被有效分离并参与催化反应。</a:t>
            </a:r>
          </a:p>
        </p:txBody>
      </p:sp>
      <p:sp>
        <p:nvSpPr>
          <p:cNvPr id="4" name="灯片编号占位符 3">
            <a:extLst>
              <a:ext uri="{FF2B5EF4-FFF2-40B4-BE49-F238E27FC236}">
                <a16:creationId xmlns:a16="http://schemas.microsoft.com/office/drawing/2014/main" id="{7F149171-8CFA-36E1-44C2-2380B3E15A2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0874E2-4638-A144-B945-139F2EEBE113}" type="slidenum">
              <a:rPr kumimoji="1" lang="zh-CN" altLang="en-US" sz="1200" b="0" i="0" u="none" strike="noStrike" kern="1200" cap="none" spc="0" normalizeH="0" baseline="0" noProof="0" smtClean="0">
                <a:ln>
                  <a:noFill/>
                </a:ln>
                <a:solidFill>
                  <a:prstClr val="black"/>
                </a:solidFill>
                <a:effectLst/>
                <a:uLnTx/>
                <a:uFillTx/>
                <a:latin typeface="Alibaba PuHuiTi" pitchFamily="18" charset="-122"/>
                <a:ea typeface="Alibaba PuHuiTi" pitchFamily="18"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1" lang="zh-CN" altLang="en-US" sz="1200" b="0" i="0" u="none" strike="noStrike" kern="1200" cap="none" spc="0" normalizeH="0" baseline="0" noProof="0">
              <a:ln>
                <a:noFill/>
              </a:ln>
              <a:solidFill>
                <a:prstClr val="black"/>
              </a:solidFill>
              <a:effectLst/>
              <a:uLnTx/>
              <a:uFillTx/>
              <a:latin typeface="Alibaba PuHuiTi" pitchFamily="18" charset="-122"/>
              <a:ea typeface="Alibaba PuHuiTi" pitchFamily="18" charset="-122"/>
              <a:cs typeface="+mn-cs"/>
            </a:endParaRPr>
          </a:p>
        </p:txBody>
      </p:sp>
    </p:spTree>
    <p:extLst>
      <p:ext uri="{BB962C8B-B14F-4D97-AF65-F5344CB8AC3E}">
        <p14:creationId xmlns:p14="http://schemas.microsoft.com/office/powerpoint/2010/main" val="41844574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7B9E91-26E9-823B-EB56-9AA3E9C8D360}"/>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1EC3DC90-033E-9B41-9B5B-DDF848B73696}"/>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AADD0DD7-CE8B-7CED-0A8A-924220F477B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0" i="0" u="none" strike="noStrike" dirty="0">
                <a:solidFill>
                  <a:srgbClr val="000000"/>
                </a:solidFill>
                <a:latin typeface="+mn-lt"/>
                <a:ea typeface="等线"/>
                <a:cs typeface="等线"/>
                <a:sym typeface="等线"/>
              </a:rPr>
              <a:t>紫外-可见漫反射光谱显示，复合材料的光吸收范围显著拓宽至可见光区域。通过莫特-肖特基测试，我们确定了两种材料的能带位置，证实了我们成功构建了Type-II型异质结。在这种结构下，光生电子和空穴能够实现有效的空间分离。同时，瞬态光电流和电化学阻抗测试也表明，复合材料具有更优异的电荷传输能力和稳定性。</a:t>
            </a:r>
          </a:p>
          <a:p>
            <a:endParaRPr kumimoji="1" lang="zh-CN" altLang="en-US" dirty="0"/>
          </a:p>
        </p:txBody>
      </p:sp>
      <p:sp>
        <p:nvSpPr>
          <p:cNvPr id="4" name="灯片编号占位符 3">
            <a:extLst>
              <a:ext uri="{FF2B5EF4-FFF2-40B4-BE49-F238E27FC236}">
                <a16:creationId xmlns:a16="http://schemas.microsoft.com/office/drawing/2014/main" id="{8092F419-A4CA-8C3E-1481-A3AD7492D70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0874E2-4638-A144-B945-139F2EEBE113}" type="slidenum">
              <a:rPr kumimoji="1" lang="zh-CN" altLang="en-US" sz="1200" b="0" i="0" u="none" strike="noStrike" kern="1200" cap="none" spc="0" normalizeH="0" baseline="0" noProof="0" smtClean="0">
                <a:ln>
                  <a:noFill/>
                </a:ln>
                <a:solidFill>
                  <a:prstClr val="black"/>
                </a:solidFill>
                <a:effectLst/>
                <a:uLnTx/>
                <a:uFillTx/>
                <a:latin typeface="Alibaba PuHuiTi" pitchFamily="18" charset="-122"/>
                <a:ea typeface="Alibaba PuHuiTi" pitchFamily="18"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1" lang="zh-CN" altLang="en-US" sz="1200" b="0" i="0" u="none" strike="noStrike" kern="1200" cap="none" spc="0" normalizeH="0" baseline="0" noProof="0">
              <a:ln>
                <a:noFill/>
              </a:ln>
              <a:solidFill>
                <a:prstClr val="black"/>
              </a:solidFill>
              <a:effectLst/>
              <a:uLnTx/>
              <a:uFillTx/>
              <a:latin typeface="Alibaba PuHuiTi" pitchFamily="18" charset="-122"/>
              <a:ea typeface="Alibaba PuHuiTi" pitchFamily="18" charset="-122"/>
              <a:cs typeface="+mn-cs"/>
            </a:endParaRPr>
          </a:p>
        </p:txBody>
      </p:sp>
    </p:spTree>
    <p:extLst>
      <p:ext uri="{BB962C8B-B14F-4D97-AF65-F5344CB8AC3E}">
        <p14:creationId xmlns:p14="http://schemas.microsoft.com/office/powerpoint/2010/main" val="42089670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C27A3D-DC5C-6F69-E1C3-5E6BE5C4E1F3}"/>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551F1B76-DD87-1B79-9DF9-0EF7E9EDD39C}"/>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DEDF5C67-0EB7-8A10-C49F-C1AD7BD7F76B}"/>
              </a:ext>
            </a:extLst>
          </p:cNvPr>
          <p:cNvSpPr>
            <a:spLocks noGrp="1"/>
          </p:cNvSpPr>
          <p:nvPr>
            <p:ph type="body" idx="1"/>
          </p:nvPr>
        </p:nvSpPr>
        <p:spPr/>
        <p:txBody>
          <a:bodyPr/>
          <a:lstStyle/>
          <a:p>
            <a:pPr indent="0" algn="just">
              <a:lnSpc>
                <a:spcPct val="133333"/>
              </a:lnSpc>
            </a:pPr>
            <a:r>
              <a:rPr lang="en-US" altLang="zh-CN" sz="1200" b="0" i="0" u="none" strike="noStrike" dirty="0" err="1">
                <a:solidFill>
                  <a:srgbClr val="000000"/>
                </a:solidFill>
                <a:latin typeface="微软雅黑"/>
                <a:ea typeface="微软雅黑"/>
                <a:cs typeface="微软雅黑"/>
                <a:sym typeface="微软雅黑"/>
              </a:rPr>
              <a:t>为了探究反应过程中的活性物种，我们进行了电子顺磁共振（EPR）测试。结果表明，在可见光照射下，体系中产生了大量的超氧自由基</a:t>
            </a:r>
            <a:r>
              <a:rPr lang="en-US" altLang="zh-CN" sz="1200" b="0" i="0" u="none" strike="noStrike" dirty="0">
                <a:solidFill>
                  <a:srgbClr val="000000"/>
                </a:solidFill>
                <a:latin typeface="微软雅黑"/>
                <a:ea typeface="微软雅黑"/>
                <a:cs typeface="微软雅黑"/>
                <a:sym typeface="微软雅黑"/>
              </a:rPr>
              <a:t>（•O2⁻），</a:t>
            </a:r>
            <a:r>
              <a:rPr lang="en-US" altLang="zh-CN" sz="1200" b="0" i="0" u="none" strike="noStrike" dirty="0" err="1">
                <a:solidFill>
                  <a:srgbClr val="000000"/>
                </a:solidFill>
                <a:latin typeface="微软雅黑"/>
                <a:ea typeface="微软雅黑"/>
                <a:cs typeface="微软雅黑"/>
                <a:sym typeface="微软雅黑"/>
              </a:rPr>
              <a:t>而羟基自由基</a:t>
            </a:r>
            <a:r>
              <a:rPr lang="en-US" altLang="zh-CN" sz="1200" b="0" i="0" u="none" strike="noStrike" dirty="0">
                <a:solidFill>
                  <a:srgbClr val="000000"/>
                </a:solidFill>
                <a:latin typeface="微软雅黑"/>
                <a:ea typeface="微软雅黑"/>
                <a:cs typeface="微软雅黑"/>
                <a:sym typeface="微软雅黑"/>
              </a:rPr>
              <a:t>（•</a:t>
            </a:r>
            <a:r>
              <a:rPr lang="en-US" altLang="zh-CN" sz="1200" b="0" i="0" u="none" strike="noStrike" dirty="0" err="1">
                <a:solidFill>
                  <a:srgbClr val="000000"/>
                </a:solidFill>
                <a:latin typeface="微软雅黑"/>
                <a:ea typeface="微软雅黑"/>
                <a:cs typeface="微软雅黑"/>
                <a:sym typeface="微软雅黑"/>
              </a:rPr>
              <a:t>OH）的信号则非常微弱。这说明，超氧自由基是还原U</a:t>
            </a:r>
            <a:r>
              <a:rPr lang="en-US" altLang="zh-CN" sz="1200" b="0" i="0" u="none" strike="noStrike" dirty="0">
                <a:solidFill>
                  <a:srgbClr val="000000"/>
                </a:solidFill>
                <a:latin typeface="微软雅黑"/>
                <a:ea typeface="微软雅黑"/>
                <a:cs typeface="微软雅黑"/>
                <a:sym typeface="微软雅黑"/>
              </a:rPr>
              <a:t>(VI)</a:t>
            </a:r>
            <a:r>
              <a:rPr lang="en-US" altLang="zh-CN" sz="1200" b="0" i="0" u="none" strike="noStrike" dirty="0" err="1">
                <a:solidFill>
                  <a:srgbClr val="000000"/>
                </a:solidFill>
                <a:latin typeface="微软雅黑"/>
                <a:ea typeface="微软雅黑"/>
                <a:cs typeface="微软雅黑"/>
                <a:sym typeface="微软雅黑"/>
              </a:rPr>
              <a:t>的主要活性物种</a:t>
            </a:r>
            <a:r>
              <a:rPr lang="en-US" altLang="zh-CN" sz="1200" b="0" i="0" u="none" strike="noStrike" dirty="0">
                <a:solidFill>
                  <a:srgbClr val="000000"/>
                </a:solidFill>
                <a:latin typeface="微软雅黑"/>
                <a:ea typeface="微软雅黑"/>
                <a:cs typeface="微软雅黑"/>
                <a:sym typeface="微软雅黑"/>
              </a:rPr>
              <a:t>。</a:t>
            </a:r>
          </a:p>
        </p:txBody>
      </p:sp>
      <p:sp>
        <p:nvSpPr>
          <p:cNvPr id="4" name="灯片编号占位符 3">
            <a:extLst>
              <a:ext uri="{FF2B5EF4-FFF2-40B4-BE49-F238E27FC236}">
                <a16:creationId xmlns:a16="http://schemas.microsoft.com/office/drawing/2014/main" id="{84D716BE-51B6-FB02-A944-47573EDA06F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0874E2-4638-A144-B945-139F2EEBE113}" type="slidenum">
              <a:rPr kumimoji="1" lang="zh-CN" altLang="en-US" sz="1200" b="0" i="0" u="none" strike="noStrike" kern="1200" cap="none" spc="0" normalizeH="0" baseline="0" noProof="0" smtClean="0">
                <a:ln>
                  <a:noFill/>
                </a:ln>
                <a:solidFill>
                  <a:prstClr val="black"/>
                </a:solidFill>
                <a:effectLst/>
                <a:uLnTx/>
                <a:uFillTx/>
                <a:latin typeface="Alibaba PuHuiTi" pitchFamily="18" charset="-122"/>
                <a:ea typeface="Alibaba PuHuiTi" pitchFamily="18"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1" lang="zh-CN" altLang="en-US" sz="1200" b="0" i="0" u="none" strike="noStrike" kern="1200" cap="none" spc="0" normalizeH="0" baseline="0" noProof="0">
              <a:ln>
                <a:noFill/>
              </a:ln>
              <a:solidFill>
                <a:prstClr val="black"/>
              </a:solidFill>
              <a:effectLst/>
              <a:uLnTx/>
              <a:uFillTx/>
              <a:latin typeface="Alibaba PuHuiTi" pitchFamily="18" charset="-122"/>
              <a:ea typeface="Alibaba PuHuiTi" pitchFamily="18" charset="-122"/>
              <a:cs typeface="+mn-cs"/>
            </a:endParaRPr>
          </a:p>
        </p:txBody>
      </p:sp>
    </p:spTree>
    <p:extLst>
      <p:ext uri="{BB962C8B-B14F-4D97-AF65-F5344CB8AC3E}">
        <p14:creationId xmlns:p14="http://schemas.microsoft.com/office/powerpoint/2010/main" val="18719405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C13D9F-6A96-B4AA-DE32-0D87D160AB02}"/>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C405E665-1BA6-FA77-E6AF-083EA9C0D00B}"/>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D35520E1-90E6-12B0-4841-59C75D3F679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0" i="0" u="none" strike="noStrike" dirty="0" err="1">
                <a:solidFill>
                  <a:srgbClr val="000000"/>
                </a:solidFill>
                <a:latin typeface="微软雅黑"/>
                <a:ea typeface="微软雅黑"/>
                <a:cs typeface="微软雅黑"/>
                <a:sym typeface="微软雅黑"/>
              </a:rPr>
              <a:t>实验结果非常令人振奋。如图a所示，在最优条件下，我们制备的BTO</a:t>
            </a:r>
            <a:r>
              <a:rPr lang="en-US" altLang="zh-CN" sz="1200" b="0" i="0" u="none" strike="noStrike" dirty="0">
                <a:solidFill>
                  <a:srgbClr val="000000"/>
                </a:solidFill>
                <a:latin typeface="微软雅黑"/>
                <a:ea typeface="微软雅黑"/>
                <a:cs typeface="微软雅黑"/>
                <a:sym typeface="微软雅黑"/>
              </a:rPr>
              <a:t>/CN-4复合材料在短短30分钟内，对U(VI)的去除效率高达96.2%，</a:t>
            </a:r>
            <a:r>
              <a:rPr lang="en-US" altLang="zh-CN" sz="1200" b="0" i="0" u="none" strike="noStrike" dirty="0" err="1">
                <a:solidFill>
                  <a:srgbClr val="000000"/>
                </a:solidFill>
                <a:latin typeface="微软雅黑"/>
                <a:ea typeface="微软雅黑"/>
                <a:cs typeface="微软雅黑"/>
                <a:sym typeface="微软雅黑"/>
              </a:rPr>
              <a:t>远优于</a:t>
            </a:r>
            <a:r>
              <a:rPr lang="zh-CN" altLang="en-US" sz="1200" b="0" i="0" u="none" strike="noStrike" dirty="0">
                <a:solidFill>
                  <a:srgbClr val="000000"/>
                </a:solidFill>
                <a:latin typeface="微软雅黑"/>
                <a:ea typeface="微软雅黑"/>
                <a:cs typeface="微软雅黑"/>
                <a:sym typeface="微软雅黑"/>
              </a:rPr>
              <a:t>单一组分</a:t>
            </a:r>
            <a:r>
              <a:rPr lang="en-US" altLang="zh-CN" sz="1200" b="0" i="0" u="none" strike="noStrike" dirty="0">
                <a:solidFill>
                  <a:srgbClr val="000000"/>
                </a:solidFill>
                <a:latin typeface="微软雅黑"/>
                <a:ea typeface="微软雅黑"/>
                <a:cs typeface="微软雅黑"/>
                <a:sym typeface="微软雅黑"/>
              </a:rPr>
              <a:t>。我们还考察了pH值和初始浓度的影响，并测试了材料的循环稳定性。结果表明，经过5次循环使用后，材料的去除效率仍能保持在86%以上，显示出良好的稳定性和可重复使用性。</a:t>
            </a:r>
            <a:r>
              <a:rPr kumimoji="1" lang="zh-CN" altLang="en-US" sz="1200" dirty="0">
                <a:solidFill>
                  <a:srgbClr val="68A4C6"/>
                </a:solidFill>
                <a:latin typeface="微软雅黑" panose="020B0503020204020204" pitchFamily="34" charset="-122"/>
                <a:ea typeface="微软雅黑" panose="020B0503020204020204" pitchFamily="34" charset="-122"/>
              </a:rPr>
              <a:t>自由基捕获实验明确</a:t>
            </a:r>
            <a:r>
              <a:rPr kumimoji="1" lang="en-US" altLang="zh-CN" sz="1200" dirty="0">
                <a:solidFill>
                  <a:srgbClr val="912C8D"/>
                </a:solidFill>
                <a:latin typeface="微软雅黑" panose="020B0503020204020204" pitchFamily="34" charset="-122"/>
                <a:ea typeface="微软雅黑" panose="020B0503020204020204" pitchFamily="34" charset="-122"/>
              </a:rPr>
              <a:t>•O₂⁻</a:t>
            </a:r>
            <a:r>
              <a:rPr kumimoji="1" lang="zh-CN" altLang="en-US" sz="1200" dirty="0">
                <a:solidFill>
                  <a:srgbClr val="68A4C6"/>
                </a:solidFill>
                <a:latin typeface="微软雅黑" panose="020B0503020204020204" pitchFamily="34" charset="-122"/>
                <a:ea typeface="微软雅黑" panose="020B0503020204020204" pitchFamily="34" charset="-122"/>
              </a:rPr>
              <a:t>和</a:t>
            </a:r>
            <a:r>
              <a:rPr kumimoji="1" lang="en-US" altLang="zh-CN" sz="1200" dirty="0">
                <a:solidFill>
                  <a:srgbClr val="912C8D"/>
                </a:solidFill>
                <a:latin typeface="微软雅黑" panose="020B0503020204020204" pitchFamily="34" charset="-122"/>
                <a:ea typeface="微软雅黑" panose="020B0503020204020204" pitchFamily="34" charset="-122"/>
              </a:rPr>
              <a:t>e⁻</a:t>
            </a:r>
            <a:r>
              <a:rPr kumimoji="1" lang="zh-CN" altLang="en-US" sz="1200" dirty="0">
                <a:solidFill>
                  <a:srgbClr val="68A4C6"/>
                </a:solidFill>
                <a:latin typeface="微软雅黑" panose="020B0503020204020204" pitchFamily="34" charset="-122"/>
                <a:ea typeface="微软雅黑" panose="020B0503020204020204" pitchFamily="34" charset="-122"/>
              </a:rPr>
              <a:t>为主导活性物种，验证了</a:t>
            </a:r>
            <a:r>
              <a:rPr kumimoji="1" lang="en-US" altLang="zh-CN" sz="1200" dirty="0">
                <a:solidFill>
                  <a:srgbClr val="68A4C6"/>
                </a:solidFill>
                <a:latin typeface="微软雅黑" panose="020B0503020204020204" pitchFamily="34" charset="-122"/>
                <a:ea typeface="微软雅黑" panose="020B0503020204020204" pitchFamily="34" charset="-122"/>
              </a:rPr>
              <a:t>EPR</a:t>
            </a:r>
            <a:r>
              <a:rPr kumimoji="1" lang="zh-CN" altLang="en-US" sz="1200" dirty="0">
                <a:solidFill>
                  <a:srgbClr val="68A4C6"/>
                </a:solidFill>
                <a:latin typeface="微软雅黑" panose="020B0503020204020204" pitchFamily="34" charset="-122"/>
                <a:ea typeface="微软雅黑" panose="020B0503020204020204" pitchFamily="34" charset="-122"/>
              </a:rPr>
              <a:t>测试结果。</a:t>
            </a:r>
            <a:endParaRPr lang="en-US" altLang="zh-CN" sz="1200" b="0" i="0" u="none" strike="noStrike" dirty="0">
              <a:solidFill>
                <a:srgbClr val="000000"/>
              </a:solidFill>
              <a:latin typeface="微软雅黑"/>
              <a:ea typeface="微软雅黑"/>
              <a:cs typeface="微软雅黑"/>
              <a:sym typeface="微软雅黑"/>
            </a:endParaRPr>
          </a:p>
          <a:p>
            <a:endParaRPr kumimoji="1" lang="zh-CN" altLang="en-US" dirty="0"/>
          </a:p>
        </p:txBody>
      </p:sp>
      <p:sp>
        <p:nvSpPr>
          <p:cNvPr id="4" name="灯片编号占位符 3">
            <a:extLst>
              <a:ext uri="{FF2B5EF4-FFF2-40B4-BE49-F238E27FC236}">
                <a16:creationId xmlns:a16="http://schemas.microsoft.com/office/drawing/2014/main" id="{55B8A970-66A3-9FD5-9FA3-4BA7E9088FA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0874E2-4638-A144-B945-139F2EEBE113}" type="slidenum">
              <a:rPr kumimoji="1" lang="zh-CN" altLang="en-US" sz="1200" b="0" i="0" u="none" strike="noStrike" kern="1200" cap="none" spc="0" normalizeH="0" baseline="0" noProof="0" smtClean="0">
                <a:ln>
                  <a:noFill/>
                </a:ln>
                <a:solidFill>
                  <a:prstClr val="black"/>
                </a:solidFill>
                <a:effectLst/>
                <a:uLnTx/>
                <a:uFillTx/>
                <a:latin typeface="Alibaba PuHuiTi" pitchFamily="18" charset="-122"/>
                <a:ea typeface="Alibaba PuHuiTi" pitchFamily="18"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1" lang="zh-CN" altLang="en-US" sz="1200" b="0" i="0" u="none" strike="noStrike" kern="1200" cap="none" spc="0" normalizeH="0" baseline="0" noProof="0">
              <a:ln>
                <a:noFill/>
              </a:ln>
              <a:solidFill>
                <a:prstClr val="black"/>
              </a:solidFill>
              <a:effectLst/>
              <a:uLnTx/>
              <a:uFillTx/>
              <a:latin typeface="Alibaba PuHuiTi" pitchFamily="18" charset="-122"/>
              <a:ea typeface="Alibaba PuHuiTi" pitchFamily="18" charset="-122"/>
              <a:cs typeface="+mn-cs"/>
            </a:endParaRPr>
          </a:p>
        </p:txBody>
      </p:sp>
    </p:spTree>
    <p:extLst>
      <p:ext uri="{BB962C8B-B14F-4D97-AF65-F5344CB8AC3E}">
        <p14:creationId xmlns:p14="http://schemas.microsoft.com/office/powerpoint/2010/main" val="14991125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A90037-CC07-3439-0A12-E227F5299FC7}"/>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793958E6-1B7E-D1CD-805B-D74060073E87}"/>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E43D6402-D813-D8B9-D9AD-A6B9668B172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0" i="0" u="none" strike="noStrike" dirty="0">
                <a:solidFill>
                  <a:srgbClr val="000000"/>
                </a:solidFill>
                <a:latin typeface="微软雅黑"/>
                <a:ea typeface="微软雅黑"/>
                <a:cs typeface="微软雅黑"/>
                <a:sym typeface="微软雅黑"/>
              </a:rPr>
              <a:t>为了直观地观察反应结果，我们对反应后的催化剂进行了表征。SEM图像显示，反应后材料的基本形貌保持完整，但表面出现了大量沉积物。EDS元素分布分析清晰地表明，这些沉积物正是被还原并固定在催化剂表面的铀元素。</a:t>
            </a:r>
          </a:p>
          <a:p>
            <a:endParaRPr kumimoji="1" lang="zh-CN" altLang="en-US" dirty="0"/>
          </a:p>
        </p:txBody>
      </p:sp>
      <p:sp>
        <p:nvSpPr>
          <p:cNvPr id="4" name="灯片编号占位符 3">
            <a:extLst>
              <a:ext uri="{FF2B5EF4-FFF2-40B4-BE49-F238E27FC236}">
                <a16:creationId xmlns:a16="http://schemas.microsoft.com/office/drawing/2014/main" id="{71E021CD-C0DE-3DC9-C8E3-A1BAEACB8E5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0874E2-4638-A144-B945-139F2EEBE113}" type="slidenum">
              <a:rPr kumimoji="1" lang="zh-CN" altLang="en-US" sz="1200" b="0" i="0" u="none" strike="noStrike" kern="1200" cap="none" spc="0" normalizeH="0" baseline="0" noProof="0" smtClean="0">
                <a:ln>
                  <a:noFill/>
                </a:ln>
                <a:solidFill>
                  <a:prstClr val="black"/>
                </a:solidFill>
                <a:effectLst/>
                <a:uLnTx/>
                <a:uFillTx/>
                <a:latin typeface="Alibaba PuHuiTi" pitchFamily="18" charset="-122"/>
                <a:ea typeface="Alibaba PuHuiTi" pitchFamily="18"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1" lang="zh-CN" altLang="en-US" sz="1200" b="0" i="0" u="none" strike="noStrike" kern="1200" cap="none" spc="0" normalizeH="0" baseline="0" noProof="0">
              <a:ln>
                <a:noFill/>
              </a:ln>
              <a:solidFill>
                <a:prstClr val="black"/>
              </a:solidFill>
              <a:effectLst/>
              <a:uLnTx/>
              <a:uFillTx/>
              <a:latin typeface="Alibaba PuHuiTi" pitchFamily="18" charset="-122"/>
              <a:ea typeface="Alibaba PuHuiTi" pitchFamily="18" charset="-122"/>
              <a:cs typeface="+mn-cs"/>
            </a:endParaRPr>
          </a:p>
        </p:txBody>
      </p:sp>
    </p:spTree>
    <p:extLst>
      <p:ext uri="{BB962C8B-B14F-4D97-AF65-F5344CB8AC3E}">
        <p14:creationId xmlns:p14="http://schemas.microsoft.com/office/powerpoint/2010/main" val="18354581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D7158A-1660-5F23-57DC-04C431A2FFA8}"/>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0CA26AE3-3D39-BB7A-C9B8-D9138AF5F903}"/>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6DD8695D-89D8-D62C-22AB-BDC4DCCAB71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0" i="0" u="none" strike="noStrike" dirty="0" err="1">
                <a:solidFill>
                  <a:srgbClr val="000000"/>
                </a:solidFill>
                <a:latin typeface="+mn-lt"/>
                <a:ea typeface="等线"/>
                <a:cs typeface="等线"/>
                <a:sym typeface="等线"/>
              </a:rPr>
              <a:t>反应后催化剂的XPS分析为U</a:t>
            </a:r>
            <a:r>
              <a:rPr lang="en-US" altLang="zh-CN" sz="1200" b="0" i="0" u="none" strike="noStrike" dirty="0">
                <a:solidFill>
                  <a:srgbClr val="000000"/>
                </a:solidFill>
                <a:latin typeface="+mn-lt"/>
                <a:ea typeface="等线"/>
                <a:cs typeface="等线"/>
                <a:sym typeface="等线"/>
              </a:rPr>
              <a:t>(VI)</a:t>
            </a:r>
            <a:r>
              <a:rPr lang="en-US" altLang="zh-CN" sz="1200" b="0" i="0" u="none" strike="noStrike" dirty="0" err="1">
                <a:solidFill>
                  <a:srgbClr val="000000"/>
                </a:solidFill>
                <a:latin typeface="+mn-lt"/>
                <a:ea typeface="等线"/>
                <a:cs typeface="等线"/>
                <a:sym typeface="等线"/>
              </a:rPr>
              <a:t>的还原提供了直接证据。如图b所示，高分辨U</a:t>
            </a:r>
            <a:r>
              <a:rPr lang="en-US" altLang="zh-CN" sz="1200" b="0" i="0" u="none" strike="noStrike" dirty="0">
                <a:solidFill>
                  <a:srgbClr val="000000"/>
                </a:solidFill>
                <a:latin typeface="+mn-lt"/>
                <a:ea typeface="等线"/>
                <a:cs typeface="等线"/>
                <a:sym typeface="等线"/>
              </a:rPr>
              <a:t> 4f谱显示出两个明显的特征峰，分别对应于U(VI)</a:t>
            </a:r>
            <a:r>
              <a:rPr lang="en-US" altLang="zh-CN" sz="1200" b="0" i="0" u="none" strike="noStrike" dirty="0" err="1">
                <a:solidFill>
                  <a:srgbClr val="000000"/>
                </a:solidFill>
                <a:latin typeface="+mn-lt"/>
                <a:ea typeface="等线"/>
                <a:cs typeface="等线"/>
                <a:sym typeface="等线"/>
              </a:rPr>
              <a:t>和U</a:t>
            </a:r>
            <a:r>
              <a:rPr lang="en-US" altLang="zh-CN" sz="1200" b="0" i="0" u="none" strike="noStrike" dirty="0">
                <a:solidFill>
                  <a:srgbClr val="000000"/>
                </a:solidFill>
                <a:latin typeface="+mn-lt"/>
                <a:ea typeface="等线"/>
                <a:cs typeface="等线"/>
                <a:sym typeface="等线"/>
              </a:rPr>
              <a:t>(IV)，</a:t>
            </a:r>
            <a:r>
              <a:rPr lang="en-US" altLang="zh-CN" sz="1200" b="0" i="0" u="none" strike="noStrike" dirty="0" err="1">
                <a:solidFill>
                  <a:srgbClr val="000000"/>
                </a:solidFill>
                <a:latin typeface="+mn-lt"/>
                <a:ea typeface="等线"/>
                <a:cs typeface="等线"/>
                <a:sym typeface="等线"/>
              </a:rPr>
              <a:t>这直接证明了U</a:t>
            </a:r>
            <a:r>
              <a:rPr lang="en-US" altLang="zh-CN" sz="1200" b="0" i="0" u="none" strike="noStrike" dirty="0">
                <a:solidFill>
                  <a:srgbClr val="000000"/>
                </a:solidFill>
                <a:latin typeface="+mn-lt"/>
                <a:ea typeface="等线"/>
                <a:cs typeface="等线"/>
                <a:sym typeface="等线"/>
              </a:rPr>
              <a:t>(VI)</a:t>
            </a:r>
            <a:r>
              <a:rPr lang="en-US" altLang="zh-CN" sz="1200" b="0" i="0" u="none" strike="noStrike" dirty="0" err="1">
                <a:solidFill>
                  <a:srgbClr val="000000"/>
                </a:solidFill>
                <a:latin typeface="+mn-lt"/>
                <a:ea typeface="等线"/>
                <a:cs typeface="等线"/>
                <a:sym typeface="等线"/>
              </a:rPr>
              <a:t>被成功还原为不溶性的U</a:t>
            </a:r>
            <a:r>
              <a:rPr lang="en-US" altLang="zh-CN" sz="1200" b="0" i="0" u="none" strike="noStrike" dirty="0">
                <a:solidFill>
                  <a:srgbClr val="000000"/>
                </a:solidFill>
                <a:latin typeface="+mn-lt"/>
                <a:ea typeface="等线"/>
                <a:cs typeface="等线"/>
                <a:sym typeface="等线"/>
              </a:rPr>
              <a:t>(IV)。</a:t>
            </a:r>
            <a:r>
              <a:rPr lang="en-US" altLang="zh-CN" sz="1200" b="0" i="0" u="none" strike="noStrike" dirty="0" err="1">
                <a:solidFill>
                  <a:srgbClr val="000000"/>
                </a:solidFill>
                <a:latin typeface="+mn-lt"/>
                <a:ea typeface="等线"/>
                <a:cs typeface="等线"/>
                <a:sym typeface="等线"/>
              </a:rPr>
              <a:t>同时，XRD图谱也表明反应后催化剂的晶体结构保持稳定</a:t>
            </a:r>
            <a:r>
              <a:rPr lang="en-US" altLang="zh-CN" sz="1200" b="0" i="0" u="none" strike="noStrike" dirty="0">
                <a:solidFill>
                  <a:srgbClr val="000000"/>
                </a:solidFill>
                <a:latin typeface="+mn-lt"/>
                <a:ea typeface="等线"/>
                <a:cs typeface="等线"/>
                <a:sym typeface="等线"/>
              </a:rPr>
              <a:t>。</a:t>
            </a:r>
          </a:p>
          <a:p>
            <a:endParaRPr kumimoji="1" lang="zh-CN" altLang="en-US" dirty="0"/>
          </a:p>
        </p:txBody>
      </p:sp>
      <p:sp>
        <p:nvSpPr>
          <p:cNvPr id="4" name="灯片编号占位符 3">
            <a:extLst>
              <a:ext uri="{FF2B5EF4-FFF2-40B4-BE49-F238E27FC236}">
                <a16:creationId xmlns:a16="http://schemas.microsoft.com/office/drawing/2014/main" id="{1FD4B3BD-2063-7B4C-9497-FF058B7DA37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0874E2-4638-A144-B945-139F2EEBE113}" type="slidenum">
              <a:rPr kumimoji="1" lang="zh-CN" altLang="en-US" sz="1200" b="0" i="0" u="none" strike="noStrike" kern="1200" cap="none" spc="0" normalizeH="0" baseline="0" noProof="0" smtClean="0">
                <a:ln>
                  <a:noFill/>
                </a:ln>
                <a:solidFill>
                  <a:prstClr val="black"/>
                </a:solidFill>
                <a:effectLst/>
                <a:uLnTx/>
                <a:uFillTx/>
                <a:latin typeface="Alibaba PuHuiTi" pitchFamily="18" charset="-122"/>
                <a:ea typeface="Alibaba PuHuiTi" pitchFamily="18"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1" lang="zh-CN" altLang="en-US" sz="1200" b="0" i="0" u="none" strike="noStrike" kern="1200" cap="none" spc="0" normalizeH="0" baseline="0" noProof="0">
              <a:ln>
                <a:noFill/>
              </a:ln>
              <a:solidFill>
                <a:prstClr val="black"/>
              </a:solidFill>
              <a:effectLst/>
              <a:uLnTx/>
              <a:uFillTx/>
              <a:latin typeface="Alibaba PuHuiTi" pitchFamily="18" charset="-122"/>
              <a:ea typeface="Alibaba PuHuiTi" pitchFamily="18" charset="-122"/>
              <a:cs typeface="+mn-cs"/>
            </a:endParaRPr>
          </a:p>
        </p:txBody>
      </p:sp>
    </p:spTree>
    <p:extLst>
      <p:ext uri="{BB962C8B-B14F-4D97-AF65-F5344CB8AC3E}">
        <p14:creationId xmlns:p14="http://schemas.microsoft.com/office/powerpoint/2010/main" val="12715169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48908C-F6C0-197D-FC17-017C68E0753E}"/>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CEB7EBA0-F159-5157-487C-D87FBBA03FC5}"/>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96B1916C-4528-6DEA-B238-08020A79133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0" i="0" u="none" strike="noStrike" dirty="0">
                <a:solidFill>
                  <a:srgbClr val="000000"/>
                </a:solidFill>
              </a:rPr>
              <a:t>综合以上所有表征和性能结果，我们提出了一个清晰的反应机理。如图所示，在可见光照射下，CN产生的光生电子迁移到BTO的导带，而BTO产生的空穴则迁移到CN的价带，实现了高效的电荷分离。分离的电子可以直接还原U(VI)，或者与氧气反应生成•O2⁻来间接还原U(VI)。</a:t>
            </a:r>
            <a:r>
              <a:rPr lang="en-US" altLang="zh-CN" sz="1200" b="0" i="0" u="none" strike="noStrike" dirty="0" err="1">
                <a:solidFill>
                  <a:srgbClr val="000000"/>
                </a:solidFill>
              </a:rPr>
              <a:t>而空穴则被牺牲剂甲醇消耗，从而保证了整个催化循环的持续进行</a:t>
            </a:r>
            <a:r>
              <a:rPr lang="en-US" altLang="zh-CN" sz="1200" b="0" i="0" u="none" strike="noStrike" dirty="0">
                <a:solidFill>
                  <a:srgbClr val="000000"/>
                </a:solidFill>
              </a:rPr>
              <a:t>。</a:t>
            </a:r>
          </a:p>
          <a:p>
            <a:endParaRPr kumimoji="1" lang="zh-CN" altLang="en-US" dirty="0"/>
          </a:p>
        </p:txBody>
      </p:sp>
      <p:sp>
        <p:nvSpPr>
          <p:cNvPr id="4" name="灯片编号占位符 3">
            <a:extLst>
              <a:ext uri="{FF2B5EF4-FFF2-40B4-BE49-F238E27FC236}">
                <a16:creationId xmlns:a16="http://schemas.microsoft.com/office/drawing/2014/main" id="{F642F1BF-6C65-A64B-ADBB-387AA13B4EC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0874E2-4638-A144-B945-139F2EEBE113}" type="slidenum">
              <a:rPr kumimoji="1" lang="zh-CN" altLang="en-US" sz="1200" b="0" i="0" u="none" strike="noStrike" kern="1200" cap="none" spc="0" normalizeH="0" baseline="0" noProof="0" smtClean="0">
                <a:ln>
                  <a:noFill/>
                </a:ln>
                <a:solidFill>
                  <a:prstClr val="black"/>
                </a:solidFill>
                <a:effectLst/>
                <a:uLnTx/>
                <a:uFillTx/>
                <a:latin typeface="Alibaba PuHuiTi" pitchFamily="18" charset="-122"/>
                <a:ea typeface="Alibaba PuHuiTi" pitchFamily="18"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1" lang="zh-CN" altLang="en-US" sz="1200" b="0" i="0" u="none" strike="noStrike" kern="1200" cap="none" spc="0" normalizeH="0" baseline="0" noProof="0">
              <a:ln>
                <a:noFill/>
              </a:ln>
              <a:solidFill>
                <a:prstClr val="black"/>
              </a:solidFill>
              <a:effectLst/>
              <a:uLnTx/>
              <a:uFillTx/>
              <a:latin typeface="Alibaba PuHuiTi" pitchFamily="18" charset="-122"/>
              <a:ea typeface="Alibaba PuHuiTi" pitchFamily="18" charset="-122"/>
              <a:cs typeface="+mn-cs"/>
            </a:endParaRPr>
          </a:p>
        </p:txBody>
      </p:sp>
    </p:spTree>
    <p:extLst>
      <p:ext uri="{BB962C8B-B14F-4D97-AF65-F5344CB8AC3E}">
        <p14:creationId xmlns:p14="http://schemas.microsoft.com/office/powerpoint/2010/main" val="21005081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0" i="0" u="none" strike="noStrike" dirty="0">
                <a:solidFill>
                  <a:srgbClr val="000000"/>
                </a:solidFill>
                <a:latin typeface="+mn-lt"/>
                <a:ea typeface="等线"/>
                <a:cs typeface="等线"/>
                <a:sym typeface="等线"/>
              </a:rPr>
              <a:t>本次汇报将分为四个部分。首先，我将介绍本研究的背景，阐述铀污染问题的严重性以及现有技术的挑战。接着，我会详细说明我们设计和制备新型光催化剂的思路与过程。第三部分，将展示我们对材料进行的一系列表征结果及其光催化性能。最后，我将深入探讨其反应机理，并对未来的研究方向进行展望。</a:t>
            </a:r>
          </a:p>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0C2D9E-0316-48FF-B314-CE474C84DFA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700972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0" i="0" u="none" strike="noStrike" dirty="0" err="1">
                <a:solidFill>
                  <a:srgbClr val="000000"/>
                </a:solidFill>
                <a:latin typeface="+mn-lt"/>
                <a:ea typeface="等线"/>
                <a:cs typeface="等线"/>
                <a:sym typeface="等线"/>
              </a:rPr>
              <a:t>最后，我们对本研究进行总结，并对未来的工作进行展望</a:t>
            </a:r>
            <a:r>
              <a:rPr lang="en-US" altLang="zh-CN" sz="1200" b="0" i="0" u="none" strike="noStrike" dirty="0">
                <a:solidFill>
                  <a:srgbClr val="000000"/>
                </a:solidFill>
                <a:latin typeface="+mn-lt"/>
                <a:ea typeface="等线"/>
                <a:cs typeface="等线"/>
                <a:sym typeface="等线"/>
              </a:rPr>
              <a:t>。</a:t>
            </a:r>
          </a:p>
          <a:p>
            <a:endParaRPr kumimoji="1"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5F0F37-E8DD-274F-8E79-7BB9FBABDD83}" type="slidenum">
              <a:rPr kumimoji="1" lang="zh-CN" altLang="en-US" sz="1200" b="0" i="0" u="none" strike="noStrike" kern="1200" cap="none" spc="0" normalizeH="0" baseline="0" noProof="0" smtClean="0">
                <a:ln>
                  <a:noFill/>
                </a:ln>
                <a:solidFill>
                  <a:prstClr val="black"/>
                </a:solidFill>
                <a:effectLst/>
                <a:uLnTx/>
                <a:uFillTx/>
                <a:latin typeface="Alibaba PuHuiTi" pitchFamily="18" charset="-122"/>
                <a:ea typeface="Alibaba PuHuiTi" pitchFamily="18"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1" lang="zh-CN" altLang="en-US" sz="1200" b="0" i="0" u="none" strike="noStrike" kern="1200" cap="none" spc="0" normalizeH="0" baseline="0" noProof="0">
              <a:ln>
                <a:noFill/>
              </a:ln>
              <a:solidFill>
                <a:prstClr val="black"/>
              </a:solidFill>
              <a:effectLst/>
              <a:uLnTx/>
              <a:uFillTx/>
              <a:latin typeface="Alibaba PuHuiTi" pitchFamily="18" charset="-122"/>
              <a:ea typeface="Alibaba PuHuiTi" pitchFamily="18" charset="-122"/>
              <a:cs typeface="+mn-cs"/>
            </a:endParaRPr>
          </a:p>
        </p:txBody>
      </p:sp>
    </p:spTree>
    <p:extLst>
      <p:ext uri="{BB962C8B-B14F-4D97-AF65-F5344CB8AC3E}">
        <p14:creationId xmlns:p14="http://schemas.microsoft.com/office/powerpoint/2010/main" val="19354219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E193EA-A725-C96D-8771-C706D7BE70C9}"/>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540BF64D-8AF4-C0B9-AA7A-1AAEE3FF8B1A}"/>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AA865D42-000B-D747-4E60-63843756273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0" i="0" u="none" strike="noStrike" dirty="0">
                <a:solidFill>
                  <a:srgbClr val="000000"/>
                </a:solidFill>
              </a:rPr>
              <a:t>总</a:t>
            </a:r>
            <a:r>
              <a:rPr lang="zh-CN" altLang="en-US" sz="1200" b="0" i="0" u="none" strike="noStrike" dirty="0">
                <a:solidFill>
                  <a:srgbClr val="000000"/>
                </a:solidFill>
              </a:rPr>
              <a:t>的</a:t>
            </a:r>
            <a:r>
              <a:rPr lang="en-US" altLang="zh-CN" sz="1200" b="0" i="0" u="none" strike="noStrike" dirty="0" err="1">
                <a:solidFill>
                  <a:srgbClr val="000000"/>
                </a:solidFill>
              </a:rPr>
              <a:t>来说，我们成功制备了一种高效的BTO</a:t>
            </a:r>
            <a:r>
              <a:rPr lang="en-US" altLang="zh-CN" sz="1200" b="0" i="0" u="none" strike="noStrike" dirty="0">
                <a:solidFill>
                  <a:srgbClr val="000000"/>
                </a:solidFill>
              </a:rPr>
              <a:t>/</a:t>
            </a:r>
            <a:r>
              <a:rPr lang="en-US" altLang="zh-CN" sz="1200" b="0" i="0" u="none" strike="noStrike" dirty="0" err="1">
                <a:solidFill>
                  <a:srgbClr val="000000"/>
                </a:solidFill>
              </a:rPr>
              <a:t>CN异质结光催化剂，它通过Type-II异质结和铁电效应的协同作用，实现了对水体中U</a:t>
            </a:r>
            <a:r>
              <a:rPr lang="en-US" altLang="zh-CN" sz="1200" b="0" i="0" u="none" strike="noStrike" dirty="0">
                <a:solidFill>
                  <a:srgbClr val="000000"/>
                </a:solidFill>
              </a:rPr>
              <a:t>(VI)的高效去除。展望未来，我们将从三个方面继续深化研究：首先，优化材料结构以提升其处理容量和抗干扰能力；其次，利用原位表征和理论计算更深入地揭示反应机理；最后，推动技术向实际应用转化，例如开发连续流反应装置和光-压电协同催化体系。</a:t>
            </a:r>
          </a:p>
          <a:p>
            <a:endParaRPr kumimoji="1" lang="zh-CN" altLang="en-US" dirty="0"/>
          </a:p>
        </p:txBody>
      </p:sp>
      <p:sp>
        <p:nvSpPr>
          <p:cNvPr id="4" name="灯片编号占位符 3">
            <a:extLst>
              <a:ext uri="{FF2B5EF4-FFF2-40B4-BE49-F238E27FC236}">
                <a16:creationId xmlns:a16="http://schemas.microsoft.com/office/drawing/2014/main" id="{B208B7C6-B95A-44CD-0CF9-04A72BC0B81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0874E2-4638-A144-B945-139F2EEBE113}" type="slidenum">
              <a:rPr kumimoji="1" lang="zh-CN" altLang="en-US" sz="1200" b="0" i="0" u="none" strike="noStrike" kern="1200" cap="none" spc="0" normalizeH="0" baseline="0" noProof="0" smtClean="0">
                <a:ln>
                  <a:noFill/>
                </a:ln>
                <a:solidFill>
                  <a:prstClr val="black"/>
                </a:solidFill>
                <a:effectLst/>
                <a:uLnTx/>
                <a:uFillTx/>
                <a:latin typeface="Alibaba PuHuiTi" pitchFamily="18" charset="-122"/>
                <a:ea typeface="Alibaba PuHuiTi" pitchFamily="18"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1" lang="zh-CN" altLang="en-US" sz="1200" b="0" i="0" u="none" strike="noStrike" kern="1200" cap="none" spc="0" normalizeH="0" baseline="0" noProof="0">
              <a:ln>
                <a:noFill/>
              </a:ln>
              <a:solidFill>
                <a:prstClr val="black"/>
              </a:solidFill>
              <a:effectLst/>
              <a:uLnTx/>
              <a:uFillTx/>
              <a:latin typeface="Alibaba PuHuiTi" pitchFamily="18" charset="-122"/>
              <a:ea typeface="Alibaba PuHuiTi" pitchFamily="18" charset="-122"/>
              <a:cs typeface="+mn-cs"/>
            </a:endParaRPr>
          </a:p>
        </p:txBody>
      </p:sp>
    </p:spTree>
    <p:extLst>
      <p:ext uri="{BB962C8B-B14F-4D97-AF65-F5344CB8AC3E}">
        <p14:creationId xmlns:p14="http://schemas.microsoft.com/office/powerpoint/2010/main" val="42545497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0" i="0" u="none" strike="noStrike" dirty="0" err="1">
                <a:solidFill>
                  <a:srgbClr val="000000"/>
                </a:solidFill>
                <a:latin typeface="+mn-lt"/>
                <a:ea typeface="等线"/>
                <a:cs typeface="等线"/>
                <a:sym typeface="等线"/>
              </a:rPr>
              <a:t>我的汇报到此结束</a:t>
            </a:r>
            <a:r>
              <a:rPr lang="en-US" altLang="zh-CN" sz="1200" b="0" i="0" u="none" strike="noStrike" dirty="0">
                <a:solidFill>
                  <a:srgbClr val="000000"/>
                </a:solidFill>
                <a:latin typeface="+mn-lt"/>
                <a:ea typeface="等线"/>
                <a:cs typeface="等线"/>
                <a:sym typeface="等线"/>
              </a:rPr>
              <a:t>，</a:t>
            </a:r>
            <a:r>
              <a:rPr lang="zh-CN" altLang="en-US" sz="1200" b="0" i="0" u="none" strike="noStrike" dirty="0">
                <a:solidFill>
                  <a:srgbClr val="000000"/>
                </a:solidFill>
                <a:latin typeface="+mn-lt"/>
                <a:ea typeface="等线"/>
                <a:cs typeface="等线"/>
                <a:sym typeface="等线"/>
              </a:rPr>
              <a:t>谢谢</a:t>
            </a:r>
            <a:r>
              <a:rPr lang="en-US" altLang="zh-CN" sz="1200" b="0" i="0" u="none" strike="noStrike" dirty="0">
                <a:solidFill>
                  <a:srgbClr val="000000"/>
                </a:solidFill>
                <a:latin typeface="+mn-lt"/>
                <a:ea typeface="等线"/>
                <a:cs typeface="等线"/>
                <a:sym typeface="等线"/>
              </a:rPr>
              <a:t>。</a:t>
            </a:r>
          </a:p>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0C2D9E-0316-48FF-B314-CE474C84DFA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861785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b="0" i="0" u="none" strike="noStrike" dirty="0" err="1">
                <a:solidFill>
                  <a:srgbClr val="000000"/>
                </a:solidFill>
                <a:latin typeface="Noto Sans SC"/>
                <a:ea typeface="Noto Sans SC"/>
                <a:cs typeface="Noto Sans SC"/>
                <a:sym typeface="Noto Sans SC"/>
              </a:rPr>
              <a:t>首先，让我们进入第一部分：研究背景</a:t>
            </a:r>
            <a:r>
              <a:rPr lang="en-US" altLang="zh-CN" sz="1200" b="0" i="0" u="none" strike="noStrike" dirty="0">
                <a:solidFill>
                  <a:srgbClr val="000000"/>
                </a:solidFill>
                <a:latin typeface="Noto Sans SC"/>
                <a:ea typeface="Noto Sans SC"/>
                <a:cs typeface="Noto Sans SC"/>
                <a:sym typeface="Noto Sans SC"/>
              </a:rPr>
              <a:t>。</a:t>
            </a:r>
            <a:endParaRPr kumimoji="1"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5F0F37-E8DD-274F-8E79-7BB9FBABDD83}" type="slidenum">
              <a:rPr kumimoji="1" lang="zh-CN" altLang="en-US" sz="1200" b="0" i="0" u="none" strike="noStrike" kern="1200" cap="none" spc="0" normalizeH="0" baseline="0" noProof="0" smtClean="0">
                <a:ln>
                  <a:noFill/>
                </a:ln>
                <a:solidFill>
                  <a:prstClr val="black"/>
                </a:solidFill>
                <a:effectLst/>
                <a:uLnTx/>
                <a:uFillTx/>
                <a:latin typeface="Alibaba PuHuiTi" pitchFamily="18" charset="-122"/>
                <a:ea typeface="Alibaba PuHuiTi" pitchFamily="18"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1" lang="zh-CN" altLang="en-US" sz="1200" b="0" i="0" u="none" strike="noStrike" kern="1200" cap="none" spc="0" normalizeH="0" baseline="0" noProof="0">
              <a:ln>
                <a:noFill/>
              </a:ln>
              <a:solidFill>
                <a:prstClr val="black"/>
              </a:solidFill>
              <a:effectLst/>
              <a:uLnTx/>
              <a:uFillTx/>
              <a:latin typeface="Alibaba PuHuiTi" pitchFamily="18" charset="-122"/>
              <a:ea typeface="Alibaba PuHuiTi" pitchFamily="18" charset="-122"/>
              <a:cs typeface="+mn-cs"/>
            </a:endParaRPr>
          </a:p>
        </p:txBody>
      </p:sp>
    </p:spTree>
    <p:extLst>
      <p:ext uri="{BB962C8B-B14F-4D97-AF65-F5344CB8AC3E}">
        <p14:creationId xmlns:p14="http://schemas.microsoft.com/office/powerpoint/2010/main" val="39013554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0" i="0" u="none" strike="noStrike" dirty="0">
                <a:solidFill>
                  <a:srgbClr val="000000"/>
                </a:solidFill>
                <a:latin typeface="Noto Sans SC"/>
                <a:ea typeface="Noto Sans SC"/>
                <a:cs typeface="Noto Sans SC"/>
                <a:sym typeface="Noto Sans SC"/>
              </a:rPr>
              <a:t>随着全球对清洁能源需求的日益增长，核能作为一种重要的替代能源，其应用也越来越广泛。然而，随之而来的铀污染问题，特别是水体中的六价铀（U(VI)）污染，已成为一个不容忽视的环境挑战。</a:t>
            </a:r>
            <a:r>
              <a:rPr lang="en-US" altLang="zh-CN" sz="1200" b="0" i="0" u="none" strike="noStrike" dirty="0">
                <a:solidFill>
                  <a:srgbClr val="000000"/>
                </a:solidFill>
                <a:latin typeface="微软雅黑"/>
                <a:ea typeface="微软雅黑"/>
                <a:cs typeface="微软雅黑"/>
                <a:sym typeface="微软雅黑"/>
              </a:rPr>
              <a:t>六价铀具有高毒性和高迁移性，一旦进入水体，会对生态环境和人类健康造成严重威胁。因此，如何高效、安全地去除水体中的U(VI)</a:t>
            </a:r>
            <a:r>
              <a:rPr lang="en-US" altLang="zh-CN" sz="1200" b="0" i="0" u="none" strike="noStrike" dirty="0" err="1">
                <a:solidFill>
                  <a:srgbClr val="000000"/>
                </a:solidFill>
                <a:latin typeface="微软雅黑"/>
                <a:ea typeface="微软雅黑"/>
                <a:cs typeface="微软雅黑"/>
                <a:sym typeface="微软雅黑"/>
              </a:rPr>
              <a:t>是我们面临的一个重大课题。目前，处理方法主要包括吸附沉淀、光</a:t>
            </a:r>
            <a:r>
              <a:rPr lang="en-US" altLang="zh-CN" sz="1200" b="0" i="0" u="none" strike="noStrike" dirty="0">
                <a:solidFill>
                  <a:srgbClr val="000000"/>
                </a:solidFill>
                <a:latin typeface="微软雅黑"/>
                <a:ea typeface="微软雅黑"/>
                <a:cs typeface="微软雅黑"/>
                <a:sym typeface="微软雅黑"/>
              </a:rPr>
              <a:t>/</a:t>
            </a:r>
            <a:r>
              <a:rPr lang="en-US" altLang="zh-CN" sz="1200" b="0" i="0" u="none" strike="noStrike" dirty="0" err="1">
                <a:solidFill>
                  <a:srgbClr val="000000"/>
                </a:solidFill>
                <a:latin typeface="微软雅黑"/>
                <a:ea typeface="微软雅黑"/>
                <a:cs typeface="微软雅黑"/>
                <a:sym typeface="微软雅黑"/>
              </a:rPr>
              <a:t>电催化、生物技术和离子交换等</a:t>
            </a:r>
            <a:r>
              <a:rPr lang="en-US" altLang="zh-CN" sz="1200" b="0" i="0" u="none" strike="noStrike" dirty="0">
                <a:solidFill>
                  <a:srgbClr val="000000"/>
                </a:solidFill>
                <a:latin typeface="微软雅黑"/>
                <a:ea typeface="微软雅黑"/>
                <a:cs typeface="微软雅黑"/>
                <a:sym typeface="微软雅黑"/>
              </a:rPr>
              <a:t>。</a:t>
            </a:r>
            <a:endParaRPr lang="en-US" altLang="zh-CN" sz="1200" b="0" i="0" u="none" strike="noStrike" dirty="0">
              <a:solidFill>
                <a:srgbClr val="000000"/>
              </a:solidFill>
              <a:latin typeface="Noto Sans SC"/>
              <a:ea typeface="Noto Sans SC"/>
              <a:cs typeface="Noto Sans SC"/>
              <a:sym typeface="Noto Sans SC"/>
            </a:endParaRPr>
          </a:p>
          <a:p>
            <a:endParaRPr kumimoji="1"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B7F465-84CD-FF48-8BE8-E9BB174DF4F1}" type="slidenum">
              <a:rPr kumimoji="0" lang="en-US" sz="1200" b="0" i="0" u="none" strike="noStrike" kern="1200" cap="none" spc="0" normalizeH="0" baseline="0" noProof="0" smtClean="0">
                <a:ln>
                  <a:noFill/>
                </a:ln>
                <a:solidFill>
                  <a:prstClr val="black"/>
                </a:solidFill>
                <a:effectLst/>
                <a:uLnTx/>
                <a:uFillTx/>
                <a:latin typeface="Alibaba PuHuiTi" pitchFamily="18" charset="-122"/>
                <a:ea typeface="Alibaba PuHuiTi" pitchFamily="18"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Alibaba PuHuiTi" pitchFamily="18" charset="-122"/>
              <a:ea typeface="Alibaba PuHuiTi" pitchFamily="18" charset="-122"/>
              <a:cs typeface="+mn-cs"/>
            </a:endParaRPr>
          </a:p>
        </p:txBody>
      </p:sp>
    </p:spTree>
    <p:extLst>
      <p:ext uri="{BB962C8B-B14F-4D97-AF65-F5344CB8AC3E}">
        <p14:creationId xmlns:p14="http://schemas.microsoft.com/office/powerpoint/2010/main" val="14219051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B8DF31-0971-6CCF-7ABE-AC19DBA53032}"/>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D86B61BC-0735-66D5-0BC7-F9836620AF69}"/>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3A912945-EF59-9B47-AF78-A1E8EF38CF3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0" i="0" u="none" strike="noStrike" dirty="0">
                <a:solidFill>
                  <a:srgbClr val="000000"/>
                </a:solidFill>
                <a:latin typeface="微软雅黑"/>
                <a:ea typeface="微软雅黑"/>
                <a:cs typeface="微软雅黑"/>
                <a:sym typeface="微软雅黑"/>
              </a:rPr>
              <a:t>这些传统方法各有优劣。例如，吸附沉淀法操作简单，但容易产生二次固废；生物技术环境友好，但处理速度慢。光催化技术作为一种利用太阳能的绿色技术，具有产物易回收、环境友好等优点，但其核心在于开发高效、稳定的光催化剂。因此，我们的研究重点就是设计一种新型的高效光催化剂。</a:t>
            </a:r>
          </a:p>
          <a:p>
            <a:endParaRPr lang="zh-CN" altLang="en-US" dirty="0"/>
          </a:p>
        </p:txBody>
      </p:sp>
      <p:sp>
        <p:nvSpPr>
          <p:cNvPr id="4" name="灯片编号占位符 3">
            <a:extLst>
              <a:ext uri="{FF2B5EF4-FFF2-40B4-BE49-F238E27FC236}">
                <a16:creationId xmlns:a16="http://schemas.microsoft.com/office/drawing/2014/main" id="{0F11A8C8-999D-466A-98BE-836E9642098B}"/>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0C2D9E-0316-48FF-B314-CE474C84DFA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785848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0" i="0" u="none" strike="noStrike" dirty="0" err="1">
                <a:solidFill>
                  <a:srgbClr val="000000"/>
                </a:solidFill>
                <a:latin typeface="+mn-lt"/>
                <a:ea typeface="等线"/>
                <a:cs typeface="等线"/>
                <a:sym typeface="等线"/>
              </a:rPr>
              <a:t>接下来，我们进入第二部分：材料设计与制备</a:t>
            </a:r>
            <a:r>
              <a:rPr lang="en-US" altLang="zh-CN" sz="1200" b="0" i="0" u="none" strike="noStrike" dirty="0">
                <a:solidFill>
                  <a:srgbClr val="000000"/>
                </a:solidFill>
                <a:latin typeface="+mn-lt"/>
                <a:ea typeface="等线"/>
                <a:cs typeface="等线"/>
                <a:sym typeface="等线"/>
              </a:rPr>
              <a:t>。</a:t>
            </a:r>
            <a:endParaRPr kumimoji="1"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5F0F37-E8DD-274F-8E79-7BB9FBABDD83}" type="slidenum">
              <a:rPr kumimoji="1" lang="zh-CN" altLang="en-US" sz="1200" b="0" i="0" u="none" strike="noStrike" kern="1200" cap="none" spc="0" normalizeH="0" baseline="0" noProof="0" smtClean="0">
                <a:ln>
                  <a:noFill/>
                </a:ln>
                <a:solidFill>
                  <a:prstClr val="black"/>
                </a:solidFill>
                <a:effectLst/>
                <a:uLnTx/>
                <a:uFillTx/>
                <a:latin typeface="Alibaba PuHuiTi" pitchFamily="18" charset="-122"/>
                <a:ea typeface="Alibaba PuHuiTi" pitchFamily="18"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1" lang="zh-CN" altLang="en-US" sz="1200" b="0" i="0" u="none" strike="noStrike" kern="1200" cap="none" spc="0" normalizeH="0" baseline="0" noProof="0">
              <a:ln>
                <a:noFill/>
              </a:ln>
              <a:solidFill>
                <a:prstClr val="black"/>
              </a:solidFill>
              <a:effectLst/>
              <a:uLnTx/>
              <a:uFillTx/>
              <a:latin typeface="Alibaba PuHuiTi" pitchFamily="18" charset="-122"/>
              <a:ea typeface="Alibaba PuHuiTi" pitchFamily="18" charset="-122"/>
              <a:cs typeface="+mn-cs"/>
            </a:endParaRPr>
          </a:p>
        </p:txBody>
      </p:sp>
    </p:spTree>
    <p:extLst>
      <p:ext uri="{BB962C8B-B14F-4D97-AF65-F5344CB8AC3E}">
        <p14:creationId xmlns:p14="http://schemas.microsoft.com/office/powerpoint/2010/main" val="6209998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FE1899-A772-7D0F-2653-050FDBE2CAF9}"/>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FB3A57BF-C6AA-56CF-35E4-564A1BD0F688}"/>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B4955B70-0FA4-0496-ED30-57C9D63EF7E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0" i="0" u="none" strike="noStrike" dirty="0">
                <a:solidFill>
                  <a:srgbClr val="000000"/>
                </a:solidFill>
                <a:latin typeface="+mn-lt"/>
                <a:ea typeface="等线"/>
                <a:cs typeface="等线"/>
                <a:sym typeface="等线"/>
              </a:rPr>
              <a:t>我们的设计思路是构建一种“Type-II”型异质结，通过两种半导体材料的协同作用，来提升光催化性能。</a:t>
            </a:r>
            <a:r>
              <a:rPr lang="en-US" altLang="zh-CN" sz="1200" b="0" i="0" u="none" strike="noStrike" dirty="0">
                <a:solidFill>
                  <a:srgbClr val="000000"/>
                </a:solidFill>
                <a:latin typeface="微软雅黑"/>
                <a:ea typeface="微软雅黑"/>
                <a:cs typeface="微软雅黑"/>
                <a:sym typeface="微软雅黑"/>
              </a:rPr>
              <a:t>我们选择了两种具有互补性质的材料：BaTiO3（BTO）和g-C3N4（CN）。BTO具有优异的铁电性，能有效促进电荷分离，但只能吸收紫外光。而CN能响应可见光，但载流子复合率高。我们设想将二者结合，形成异质结。通过简单的水热法和煅烧过程，我们成功制备了一系列不同比例的BTO/</a:t>
            </a:r>
            <a:r>
              <a:rPr lang="en-US" altLang="zh-CN" sz="1200" b="0" i="0" u="none" strike="noStrike" dirty="0" err="1">
                <a:solidFill>
                  <a:srgbClr val="000000"/>
                </a:solidFill>
                <a:latin typeface="微软雅黑"/>
                <a:ea typeface="微软雅黑"/>
                <a:cs typeface="微软雅黑"/>
                <a:sym typeface="微软雅黑"/>
              </a:rPr>
              <a:t>CN复合材料</a:t>
            </a:r>
            <a:r>
              <a:rPr lang="en-US" altLang="zh-CN" sz="1200" b="0" i="0" u="none" strike="noStrike" dirty="0">
                <a:solidFill>
                  <a:srgbClr val="000000"/>
                </a:solidFill>
                <a:latin typeface="微软雅黑"/>
                <a:ea typeface="微软雅黑"/>
                <a:cs typeface="微软雅黑"/>
                <a:sym typeface="微软雅黑"/>
              </a:rPr>
              <a:t>。</a:t>
            </a:r>
          </a:p>
          <a:p>
            <a:endParaRPr kumimoji="1" lang="zh-CN" altLang="en-US" dirty="0"/>
          </a:p>
        </p:txBody>
      </p:sp>
      <p:sp>
        <p:nvSpPr>
          <p:cNvPr id="4" name="灯片编号占位符 3">
            <a:extLst>
              <a:ext uri="{FF2B5EF4-FFF2-40B4-BE49-F238E27FC236}">
                <a16:creationId xmlns:a16="http://schemas.microsoft.com/office/drawing/2014/main" id="{8BE369B1-91A7-DE6A-C409-B0819721666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B7F465-84CD-FF48-8BE8-E9BB174DF4F1}" type="slidenum">
              <a:rPr kumimoji="0" lang="en-US" sz="1200" b="0" i="0" u="none" strike="noStrike" kern="1200" cap="none" spc="0" normalizeH="0" baseline="0" noProof="0" smtClean="0">
                <a:ln>
                  <a:noFill/>
                </a:ln>
                <a:solidFill>
                  <a:prstClr val="black"/>
                </a:solidFill>
                <a:effectLst/>
                <a:uLnTx/>
                <a:uFillTx/>
                <a:latin typeface="Alibaba PuHuiTi" pitchFamily="18" charset="-122"/>
                <a:ea typeface="Alibaba PuHuiTi" pitchFamily="18"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Alibaba PuHuiTi" pitchFamily="18" charset="-122"/>
              <a:ea typeface="Alibaba PuHuiTi" pitchFamily="18" charset="-122"/>
              <a:cs typeface="+mn-cs"/>
            </a:endParaRPr>
          </a:p>
        </p:txBody>
      </p:sp>
    </p:spTree>
    <p:extLst>
      <p:ext uri="{BB962C8B-B14F-4D97-AF65-F5344CB8AC3E}">
        <p14:creationId xmlns:p14="http://schemas.microsoft.com/office/powerpoint/2010/main" val="146548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zh-CN" sz="1200" kern="1200" dirty="0">
                <a:solidFill>
                  <a:schemeClr val="tx1"/>
                </a:solidFill>
                <a:effectLst/>
                <a:latin typeface="+mn-lt"/>
                <a:ea typeface="+mn-ea"/>
                <a:cs typeface="+mn-cs"/>
              </a:rPr>
              <a:t>第三部分是材料的</a:t>
            </a:r>
            <a:r>
              <a:rPr lang="zh-CN" altLang="zh-CN" sz="1200" b="1" kern="1200" dirty="0">
                <a:solidFill>
                  <a:schemeClr val="tx1"/>
                </a:solidFill>
                <a:effectLst/>
                <a:latin typeface="+mn-lt"/>
                <a:ea typeface="+mn-ea"/>
                <a:cs typeface="+mn-cs"/>
              </a:rPr>
              <a:t>表征及性能</a:t>
            </a:r>
            <a:r>
              <a:rPr lang="zh-CN" altLang="zh-CN" sz="1200" kern="1200" dirty="0">
                <a:solidFill>
                  <a:schemeClr val="tx1"/>
                </a:solidFill>
                <a:effectLst/>
                <a:latin typeface="+mn-lt"/>
                <a:ea typeface="+mn-ea"/>
                <a:cs typeface="+mn-cs"/>
              </a:rPr>
              <a:t>。</a:t>
            </a:r>
          </a:p>
          <a:p>
            <a:endParaRPr kumimoji="1"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5F0F37-E8DD-274F-8E79-7BB9FBABDD83}" type="slidenum">
              <a:rPr kumimoji="1" lang="zh-CN" altLang="en-US" sz="1200" b="0" i="0" u="none" strike="noStrike" kern="1200" cap="none" spc="0" normalizeH="0" baseline="0" noProof="0" smtClean="0">
                <a:ln>
                  <a:noFill/>
                </a:ln>
                <a:solidFill>
                  <a:prstClr val="black"/>
                </a:solidFill>
                <a:effectLst/>
                <a:uLnTx/>
                <a:uFillTx/>
                <a:latin typeface="Alibaba PuHuiTi" pitchFamily="18" charset="-122"/>
                <a:ea typeface="Alibaba PuHuiTi" pitchFamily="18"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1" lang="zh-CN" altLang="en-US" sz="1200" b="0" i="0" u="none" strike="noStrike" kern="1200" cap="none" spc="0" normalizeH="0" baseline="0" noProof="0">
              <a:ln>
                <a:noFill/>
              </a:ln>
              <a:solidFill>
                <a:prstClr val="black"/>
              </a:solidFill>
              <a:effectLst/>
              <a:uLnTx/>
              <a:uFillTx/>
              <a:latin typeface="Alibaba PuHuiTi" pitchFamily="18" charset="-122"/>
              <a:ea typeface="Alibaba PuHuiTi" pitchFamily="18" charset="-122"/>
              <a:cs typeface="+mn-cs"/>
            </a:endParaRPr>
          </a:p>
        </p:txBody>
      </p:sp>
    </p:spTree>
    <p:extLst>
      <p:ext uri="{BB962C8B-B14F-4D97-AF65-F5344CB8AC3E}">
        <p14:creationId xmlns:p14="http://schemas.microsoft.com/office/powerpoint/2010/main" val="3856516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A91B16-9A12-F228-7C79-D2B880F4DC53}"/>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EBA612CB-F778-7C7A-18F3-5DA8789E630E}"/>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C3FDA220-DACA-04AA-9F72-4E97347CF8D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0" i="0" u="none" strike="noStrike" dirty="0" err="1">
                <a:solidFill>
                  <a:srgbClr val="000000"/>
                </a:solidFill>
                <a:latin typeface="微软雅黑"/>
                <a:ea typeface="微软雅黑"/>
                <a:cs typeface="微软雅黑"/>
                <a:sym typeface="微软雅黑"/>
              </a:rPr>
              <a:t>我们首先通过XRD和FTIR对材料的晶体结构进行了表征。从图a的XRD图谱可以看到，复合材料BTO</a:t>
            </a:r>
            <a:r>
              <a:rPr lang="en-US" altLang="zh-CN" sz="1200" b="0" i="0" u="none" strike="noStrike" dirty="0">
                <a:solidFill>
                  <a:srgbClr val="000000"/>
                </a:solidFill>
                <a:latin typeface="微软雅黑"/>
                <a:ea typeface="微软雅黑"/>
                <a:cs typeface="微软雅黑"/>
                <a:sym typeface="微软雅黑"/>
              </a:rPr>
              <a:t>/CN同时具有BTO和CN的特征衍射峰，表明两种物相成功共存。图b的FTIR光谱也证实了两种材料的特征官能团在复合材料中均被保留，说明它们之间形成了有效的化学键合。</a:t>
            </a:r>
          </a:p>
          <a:p>
            <a:endParaRPr kumimoji="1" lang="zh-CN" altLang="en-US" dirty="0"/>
          </a:p>
        </p:txBody>
      </p:sp>
      <p:sp>
        <p:nvSpPr>
          <p:cNvPr id="4" name="灯片编号占位符 3">
            <a:extLst>
              <a:ext uri="{FF2B5EF4-FFF2-40B4-BE49-F238E27FC236}">
                <a16:creationId xmlns:a16="http://schemas.microsoft.com/office/drawing/2014/main" id="{4A481863-4CB2-9958-2FBB-A1A8EA7E5A2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0874E2-4638-A144-B945-139F2EEBE113}" type="slidenum">
              <a:rPr kumimoji="1" lang="zh-CN" altLang="en-US" sz="1200" b="0" i="0" u="none" strike="noStrike" kern="1200" cap="none" spc="0" normalizeH="0" baseline="0" noProof="0" smtClean="0">
                <a:ln>
                  <a:noFill/>
                </a:ln>
                <a:solidFill>
                  <a:prstClr val="black"/>
                </a:solidFill>
                <a:effectLst/>
                <a:uLnTx/>
                <a:uFillTx/>
                <a:latin typeface="Alibaba PuHuiTi" pitchFamily="18" charset="-122"/>
                <a:ea typeface="Alibaba PuHuiTi" pitchFamily="18"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1" lang="zh-CN" altLang="en-US" sz="1200" b="0" i="0" u="none" strike="noStrike" kern="1200" cap="none" spc="0" normalizeH="0" baseline="0" noProof="0">
              <a:ln>
                <a:noFill/>
              </a:ln>
              <a:solidFill>
                <a:prstClr val="black"/>
              </a:solidFill>
              <a:effectLst/>
              <a:uLnTx/>
              <a:uFillTx/>
              <a:latin typeface="Alibaba PuHuiTi" pitchFamily="18" charset="-122"/>
              <a:ea typeface="Alibaba PuHuiTi" pitchFamily="18" charset="-122"/>
              <a:cs typeface="+mn-cs"/>
            </a:endParaRPr>
          </a:p>
        </p:txBody>
      </p:sp>
    </p:spTree>
    <p:extLst>
      <p:ext uri="{BB962C8B-B14F-4D97-AF65-F5344CB8AC3E}">
        <p14:creationId xmlns:p14="http://schemas.microsoft.com/office/powerpoint/2010/main" val="22606647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14381B0-DB39-757B-1A3A-91F82DEEC660}"/>
              </a:ext>
            </a:extLst>
          </p:cNvPr>
          <p:cNvSpPr>
            <a:spLocks noGrp="1"/>
          </p:cNvSpPr>
          <p:nvPr>
            <p:ph type="ctrTitle"/>
          </p:nvPr>
        </p:nvSpPr>
        <p:spPr>
          <a:xfrm>
            <a:off x="1524000" y="1122363"/>
            <a:ext cx="9144000" cy="2387600"/>
          </a:xfrm>
        </p:spPr>
        <p:txBody>
          <a:bodyPr anchor="b"/>
          <a:lstStyle>
            <a:lvl1pPr algn="ctr">
              <a:defRPr sz="6000"/>
            </a:lvl1pPr>
          </a:lstStyle>
          <a:p>
            <a:r>
              <a:rPr kumimoji="1" lang="zh-CN" altLang="en-US"/>
              <a:t>单击此处编辑母版标题样式</a:t>
            </a:r>
          </a:p>
        </p:txBody>
      </p:sp>
      <p:sp>
        <p:nvSpPr>
          <p:cNvPr id="3" name="副标题 2">
            <a:extLst>
              <a:ext uri="{FF2B5EF4-FFF2-40B4-BE49-F238E27FC236}">
                <a16:creationId xmlns:a16="http://schemas.microsoft.com/office/drawing/2014/main" id="{912D8B7B-CCF3-EDAD-D2CB-DDE6F447A4C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zh-CN" altLang="en-US"/>
              <a:t>单击此处编辑母版副标题样式</a:t>
            </a:r>
          </a:p>
        </p:txBody>
      </p:sp>
      <p:sp>
        <p:nvSpPr>
          <p:cNvPr id="4" name="日期占位符 3">
            <a:extLst>
              <a:ext uri="{FF2B5EF4-FFF2-40B4-BE49-F238E27FC236}">
                <a16:creationId xmlns:a16="http://schemas.microsoft.com/office/drawing/2014/main" id="{6DF02A19-0B7A-7494-3DF5-87FFD81619D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DF64FF5-AF41-8D44-8EA5-C76EFF349F7B}" type="datetimeFigureOut">
              <a:rPr kumimoji="1" lang="zh-CN" altLang="en-US" sz="1200" b="0" i="0" u="none" strike="noStrike" kern="1200" cap="none" spc="0" normalizeH="0" baseline="0" noProof="0" smtClean="0">
                <a:ln>
                  <a:noFill/>
                </a:ln>
                <a:solidFill>
                  <a:srgbClr val="000000">
                    <a:tint val="82000"/>
                  </a:srgbClr>
                </a:solidFill>
                <a:effectLst/>
                <a:uLnTx/>
                <a:uFillTx/>
                <a:latin typeface="Alibaba PuHuiTi" pitchFamily="18" charset="-122"/>
                <a:ea typeface="Alibaba PuHuiTi" pitchFamily="18"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2026/5/21</a:t>
            </a:fld>
            <a:endParaRPr kumimoji="1" lang="zh-CN" altLang="en-US" sz="1200" b="0" i="0" u="none" strike="noStrike" kern="1200" cap="none" spc="0" normalizeH="0" baseline="0" noProof="0">
              <a:ln>
                <a:noFill/>
              </a:ln>
              <a:solidFill>
                <a:srgbClr val="000000">
                  <a:tint val="82000"/>
                </a:srgbClr>
              </a:solidFill>
              <a:effectLst/>
              <a:uLnTx/>
              <a:uFillTx/>
              <a:latin typeface="Alibaba PuHuiTi" pitchFamily="18" charset="-122"/>
              <a:ea typeface="Alibaba PuHuiTi" pitchFamily="18" charset="-122"/>
              <a:cs typeface="+mn-cs"/>
            </a:endParaRPr>
          </a:p>
        </p:txBody>
      </p:sp>
      <p:sp>
        <p:nvSpPr>
          <p:cNvPr id="5" name="页脚占位符 4">
            <a:extLst>
              <a:ext uri="{FF2B5EF4-FFF2-40B4-BE49-F238E27FC236}">
                <a16:creationId xmlns:a16="http://schemas.microsoft.com/office/drawing/2014/main" id="{3FB0552B-B23D-6F94-6AC8-62E098DD392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200" b="0" i="0" u="none" strike="noStrike" kern="1200" cap="none" spc="0" normalizeH="0" baseline="0" noProof="0">
              <a:ln>
                <a:noFill/>
              </a:ln>
              <a:solidFill>
                <a:srgbClr val="000000">
                  <a:tint val="82000"/>
                </a:srgbClr>
              </a:solidFill>
              <a:effectLst/>
              <a:uLnTx/>
              <a:uFillTx/>
              <a:latin typeface="Alibaba PuHuiTi" pitchFamily="18" charset="-122"/>
              <a:ea typeface="Alibaba PuHuiTi" pitchFamily="18" charset="-122"/>
              <a:cs typeface="+mn-cs"/>
            </a:endParaRPr>
          </a:p>
        </p:txBody>
      </p:sp>
      <p:sp>
        <p:nvSpPr>
          <p:cNvPr id="6" name="灯片编号占位符 5">
            <a:extLst>
              <a:ext uri="{FF2B5EF4-FFF2-40B4-BE49-F238E27FC236}">
                <a16:creationId xmlns:a16="http://schemas.microsoft.com/office/drawing/2014/main" id="{699FDEF9-645B-624F-B9C9-D884D1EB9AD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35A6CB-1573-CE49-879F-C20378C53C5A}" type="slidenum">
              <a:rPr kumimoji="1" lang="zh-CN" altLang="en-US" sz="1200" b="0" i="0" u="none" strike="noStrike" kern="1200" cap="none" spc="0" normalizeH="0" baseline="0" noProof="0" smtClean="0">
                <a:ln>
                  <a:noFill/>
                </a:ln>
                <a:solidFill>
                  <a:srgbClr val="000000">
                    <a:tint val="82000"/>
                  </a:srgbClr>
                </a:solidFill>
                <a:effectLst/>
                <a:uLnTx/>
                <a:uFillTx/>
                <a:latin typeface="Alibaba PuHuiTi" pitchFamily="18" charset="-122"/>
                <a:ea typeface="Alibaba PuHuiTi" pitchFamily="18"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zh-CN" altLang="en-US" sz="1200" b="0" i="0" u="none" strike="noStrike" kern="1200" cap="none" spc="0" normalizeH="0" baseline="0" noProof="0">
              <a:ln>
                <a:noFill/>
              </a:ln>
              <a:solidFill>
                <a:srgbClr val="000000">
                  <a:tint val="82000"/>
                </a:srgbClr>
              </a:solidFill>
              <a:effectLst/>
              <a:uLnTx/>
              <a:uFillTx/>
              <a:latin typeface="Alibaba PuHuiTi" pitchFamily="18" charset="-122"/>
              <a:ea typeface="Alibaba PuHuiTi" pitchFamily="18" charset="-122"/>
              <a:cs typeface="+mn-cs"/>
            </a:endParaRPr>
          </a:p>
        </p:txBody>
      </p:sp>
    </p:spTree>
    <p:extLst>
      <p:ext uri="{BB962C8B-B14F-4D97-AF65-F5344CB8AC3E}">
        <p14:creationId xmlns:p14="http://schemas.microsoft.com/office/powerpoint/2010/main" val="3711815305"/>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BCE63F5-AB14-307E-A117-BB7B9BE0050C}"/>
              </a:ext>
            </a:extLst>
          </p:cNvPr>
          <p:cNvSpPr>
            <a:spLocks noGrp="1"/>
          </p:cNvSpPr>
          <p:nvPr>
            <p:ph type="title"/>
          </p:nvPr>
        </p:nvSpPr>
        <p:spPr/>
        <p:txBody>
          <a:bodyPr/>
          <a:lstStyle/>
          <a:p>
            <a:r>
              <a:rPr kumimoji="1" lang="zh-CN" altLang="en-US"/>
              <a:t>单击此处编辑母版标题样式</a:t>
            </a:r>
          </a:p>
        </p:txBody>
      </p:sp>
      <p:sp>
        <p:nvSpPr>
          <p:cNvPr id="3" name="竖排文字占位符 2">
            <a:extLst>
              <a:ext uri="{FF2B5EF4-FFF2-40B4-BE49-F238E27FC236}">
                <a16:creationId xmlns:a16="http://schemas.microsoft.com/office/drawing/2014/main" id="{8428416D-578D-31E4-8A6B-522C636CCB5D}"/>
              </a:ext>
            </a:extLst>
          </p:cNvPr>
          <p:cNvSpPr>
            <a:spLocks noGrp="1"/>
          </p:cNvSpPr>
          <p:nvPr>
            <p:ph type="body" orient="vert" idx="1"/>
          </p:nvPr>
        </p:nvSpPr>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a:extLst>
              <a:ext uri="{FF2B5EF4-FFF2-40B4-BE49-F238E27FC236}">
                <a16:creationId xmlns:a16="http://schemas.microsoft.com/office/drawing/2014/main" id="{6109D001-C98D-F27C-ECAB-4B36BABF16F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DF64FF5-AF41-8D44-8EA5-C76EFF349F7B}" type="datetimeFigureOut">
              <a:rPr kumimoji="1" lang="zh-CN" altLang="en-US" sz="1200" b="0" i="0" u="none" strike="noStrike" kern="1200" cap="none" spc="0" normalizeH="0" baseline="0" noProof="0" smtClean="0">
                <a:ln>
                  <a:noFill/>
                </a:ln>
                <a:solidFill>
                  <a:srgbClr val="000000">
                    <a:tint val="82000"/>
                  </a:srgbClr>
                </a:solidFill>
                <a:effectLst/>
                <a:uLnTx/>
                <a:uFillTx/>
                <a:latin typeface="Alibaba PuHuiTi" pitchFamily="18" charset="-122"/>
                <a:ea typeface="Alibaba PuHuiTi" pitchFamily="18"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2026/5/21</a:t>
            </a:fld>
            <a:endParaRPr kumimoji="1" lang="zh-CN" altLang="en-US" sz="1200" b="0" i="0" u="none" strike="noStrike" kern="1200" cap="none" spc="0" normalizeH="0" baseline="0" noProof="0">
              <a:ln>
                <a:noFill/>
              </a:ln>
              <a:solidFill>
                <a:srgbClr val="000000">
                  <a:tint val="82000"/>
                </a:srgbClr>
              </a:solidFill>
              <a:effectLst/>
              <a:uLnTx/>
              <a:uFillTx/>
              <a:latin typeface="Alibaba PuHuiTi" pitchFamily="18" charset="-122"/>
              <a:ea typeface="Alibaba PuHuiTi" pitchFamily="18" charset="-122"/>
              <a:cs typeface="+mn-cs"/>
            </a:endParaRPr>
          </a:p>
        </p:txBody>
      </p:sp>
      <p:sp>
        <p:nvSpPr>
          <p:cNvPr id="5" name="页脚占位符 4">
            <a:extLst>
              <a:ext uri="{FF2B5EF4-FFF2-40B4-BE49-F238E27FC236}">
                <a16:creationId xmlns:a16="http://schemas.microsoft.com/office/drawing/2014/main" id="{8404E997-E50C-2F99-8BF2-06E6E6261E1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200" b="0" i="0" u="none" strike="noStrike" kern="1200" cap="none" spc="0" normalizeH="0" baseline="0" noProof="0">
              <a:ln>
                <a:noFill/>
              </a:ln>
              <a:solidFill>
                <a:srgbClr val="000000">
                  <a:tint val="82000"/>
                </a:srgbClr>
              </a:solidFill>
              <a:effectLst/>
              <a:uLnTx/>
              <a:uFillTx/>
              <a:latin typeface="Alibaba PuHuiTi" pitchFamily="18" charset="-122"/>
              <a:ea typeface="Alibaba PuHuiTi" pitchFamily="18" charset="-122"/>
              <a:cs typeface="+mn-cs"/>
            </a:endParaRPr>
          </a:p>
        </p:txBody>
      </p:sp>
      <p:sp>
        <p:nvSpPr>
          <p:cNvPr id="6" name="灯片编号占位符 5">
            <a:extLst>
              <a:ext uri="{FF2B5EF4-FFF2-40B4-BE49-F238E27FC236}">
                <a16:creationId xmlns:a16="http://schemas.microsoft.com/office/drawing/2014/main" id="{64393BD8-2F3E-60ED-213D-490DD864C6E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35A6CB-1573-CE49-879F-C20378C53C5A}" type="slidenum">
              <a:rPr kumimoji="1" lang="zh-CN" altLang="en-US" sz="1200" b="0" i="0" u="none" strike="noStrike" kern="1200" cap="none" spc="0" normalizeH="0" baseline="0" noProof="0" smtClean="0">
                <a:ln>
                  <a:noFill/>
                </a:ln>
                <a:solidFill>
                  <a:srgbClr val="000000">
                    <a:tint val="82000"/>
                  </a:srgbClr>
                </a:solidFill>
                <a:effectLst/>
                <a:uLnTx/>
                <a:uFillTx/>
                <a:latin typeface="Alibaba PuHuiTi" pitchFamily="18" charset="-122"/>
                <a:ea typeface="Alibaba PuHuiTi" pitchFamily="18"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zh-CN" altLang="en-US" sz="1200" b="0" i="0" u="none" strike="noStrike" kern="1200" cap="none" spc="0" normalizeH="0" baseline="0" noProof="0">
              <a:ln>
                <a:noFill/>
              </a:ln>
              <a:solidFill>
                <a:srgbClr val="000000">
                  <a:tint val="82000"/>
                </a:srgbClr>
              </a:solidFill>
              <a:effectLst/>
              <a:uLnTx/>
              <a:uFillTx/>
              <a:latin typeface="Alibaba PuHuiTi" pitchFamily="18" charset="-122"/>
              <a:ea typeface="Alibaba PuHuiTi" pitchFamily="18" charset="-122"/>
              <a:cs typeface="+mn-cs"/>
            </a:endParaRPr>
          </a:p>
        </p:txBody>
      </p:sp>
    </p:spTree>
    <p:extLst>
      <p:ext uri="{BB962C8B-B14F-4D97-AF65-F5344CB8AC3E}">
        <p14:creationId xmlns:p14="http://schemas.microsoft.com/office/powerpoint/2010/main" val="1550870249"/>
      </p:ext>
    </p:extLst>
  </p:cSld>
  <p:clrMapOvr>
    <a:overrideClrMapping bg1="lt1" tx1="dk1" bg2="lt2" tx2="dk2" accent1="accent1" accent2="accent2" accent3="accent3" accent4="accent4" accent5="accent5" accent6="accent6" hlink="hlink" folHlink="folHlink"/>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9" name="Slide Number Placeholder 8"/>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FBB392-6104-4FAD-A785-69F10E13704E}"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3" name="Picture Placeholder 2"/>
          <p:cNvSpPr>
            <a:spLocks noGrp="1"/>
          </p:cNvSpPr>
          <p:nvPr>
            <p:ph type="pic" sz="quarter" idx="12"/>
          </p:nvPr>
        </p:nvSpPr>
        <p:spPr>
          <a:xfrm>
            <a:off x="2167984" y="3958814"/>
            <a:ext cx="1946048" cy="1447413"/>
          </a:xfrm>
          <a:noFill/>
          <a:effectLst>
            <a:outerShdw blurRad="571500" dist="63500" dir="2700000" algn="tl" rotWithShape="0">
              <a:prstClr val="black">
                <a:alpha val="40000"/>
              </a:prstClr>
            </a:outerShdw>
          </a:effectLst>
        </p:spPr>
        <p:txBody>
          <a:bodyPr/>
          <a:lstStyle/>
          <a:p>
            <a:endParaRPr lang="en-US" dirty="0"/>
          </a:p>
        </p:txBody>
      </p:sp>
      <p:sp>
        <p:nvSpPr>
          <p:cNvPr id="10" name="Picture Placeholder 2"/>
          <p:cNvSpPr>
            <a:spLocks noGrp="1"/>
          </p:cNvSpPr>
          <p:nvPr>
            <p:ph type="pic" sz="quarter" idx="13"/>
          </p:nvPr>
        </p:nvSpPr>
        <p:spPr>
          <a:xfrm>
            <a:off x="4297230" y="3958814"/>
            <a:ext cx="3459034" cy="1447413"/>
          </a:xfrm>
        </p:spPr>
        <p:txBody>
          <a:bodyPr/>
          <a:lstStyle/>
          <a:p>
            <a:endParaRPr lang="en-US" dirty="0"/>
          </a:p>
        </p:txBody>
      </p:sp>
      <p:sp>
        <p:nvSpPr>
          <p:cNvPr id="6" name="Picture Placeholder 2"/>
          <p:cNvSpPr>
            <a:spLocks noGrp="1"/>
          </p:cNvSpPr>
          <p:nvPr>
            <p:ph type="pic" sz="quarter" idx="14"/>
          </p:nvPr>
        </p:nvSpPr>
        <p:spPr>
          <a:xfrm>
            <a:off x="7939462" y="3958814"/>
            <a:ext cx="2151212" cy="1447413"/>
          </a:xfrm>
        </p:spPr>
        <p:txBody>
          <a:bodyPr/>
          <a:lstStyle/>
          <a:p>
            <a:endParaRPr lang="en-US" dirty="0"/>
          </a:p>
        </p:txBody>
      </p:sp>
    </p:spTree>
    <p:extLst>
      <p:ext uri="{BB962C8B-B14F-4D97-AF65-F5344CB8AC3E}">
        <p14:creationId xmlns:p14="http://schemas.microsoft.com/office/powerpoint/2010/main" val="418807629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nodePh="1" p14:presetBounceEnd="40000">
                                      <p:stCondLst>
                                        <p:cond delay="0"/>
                                      </p:stCondLst>
                                      <p:endCondLst>
                                        <p:cond evt="begin" delay="0">
                                          <p:tn val="5"/>
                                        </p:cond>
                                      </p:endCondLst>
                                      <p:childTnLst>
                                        <p:set>
                                          <p:cBhvr>
                                            <p:cTn id="6" dur="1" fill="hold">
                                              <p:stCondLst>
                                                <p:cond delay="0"/>
                                              </p:stCondLst>
                                            </p:cTn>
                                            <p:tgtEl>
                                              <p:spTgt spid="3"/>
                                            </p:tgtEl>
                                            <p:attrNameLst>
                                              <p:attrName>style.visibility</p:attrName>
                                            </p:attrNameLst>
                                          </p:cBhvr>
                                          <p:to>
                                            <p:strVal val="visible"/>
                                          </p:to>
                                        </p:set>
                                        <p:anim calcmode="lin" valueType="num" p14:bounceEnd="40000">
                                          <p:cBhvr additive="base">
                                            <p:cTn id="7" dur="500" fill="hold"/>
                                            <p:tgtEl>
                                              <p:spTgt spid="3"/>
                                            </p:tgtEl>
                                            <p:attrNameLst>
                                              <p:attrName>ppt_x</p:attrName>
                                            </p:attrNameLst>
                                          </p:cBhvr>
                                          <p:tavLst>
                                            <p:tav tm="0">
                                              <p:val>
                                                <p:strVal val="0-#ppt_w/2"/>
                                              </p:val>
                                            </p:tav>
                                            <p:tav tm="100000">
                                              <p:val>
                                                <p:strVal val="#ppt_x"/>
                                              </p:val>
                                            </p:tav>
                                          </p:tavLst>
                                        </p:anim>
                                        <p:anim calcmode="lin" valueType="num" p14:bounceEnd="40000">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nodePh="1" p14:presetBounceEnd="40000">
                                      <p:stCondLst>
                                        <p:cond delay="100"/>
                                      </p:stCondLst>
                                      <p:endCondLst>
                                        <p:cond evt="begin" delay="0">
                                          <p:tn val="9"/>
                                        </p:cond>
                                      </p:endCondLst>
                                      <p:childTnLst>
                                        <p:set>
                                          <p:cBhvr>
                                            <p:cTn id="10" dur="1" fill="hold">
                                              <p:stCondLst>
                                                <p:cond delay="0"/>
                                              </p:stCondLst>
                                            </p:cTn>
                                            <p:tgtEl>
                                              <p:spTgt spid="10"/>
                                            </p:tgtEl>
                                            <p:attrNameLst>
                                              <p:attrName>style.visibility</p:attrName>
                                            </p:attrNameLst>
                                          </p:cBhvr>
                                          <p:to>
                                            <p:strVal val="visible"/>
                                          </p:to>
                                        </p:set>
                                        <p:anim calcmode="lin" valueType="num" p14:bounceEnd="40000">
                                          <p:cBhvr additive="base">
                                            <p:cTn id="11" dur="500" fill="hold"/>
                                            <p:tgtEl>
                                              <p:spTgt spid="10"/>
                                            </p:tgtEl>
                                            <p:attrNameLst>
                                              <p:attrName>ppt_x</p:attrName>
                                            </p:attrNameLst>
                                          </p:cBhvr>
                                          <p:tavLst>
                                            <p:tav tm="0">
                                              <p:val>
                                                <p:strVal val="1+#ppt_w/2"/>
                                              </p:val>
                                            </p:tav>
                                            <p:tav tm="100000">
                                              <p:val>
                                                <p:strVal val="#ppt_x"/>
                                              </p:val>
                                            </p:tav>
                                          </p:tavLst>
                                        </p:anim>
                                        <p:anim calcmode="lin" valueType="num" p14:bounceEnd="40000">
                                          <p:cBhvr additive="base">
                                            <p:cTn id="12" dur="500" fill="hold"/>
                                            <p:tgtEl>
                                              <p:spTgt spid="10"/>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nodePh="1" p14:presetBounceEnd="40000">
                                      <p:stCondLst>
                                        <p:cond delay="100"/>
                                      </p:stCondLst>
                                      <p:endCondLst>
                                        <p:cond evt="begin" delay="0">
                                          <p:tn val="13"/>
                                        </p:cond>
                                      </p:endCondLst>
                                      <p:childTnLst>
                                        <p:set>
                                          <p:cBhvr>
                                            <p:cTn id="14" dur="1" fill="hold">
                                              <p:stCondLst>
                                                <p:cond delay="0"/>
                                              </p:stCondLst>
                                            </p:cTn>
                                            <p:tgtEl>
                                              <p:spTgt spid="6"/>
                                            </p:tgtEl>
                                            <p:attrNameLst>
                                              <p:attrName>style.visibility</p:attrName>
                                            </p:attrNameLst>
                                          </p:cBhvr>
                                          <p:to>
                                            <p:strVal val="visible"/>
                                          </p:to>
                                        </p:set>
                                        <p:anim calcmode="lin" valueType="num" p14:bounceEnd="40000">
                                          <p:cBhvr additive="base">
                                            <p:cTn id="15" dur="500" fill="hold"/>
                                            <p:tgtEl>
                                              <p:spTgt spid="6"/>
                                            </p:tgtEl>
                                            <p:attrNameLst>
                                              <p:attrName>ppt_x</p:attrName>
                                            </p:attrNameLst>
                                          </p:cBhvr>
                                          <p:tavLst>
                                            <p:tav tm="0">
                                              <p:val>
                                                <p:strVal val="1+#ppt_w/2"/>
                                              </p:val>
                                            </p:tav>
                                            <p:tav tm="100000">
                                              <p:val>
                                                <p:strVal val="#ppt_x"/>
                                              </p:val>
                                            </p:tav>
                                          </p:tavLst>
                                        </p:anim>
                                        <p:anim calcmode="lin" valueType="num" p14:bounceEnd="40000">
                                          <p:cBhvr additive="base">
                                            <p:cTn id="16"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P spid="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nodePh="1">
                                      <p:stCondLst>
                                        <p:cond delay="0"/>
                                      </p:stCondLst>
                                      <p:endCondLst>
                                        <p:cond evt="begin" delay="0">
                                          <p:tn val="5"/>
                                        </p:cond>
                                      </p:end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nodePh="1">
                                      <p:stCondLst>
                                        <p:cond delay="100"/>
                                      </p:stCondLst>
                                      <p:endCondLst>
                                        <p:cond evt="begin" delay="0">
                                          <p:tn val="9"/>
                                        </p:cond>
                                      </p:end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1+#ppt_w/2"/>
                                              </p:val>
                                            </p:tav>
                                            <p:tav tm="100000">
                                              <p:val>
                                                <p:strVal val="#ppt_x"/>
                                              </p:val>
                                            </p:tav>
                                          </p:tavLst>
                                        </p:anim>
                                        <p:anim calcmode="lin" valueType="num">
                                          <p:cBhvr additive="base">
                                            <p:cTn id="12" dur="500" fill="hold"/>
                                            <p:tgtEl>
                                              <p:spTgt spid="10"/>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nodePh="1">
                                      <p:stCondLst>
                                        <p:cond delay="100"/>
                                      </p:stCondLst>
                                      <p:endCondLst>
                                        <p:cond evt="begin" delay="0">
                                          <p:tn val="13"/>
                                        </p:cond>
                                      </p:end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1+#ppt_w/2"/>
                                              </p:val>
                                            </p:tav>
                                            <p:tav tm="100000">
                                              <p:val>
                                                <p:strVal val="#ppt_x"/>
                                              </p:val>
                                            </p:tav>
                                          </p:tavLst>
                                        </p:anim>
                                        <p:anim calcmode="lin" valueType="num">
                                          <p:cBhvr additive="base">
                                            <p:cTn id="16"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P spid="6" grpId="0"/>
        </p:bldLst>
      </p:timing>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userDrawn="1">
  <p:cSld name="5_Title Slide">
    <p:spTree>
      <p:nvGrpSpPr>
        <p:cNvPr id="1" name=""/>
        <p:cNvGrpSpPr/>
        <p:nvPr/>
      </p:nvGrpSpPr>
      <p:grpSpPr>
        <a:xfrm>
          <a:off x="0" y="0"/>
          <a:ext cx="0" cy="0"/>
          <a:chOff x="0" y="0"/>
          <a:chExt cx="0" cy="0"/>
        </a:xfrm>
      </p:grpSpPr>
      <p:grpSp>
        <p:nvGrpSpPr>
          <p:cNvPr id="2" name="Group 1"/>
          <p:cNvGrpSpPr/>
          <p:nvPr userDrawn="1"/>
        </p:nvGrpSpPr>
        <p:grpSpPr>
          <a:xfrm>
            <a:off x="155707" y="91494"/>
            <a:ext cx="11833095" cy="6698044"/>
            <a:chOff x="155707" y="91494"/>
            <a:chExt cx="11833095" cy="6698044"/>
          </a:xfrm>
          <a:solidFill>
            <a:schemeClr val="tx1">
              <a:alpha val="20000"/>
            </a:schemeClr>
          </a:solidFill>
        </p:grpSpPr>
        <p:grpSp>
          <p:nvGrpSpPr>
            <p:cNvPr id="3" name="Group 2"/>
            <p:cNvGrpSpPr/>
            <p:nvPr/>
          </p:nvGrpSpPr>
          <p:grpSpPr>
            <a:xfrm>
              <a:off x="1264778" y="1582176"/>
              <a:ext cx="218527" cy="218527"/>
              <a:chOff x="1264778" y="1582176"/>
              <a:chExt cx="218527" cy="218527"/>
            </a:xfrm>
            <a:grpFill/>
          </p:grpSpPr>
          <p:sp>
            <p:nvSpPr>
              <p:cNvPr id="464" name="Freeform 5"/>
              <p:cNvSpPr>
                <a:spLocks noEditPoints="1"/>
              </p:cNvSpPr>
              <p:nvPr/>
            </p:nvSpPr>
            <p:spPr bwMode="auto">
              <a:xfrm>
                <a:off x="1307417" y="1634143"/>
                <a:ext cx="53299" cy="53299"/>
              </a:xfrm>
              <a:custGeom>
                <a:avLst/>
                <a:gdLst>
                  <a:gd name="T0" fmla="*/ 24 w 24"/>
                  <a:gd name="T1" fmla="*/ 12 h 24"/>
                  <a:gd name="T2" fmla="*/ 12 w 24"/>
                  <a:gd name="T3" fmla="*/ 0 h 24"/>
                  <a:gd name="T4" fmla="*/ 0 w 24"/>
                  <a:gd name="T5" fmla="*/ 12 h 24"/>
                  <a:gd name="T6" fmla="*/ 12 w 24"/>
                  <a:gd name="T7" fmla="*/ 24 h 24"/>
                  <a:gd name="T8" fmla="*/ 24 w 24"/>
                  <a:gd name="T9" fmla="*/ 12 h 24"/>
                  <a:gd name="T10" fmla="*/ 12 w 24"/>
                  <a:gd name="T11" fmla="*/ 20 h 24"/>
                  <a:gd name="T12" fmla="*/ 4 w 24"/>
                  <a:gd name="T13" fmla="*/ 12 h 24"/>
                  <a:gd name="T14" fmla="*/ 12 w 24"/>
                  <a:gd name="T15" fmla="*/ 4 h 24"/>
                  <a:gd name="T16" fmla="*/ 20 w 24"/>
                  <a:gd name="T17" fmla="*/ 12 h 24"/>
                  <a:gd name="T18" fmla="*/ 12 w 24"/>
                  <a:gd name="T19" fmla="*/ 2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 h="24">
                    <a:moveTo>
                      <a:pt x="24" y="12"/>
                    </a:moveTo>
                    <a:cubicBezTo>
                      <a:pt x="24" y="5"/>
                      <a:pt x="19" y="0"/>
                      <a:pt x="12" y="0"/>
                    </a:cubicBezTo>
                    <a:cubicBezTo>
                      <a:pt x="5" y="0"/>
                      <a:pt x="0" y="5"/>
                      <a:pt x="0" y="12"/>
                    </a:cubicBezTo>
                    <a:cubicBezTo>
                      <a:pt x="0" y="19"/>
                      <a:pt x="5" y="24"/>
                      <a:pt x="12" y="24"/>
                    </a:cubicBezTo>
                    <a:cubicBezTo>
                      <a:pt x="19" y="24"/>
                      <a:pt x="24" y="19"/>
                      <a:pt x="24" y="12"/>
                    </a:cubicBezTo>
                    <a:close/>
                    <a:moveTo>
                      <a:pt x="12" y="20"/>
                    </a:moveTo>
                    <a:cubicBezTo>
                      <a:pt x="8" y="20"/>
                      <a:pt x="4" y="16"/>
                      <a:pt x="4" y="12"/>
                    </a:cubicBezTo>
                    <a:cubicBezTo>
                      <a:pt x="4" y="8"/>
                      <a:pt x="8" y="4"/>
                      <a:pt x="12" y="4"/>
                    </a:cubicBezTo>
                    <a:cubicBezTo>
                      <a:pt x="16" y="4"/>
                      <a:pt x="20" y="8"/>
                      <a:pt x="20" y="12"/>
                    </a:cubicBezTo>
                    <a:cubicBezTo>
                      <a:pt x="20" y="16"/>
                      <a:pt x="16" y="20"/>
                      <a:pt x="12"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65" name="Rectangle 6"/>
              <p:cNvSpPr>
                <a:spLocks noChangeArrowheads="1"/>
              </p:cNvSpPr>
              <p:nvPr/>
            </p:nvSpPr>
            <p:spPr bwMode="auto">
              <a:xfrm>
                <a:off x="1351390" y="1731414"/>
                <a:ext cx="43972" cy="799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66" name="Oval 7"/>
              <p:cNvSpPr>
                <a:spLocks noChangeArrowheads="1"/>
              </p:cNvSpPr>
              <p:nvPr/>
            </p:nvSpPr>
            <p:spPr bwMode="auto">
              <a:xfrm>
                <a:off x="1326072" y="1652798"/>
                <a:ext cx="17323" cy="173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67" name="Oval 8"/>
              <p:cNvSpPr>
                <a:spLocks noChangeArrowheads="1"/>
              </p:cNvSpPr>
              <p:nvPr/>
            </p:nvSpPr>
            <p:spPr bwMode="auto">
              <a:xfrm>
                <a:off x="1404689" y="1652798"/>
                <a:ext cx="17323" cy="173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68" name="Freeform 9"/>
              <p:cNvSpPr>
                <a:spLocks noEditPoints="1"/>
              </p:cNvSpPr>
              <p:nvPr/>
            </p:nvSpPr>
            <p:spPr bwMode="auto">
              <a:xfrm>
                <a:off x="1264778" y="1582176"/>
                <a:ext cx="218527" cy="218527"/>
              </a:xfrm>
              <a:custGeom>
                <a:avLst/>
                <a:gdLst>
                  <a:gd name="T0" fmla="*/ 50 w 100"/>
                  <a:gd name="T1" fmla="*/ 0 h 100"/>
                  <a:gd name="T2" fmla="*/ 0 w 100"/>
                  <a:gd name="T3" fmla="*/ 50 h 100"/>
                  <a:gd name="T4" fmla="*/ 50 w 100"/>
                  <a:gd name="T5" fmla="*/ 100 h 100"/>
                  <a:gd name="T6" fmla="*/ 100 w 100"/>
                  <a:gd name="T7" fmla="*/ 50 h 100"/>
                  <a:gd name="T8" fmla="*/ 50 w 100"/>
                  <a:gd name="T9" fmla="*/ 0 h 100"/>
                  <a:gd name="T10" fmla="*/ 50 w 100"/>
                  <a:gd name="T11" fmla="*/ 96 h 100"/>
                  <a:gd name="T12" fmla="*/ 4 w 100"/>
                  <a:gd name="T13" fmla="*/ 50 h 100"/>
                  <a:gd name="T14" fmla="*/ 50 w 100"/>
                  <a:gd name="T15" fmla="*/ 4 h 100"/>
                  <a:gd name="T16" fmla="*/ 96 w 100"/>
                  <a:gd name="T17" fmla="*/ 50 h 100"/>
                  <a:gd name="T18" fmla="*/ 50 w 100"/>
                  <a:gd name="T19" fmla="*/ 9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 h="100">
                    <a:moveTo>
                      <a:pt x="50" y="0"/>
                    </a:moveTo>
                    <a:cubicBezTo>
                      <a:pt x="22" y="0"/>
                      <a:pt x="0" y="22"/>
                      <a:pt x="0" y="50"/>
                    </a:cubicBezTo>
                    <a:cubicBezTo>
                      <a:pt x="0" y="78"/>
                      <a:pt x="22" y="100"/>
                      <a:pt x="50" y="100"/>
                    </a:cubicBezTo>
                    <a:cubicBezTo>
                      <a:pt x="78" y="100"/>
                      <a:pt x="100" y="78"/>
                      <a:pt x="100" y="50"/>
                    </a:cubicBezTo>
                    <a:cubicBezTo>
                      <a:pt x="100" y="22"/>
                      <a:pt x="78" y="0"/>
                      <a:pt x="50" y="0"/>
                    </a:cubicBezTo>
                    <a:close/>
                    <a:moveTo>
                      <a:pt x="50" y="96"/>
                    </a:moveTo>
                    <a:cubicBezTo>
                      <a:pt x="25" y="96"/>
                      <a:pt x="4" y="75"/>
                      <a:pt x="4" y="50"/>
                    </a:cubicBezTo>
                    <a:cubicBezTo>
                      <a:pt x="4" y="25"/>
                      <a:pt x="25" y="4"/>
                      <a:pt x="50" y="4"/>
                    </a:cubicBezTo>
                    <a:cubicBezTo>
                      <a:pt x="75" y="4"/>
                      <a:pt x="96" y="25"/>
                      <a:pt x="96" y="50"/>
                    </a:cubicBezTo>
                    <a:cubicBezTo>
                      <a:pt x="96" y="75"/>
                      <a:pt x="75" y="96"/>
                      <a:pt x="50"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69" name="Freeform 10"/>
              <p:cNvSpPr>
                <a:spLocks noEditPoints="1"/>
              </p:cNvSpPr>
              <p:nvPr/>
            </p:nvSpPr>
            <p:spPr bwMode="auto">
              <a:xfrm>
                <a:off x="1386034" y="1634143"/>
                <a:ext cx="53299" cy="53299"/>
              </a:xfrm>
              <a:custGeom>
                <a:avLst/>
                <a:gdLst>
                  <a:gd name="T0" fmla="*/ 12 w 24"/>
                  <a:gd name="T1" fmla="*/ 0 h 24"/>
                  <a:gd name="T2" fmla="*/ 0 w 24"/>
                  <a:gd name="T3" fmla="*/ 12 h 24"/>
                  <a:gd name="T4" fmla="*/ 12 w 24"/>
                  <a:gd name="T5" fmla="*/ 24 h 24"/>
                  <a:gd name="T6" fmla="*/ 24 w 24"/>
                  <a:gd name="T7" fmla="*/ 12 h 24"/>
                  <a:gd name="T8" fmla="*/ 12 w 24"/>
                  <a:gd name="T9" fmla="*/ 0 h 24"/>
                  <a:gd name="T10" fmla="*/ 12 w 24"/>
                  <a:gd name="T11" fmla="*/ 20 h 24"/>
                  <a:gd name="T12" fmla="*/ 4 w 24"/>
                  <a:gd name="T13" fmla="*/ 12 h 24"/>
                  <a:gd name="T14" fmla="*/ 12 w 24"/>
                  <a:gd name="T15" fmla="*/ 4 h 24"/>
                  <a:gd name="T16" fmla="*/ 20 w 24"/>
                  <a:gd name="T17" fmla="*/ 12 h 24"/>
                  <a:gd name="T18" fmla="*/ 12 w 24"/>
                  <a:gd name="T19" fmla="*/ 2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 h="24">
                    <a:moveTo>
                      <a:pt x="12" y="0"/>
                    </a:moveTo>
                    <a:cubicBezTo>
                      <a:pt x="5" y="0"/>
                      <a:pt x="0" y="5"/>
                      <a:pt x="0" y="12"/>
                    </a:cubicBezTo>
                    <a:cubicBezTo>
                      <a:pt x="0" y="19"/>
                      <a:pt x="5" y="24"/>
                      <a:pt x="12" y="24"/>
                    </a:cubicBezTo>
                    <a:cubicBezTo>
                      <a:pt x="19" y="24"/>
                      <a:pt x="24" y="19"/>
                      <a:pt x="24" y="12"/>
                    </a:cubicBezTo>
                    <a:cubicBezTo>
                      <a:pt x="24" y="5"/>
                      <a:pt x="19" y="0"/>
                      <a:pt x="12" y="0"/>
                    </a:cubicBezTo>
                    <a:close/>
                    <a:moveTo>
                      <a:pt x="12" y="20"/>
                    </a:moveTo>
                    <a:cubicBezTo>
                      <a:pt x="8" y="20"/>
                      <a:pt x="4" y="16"/>
                      <a:pt x="4" y="12"/>
                    </a:cubicBezTo>
                    <a:cubicBezTo>
                      <a:pt x="4" y="8"/>
                      <a:pt x="8" y="4"/>
                      <a:pt x="12" y="4"/>
                    </a:cubicBezTo>
                    <a:cubicBezTo>
                      <a:pt x="16" y="4"/>
                      <a:pt x="20" y="8"/>
                      <a:pt x="20" y="12"/>
                    </a:cubicBezTo>
                    <a:cubicBezTo>
                      <a:pt x="20" y="16"/>
                      <a:pt x="16" y="20"/>
                      <a:pt x="12"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4" name="Group 3"/>
            <p:cNvGrpSpPr/>
            <p:nvPr/>
          </p:nvGrpSpPr>
          <p:grpSpPr>
            <a:xfrm>
              <a:off x="2746370" y="3550345"/>
              <a:ext cx="218527" cy="218527"/>
              <a:chOff x="1797771" y="1582176"/>
              <a:chExt cx="218527" cy="218527"/>
            </a:xfrm>
            <a:grpFill/>
          </p:grpSpPr>
          <p:sp>
            <p:nvSpPr>
              <p:cNvPr id="458" name="Freeform 11"/>
              <p:cNvSpPr>
                <a:spLocks noEditPoints="1"/>
              </p:cNvSpPr>
              <p:nvPr/>
            </p:nvSpPr>
            <p:spPr bwMode="auto">
              <a:xfrm>
                <a:off x="1884383" y="1714092"/>
                <a:ext cx="43972" cy="42639"/>
              </a:xfrm>
              <a:custGeom>
                <a:avLst/>
                <a:gdLst>
                  <a:gd name="T0" fmla="*/ 10 w 20"/>
                  <a:gd name="T1" fmla="*/ 0 h 20"/>
                  <a:gd name="T2" fmla="*/ 0 w 20"/>
                  <a:gd name="T3" fmla="*/ 10 h 20"/>
                  <a:gd name="T4" fmla="*/ 10 w 20"/>
                  <a:gd name="T5" fmla="*/ 20 h 20"/>
                  <a:gd name="T6" fmla="*/ 20 w 20"/>
                  <a:gd name="T7" fmla="*/ 10 h 20"/>
                  <a:gd name="T8" fmla="*/ 10 w 20"/>
                  <a:gd name="T9" fmla="*/ 0 h 20"/>
                  <a:gd name="T10" fmla="*/ 10 w 20"/>
                  <a:gd name="T11" fmla="*/ 16 h 20"/>
                  <a:gd name="T12" fmla="*/ 4 w 20"/>
                  <a:gd name="T13" fmla="*/ 10 h 20"/>
                  <a:gd name="T14" fmla="*/ 10 w 20"/>
                  <a:gd name="T15" fmla="*/ 4 h 20"/>
                  <a:gd name="T16" fmla="*/ 16 w 20"/>
                  <a:gd name="T17" fmla="*/ 10 h 20"/>
                  <a:gd name="T18" fmla="*/ 10 w 20"/>
                  <a:gd name="T19" fmla="*/ 16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 h="20">
                    <a:moveTo>
                      <a:pt x="10" y="0"/>
                    </a:moveTo>
                    <a:cubicBezTo>
                      <a:pt x="4" y="0"/>
                      <a:pt x="0" y="4"/>
                      <a:pt x="0" y="10"/>
                    </a:cubicBezTo>
                    <a:cubicBezTo>
                      <a:pt x="0" y="16"/>
                      <a:pt x="4" y="20"/>
                      <a:pt x="10" y="20"/>
                    </a:cubicBezTo>
                    <a:cubicBezTo>
                      <a:pt x="16" y="20"/>
                      <a:pt x="20" y="16"/>
                      <a:pt x="20" y="10"/>
                    </a:cubicBezTo>
                    <a:cubicBezTo>
                      <a:pt x="20" y="4"/>
                      <a:pt x="16" y="0"/>
                      <a:pt x="10" y="0"/>
                    </a:cubicBezTo>
                    <a:close/>
                    <a:moveTo>
                      <a:pt x="10" y="16"/>
                    </a:moveTo>
                    <a:cubicBezTo>
                      <a:pt x="7" y="16"/>
                      <a:pt x="4" y="13"/>
                      <a:pt x="4" y="10"/>
                    </a:cubicBezTo>
                    <a:cubicBezTo>
                      <a:pt x="4" y="7"/>
                      <a:pt x="7" y="4"/>
                      <a:pt x="10" y="4"/>
                    </a:cubicBezTo>
                    <a:cubicBezTo>
                      <a:pt x="13" y="4"/>
                      <a:pt x="16" y="7"/>
                      <a:pt x="16" y="10"/>
                    </a:cubicBezTo>
                    <a:cubicBezTo>
                      <a:pt x="16" y="13"/>
                      <a:pt x="13" y="16"/>
                      <a:pt x="10"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59" name="Freeform 12"/>
              <p:cNvSpPr>
                <a:spLocks noEditPoints="1"/>
              </p:cNvSpPr>
              <p:nvPr/>
            </p:nvSpPr>
            <p:spPr bwMode="auto">
              <a:xfrm>
                <a:off x="1841743" y="1634143"/>
                <a:ext cx="51967" cy="53299"/>
              </a:xfrm>
              <a:custGeom>
                <a:avLst/>
                <a:gdLst>
                  <a:gd name="T0" fmla="*/ 24 w 24"/>
                  <a:gd name="T1" fmla="*/ 12 h 24"/>
                  <a:gd name="T2" fmla="*/ 12 w 24"/>
                  <a:gd name="T3" fmla="*/ 0 h 24"/>
                  <a:gd name="T4" fmla="*/ 0 w 24"/>
                  <a:gd name="T5" fmla="*/ 12 h 24"/>
                  <a:gd name="T6" fmla="*/ 12 w 24"/>
                  <a:gd name="T7" fmla="*/ 24 h 24"/>
                  <a:gd name="T8" fmla="*/ 24 w 24"/>
                  <a:gd name="T9" fmla="*/ 12 h 24"/>
                  <a:gd name="T10" fmla="*/ 12 w 24"/>
                  <a:gd name="T11" fmla="*/ 20 h 24"/>
                  <a:gd name="T12" fmla="*/ 4 w 24"/>
                  <a:gd name="T13" fmla="*/ 12 h 24"/>
                  <a:gd name="T14" fmla="*/ 12 w 24"/>
                  <a:gd name="T15" fmla="*/ 4 h 24"/>
                  <a:gd name="T16" fmla="*/ 20 w 24"/>
                  <a:gd name="T17" fmla="*/ 12 h 24"/>
                  <a:gd name="T18" fmla="*/ 12 w 24"/>
                  <a:gd name="T19" fmla="*/ 2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 h="24">
                    <a:moveTo>
                      <a:pt x="24" y="12"/>
                    </a:moveTo>
                    <a:cubicBezTo>
                      <a:pt x="24" y="5"/>
                      <a:pt x="19" y="0"/>
                      <a:pt x="12" y="0"/>
                    </a:cubicBezTo>
                    <a:cubicBezTo>
                      <a:pt x="5" y="0"/>
                      <a:pt x="0" y="5"/>
                      <a:pt x="0" y="12"/>
                    </a:cubicBezTo>
                    <a:cubicBezTo>
                      <a:pt x="0" y="19"/>
                      <a:pt x="5" y="24"/>
                      <a:pt x="12" y="24"/>
                    </a:cubicBezTo>
                    <a:cubicBezTo>
                      <a:pt x="19" y="24"/>
                      <a:pt x="24" y="19"/>
                      <a:pt x="24" y="12"/>
                    </a:cubicBezTo>
                    <a:close/>
                    <a:moveTo>
                      <a:pt x="12" y="20"/>
                    </a:moveTo>
                    <a:cubicBezTo>
                      <a:pt x="8" y="20"/>
                      <a:pt x="4" y="16"/>
                      <a:pt x="4" y="12"/>
                    </a:cubicBezTo>
                    <a:cubicBezTo>
                      <a:pt x="4" y="8"/>
                      <a:pt x="8" y="4"/>
                      <a:pt x="12" y="4"/>
                    </a:cubicBezTo>
                    <a:cubicBezTo>
                      <a:pt x="16" y="4"/>
                      <a:pt x="20" y="8"/>
                      <a:pt x="20" y="12"/>
                    </a:cubicBezTo>
                    <a:cubicBezTo>
                      <a:pt x="20" y="16"/>
                      <a:pt x="16" y="20"/>
                      <a:pt x="12"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60" name="Oval 13"/>
              <p:cNvSpPr>
                <a:spLocks noChangeArrowheads="1"/>
              </p:cNvSpPr>
              <p:nvPr/>
            </p:nvSpPr>
            <p:spPr bwMode="auto">
              <a:xfrm>
                <a:off x="1859065" y="1652798"/>
                <a:ext cx="17323" cy="173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61" name="Freeform 14"/>
              <p:cNvSpPr>
                <a:spLocks noEditPoints="1"/>
              </p:cNvSpPr>
              <p:nvPr/>
            </p:nvSpPr>
            <p:spPr bwMode="auto">
              <a:xfrm>
                <a:off x="1797771" y="1582176"/>
                <a:ext cx="218527" cy="218527"/>
              </a:xfrm>
              <a:custGeom>
                <a:avLst/>
                <a:gdLst>
                  <a:gd name="T0" fmla="*/ 50 w 100"/>
                  <a:gd name="T1" fmla="*/ 0 h 100"/>
                  <a:gd name="T2" fmla="*/ 0 w 100"/>
                  <a:gd name="T3" fmla="*/ 50 h 100"/>
                  <a:gd name="T4" fmla="*/ 50 w 100"/>
                  <a:gd name="T5" fmla="*/ 100 h 100"/>
                  <a:gd name="T6" fmla="*/ 100 w 100"/>
                  <a:gd name="T7" fmla="*/ 50 h 100"/>
                  <a:gd name="T8" fmla="*/ 50 w 100"/>
                  <a:gd name="T9" fmla="*/ 0 h 100"/>
                  <a:gd name="T10" fmla="*/ 50 w 100"/>
                  <a:gd name="T11" fmla="*/ 96 h 100"/>
                  <a:gd name="T12" fmla="*/ 4 w 100"/>
                  <a:gd name="T13" fmla="*/ 50 h 100"/>
                  <a:gd name="T14" fmla="*/ 50 w 100"/>
                  <a:gd name="T15" fmla="*/ 4 h 100"/>
                  <a:gd name="T16" fmla="*/ 96 w 100"/>
                  <a:gd name="T17" fmla="*/ 50 h 100"/>
                  <a:gd name="T18" fmla="*/ 50 w 100"/>
                  <a:gd name="T19" fmla="*/ 9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 h="100">
                    <a:moveTo>
                      <a:pt x="50" y="0"/>
                    </a:moveTo>
                    <a:cubicBezTo>
                      <a:pt x="22" y="0"/>
                      <a:pt x="0" y="22"/>
                      <a:pt x="0" y="50"/>
                    </a:cubicBezTo>
                    <a:cubicBezTo>
                      <a:pt x="0" y="78"/>
                      <a:pt x="22" y="100"/>
                      <a:pt x="50" y="100"/>
                    </a:cubicBezTo>
                    <a:cubicBezTo>
                      <a:pt x="78" y="100"/>
                      <a:pt x="100" y="78"/>
                      <a:pt x="100" y="50"/>
                    </a:cubicBezTo>
                    <a:cubicBezTo>
                      <a:pt x="100" y="22"/>
                      <a:pt x="78" y="0"/>
                      <a:pt x="50" y="0"/>
                    </a:cubicBezTo>
                    <a:close/>
                    <a:moveTo>
                      <a:pt x="50" y="96"/>
                    </a:moveTo>
                    <a:cubicBezTo>
                      <a:pt x="25" y="96"/>
                      <a:pt x="4" y="75"/>
                      <a:pt x="4" y="50"/>
                    </a:cubicBezTo>
                    <a:cubicBezTo>
                      <a:pt x="4" y="25"/>
                      <a:pt x="25" y="4"/>
                      <a:pt x="50" y="4"/>
                    </a:cubicBezTo>
                    <a:cubicBezTo>
                      <a:pt x="75" y="4"/>
                      <a:pt x="96" y="25"/>
                      <a:pt x="96" y="50"/>
                    </a:cubicBezTo>
                    <a:cubicBezTo>
                      <a:pt x="96" y="75"/>
                      <a:pt x="75" y="96"/>
                      <a:pt x="50"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62" name="Freeform 15"/>
              <p:cNvSpPr>
                <a:spLocks noEditPoints="1"/>
              </p:cNvSpPr>
              <p:nvPr/>
            </p:nvSpPr>
            <p:spPr bwMode="auto">
              <a:xfrm>
                <a:off x="1920359" y="1634143"/>
                <a:ext cx="51967" cy="53299"/>
              </a:xfrm>
              <a:custGeom>
                <a:avLst/>
                <a:gdLst>
                  <a:gd name="T0" fmla="*/ 12 w 24"/>
                  <a:gd name="T1" fmla="*/ 0 h 24"/>
                  <a:gd name="T2" fmla="*/ 0 w 24"/>
                  <a:gd name="T3" fmla="*/ 12 h 24"/>
                  <a:gd name="T4" fmla="*/ 12 w 24"/>
                  <a:gd name="T5" fmla="*/ 24 h 24"/>
                  <a:gd name="T6" fmla="*/ 24 w 24"/>
                  <a:gd name="T7" fmla="*/ 12 h 24"/>
                  <a:gd name="T8" fmla="*/ 12 w 24"/>
                  <a:gd name="T9" fmla="*/ 0 h 24"/>
                  <a:gd name="T10" fmla="*/ 12 w 24"/>
                  <a:gd name="T11" fmla="*/ 20 h 24"/>
                  <a:gd name="T12" fmla="*/ 4 w 24"/>
                  <a:gd name="T13" fmla="*/ 12 h 24"/>
                  <a:gd name="T14" fmla="*/ 12 w 24"/>
                  <a:gd name="T15" fmla="*/ 4 h 24"/>
                  <a:gd name="T16" fmla="*/ 20 w 24"/>
                  <a:gd name="T17" fmla="*/ 12 h 24"/>
                  <a:gd name="T18" fmla="*/ 12 w 24"/>
                  <a:gd name="T19" fmla="*/ 2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 h="24">
                    <a:moveTo>
                      <a:pt x="12" y="0"/>
                    </a:moveTo>
                    <a:cubicBezTo>
                      <a:pt x="5" y="0"/>
                      <a:pt x="0" y="5"/>
                      <a:pt x="0" y="12"/>
                    </a:cubicBezTo>
                    <a:cubicBezTo>
                      <a:pt x="0" y="19"/>
                      <a:pt x="5" y="24"/>
                      <a:pt x="12" y="24"/>
                    </a:cubicBezTo>
                    <a:cubicBezTo>
                      <a:pt x="19" y="24"/>
                      <a:pt x="24" y="19"/>
                      <a:pt x="24" y="12"/>
                    </a:cubicBezTo>
                    <a:cubicBezTo>
                      <a:pt x="24" y="5"/>
                      <a:pt x="19" y="0"/>
                      <a:pt x="12" y="0"/>
                    </a:cubicBezTo>
                    <a:close/>
                    <a:moveTo>
                      <a:pt x="12" y="20"/>
                    </a:moveTo>
                    <a:cubicBezTo>
                      <a:pt x="8" y="20"/>
                      <a:pt x="4" y="16"/>
                      <a:pt x="4" y="12"/>
                    </a:cubicBezTo>
                    <a:cubicBezTo>
                      <a:pt x="4" y="8"/>
                      <a:pt x="8" y="4"/>
                      <a:pt x="12" y="4"/>
                    </a:cubicBezTo>
                    <a:cubicBezTo>
                      <a:pt x="16" y="4"/>
                      <a:pt x="20" y="8"/>
                      <a:pt x="20" y="12"/>
                    </a:cubicBezTo>
                    <a:cubicBezTo>
                      <a:pt x="20" y="16"/>
                      <a:pt x="16" y="20"/>
                      <a:pt x="12"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63" name="Oval 16"/>
              <p:cNvSpPr>
                <a:spLocks noChangeArrowheads="1"/>
              </p:cNvSpPr>
              <p:nvPr/>
            </p:nvSpPr>
            <p:spPr bwMode="auto">
              <a:xfrm>
                <a:off x="1937682" y="1652798"/>
                <a:ext cx="17323" cy="173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5" name="Group 4"/>
            <p:cNvGrpSpPr/>
            <p:nvPr/>
          </p:nvGrpSpPr>
          <p:grpSpPr>
            <a:xfrm>
              <a:off x="3104088" y="817980"/>
              <a:ext cx="473986" cy="476875"/>
              <a:chOff x="2330764" y="1579511"/>
              <a:chExt cx="218527" cy="219859"/>
            </a:xfrm>
            <a:grpFill/>
          </p:grpSpPr>
          <p:sp>
            <p:nvSpPr>
              <p:cNvPr id="454" name="Freeform 17"/>
              <p:cNvSpPr>
                <a:spLocks noEditPoints="1"/>
              </p:cNvSpPr>
              <p:nvPr/>
            </p:nvSpPr>
            <p:spPr bwMode="auto">
              <a:xfrm>
                <a:off x="2330764" y="1579511"/>
                <a:ext cx="218527" cy="219859"/>
              </a:xfrm>
              <a:custGeom>
                <a:avLst/>
                <a:gdLst>
                  <a:gd name="T0" fmla="*/ 50 w 100"/>
                  <a:gd name="T1" fmla="*/ 0 h 100"/>
                  <a:gd name="T2" fmla="*/ 0 w 100"/>
                  <a:gd name="T3" fmla="*/ 50 h 100"/>
                  <a:gd name="T4" fmla="*/ 50 w 100"/>
                  <a:gd name="T5" fmla="*/ 100 h 100"/>
                  <a:gd name="T6" fmla="*/ 100 w 100"/>
                  <a:gd name="T7" fmla="*/ 50 h 100"/>
                  <a:gd name="T8" fmla="*/ 50 w 100"/>
                  <a:gd name="T9" fmla="*/ 0 h 100"/>
                  <a:gd name="T10" fmla="*/ 50 w 100"/>
                  <a:gd name="T11" fmla="*/ 4 h 100"/>
                  <a:gd name="T12" fmla="*/ 89 w 100"/>
                  <a:gd name="T13" fmla="*/ 25 h 100"/>
                  <a:gd name="T14" fmla="*/ 79 w 100"/>
                  <a:gd name="T15" fmla="*/ 31 h 100"/>
                  <a:gd name="T16" fmla="*/ 68 w 100"/>
                  <a:gd name="T17" fmla="*/ 24 h 100"/>
                  <a:gd name="T18" fmla="*/ 57 w 100"/>
                  <a:gd name="T19" fmla="*/ 33 h 100"/>
                  <a:gd name="T20" fmla="*/ 43 w 100"/>
                  <a:gd name="T21" fmla="*/ 33 h 100"/>
                  <a:gd name="T22" fmla="*/ 32 w 100"/>
                  <a:gd name="T23" fmla="*/ 24 h 100"/>
                  <a:gd name="T24" fmla="*/ 21 w 100"/>
                  <a:gd name="T25" fmla="*/ 31 h 100"/>
                  <a:gd name="T26" fmla="*/ 11 w 100"/>
                  <a:gd name="T27" fmla="*/ 25 h 100"/>
                  <a:gd name="T28" fmla="*/ 50 w 100"/>
                  <a:gd name="T29" fmla="*/ 4 h 100"/>
                  <a:gd name="T30" fmla="*/ 76 w 100"/>
                  <a:gd name="T31" fmla="*/ 36 h 100"/>
                  <a:gd name="T32" fmla="*/ 68 w 100"/>
                  <a:gd name="T33" fmla="*/ 44 h 100"/>
                  <a:gd name="T34" fmla="*/ 60 w 100"/>
                  <a:gd name="T35" fmla="*/ 36 h 100"/>
                  <a:gd name="T36" fmla="*/ 68 w 100"/>
                  <a:gd name="T37" fmla="*/ 28 h 100"/>
                  <a:gd name="T38" fmla="*/ 76 w 100"/>
                  <a:gd name="T39" fmla="*/ 36 h 100"/>
                  <a:gd name="T40" fmla="*/ 40 w 100"/>
                  <a:gd name="T41" fmla="*/ 36 h 100"/>
                  <a:gd name="T42" fmla="*/ 32 w 100"/>
                  <a:gd name="T43" fmla="*/ 44 h 100"/>
                  <a:gd name="T44" fmla="*/ 24 w 100"/>
                  <a:gd name="T45" fmla="*/ 36 h 100"/>
                  <a:gd name="T46" fmla="*/ 32 w 100"/>
                  <a:gd name="T47" fmla="*/ 28 h 100"/>
                  <a:gd name="T48" fmla="*/ 40 w 100"/>
                  <a:gd name="T49" fmla="*/ 36 h 100"/>
                  <a:gd name="T50" fmla="*/ 50 w 100"/>
                  <a:gd name="T51" fmla="*/ 96 h 100"/>
                  <a:gd name="T52" fmla="*/ 4 w 100"/>
                  <a:gd name="T53" fmla="*/ 50 h 100"/>
                  <a:gd name="T54" fmla="*/ 9 w 100"/>
                  <a:gd name="T55" fmla="*/ 28 h 100"/>
                  <a:gd name="T56" fmla="*/ 20 w 100"/>
                  <a:gd name="T57" fmla="*/ 35 h 100"/>
                  <a:gd name="T58" fmla="*/ 20 w 100"/>
                  <a:gd name="T59" fmla="*/ 36 h 100"/>
                  <a:gd name="T60" fmla="*/ 32 w 100"/>
                  <a:gd name="T61" fmla="*/ 48 h 100"/>
                  <a:gd name="T62" fmla="*/ 44 w 100"/>
                  <a:gd name="T63" fmla="*/ 37 h 100"/>
                  <a:gd name="T64" fmla="*/ 56 w 100"/>
                  <a:gd name="T65" fmla="*/ 37 h 100"/>
                  <a:gd name="T66" fmla="*/ 68 w 100"/>
                  <a:gd name="T67" fmla="*/ 48 h 100"/>
                  <a:gd name="T68" fmla="*/ 80 w 100"/>
                  <a:gd name="T69" fmla="*/ 36 h 100"/>
                  <a:gd name="T70" fmla="*/ 80 w 100"/>
                  <a:gd name="T71" fmla="*/ 35 h 100"/>
                  <a:gd name="T72" fmla="*/ 91 w 100"/>
                  <a:gd name="T73" fmla="*/ 28 h 100"/>
                  <a:gd name="T74" fmla="*/ 96 w 100"/>
                  <a:gd name="T75" fmla="*/ 50 h 100"/>
                  <a:gd name="T76" fmla="*/ 50 w 100"/>
                  <a:gd name="T77" fmla="*/ 9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0" h="100">
                    <a:moveTo>
                      <a:pt x="50" y="0"/>
                    </a:moveTo>
                    <a:cubicBezTo>
                      <a:pt x="22" y="0"/>
                      <a:pt x="0" y="22"/>
                      <a:pt x="0" y="50"/>
                    </a:cubicBezTo>
                    <a:cubicBezTo>
                      <a:pt x="0" y="77"/>
                      <a:pt x="22" y="100"/>
                      <a:pt x="50" y="100"/>
                    </a:cubicBezTo>
                    <a:cubicBezTo>
                      <a:pt x="78" y="100"/>
                      <a:pt x="100" y="77"/>
                      <a:pt x="100" y="50"/>
                    </a:cubicBezTo>
                    <a:cubicBezTo>
                      <a:pt x="100" y="22"/>
                      <a:pt x="78" y="0"/>
                      <a:pt x="50" y="0"/>
                    </a:cubicBezTo>
                    <a:close/>
                    <a:moveTo>
                      <a:pt x="50" y="4"/>
                    </a:moveTo>
                    <a:cubicBezTo>
                      <a:pt x="66" y="4"/>
                      <a:pt x="80" y="12"/>
                      <a:pt x="89" y="25"/>
                    </a:cubicBezTo>
                    <a:cubicBezTo>
                      <a:pt x="79" y="31"/>
                      <a:pt x="79" y="31"/>
                      <a:pt x="79" y="31"/>
                    </a:cubicBezTo>
                    <a:cubicBezTo>
                      <a:pt x="77" y="27"/>
                      <a:pt x="73" y="24"/>
                      <a:pt x="68" y="24"/>
                    </a:cubicBezTo>
                    <a:cubicBezTo>
                      <a:pt x="63" y="24"/>
                      <a:pt x="58" y="29"/>
                      <a:pt x="57" y="33"/>
                    </a:cubicBezTo>
                    <a:cubicBezTo>
                      <a:pt x="43" y="33"/>
                      <a:pt x="43" y="33"/>
                      <a:pt x="43" y="33"/>
                    </a:cubicBezTo>
                    <a:cubicBezTo>
                      <a:pt x="42" y="29"/>
                      <a:pt x="37" y="24"/>
                      <a:pt x="32" y="24"/>
                    </a:cubicBezTo>
                    <a:cubicBezTo>
                      <a:pt x="27" y="24"/>
                      <a:pt x="23" y="27"/>
                      <a:pt x="21" y="31"/>
                    </a:cubicBezTo>
                    <a:cubicBezTo>
                      <a:pt x="11" y="25"/>
                      <a:pt x="11" y="25"/>
                      <a:pt x="11" y="25"/>
                    </a:cubicBezTo>
                    <a:cubicBezTo>
                      <a:pt x="20" y="12"/>
                      <a:pt x="34" y="4"/>
                      <a:pt x="50" y="4"/>
                    </a:cubicBezTo>
                    <a:close/>
                    <a:moveTo>
                      <a:pt x="76" y="36"/>
                    </a:moveTo>
                    <a:cubicBezTo>
                      <a:pt x="76" y="40"/>
                      <a:pt x="72" y="44"/>
                      <a:pt x="68" y="44"/>
                    </a:cubicBezTo>
                    <a:cubicBezTo>
                      <a:pt x="64" y="44"/>
                      <a:pt x="60" y="40"/>
                      <a:pt x="60" y="36"/>
                    </a:cubicBezTo>
                    <a:cubicBezTo>
                      <a:pt x="60" y="31"/>
                      <a:pt x="64" y="28"/>
                      <a:pt x="68" y="28"/>
                    </a:cubicBezTo>
                    <a:cubicBezTo>
                      <a:pt x="72" y="28"/>
                      <a:pt x="76" y="31"/>
                      <a:pt x="76" y="36"/>
                    </a:cubicBezTo>
                    <a:close/>
                    <a:moveTo>
                      <a:pt x="40" y="36"/>
                    </a:moveTo>
                    <a:cubicBezTo>
                      <a:pt x="40" y="40"/>
                      <a:pt x="36" y="44"/>
                      <a:pt x="32" y="44"/>
                    </a:cubicBezTo>
                    <a:cubicBezTo>
                      <a:pt x="28" y="44"/>
                      <a:pt x="24" y="40"/>
                      <a:pt x="24" y="36"/>
                    </a:cubicBezTo>
                    <a:cubicBezTo>
                      <a:pt x="24" y="31"/>
                      <a:pt x="28" y="28"/>
                      <a:pt x="32" y="28"/>
                    </a:cubicBezTo>
                    <a:cubicBezTo>
                      <a:pt x="36" y="28"/>
                      <a:pt x="40" y="31"/>
                      <a:pt x="40" y="36"/>
                    </a:cubicBezTo>
                    <a:close/>
                    <a:moveTo>
                      <a:pt x="50" y="96"/>
                    </a:moveTo>
                    <a:cubicBezTo>
                      <a:pt x="25" y="96"/>
                      <a:pt x="4" y="75"/>
                      <a:pt x="4" y="50"/>
                    </a:cubicBezTo>
                    <a:cubicBezTo>
                      <a:pt x="4" y="42"/>
                      <a:pt x="6" y="35"/>
                      <a:pt x="9" y="28"/>
                    </a:cubicBezTo>
                    <a:cubicBezTo>
                      <a:pt x="20" y="35"/>
                      <a:pt x="20" y="35"/>
                      <a:pt x="20" y="35"/>
                    </a:cubicBezTo>
                    <a:cubicBezTo>
                      <a:pt x="20" y="35"/>
                      <a:pt x="20" y="35"/>
                      <a:pt x="20" y="36"/>
                    </a:cubicBezTo>
                    <a:cubicBezTo>
                      <a:pt x="20" y="42"/>
                      <a:pt x="25" y="48"/>
                      <a:pt x="32" y="48"/>
                    </a:cubicBezTo>
                    <a:cubicBezTo>
                      <a:pt x="39" y="48"/>
                      <a:pt x="44" y="41"/>
                      <a:pt x="44" y="37"/>
                    </a:cubicBezTo>
                    <a:cubicBezTo>
                      <a:pt x="56" y="37"/>
                      <a:pt x="56" y="37"/>
                      <a:pt x="56" y="37"/>
                    </a:cubicBezTo>
                    <a:cubicBezTo>
                      <a:pt x="56" y="41"/>
                      <a:pt x="61" y="48"/>
                      <a:pt x="68" y="48"/>
                    </a:cubicBezTo>
                    <a:cubicBezTo>
                      <a:pt x="75" y="48"/>
                      <a:pt x="80" y="43"/>
                      <a:pt x="80" y="36"/>
                    </a:cubicBezTo>
                    <a:cubicBezTo>
                      <a:pt x="80" y="36"/>
                      <a:pt x="80" y="35"/>
                      <a:pt x="80" y="35"/>
                    </a:cubicBezTo>
                    <a:cubicBezTo>
                      <a:pt x="91" y="28"/>
                      <a:pt x="91" y="28"/>
                      <a:pt x="91" y="28"/>
                    </a:cubicBezTo>
                    <a:cubicBezTo>
                      <a:pt x="94" y="35"/>
                      <a:pt x="96" y="42"/>
                      <a:pt x="96" y="50"/>
                    </a:cubicBezTo>
                    <a:cubicBezTo>
                      <a:pt x="96" y="75"/>
                      <a:pt x="75" y="96"/>
                      <a:pt x="50"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55" name="Oval 18"/>
              <p:cNvSpPr>
                <a:spLocks noChangeArrowheads="1"/>
              </p:cNvSpPr>
              <p:nvPr/>
            </p:nvSpPr>
            <p:spPr bwMode="auto">
              <a:xfrm>
                <a:off x="2392058" y="1650133"/>
                <a:ext cx="17323" cy="173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56" name="Oval 19"/>
              <p:cNvSpPr>
                <a:spLocks noChangeArrowheads="1"/>
              </p:cNvSpPr>
              <p:nvPr/>
            </p:nvSpPr>
            <p:spPr bwMode="auto">
              <a:xfrm>
                <a:off x="2470675" y="1650133"/>
                <a:ext cx="17323" cy="173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57" name="Freeform 20"/>
              <p:cNvSpPr>
                <a:spLocks noEditPoints="1"/>
              </p:cNvSpPr>
              <p:nvPr/>
            </p:nvSpPr>
            <p:spPr bwMode="auto">
              <a:xfrm>
                <a:off x="2417376" y="1711427"/>
                <a:ext cx="43972" cy="43972"/>
              </a:xfrm>
              <a:custGeom>
                <a:avLst/>
                <a:gdLst>
                  <a:gd name="T0" fmla="*/ 10 w 20"/>
                  <a:gd name="T1" fmla="*/ 0 h 20"/>
                  <a:gd name="T2" fmla="*/ 0 w 20"/>
                  <a:gd name="T3" fmla="*/ 10 h 20"/>
                  <a:gd name="T4" fmla="*/ 10 w 20"/>
                  <a:gd name="T5" fmla="*/ 20 h 20"/>
                  <a:gd name="T6" fmla="*/ 20 w 20"/>
                  <a:gd name="T7" fmla="*/ 10 h 20"/>
                  <a:gd name="T8" fmla="*/ 10 w 20"/>
                  <a:gd name="T9" fmla="*/ 0 h 20"/>
                  <a:gd name="T10" fmla="*/ 10 w 20"/>
                  <a:gd name="T11" fmla="*/ 16 h 20"/>
                  <a:gd name="T12" fmla="*/ 4 w 20"/>
                  <a:gd name="T13" fmla="*/ 10 h 20"/>
                  <a:gd name="T14" fmla="*/ 10 w 20"/>
                  <a:gd name="T15" fmla="*/ 4 h 20"/>
                  <a:gd name="T16" fmla="*/ 16 w 20"/>
                  <a:gd name="T17" fmla="*/ 10 h 20"/>
                  <a:gd name="T18" fmla="*/ 10 w 20"/>
                  <a:gd name="T19" fmla="*/ 16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 h="20">
                    <a:moveTo>
                      <a:pt x="10" y="0"/>
                    </a:moveTo>
                    <a:cubicBezTo>
                      <a:pt x="4" y="0"/>
                      <a:pt x="0" y="4"/>
                      <a:pt x="0" y="10"/>
                    </a:cubicBezTo>
                    <a:cubicBezTo>
                      <a:pt x="0" y="15"/>
                      <a:pt x="4" y="20"/>
                      <a:pt x="10" y="20"/>
                    </a:cubicBezTo>
                    <a:cubicBezTo>
                      <a:pt x="16" y="20"/>
                      <a:pt x="20" y="15"/>
                      <a:pt x="20" y="10"/>
                    </a:cubicBezTo>
                    <a:cubicBezTo>
                      <a:pt x="20" y="4"/>
                      <a:pt x="16" y="0"/>
                      <a:pt x="10" y="0"/>
                    </a:cubicBezTo>
                    <a:close/>
                    <a:moveTo>
                      <a:pt x="10" y="16"/>
                    </a:moveTo>
                    <a:cubicBezTo>
                      <a:pt x="7" y="16"/>
                      <a:pt x="4" y="13"/>
                      <a:pt x="4" y="10"/>
                    </a:cubicBezTo>
                    <a:cubicBezTo>
                      <a:pt x="4" y="6"/>
                      <a:pt x="7" y="4"/>
                      <a:pt x="10" y="4"/>
                    </a:cubicBezTo>
                    <a:cubicBezTo>
                      <a:pt x="13" y="4"/>
                      <a:pt x="16" y="6"/>
                      <a:pt x="16" y="10"/>
                    </a:cubicBezTo>
                    <a:cubicBezTo>
                      <a:pt x="16" y="13"/>
                      <a:pt x="13" y="16"/>
                      <a:pt x="10"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6" name="Group 5"/>
            <p:cNvGrpSpPr/>
            <p:nvPr/>
          </p:nvGrpSpPr>
          <p:grpSpPr>
            <a:xfrm>
              <a:off x="1574717" y="245562"/>
              <a:ext cx="218527" cy="218527"/>
              <a:chOff x="2863757" y="1582176"/>
              <a:chExt cx="218527" cy="218527"/>
            </a:xfrm>
            <a:grpFill/>
          </p:grpSpPr>
          <p:sp>
            <p:nvSpPr>
              <p:cNvPr id="451" name="Oval 450"/>
              <p:cNvSpPr>
                <a:spLocks noChangeArrowheads="1"/>
              </p:cNvSpPr>
              <p:nvPr/>
            </p:nvSpPr>
            <p:spPr bwMode="auto">
              <a:xfrm>
                <a:off x="3003668" y="1652798"/>
                <a:ext cx="17323" cy="173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52" name="Oval 451"/>
              <p:cNvSpPr>
                <a:spLocks noChangeArrowheads="1"/>
              </p:cNvSpPr>
              <p:nvPr/>
            </p:nvSpPr>
            <p:spPr bwMode="auto">
              <a:xfrm>
                <a:off x="2925051" y="1652798"/>
                <a:ext cx="17323" cy="173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53" name="Freeform 452"/>
              <p:cNvSpPr>
                <a:spLocks noEditPoints="1"/>
              </p:cNvSpPr>
              <p:nvPr/>
            </p:nvSpPr>
            <p:spPr bwMode="auto">
              <a:xfrm>
                <a:off x="2863757" y="1582176"/>
                <a:ext cx="218527" cy="218527"/>
              </a:xfrm>
              <a:custGeom>
                <a:avLst/>
                <a:gdLst>
                  <a:gd name="T0" fmla="*/ 50 w 100"/>
                  <a:gd name="T1" fmla="*/ 0 h 100"/>
                  <a:gd name="T2" fmla="*/ 0 w 100"/>
                  <a:gd name="T3" fmla="*/ 50 h 100"/>
                  <a:gd name="T4" fmla="*/ 50 w 100"/>
                  <a:gd name="T5" fmla="*/ 100 h 100"/>
                  <a:gd name="T6" fmla="*/ 100 w 100"/>
                  <a:gd name="T7" fmla="*/ 50 h 100"/>
                  <a:gd name="T8" fmla="*/ 50 w 100"/>
                  <a:gd name="T9" fmla="*/ 0 h 100"/>
                  <a:gd name="T10" fmla="*/ 50 w 100"/>
                  <a:gd name="T11" fmla="*/ 96 h 100"/>
                  <a:gd name="T12" fmla="*/ 4 w 100"/>
                  <a:gd name="T13" fmla="*/ 50 h 100"/>
                  <a:gd name="T14" fmla="*/ 50 w 100"/>
                  <a:gd name="T15" fmla="*/ 4 h 100"/>
                  <a:gd name="T16" fmla="*/ 96 w 100"/>
                  <a:gd name="T17" fmla="*/ 50 h 100"/>
                  <a:gd name="T18" fmla="*/ 50 w 100"/>
                  <a:gd name="T19" fmla="*/ 9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 h="100">
                    <a:moveTo>
                      <a:pt x="50" y="0"/>
                    </a:moveTo>
                    <a:cubicBezTo>
                      <a:pt x="22" y="0"/>
                      <a:pt x="0" y="22"/>
                      <a:pt x="0" y="50"/>
                    </a:cubicBezTo>
                    <a:cubicBezTo>
                      <a:pt x="0" y="78"/>
                      <a:pt x="22" y="100"/>
                      <a:pt x="50" y="100"/>
                    </a:cubicBezTo>
                    <a:cubicBezTo>
                      <a:pt x="77" y="100"/>
                      <a:pt x="100" y="78"/>
                      <a:pt x="100" y="50"/>
                    </a:cubicBezTo>
                    <a:cubicBezTo>
                      <a:pt x="100" y="22"/>
                      <a:pt x="77" y="0"/>
                      <a:pt x="50" y="0"/>
                    </a:cubicBezTo>
                    <a:close/>
                    <a:moveTo>
                      <a:pt x="50" y="96"/>
                    </a:moveTo>
                    <a:cubicBezTo>
                      <a:pt x="24" y="96"/>
                      <a:pt x="4" y="75"/>
                      <a:pt x="4" y="50"/>
                    </a:cubicBezTo>
                    <a:cubicBezTo>
                      <a:pt x="4" y="25"/>
                      <a:pt x="24" y="4"/>
                      <a:pt x="50" y="4"/>
                    </a:cubicBezTo>
                    <a:cubicBezTo>
                      <a:pt x="75" y="4"/>
                      <a:pt x="96" y="25"/>
                      <a:pt x="96" y="50"/>
                    </a:cubicBezTo>
                    <a:cubicBezTo>
                      <a:pt x="96" y="75"/>
                      <a:pt x="75" y="96"/>
                      <a:pt x="50"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7" name="Group 6"/>
            <p:cNvGrpSpPr/>
            <p:nvPr/>
          </p:nvGrpSpPr>
          <p:grpSpPr>
            <a:xfrm>
              <a:off x="3396750" y="1582176"/>
              <a:ext cx="218527" cy="218527"/>
              <a:chOff x="3396750" y="1582176"/>
              <a:chExt cx="218527" cy="218527"/>
            </a:xfrm>
            <a:grpFill/>
          </p:grpSpPr>
          <p:sp>
            <p:nvSpPr>
              <p:cNvPr id="447" name="Rectangle 24"/>
              <p:cNvSpPr>
                <a:spLocks noChangeArrowheads="1"/>
              </p:cNvSpPr>
              <p:nvPr/>
            </p:nvSpPr>
            <p:spPr bwMode="auto">
              <a:xfrm>
                <a:off x="3466039" y="1731414"/>
                <a:ext cx="78617" cy="799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48" name="Oval 25"/>
              <p:cNvSpPr>
                <a:spLocks noChangeArrowheads="1"/>
              </p:cNvSpPr>
              <p:nvPr/>
            </p:nvSpPr>
            <p:spPr bwMode="auto">
              <a:xfrm>
                <a:off x="3458044" y="1652798"/>
                <a:ext cx="17323" cy="173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49" name="Freeform 26"/>
              <p:cNvSpPr>
                <a:spLocks noEditPoints="1"/>
              </p:cNvSpPr>
              <p:nvPr/>
            </p:nvSpPr>
            <p:spPr bwMode="auto">
              <a:xfrm>
                <a:off x="3396750" y="1582176"/>
                <a:ext cx="218527" cy="218527"/>
              </a:xfrm>
              <a:custGeom>
                <a:avLst/>
                <a:gdLst>
                  <a:gd name="T0" fmla="*/ 50 w 100"/>
                  <a:gd name="T1" fmla="*/ 0 h 100"/>
                  <a:gd name="T2" fmla="*/ 0 w 100"/>
                  <a:gd name="T3" fmla="*/ 50 h 100"/>
                  <a:gd name="T4" fmla="*/ 50 w 100"/>
                  <a:gd name="T5" fmla="*/ 100 h 100"/>
                  <a:gd name="T6" fmla="*/ 100 w 100"/>
                  <a:gd name="T7" fmla="*/ 50 h 100"/>
                  <a:gd name="T8" fmla="*/ 50 w 100"/>
                  <a:gd name="T9" fmla="*/ 0 h 100"/>
                  <a:gd name="T10" fmla="*/ 50 w 100"/>
                  <a:gd name="T11" fmla="*/ 96 h 100"/>
                  <a:gd name="T12" fmla="*/ 4 w 100"/>
                  <a:gd name="T13" fmla="*/ 50 h 100"/>
                  <a:gd name="T14" fmla="*/ 50 w 100"/>
                  <a:gd name="T15" fmla="*/ 4 h 100"/>
                  <a:gd name="T16" fmla="*/ 96 w 100"/>
                  <a:gd name="T17" fmla="*/ 50 h 100"/>
                  <a:gd name="T18" fmla="*/ 50 w 100"/>
                  <a:gd name="T19" fmla="*/ 9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 h="100">
                    <a:moveTo>
                      <a:pt x="50" y="0"/>
                    </a:moveTo>
                    <a:cubicBezTo>
                      <a:pt x="22" y="0"/>
                      <a:pt x="0" y="22"/>
                      <a:pt x="0" y="50"/>
                    </a:cubicBezTo>
                    <a:cubicBezTo>
                      <a:pt x="0" y="78"/>
                      <a:pt x="22" y="100"/>
                      <a:pt x="50" y="100"/>
                    </a:cubicBezTo>
                    <a:cubicBezTo>
                      <a:pt x="78" y="100"/>
                      <a:pt x="100" y="78"/>
                      <a:pt x="100" y="50"/>
                    </a:cubicBezTo>
                    <a:cubicBezTo>
                      <a:pt x="100" y="22"/>
                      <a:pt x="78" y="0"/>
                      <a:pt x="50" y="0"/>
                    </a:cubicBezTo>
                    <a:close/>
                    <a:moveTo>
                      <a:pt x="50" y="96"/>
                    </a:moveTo>
                    <a:cubicBezTo>
                      <a:pt x="25" y="96"/>
                      <a:pt x="4" y="75"/>
                      <a:pt x="4" y="50"/>
                    </a:cubicBezTo>
                    <a:cubicBezTo>
                      <a:pt x="4" y="25"/>
                      <a:pt x="25" y="4"/>
                      <a:pt x="50" y="4"/>
                    </a:cubicBezTo>
                    <a:cubicBezTo>
                      <a:pt x="75" y="4"/>
                      <a:pt x="96" y="25"/>
                      <a:pt x="96" y="50"/>
                    </a:cubicBezTo>
                    <a:cubicBezTo>
                      <a:pt x="96" y="75"/>
                      <a:pt x="75" y="96"/>
                      <a:pt x="50"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50" name="Oval 27"/>
              <p:cNvSpPr>
                <a:spLocks noChangeArrowheads="1"/>
              </p:cNvSpPr>
              <p:nvPr/>
            </p:nvSpPr>
            <p:spPr bwMode="auto">
              <a:xfrm>
                <a:off x="3536661" y="1652798"/>
                <a:ext cx="17323" cy="173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8" name="Group 7"/>
            <p:cNvGrpSpPr/>
            <p:nvPr/>
          </p:nvGrpSpPr>
          <p:grpSpPr>
            <a:xfrm>
              <a:off x="155707" y="1147908"/>
              <a:ext cx="218527" cy="218527"/>
              <a:chOff x="3929743" y="1582176"/>
              <a:chExt cx="218527" cy="218527"/>
            </a:xfrm>
            <a:grpFill/>
          </p:grpSpPr>
          <p:sp>
            <p:nvSpPr>
              <p:cNvPr id="443" name="Freeform 28"/>
              <p:cNvSpPr>
                <a:spLocks/>
              </p:cNvSpPr>
              <p:nvPr/>
            </p:nvSpPr>
            <p:spPr bwMode="auto">
              <a:xfrm>
                <a:off x="3991038" y="1722087"/>
                <a:ext cx="95939" cy="26650"/>
              </a:xfrm>
              <a:custGeom>
                <a:avLst/>
                <a:gdLst>
                  <a:gd name="T0" fmla="*/ 0 w 44"/>
                  <a:gd name="T1" fmla="*/ 0 h 12"/>
                  <a:gd name="T2" fmla="*/ 0 w 44"/>
                  <a:gd name="T3" fmla="*/ 4 h 12"/>
                  <a:gd name="T4" fmla="*/ 22 w 44"/>
                  <a:gd name="T5" fmla="*/ 12 h 12"/>
                  <a:gd name="T6" fmla="*/ 44 w 44"/>
                  <a:gd name="T7" fmla="*/ 4 h 12"/>
                  <a:gd name="T8" fmla="*/ 44 w 44"/>
                  <a:gd name="T9" fmla="*/ 0 h 12"/>
                  <a:gd name="T10" fmla="*/ 22 w 44"/>
                  <a:gd name="T11" fmla="*/ 8 h 12"/>
                  <a:gd name="T12" fmla="*/ 0 w 44"/>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44" h="12">
                    <a:moveTo>
                      <a:pt x="0" y="0"/>
                    </a:moveTo>
                    <a:cubicBezTo>
                      <a:pt x="0" y="4"/>
                      <a:pt x="0" y="4"/>
                      <a:pt x="0" y="4"/>
                    </a:cubicBezTo>
                    <a:cubicBezTo>
                      <a:pt x="0" y="4"/>
                      <a:pt x="8" y="12"/>
                      <a:pt x="22" y="12"/>
                    </a:cubicBezTo>
                    <a:cubicBezTo>
                      <a:pt x="36" y="12"/>
                      <a:pt x="44" y="4"/>
                      <a:pt x="44" y="4"/>
                    </a:cubicBezTo>
                    <a:cubicBezTo>
                      <a:pt x="44" y="0"/>
                      <a:pt x="44" y="0"/>
                      <a:pt x="44" y="0"/>
                    </a:cubicBezTo>
                    <a:cubicBezTo>
                      <a:pt x="44" y="0"/>
                      <a:pt x="36" y="8"/>
                      <a:pt x="22" y="8"/>
                    </a:cubicBezTo>
                    <a:cubicBezTo>
                      <a:pt x="8" y="8"/>
                      <a:pt x="0" y="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44" name="Oval 29"/>
              <p:cNvSpPr>
                <a:spLocks noChangeArrowheads="1"/>
              </p:cNvSpPr>
              <p:nvPr/>
            </p:nvSpPr>
            <p:spPr bwMode="auto">
              <a:xfrm>
                <a:off x="3991038" y="1652798"/>
                <a:ext cx="17323" cy="173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45" name="Freeform 30"/>
              <p:cNvSpPr>
                <a:spLocks noEditPoints="1"/>
              </p:cNvSpPr>
              <p:nvPr/>
            </p:nvSpPr>
            <p:spPr bwMode="auto">
              <a:xfrm>
                <a:off x="3929743" y="1582176"/>
                <a:ext cx="218527" cy="218527"/>
              </a:xfrm>
              <a:custGeom>
                <a:avLst/>
                <a:gdLst>
                  <a:gd name="T0" fmla="*/ 50 w 100"/>
                  <a:gd name="T1" fmla="*/ 0 h 100"/>
                  <a:gd name="T2" fmla="*/ 0 w 100"/>
                  <a:gd name="T3" fmla="*/ 50 h 100"/>
                  <a:gd name="T4" fmla="*/ 50 w 100"/>
                  <a:gd name="T5" fmla="*/ 100 h 100"/>
                  <a:gd name="T6" fmla="*/ 100 w 100"/>
                  <a:gd name="T7" fmla="*/ 50 h 100"/>
                  <a:gd name="T8" fmla="*/ 50 w 100"/>
                  <a:gd name="T9" fmla="*/ 0 h 100"/>
                  <a:gd name="T10" fmla="*/ 50 w 100"/>
                  <a:gd name="T11" fmla="*/ 96 h 100"/>
                  <a:gd name="T12" fmla="*/ 4 w 100"/>
                  <a:gd name="T13" fmla="*/ 50 h 100"/>
                  <a:gd name="T14" fmla="*/ 50 w 100"/>
                  <a:gd name="T15" fmla="*/ 4 h 100"/>
                  <a:gd name="T16" fmla="*/ 96 w 100"/>
                  <a:gd name="T17" fmla="*/ 50 h 100"/>
                  <a:gd name="T18" fmla="*/ 50 w 100"/>
                  <a:gd name="T19" fmla="*/ 9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 h="100">
                    <a:moveTo>
                      <a:pt x="50" y="0"/>
                    </a:moveTo>
                    <a:cubicBezTo>
                      <a:pt x="22" y="0"/>
                      <a:pt x="0" y="22"/>
                      <a:pt x="0" y="50"/>
                    </a:cubicBezTo>
                    <a:cubicBezTo>
                      <a:pt x="0" y="78"/>
                      <a:pt x="22" y="100"/>
                      <a:pt x="50" y="100"/>
                    </a:cubicBezTo>
                    <a:cubicBezTo>
                      <a:pt x="78" y="100"/>
                      <a:pt x="100" y="78"/>
                      <a:pt x="100" y="50"/>
                    </a:cubicBezTo>
                    <a:cubicBezTo>
                      <a:pt x="100" y="22"/>
                      <a:pt x="78" y="0"/>
                      <a:pt x="50" y="0"/>
                    </a:cubicBezTo>
                    <a:close/>
                    <a:moveTo>
                      <a:pt x="50" y="96"/>
                    </a:moveTo>
                    <a:cubicBezTo>
                      <a:pt x="25" y="96"/>
                      <a:pt x="4" y="75"/>
                      <a:pt x="4" y="50"/>
                    </a:cubicBezTo>
                    <a:cubicBezTo>
                      <a:pt x="4" y="25"/>
                      <a:pt x="25" y="4"/>
                      <a:pt x="50" y="4"/>
                    </a:cubicBezTo>
                    <a:cubicBezTo>
                      <a:pt x="75" y="4"/>
                      <a:pt x="96" y="25"/>
                      <a:pt x="96" y="50"/>
                    </a:cubicBezTo>
                    <a:cubicBezTo>
                      <a:pt x="96" y="75"/>
                      <a:pt x="75" y="96"/>
                      <a:pt x="50"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46" name="Oval 31"/>
              <p:cNvSpPr>
                <a:spLocks noChangeArrowheads="1"/>
              </p:cNvSpPr>
              <p:nvPr/>
            </p:nvSpPr>
            <p:spPr bwMode="auto">
              <a:xfrm>
                <a:off x="4069654" y="1652798"/>
                <a:ext cx="17323" cy="173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9" name="Group 8"/>
            <p:cNvGrpSpPr/>
            <p:nvPr/>
          </p:nvGrpSpPr>
          <p:grpSpPr>
            <a:xfrm>
              <a:off x="6828906" y="3733030"/>
              <a:ext cx="218527" cy="218527"/>
              <a:chOff x="4462736" y="1582176"/>
              <a:chExt cx="218527" cy="218527"/>
            </a:xfrm>
            <a:grpFill/>
          </p:grpSpPr>
          <p:sp>
            <p:nvSpPr>
              <p:cNvPr id="439" name="Freeform 32"/>
              <p:cNvSpPr>
                <a:spLocks/>
              </p:cNvSpPr>
              <p:nvPr/>
            </p:nvSpPr>
            <p:spPr bwMode="auto">
              <a:xfrm>
                <a:off x="4524031" y="1722087"/>
                <a:ext cx="95939" cy="26650"/>
              </a:xfrm>
              <a:custGeom>
                <a:avLst/>
                <a:gdLst>
                  <a:gd name="T0" fmla="*/ 0 w 44"/>
                  <a:gd name="T1" fmla="*/ 8 h 12"/>
                  <a:gd name="T2" fmla="*/ 0 w 44"/>
                  <a:gd name="T3" fmla="*/ 12 h 12"/>
                  <a:gd name="T4" fmla="*/ 22 w 44"/>
                  <a:gd name="T5" fmla="*/ 4 h 12"/>
                  <a:gd name="T6" fmla="*/ 44 w 44"/>
                  <a:gd name="T7" fmla="*/ 12 h 12"/>
                  <a:gd name="T8" fmla="*/ 44 w 44"/>
                  <a:gd name="T9" fmla="*/ 8 h 12"/>
                  <a:gd name="T10" fmla="*/ 22 w 44"/>
                  <a:gd name="T11" fmla="*/ 0 h 12"/>
                  <a:gd name="T12" fmla="*/ 0 w 44"/>
                  <a:gd name="T13" fmla="*/ 8 h 12"/>
                </a:gdLst>
                <a:ahLst/>
                <a:cxnLst>
                  <a:cxn ang="0">
                    <a:pos x="T0" y="T1"/>
                  </a:cxn>
                  <a:cxn ang="0">
                    <a:pos x="T2" y="T3"/>
                  </a:cxn>
                  <a:cxn ang="0">
                    <a:pos x="T4" y="T5"/>
                  </a:cxn>
                  <a:cxn ang="0">
                    <a:pos x="T6" y="T7"/>
                  </a:cxn>
                  <a:cxn ang="0">
                    <a:pos x="T8" y="T9"/>
                  </a:cxn>
                  <a:cxn ang="0">
                    <a:pos x="T10" y="T11"/>
                  </a:cxn>
                  <a:cxn ang="0">
                    <a:pos x="T12" y="T13"/>
                  </a:cxn>
                </a:cxnLst>
                <a:rect l="0" t="0" r="r" b="b"/>
                <a:pathLst>
                  <a:path w="44" h="12">
                    <a:moveTo>
                      <a:pt x="0" y="8"/>
                    </a:moveTo>
                    <a:cubicBezTo>
                      <a:pt x="0" y="12"/>
                      <a:pt x="0" y="12"/>
                      <a:pt x="0" y="12"/>
                    </a:cubicBezTo>
                    <a:cubicBezTo>
                      <a:pt x="0" y="12"/>
                      <a:pt x="8" y="4"/>
                      <a:pt x="22" y="4"/>
                    </a:cubicBezTo>
                    <a:cubicBezTo>
                      <a:pt x="36" y="4"/>
                      <a:pt x="44" y="12"/>
                      <a:pt x="44" y="12"/>
                    </a:cubicBezTo>
                    <a:cubicBezTo>
                      <a:pt x="44" y="8"/>
                      <a:pt x="44" y="8"/>
                      <a:pt x="44" y="8"/>
                    </a:cubicBezTo>
                    <a:cubicBezTo>
                      <a:pt x="44" y="8"/>
                      <a:pt x="36" y="0"/>
                      <a:pt x="22" y="0"/>
                    </a:cubicBezTo>
                    <a:cubicBezTo>
                      <a:pt x="8" y="0"/>
                      <a:pt x="0" y="8"/>
                      <a:pt x="0"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40" name="Oval 33"/>
              <p:cNvSpPr>
                <a:spLocks noChangeArrowheads="1"/>
              </p:cNvSpPr>
              <p:nvPr/>
            </p:nvSpPr>
            <p:spPr bwMode="auto">
              <a:xfrm>
                <a:off x="4602648" y="1660793"/>
                <a:ext cx="17323" cy="173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41" name="Oval 34"/>
              <p:cNvSpPr>
                <a:spLocks noChangeArrowheads="1"/>
              </p:cNvSpPr>
              <p:nvPr/>
            </p:nvSpPr>
            <p:spPr bwMode="auto">
              <a:xfrm>
                <a:off x="4524031" y="1660793"/>
                <a:ext cx="17323" cy="173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42" name="Freeform 35"/>
              <p:cNvSpPr>
                <a:spLocks noEditPoints="1"/>
              </p:cNvSpPr>
              <p:nvPr/>
            </p:nvSpPr>
            <p:spPr bwMode="auto">
              <a:xfrm>
                <a:off x="4462736" y="1582176"/>
                <a:ext cx="218527" cy="218527"/>
              </a:xfrm>
              <a:custGeom>
                <a:avLst/>
                <a:gdLst>
                  <a:gd name="T0" fmla="*/ 50 w 100"/>
                  <a:gd name="T1" fmla="*/ 0 h 100"/>
                  <a:gd name="T2" fmla="*/ 0 w 100"/>
                  <a:gd name="T3" fmla="*/ 50 h 100"/>
                  <a:gd name="T4" fmla="*/ 50 w 100"/>
                  <a:gd name="T5" fmla="*/ 100 h 100"/>
                  <a:gd name="T6" fmla="*/ 100 w 100"/>
                  <a:gd name="T7" fmla="*/ 50 h 100"/>
                  <a:gd name="T8" fmla="*/ 50 w 100"/>
                  <a:gd name="T9" fmla="*/ 0 h 100"/>
                  <a:gd name="T10" fmla="*/ 50 w 100"/>
                  <a:gd name="T11" fmla="*/ 96 h 100"/>
                  <a:gd name="T12" fmla="*/ 4 w 100"/>
                  <a:gd name="T13" fmla="*/ 50 h 100"/>
                  <a:gd name="T14" fmla="*/ 50 w 100"/>
                  <a:gd name="T15" fmla="*/ 4 h 100"/>
                  <a:gd name="T16" fmla="*/ 96 w 100"/>
                  <a:gd name="T17" fmla="*/ 50 h 100"/>
                  <a:gd name="T18" fmla="*/ 50 w 100"/>
                  <a:gd name="T19" fmla="*/ 9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 h="100">
                    <a:moveTo>
                      <a:pt x="50" y="0"/>
                    </a:moveTo>
                    <a:cubicBezTo>
                      <a:pt x="22" y="0"/>
                      <a:pt x="0" y="22"/>
                      <a:pt x="0" y="50"/>
                    </a:cubicBezTo>
                    <a:cubicBezTo>
                      <a:pt x="0" y="78"/>
                      <a:pt x="22" y="100"/>
                      <a:pt x="50" y="100"/>
                    </a:cubicBezTo>
                    <a:cubicBezTo>
                      <a:pt x="78" y="100"/>
                      <a:pt x="100" y="78"/>
                      <a:pt x="100" y="50"/>
                    </a:cubicBezTo>
                    <a:cubicBezTo>
                      <a:pt x="100" y="22"/>
                      <a:pt x="78" y="0"/>
                      <a:pt x="50" y="0"/>
                    </a:cubicBezTo>
                    <a:close/>
                    <a:moveTo>
                      <a:pt x="50" y="96"/>
                    </a:moveTo>
                    <a:cubicBezTo>
                      <a:pt x="25" y="96"/>
                      <a:pt x="4" y="75"/>
                      <a:pt x="4" y="50"/>
                    </a:cubicBezTo>
                    <a:cubicBezTo>
                      <a:pt x="4" y="25"/>
                      <a:pt x="25" y="4"/>
                      <a:pt x="50" y="4"/>
                    </a:cubicBezTo>
                    <a:cubicBezTo>
                      <a:pt x="75" y="4"/>
                      <a:pt x="96" y="25"/>
                      <a:pt x="96" y="50"/>
                    </a:cubicBezTo>
                    <a:cubicBezTo>
                      <a:pt x="96" y="75"/>
                      <a:pt x="75" y="96"/>
                      <a:pt x="50"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10" name="Group 9"/>
            <p:cNvGrpSpPr/>
            <p:nvPr/>
          </p:nvGrpSpPr>
          <p:grpSpPr>
            <a:xfrm>
              <a:off x="4221164" y="161006"/>
              <a:ext cx="218527" cy="218527"/>
              <a:chOff x="4995729" y="1582176"/>
              <a:chExt cx="218527" cy="218527"/>
            </a:xfrm>
            <a:grpFill/>
          </p:grpSpPr>
          <p:sp>
            <p:nvSpPr>
              <p:cNvPr id="435" name="Freeform 36"/>
              <p:cNvSpPr>
                <a:spLocks noEditPoints="1"/>
              </p:cNvSpPr>
              <p:nvPr/>
            </p:nvSpPr>
            <p:spPr bwMode="auto">
              <a:xfrm>
                <a:off x="5083673" y="1714092"/>
                <a:ext cx="42639" cy="42639"/>
              </a:xfrm>
              <a:custGeom>
                <a:avLst/>
                <a:gdLst>
                  <a:gd name="T0" fmla="*/ 10 w 20"/>
                  <a:gd name="T1" fmla="*/ 0 h 20"/>
                  <a:gd name="T2" fmla="*/ 0 w 20"/>
                  <a:gd name="T3" fmla="*/ 10 h 20"/>
                  <a:gd name="T4" fmla="*/ 10 w 20"/>
                  <a:gd name="T5" fmla="*/ 20 h 20"/>
                  <a:gd name="T6" fmla="*/ 20 w 20"/>
                  <a:gd name="T7" fmla="*/ 10 h 20"/>
                  <a:gd name="T8" fmla="*/ 10 w 20"/>
                  <a:gd name="T9" fmla="*/ 0 h 20"/>
                  <a:gd name="T10" fmla="*/ 10 w 20"/>
                  <a:gd name="T11" fmla="*/ 16 h 20"/>
                  <a:gd name="T12" fmla="*/ 4 w 20"/>
                  <a:gd name="T13" fmla="*/ 10 h 20"/>
                  <a:gd name="T14" fmla="*/ 10 w 20"/>
                  <a:gd name="T15" fmla="*/ 4 h 20"/>
                  <a:gd name="T16" fmla="*/ 16 w 20"/>
                  <a:gd name="T17" fmla="*/ 10 h 20"/>
                  <a:gd name="T18" fmla="*/ 10 w 20"/>
                  <a:gd name="T19" fmla="*/ 16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 h="20">
                    <a:moveTo>
                      <a:pt x="10" y="0"/>
                    </a:moveTo>
                    <a:cubicBezTo>
                      <a:pt x="4" y="0"/>
                      <a:pt x="0" y="4"/>
                      <a:pt x="0" y="10"/>
                    </a:cubicBezTo>
                    <a:cubicBezTo>
                      <a:pt x="0" y="16"/>
                      <a:pt x="4" y="20"/>
                      <a:pt x="10" y="20"/>
                    </a:cubicBezTo>
                    <a:cubicBezTo>
                      <a:pt x="16" y="20"/>
                      <a:pt x="20" y="16"/>
                      <a:pt x="20" y="10"/>
                    </a:cubicBezTo>
                    <a:cubicBezTo>
                      <a:pt x="20" y="4"/>
                      <a:pt x="16" y="0"/>
                      <a:pt x="10" y="0"/>
                    </a:cubicBezTo>
                    <a:close/>
                    <a:moveTo>
                      <a:pt x="10" y="16"/>
                    </a:moveTo>
                    <a:cubicBezTo>
                      <a:pt x="7" y="16"/>
                      <a:pt x="4" y="13"/>
                      <a:pt x="4" y="10"/>
                    </a:cubicBezTo>
                    <a:cubicBezTo>
                      <a:pt x="4" y="7"/>
                      <a:pt x="7" y="4"/>
                      <a:pt x="10" y="4"/>
                    </a:cubicBezTo>
                    <a:cubicBezTo>
                      <a:pt x="13" y="4"/>
                      <a:pt x="16" y="7"/>
                      <a:pt x="16" y="10"/>
                    </a:cubicBezTo>
                    <a:cubicBezTo>
                      <a:pt x="16" y="13"/>
                      <a:pt x="13" y="16"/>
                      <a:pt x="10"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36" name="Oval 37"/>
              <p:cNvSpPr>
                <a:spLocks noChangeArrowheads="1"/>
              </p:cNvSpPr>
              <p:nvPr/>
            </p:nvSpPr>
            <p:spPr bwMode="auto">
              <a:xfrm>
                <a:off x="5057024" y="1652798"/>
                <a:ext cx="17323" cy="173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37" name="Freeform 38"/>
              <p:cNvSpPr>
                <a:spLocks noEditPoints="1"/>
              </p:cNvSpPr>
              <p:nvPr/>
            </p:nvSpPr>
            <p:spPr bwMode="auto">
              <a:xfrm>
                <a:off x="4995729" y="1582176"/>
                <a:ext cx="218527" cy="218527"/>
              </a:xfrm>
              <a:custGeom>
                <a:avLst/>
                <a:gdLst>
                  <a:gd name="T0" fmla="*/ 50 w 100"/>
                  <a:gd name="T1" fmla="*/ 0 h 100"/>
                  <a:gd name="T2" fmla="*/ 0 w 100"/>
                  <a:gd name="T3" fmla="*/ 50 h 100"/>
                  <a:gd name="T4" fmla="*/ 50 w 100"/>
                  <a:gd name="T5" fmla="*/ 100 h 100"/>
                  <a:gd name="T6" fmla="*/ 100 w 100"/>
                  <a:gd name="T7" fmla="*/ 50 h 100"/>
                  <a:gd name="T8" fmla="*/ 50 w 100"/>
                  <a:gd name="T9" fmla="*/ 0 h 100"/>
                  <a:gd name="T10" fmla="*/ 50 w 100"/>
                  <a:gd name="T11" fmla="*/ 96 h 100"/>
                  <a:gd name="T12" fmla="*/ 4 w 100"/>
                  <a:gd name="T13" fmla="*/ 50 h 100"/>
                  <a:gd name="T14" fmla="*/ 50 w 100"/>
                  <a:gd name="T15" fmla="*/ 4 h 100"/>
                  <a:gd name="T16" fmla="*/ 96 w 100"/>
                  <a:gd name="T17" fmla="*/ 50 h 100"/>
                  <a:gd name="T18" fmla="*/ 50 w 100"/>
                  <a:gd name="T19" fmla="*/ 9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 h="100">
                    <a:moveTo>
                      <a:pt x="50" y="0"/>
                    </a:moveTo>
                    <a:cubicBezTo>
                      <a:pt x="22" y="0"/>
                      <a:pt x="0" y="22"/>
                      <a:pt x="0" y="50"/>
                    </a:cubicBezTo>
                    <a:cubicBezTo>
                      <a:pt x="0" y="78"/>
                      <a:pt x="22" y="100"/>
                      <a:pt x="50" y="100"/>
                    </a:cubicBezTo>
                    <a:cubicBezTo>
                      <a:pt x="78" y="100"/>
                      <a:pt x="100" y="78"/>
                      <a:pt x="100" y="50"/>
                    </a:cubicBezTo>
                    <a:cubicBezTo>
                      <a:pt x="100" y="22"/>
                      <a:pt x="78" y="0"/>
                      <a:pt x="50" y="0"/>
                    </a:cubicBezTo>
                    <a:close/>
                    <a:moveTo>
                      <a:pt x="50" y="96"/>
                    </a:moveTo>
                    <a:cubicBezTo>
                      <a:pt x="25" y="96"/>
                      <a:pt x="4" y="75"/>
                      <a:pt x="4" y="50"/>
                    </a:cubicBezTo>
                    <a:cubicBezTo>
                      <a:pt x="4" y="25"/>
                      <a:pt x="25" y="4"/>
                      <a:pt x="50" y="4"/>
                    </a:cubicBezTo>
                    <a:cubicBezTo>
                      <a:pt x="75" y="4"/>
                      <a:pt x="96" y="25"/>
                      <a:pt x="96" y="50"/>
                    </a:cubicBezTo>
                    <a:cubicBezTo>
                      <a:pt x="96" y="75"/>
                      <a:pt x="75" y="96"/>
                      <a:pt x="50"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38" name="Oval 39"/>
              <p:cNvSpPr>
                <a:spLocks noChangeArrowheads="1"/>
              </p:cNvSpPr>
              <p:nvPr/>
            </p:nvSpPr>
            <p:spPr bwMode="auto">
              <a:xfrm>
                <a:off x="5135641" y="1652798"/>
                <a:ext cx="17323" cy="173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11" name="Group 10"/>
            <p:cNvGrpSpPr/>
            <p:nvPr/>
          </p:nvGrpSpPr>
          <p:grpSpPr>
            <a:xfrm>
              <a:off x="5528723" y="1578179"/>
              <a:ext cx="218527" cy="218527"/>
              <a:chOff x="5528723" y="1578179"/>
              <a:chExt cx="218527" cy="218527"/>
            </a:xfrm>
            <a:grpFill/>
          </p:grpSpPr>
          <p:sp>
            <p:nvSpPr>
              <p:cNvPr id="431" name="Oval 40"/>
              <p:cNvSpPr>
                <a:spLocks noChangeArrowheads="1"/>
              </p:cNvSpPr>
              <p:nvPr/>
            </p:nvSpPr>
            <p:spPr bwMode="auto">
              <a:xfrm>
                <a:off x="5590017" y="1647468"/>
                <a:ext cx="17323" cy="173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32" name="Freeform 41"/>
              <p:cNvSpPr>
                <a:spLocks noEditPoints="1"/>
              </p:cNvSpPr>
              <p:nvPr/>
            </p:nvSpPr>
            <p:spPr bwMode="auto">
              <a:xfrm>
                <a:off x="5599345" y="1708762"/>
                <a:ext cx="78617" cy="43972"/>
              </a:xfrm>
              <a:custGeom>
                <a:avLst/>
                <a:gdLst>
                  <a:gd name="T0" fmla="*/ 18 w 36"/>
                  <a:gd name="T1" fmla="*/ 0 h 20"/>
                  <a:gd name="T2" fmla="*/ 0 w 36"/>
                  <a:gd name="T3" fmla="*/ 10 h 20"/>
                  <a:gd name="T4" fmla="*/ 18 w 36"/>
                  <a:gd name="T5" fmla="*/ 20 h 20"/>
                  <a:gd name="T6" fmla="*/ 36 w 36"/>
                  <a:gd name="T7" fmla="*/ 10 h 20"/>
                  <a:gd name="T8" fmla="*/ 18 w 36"/>
                  <a:gd name="T9" fmla="*/ 0 h 20"/>
                  <a:gd name="T10" fmla="*/ 18 w 36"/>
                  <a:gd name="T11" fmla="*/ 16 h 20"/>
                  <a:gd name="T12" fmla="*/ 4 w 36"/>
                  <a:gd name="T13" fmla="*/ 10 h 20"/>
                  <a:gd name="T14" fmla="*/ 18 w 36"/>
                  <a:gd name="T15" fmla="*/ 4 h 20"/>
                  <a:gd name="T16" fmla="*/ 32 w 36"/>
                  <a:gd name="T17" fmla="*/ 10 h 20"/>
                  <a:gd name="T18" fmla="*/ 18 w 36"/>
                  <a:gd name="T19" fmla="*/ 16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 h="20">
                    <a:moveTo>
                      <a:pt x="18" y="0"/>
                    </a:moveTo>
                    <a:cubicBezTo>
                      <a:pt x="8" y="0"/>
                      <a:pt x="0" y="5"/>
                      <a:pt x="0" y="10"/>
                    </a:cubicBezTo>
                    <a:cubicBezTo>
                      <a:pt x="0" y="16"/>
                      <a:pt x="8" y="20"/>
                      <a:pt x="18" y="20"/>
                    </a:cubicBezTo>
                    <a:cubicBezTo>
                      <a:pt x="28" y="20"/>
                      <a:pt x="36" y="16"/>
                      <a:pt x="36" y="10"/>
                    </a:cubicBezTo>
                    <a:cubicBezTo>
                      <a:pt x="36" y="5"/>
                      <a:pt x="28" y="0"/>
                      <a:pt x="18" y="0"/>
                    </a:cubicBezTo>
                    <a:close/>
                    <a:moveTo>
                      <a:pt x="18" y="16"/>
                    </a:moveTo>
                    <a:cubicBezTo>
                      <a:pt x="10" y="16"/>
                      <a:pt x="4" y="13"/>
                      <a:pt x="4" y="10"/>
                    </a:cubicBezTo>
                    <a:cubicBezTo>
                      <a:pt x="4" y="7"/>
                      <a:pt x="10" y="4"/>
                      <a:pt x="18" y="4"/>
                    </a:cubicBezTo>
                    <a:cubicBezTo>
                      <a:pt x="26" y="4"/>
                      <a:pt x="32" y="7"/>
                      <a:pt x="32" y="10"/>
                    </a:cubicBezTo>
                    <a:cubicBezTo>
                      <a:pt x="32" y="13"/>
                      <a:pt x="26" y="16"/>
                      <a:pt x="18"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33" name="Freeform 42"/>
              <p:cNvSpPr>
                <a:spLocks noEditPoints="1"/>
              </p:cNvSpPr>
              <p:nvPr/>
            </p:nvSpPr>
            <p:spPr bwMode="auto">
              <a:xfrm>
                <a:off x="5528723" y="1578179"/>
                <a:ext cx="218527" cy="218527"/>
              </a:xfrm>
              <a:custGeom>
                <a:avLst/>
                <a:gdLst>
                  <a:gd name="T0" fmla="*/ 50 w 100"/>
                  <a:gd name="T1" fmla="*/ 0 h 100"/>
                  <a:gd name="T2" fmla="*/ 0 w 100"/>
                  <a:gd name="T3" fmla="*/ 50 h 100"/>
                  <a:gd name="T4" fmla="*/ 50 w 100"/>
                  <a:gd name="T5" fmla="*/ 100 h 100"/>
                  <a:gd name="T6" fmla="*/ 100 w 100"/>
                  <a:gd name="T7" fmla="*/ 50 h 100"/>
                  <a:gd name="T8" fmla="*/ 50 w 100"/>
                  <a:gd name="T9" fmla="*/ 0 h 100"/>
                  <a:gd name="T10" fmla="*/ 50 w 100"/>
                  <a:gd name="T11" fmla="*/ 96 h 100"/>
                  <a:gd name="T12" fmla="*/ 4 w 100"/>
                  <a:gd name="T13" fmla="*/ 50 h 100"/>
                  <a:gd name="T14" fmla="*/ 50 w 100"/>
                  <a:gd name="T15" fmla="*/ 4 h 100"/>
                  <a:gd name="T16" fmla="*/ 96 w 100"/>
                  <a:gd name="T17" fmla="*/ 50 h 100"/>
                  <a:gd name="T18" fmla="*/ 50 w 100"/>
                  <a:gd name="T19" fmla="*/ 9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 h="100">
                    <a:moveTo>
                      <a:pt x="50" y="0"/>
                    </a:moveTo>
                    <a:cubicBezTo>
                      <a:pt x="22" y="0"/>
                      <a:pt x="0" y="22"/>
                      <a:pt x="0" y="50"/>
                    </a:cubicBezTo>
                    <a:cubicBezTo>
                      <a:pt x="0" y="78"/>
                      <a:pt x="22" y="100"/>
                      <a:pt x="50" y="100"/>
                    </a:cubicBezTo>
                    <a:cubicBezTo>
                      <a:pt x="78" y="100"/>
                      <a:pt x="100" y="78"/>
                      <a:pt x="100" y="50"/>
                    </a:cubicBezTo>
                    <a:cubicBezTo>
                      <a:pt x="100" y="22"/>
                      <a:pt x="78" y="0"/>
                      <a:pt x="50" y="0"/>
                    </a:cubicBezTo>
                    <a:close/>
                    <a:moveTo>
                      <a:pt x="50" y="96"/>
                    </a:moveTo>
                    <a:cubicBezTo>
                      <a:pt x="25" y="96"/>
                      <a:pt x="4" y="75"/>
                      <a:pt x="4" y="50"/>
                    </a:cubicBezTo>
                    <a:cubicBezTo>
                      <a:pt x="4" y="25"/>
                      <a:pt x="25" y="4"/>
                      <a:pt x="50" y="4"/>
                    </a:cubicBezTo>
                    <a:cubicBezTo>
                      <a:pt x="75" y="4"/>
                      <a:pt x="96" y="25"/>
                      <a:pt x="96" y="50"/>
                    </a:cubicBezTo>
                    <a:cubicBezTo>
                      <a:pt x="96" y="75"/>
                      <a:pt x="75" y="96"/>
                      <a:pt x="50"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34" name="Oval 43"/>
              <p:cNvSpPr>
                <a:spLocks noChangeArrowheads="1"/>
              </p:cNvSpPr>
              <p:nvPr/>
            </p:nvSpPr>
            <p:spPr bwMode="auto">
              <a:xfrm>
                <a:off x="5668634" y="1647468"/>
                <a:ext cx="17323" cy="173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12" name="Group 11"/>
            <p:cNvGrpSpPr/>
            <p:nvPr/>
          </p:nvGrpSpPr>
          <p:grpSpPr>
            <a:xfrm>
              <a:off x="6131671" y="245562"/>
              <a:ext cx="218527" cy="218527"/>
              <a:chOff x="6061716" y="1582176"/>
              <a:chExt cx="218527" cy="218527"/>
            </a:xfrm>
            <a:grpFill/>
          </p:grpSpPr>
          <p:sp>
            <p:nvSpPr>
              <p:cNvPr id="427" name="Freeform 44"/>
              <p:cNvSpPr>
                <a:spLocks/>
              </p:cNvSpPr>
              <p:nvPr/>
            </p:nvSpPr>
            <p:spPr bwMode="auto">
              <a:xfrm>
                <a:off x="6132338" y="1722087"/>
                <a:ext cx="78617" cy="26650"/>
              </a:xfrm>
              <a:custGeom>
                <a:avLst/>
                <a:gdLst>
                  <a:gd name="T0" fmla="*/ 32 w 36"/>
                  <a:gd name="T1" fmla="*/ 2 h 12"/>
                  <a:gd name="T2" fmla="*/ 26 w 36"/>
                  <a:gd name="T3" fmla="*/ 8 h 12"/>
                  <a:gd name="T4" fmla="*/ 14 w 36"/>
                  <a:gd name="T5" fmla="*/ 8 h 12"/>
                  <a:gd name="T6" fmla="*/ 0 w 36"/>
                  <a:gd name="T7" fmla="*/ 8 h 12"/>
                  <a:gd name="T8" fmla="*/ 0 w 36"/>
                  <a:gd name="T9" fmla="*/ 12 h 12"/>
                  <a:gd name="T10" fmla="*/ 14 w 36"/>
                  <a:gd name="T11" fmla="*/ 12 h 12"/>
                  <a:gd name="T12" fmla="*/ 28 w 36"/>
                  <a:gd name="T13" fmla="*/ 12 h 12"/>
                  <a:gd name="T14" fmla="*/ 36 w 36"/>
                  <a:gd name="T15" fmla="*/ 4 h 12"/>
                  <a:gd name="T16" fmla="*/ 36 w 36"/>
                  <a:gd name="T17" fmla="*/ 0 h 12"/>
                  <a:gd name="T18" fmla="*/ 32 w 36"/>
                  <a:gd name="T19" fmla="*/ 0 h 12"/>
                  <a:gd name="T20" fmla="*/ 32 w 36"/>
                  <a:gd name="T21" fmla="*/ 2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6" h="12">
                    <a:moveTo>
                      <a:pt x="32" y="2"/>
                    </a:moveTo>
                    <a:cubicBezTo>
                      <a:pt x="32" y="5"/>
                      <a:pt x="29" y="8"/>
                      <a:pt x="26" y="8"/>
                    </a:cubicBezTo>
                    <a:cubicBezTo>
                      <a:pt x="14" y="8"/>
                      <a:pt x="14" y="8"/>
                      <a:pt x="14" y="8"/>
                    </a:cubicBezTo>
                    <a:cubicBezTo>
                      <a:pt x="0" y="8"/>
                      <a:pt x="0" y="8"/>
                      <a:pt x="0" y="8"/>
                    </a:cubicBezTo>
                    <a:cubicBezTo>
                      <a:pt x="0" y="12"/>
                      <a:pt x="0" y="12"/>
                      <a:pt x="0" y="12"/>
                    </a:cubicBezTo>
                    <a:cubicBezTo>
                      <a:pt x="14" y="12"/>
                      <a:pt x="14" y="12"/>
                      <a:pt x="14" y="12"/>
                    </a:cubicBezTo>
                    <a:cubicBezTo>
                      <a:pt x="28" y="12"/>
                      <a:pt x="28" y="12"/>
                      <a:pt x="28" y="12"/>
                    </a:cubicBezTo>
                    <a:cubicBezTo>
                      <a:pt x="32" y="12"/>
                      <a:pt x="36" y="8"/>
                      <a:pt x="36" y="4"/>
                    </a:cubicBezTo>
                    <a:cubicBezTo>
                      <a:pt x="36" y="2"/>
                      <a:pt x="36" y="0"/>
                      <a:pt x="36" y="0"/>
                    </a:cubicBezTo>
                    <a:cubicBezTo>
                      <a:pt x="32" y="0"/>
                      <a:pt x="32" y="0"/>
                      <a:pt x="32" y="0"/>
                    </a:cubicBezTo>
                    <a:lnTo>
                      <a:pt x="32"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28" name="Rectangle 45"/>
              <p:cNvSpPr>
                <a:spLocks noChangeArrowheads="1"/>
              </p:cNvSpPr>
              <p:nvPr/>
            </p:nvSpPr>
            <p:spPr bwMode="auto">
              <a:xfrm>
                <a:off x="6123010" y="1660793"/>
                <a:ext cx="34645" cy="932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29" name="Oval 46"/>
              <p:cNvSpPr>
                <a:spLocks noChangeArrowheads="1"/>
              </p:cNvSpPr>
              <p:nvPr/>
            </p:nvSpPr>
            <p:spPr bwMode="auto">
              <a:xfrm>
                <a:off x="6201627" y="1652798"/>
                <a:ext cx="17323" cy="173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30" name="Freeform 47"/>
              <p:cNvSpPr>
                <a:spLocks noEditPoints="1"/>
              </p:cNvSpPr>
              <p:nvPr/>
            </p:nvSpPr>
            <p:spPr bwMode="auto">
              <a:xfrm>
                <a:off x="6061716" y="1582176"/>
                <a:ext cx="218527" cy="218527"/>
              </a:xfrm>
              <a:custGeom>
                <a:avLst/>
                <a:gdLst>
                  <a:gd name="T0" fmla="*/ 50 w 100"/>
                  <a:gd name="T1" fmla="*/ 0 h 100"/>
                  <a:gd name="T2" fmla="*/ 0 w 100"/>
                  <a:gd name="T3" fmla="*/ 50 h 100"/>
                  <a:gd name="T4" fmla="*/ 50 w 100"/>
                  <a:gd name="T5" fmla="*/ 100 h 100"/>
                  <a:gd name="T6" fmla="*/ 100 w 100"/>
                  <a:gd name="T7" fmla="*/ 50 h 100"/>
                  <a:gd name="T8" fmla="*/ 50 w 100"/>
                  <a:gd name="T9" fmla="*/ 0 h 100"/>
                  <a:gd name="T10" fmla="*/ 50 w 100"/>
                  <a:gd name="T11" fmla="*/ 96 h 100"/>
                  <a:gd name="T12" fmla="*/ 4 w 100"/>
                  <a:gd name="T13" fmla="*/ 50 h 100"/>
                  <a:gd name="T14" fmla="*/ 50 w 100"/>
                  <a:gd name="T15" fmla="*/ 4 h 100"/>
                  <a:gd name="T16" fmla="*/ 96 w 100"/>
                  <a:gd name="T17" fmla="*/ 50 h 100"/>
                  <a:gd name="T18" fmla="*/ 50 w 100"/>
                  <a:gd name="T19" fmla="*/ 9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 h="100">
                    <a:moveTo>
                      <a:pt x="50" y="0"/>
                    </a:moveTo>
                    <a:cubicBezTo>
                      <a:pt x="22" y="0"/>
                      <a:pt x="0" y="22"/>
                      <a:pt x="0" y="50"/>
                    </a:cubicBezTo>
                    <a:cubicBezTo>
                      <a:pt x="0" y="78"/>
                      <a:pt x="22" y="100"/>
                      <a:pt x="50" y="100"/>
                    </a:cubicBezTo>
                    <a:cubicBezTo>
                      <a:pt x="78" y="100"/>
                      <a:pt x="100" y="78"/>
                      <a:pt x="100" y="50"/>
                    </a:cubicBezTo>
                    <a:cubicBezTo>
                      <a:pt x="100" y="22"/>
                      <a:pt x="78" y="0"/>
                      <a:pt x="50" y="0"/>
                    </a:cubicBezTo>
                    <a:close/>
                    <a:moveTo>
                      <a:pt x="50" y="96"/>
                    </a:moveTo>
                    <a:cubicBezTo>
                      <a:pt x="25" y="96"/>
                      <a:pt x="4" y="75"/>
                      <a:pt x="4" y="50"/>
                    </a:cubicBezTo>
                    <a:cubicBezTo>
                      <a:pt x="4" y="25"/>
                      <a:pt x="25" y="4"/>
                      <a:pt x="50" y="4"/>
                    </a:cubicBezTo>
                    <a:cubicBezTo>
                      <a:pt x="75" y="4"/>
                      <a:pt x="96" y="25"/>
                      <a:pt x="96" y="50"/>
                    </a:cubicBezTo>
                    <a:cubicBezTo>
                      <a:pt x="96" y="75"/>
                      <a:pt x="75" y="96"/>
                      <a:pt x="50"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13" name="Group 12"/>
            <p:cNvGrpSpPr/>
            <p:nvPr/>
          </p:nvGrpSpPr>
          <p:grpSpPr>
            <a:xfrm>
              <a:off x="6986140" y="1302986"/>
              <a:ext cx="382203" cy="382203"/>
              <a:chOff x="6597374" y="1582176"/>
              <a:chExt cx="218527" cy="218527"/>
            </a:xfrm>
            <a:grpFill/>
          </p:grpSpPr>
          <p:sp>
            <p:nvSpPr>
              <p:cNvPr id="423" name="Oval 48"/>
              <p:cNvSpPr>
                <a:spLocks noChangeArrowheads="1"/>
              </p:cNvSpPr>
              <p:nvPr/>
            </p:nvSpPr>
            <p:spPr bwMode="auto">
              <a:xfrm>
                <a:off x="6658668" y="1652798"/>
                <a:ext cx="17323" cy="173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24" name="Oval 49"/>
              <p:cNvSpPr>
                <a:spLocks noChangeArrowheads="1"/>
              </p:cNvSpPr>
              <p:nvPr/>
            </p:nvSpPr>
            <p:spPr bwMode="auto">
              <a:xfrm>
                <a:off x="6737285" y="1652798"/>
                <a:ext cx="17323" cy="173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25" name="Freeform 50"/>
              <p:cNvSpPr>
                <a:spLocks noEditPoints="1"/>
              </p:cNvSpPr>
              <p:nvPr/>
            </p:nvSpPr>
            <p:spPr bwMode="auto">
              <a:xfrm>
                <a:off x="6597374" y="1582176"/>
                <a:ext cx="218527" cy="218527"/>
              </a:xfrm>
              <a:custGeom>
                <a:avLst/>
                <a:gdLst>
                  <a:gd name="T0" fmla="*/ 50 w 100"/>
                  <a:gd name="T1" fmla="*/ 0 h 100"/>
                  <a:gd name="T2" fmla="*/ 0 w 100"/>
                  <a:gd name="T3" fmla="*/ 50 h 100"/>
                  <a:gd name="T4" fmla="*/ 50 w 100"/>
                  <a:gd name="T5" fmla="*/ 100 h 100"/>
                  <a:gd name="T6" fmla="*/ 100 w 100"/>
                  <a:gd name="T7" fmla="*/ 50 h 100"/>
                  <a:gd name="T8" fmla="*/ 50 w 100"/>
                  <a:gd name="T9" fmla="*/ 0 h 100"/>
                  <a:gd name="T10" fmla="*/ 50 w 100"/>
                  <a:gd name="T11" fmla="*/ 96 h 100"/>
                  <a:gd name="T12" fmla="*/ 4 w 100"/>
                  <a:gd name="T13" fmla="*/ 50 h 100"/>
                  <a:gd name="T14" fmla="*/ 50 w 100"/>
                  <a:gd name="T15" fmla="*/ 4 h 100"/>
                  <a:gd name="T16" fmla="*/ 96 w 100"/>
                  <a:gd name="T17" fmla="*/ 50 h 100"/>
                  <a:gd name="T18" fmla="*/ 50 w 100"/>
                  <a:gd name="T19" fmla="*/ 9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 h="100">
                    <a:moveTo>
                      <a:pt x="50" y="0"/>
                    </a:moveTo>
                    <a:cubicBezTo>
                      <a:pt x="23" y="0"/>
                      <a:pt x="0" y="22"/>
                      <a:pt x="0" y="50"/>
                    </a:cubicBezTo>
                    <a:cubicBezTo>
                      <a:pt x="0" y="78"/>
                      <a:pt x="23" y="100"/>
                      <a:pt x="50" y="100"/>
                    </a:cubicBezTo>
                    <a:cubicBezTo>
                      <a:pt x="78" y="100"/>
                      <a:pt x="100" y="78"/>
                      <a:pt x="100" y="50"/>
                    </a:cubicBezTo>
                    <a:cubicBezTo>
                      <a:pt x="100" y="22"/>
                      <a:pt x="78" y="0"/>
                      <a:pt x="50" y="0"/>
                    </a:cubicBezTo>
                    <a:close/>
                    <a:moveTo>
                      <a:pt x="50" y="96"/>
                    </a:moveTo>
                    <a:cubicBezTo>
                      <a:pt x="25" y="96"/>
                      <a:pt x="4" y="75"/>
                      <a:pt x="4" y="50"/>
                    </a:cubicBezTo>
                    <a:cubicBezTo>
                      <a:pt x="4" y="25"/>
                      <a:pt x="25" y="4"/>
                      <a:pt x="50" y="4"/>
                    </a:cubicBezTo>
                    <a:cubicBezTo>
                      <a:pt x="76" y="4"/>
                      <a:pt x="96" y="25"/>
                      <a:pt x="96" y="50"/>
                    </a:cubicBezTo>
                    <a:cubicBezTo>
                      <a:pt x="96" y="75"/>
                      <a:pt x="76" y="96"/>
                      <a:pt x="50"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26" name="Freeform 51"/>
              <p:cNvSpPr>
                <a:spLocks noEditPoints="1"/>
              </p:cNvSpPr>
              <p:nvPr/>
            </p:nvSpPr>
            <p:spPr bwMode="auto">
              <a:xfrm>
                <a:off x="6641346" y="1714092"/>
                <a:ext cx="130583" cy="51966"/>
              </a:xfrm>
              <a:custGeom>
                <a:avLst/>
                <a:gdLst>
                  <a:gd name="T0" fmla="*/ 30 w 60"/>
                  <a:gd name="T1" fmla="*/ 24 h 24"/>
                  <a:gd name="T2" fmla="*/ 60 w 60"/>
                  <a:gd name="T3" fmla="*/ 0 h 24"/>
                  <a:gd name="T4" fmla="*/ 0 w 60"/>
                  <a:gd name="T5" fmla="*/ 0 h 24"/>
                  <a:gd name="T6" fmla="*/ 30 w 60"/>
                  <a:gd name="T7" fmla="*/ 24 h 24"/>
                  <a:gd name="T8" fmla="*/ 30 w 60"/>
                  <a:gd name="T9" fmla="*/ 20 h 24"/>
                  <a:gd name="T10" fmla="*/ 6 w 60"/>
                  <a:gd name="T11" fmla="*/ 4 h 24"/>
                  <a:gd name="T12" fmla="*/ 55 w 60"/>
                  <a:gd name="T13" fmla="*/ 4 h 24"/>
                  <a:gd name="T14" fmla="*/ 30 w 60"/>
                  <a:gd name="T15" fmla="*/ 20 h 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0" h="24">
                    <a:moveTo>
                      <a:pt x="30" y="24"/>
                    </a:moveTo>
                    <a:cubicBezTo>
                      <a:pt x="56" y="24"/>
                      <a:pt x="60" y="0"/>
                      <a:pt x="60" y="0"/>
                    </a:cubicBezTo>
                    <a:cubicBezTo>
                      <a:pt x="0" y="0"/>
                      <a:pt x="0" y="0"/>
                      <a:pt x="0" y="0"/>
                    </a:cubicBezTo>
                    <a:cubicBezTo>
                      <a:pt x="0" y="0"/>
                      <a:pt x="4" y="24"/>
                      <a:pt x="30" y="24"/>
                    </a:cubicBezTo>
                    <a:close/>
                    <a:moveTo>
                      <a:pt x="30" y="20"/>
                    </a:moveTo>
                    <a:cubicBezTo>
                      <a:pt x="11" y="20"/>
                      <a:pt x="6" y="4"/>
                      <a:pt x="6" y="4"/>
                    </a:cubicBezTo>
                    <a:cubicBezTo>
                      <a:pt x="55" y="4"/>
                      <a:pt x="55" y="4"/>
                      <a:pt x="55" y="4"/>
                    </a:cubicBezTo>
                    <a:cubicBezTo>
                      <a:pt x="55" y="4"/>
                      <a:pt x="50" y="20"/>
                      <a:pt x="30"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14" name="Group 13"/>
            <p:cNvGrpSpPr/>
            <p:nvPr/>
          </p:nvGrpSpPr>
          <p:grpSpPr>
            <a:xfrm>
              <a:off x="7632609" y="2123120"/>
              <a:ext cx="218527" cy="218527"/>
              <a:chOff x="7127702" y="1582176"/>
              <a:chExt cx="218527" cy="218527"/>
            </a:xfrm>
            <a:grpFill/>
          </p:grpSpPr>
          <p:sp>
            <p:nvSpPr>
              <p:cNvPr id="419" name="Rectangle 52"/>
              <p:cNvSpPr>
                <a:spLocks noChangeArrowheads="1"/>
              </p:cNvSpPr>
              <p:nvPr/>
            </p:nvSpPr>
            <p:spPr bwMode="auto">
              <a:xfrm>
                <a:off x="7181001" y="1652798"/>
                <a:ext cx="34645" cy="799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20" name="Rectangle 53"/>
              <p:cNvSpPr>
                <a:spLocks noChangeArrowheads="1"/>
              </p:cNvSpPr>
              <p:nvPr/>
            </p:nvSpPr>
            <p:spPr bwMode="auto">
              <a:xfrm>
                <a:off x="7259618" y="1652798"/>
                <a:ext cx="34645" cy="799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21" name="Freeform 54"/>
              <p:cNvSpPr>
                <a:spLocks noEditPoints="1"/>
              </p:cNvSpPr>
              <p:nvPr/>
            </p:nvSpPr>
            <p:spPr bwMode="auto">
              <a:xfrm>
                <a:off x="7171674" y="1714092"/>
                <a:ext cx="130583" cy="51966"/>
              </a:xfrm>
              <a:custGeom>
                <a:avLst/>
                <a:gdLst>
                  <a:gd name="T0" fmla="*/ 30 w 60"/>
                  <a:gd name="T1" fmla="*/ 24 h 24"/>
                  <a:gd name="T2" fmla="*/ 60 w 60"/>
                  <a:gd name="T3" fmla="*/ 0 h 24"/>
                  <a:gd name="T4" fmla="*/ 0 w 60"/>
                  <a:gd name="T5" fmla="*/ 0 h 24"/>
                  <a:gd name="T6" fmla="*/ 30 w 60"/>
                  <a:gd name="T7" fmla="*/ 24 h 24"/>
                  <a:gd name="T8" fmla="*/ 30 w 60"/>
                  <a:gd name="T9" fmla="*/ 20 h 24"/>
                  <a:gd name="T10" fmla="*/ 5 w 60"/>
                  <a:gd name="T11" fmla="*/ 4 h 24"/>
                  <a:gd name="T12" fmla="*/ 55 w 60"/>
                  <a:gd name="T13" fmla="*/ 4 h 24"/>
                  <a:gd name="T14" fmla="*/ 30 w 60"/>
                  <a:gd name="T15" fmla="*/ 20 h 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0" h="24">
                    <a:moveTo>
                      <a:pt x="30" y="24"/>
                    </a:moveTo>
                    <a:cubicBezTo>
                      <a:pt x="56" y="24"/>
                      <a:pt x="60" y="0"/>
                      <a:pt x="60" y="0"/>
                    </a:cubicBezTo>
                    <a:cubicBezTo>
                      <a:pt x="0" y="0"/>
                      <a:pt x="0" y="0"/>
                      <a:pt x="0" y="0"/>
                    </a:cubicBezTo>
                    <a:cubicBezTo>
                      <a:pt x="0" y="0"/>
                      <a:pt x="4" y="24"/>
                      <a:pt x="30" y="24"/>
                    </a:cubicBezTo>
                    <a:close/>
                    <a:moveTo>
                      <a:pt x="30" y="20"/>
                    </a:moveTo>
                    <a:cubicBezTo>
                      <a:pt x="11" y="20"/>
                      <a:pt x="5" y="4"/>
                      <a:pt x="5" y="4"/>
                    </a:cubicBezTo>
                    <a:cubicBezTo>
                      <a:pt x="55" y="4"/>
                      <a:pt x="55" y="4"/>
                      <a:pt x="55" y="4"/>
                    </a:cubicBezTo>
                    <a:cubicBezTo>
                      <a:pt x="55" y="4"/>
                      <a:pt x="50" y="20"/>
                      <a:pt x="30"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22" name="Freeform 55"/>
              <p:cNvSpPr>
                <a:spLocks noEditPoints="1"/>
              </p:cNvSpPr>
              <p:nvPr/>
            </p:nvSpPr>
            <p:spPr bwMode="auto">
              <a:xfrm>
                <a:off x="7127702" y="1582176"/>
                <a:ext cx="218527" cy="218527"/>
              </a:xfrm>
              <a:custGeom>
                <a:avLst/>
                <a:gdLst>
                  <a:gd name="T0" fmla="*/ 50 w 100"/>
                  <a:gd name="T1" fmla="*/ 0 h 100"/>
                  <a:gd name="T2" fmla="*/ 0 w 100"/>
                  <a:gd name="T3" fmla="*/ 50 h 100"/>
                  <a:gd name="T4" fmla="*/ 50 w 100"/>
                  <a:gd name="T5" fmla="*/ 100 h 100"/>
                  <a:gd name="T6" fmla="*/ 100 w 100"/>
                  <a:gd name="T7" fmla="*/ 50 h 100"/>
                  <a:gd name="T8" fmla="*/ 50 w 100"/>
                  <a:gd name="T9" fmla="*/ 0 h 100"/>
                  <a:gd name="T10" fmla="*/ 50 w 100"/>
                  <a:gd name="T11" fmla="*/ 96 h 100"/>
                  <a:gd name="T12" fmla="*/ 4 w 100"/>
                  <a:gd name="T13" fmla="*/ 50 h 100"/>
                  <a:gd name="T14" fmla="*/ 50 w 100"/>
                  <a:gd name="T15" fmla="*/ 4 h 100"/>
                  <a:gd name="T16" fmla="*/ 96 w 100"/>
                  <a:gd name="T17" fmla="*/ 50 h 100"/>
                  <a:gd name="T18" fmla="*/ 50 w 100"/>
                  <a:gd name="T19" fmla="*/ 9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 h="100">
                    <a:moveTo>
                      <a:pt x="50" y="0"/>
                    </a:moveTo>
                    <a:cubicBezTo>
                      <a:pt x="22" y="0"/>
                      <a:pt x="0" y="22"/>
                      <a:pt x="0" y="50"/>
                    </a:cubicBezTo>
                    <a:cubicBezTo>
                      <a:pt x="0" y="78"/>
                      <a:pt x="22" y="100"/>
                      <a:pt x="50" y="100"/>
                    </a:cubicBezTo>
                    <a:cubicBezTo>
                      <a:pt x="78" y="100"/>
                      <a:pt x="100" y="78"/>
                      <a:pt x="100" y="50"/>
                    </a:cubicBezTo>
                    <a:cubicBezTo>
                      <a:pt x="100" y="22"/>
                      <a:pt x="78" y="0"/>
                      <a:pt x="50" y="0"/>
                    </a:cubicBezTo>
                    <a:close/>
                    <a:moveTo>
                      <a:pt x="50" y="96"/>
                    </a:moveTo>
                    <a:cubicBezTo>
                      <a:pt x="25" y="96"/>
                      <a:pt x="4" y="75"/>
                      <a:pt x="4" y="50"/>
                    </a:cubicBezTo>
                    <a:cubicBezTo>
                      <a:pt x="4" y="25"/>
                      <a:pt x="25" y="4"/>
                      <a:pt x="50" y="4"/>
                    </a:cubicBezTo>
                    <a:cubicBezTo>
                      <a:pt x="75" y="4"/>
                      <a:pt x="96" y="25"/>
                      <a:pt x="96" y="50"/>
                    </a:cubicBezTo>
                    <a:cubicBezTo>
                      <a:pt x="96" y="75"/>
                      <a:pt x="75" y="96"/>
                      <a:pt x="50"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15" name="Group 14"/>
            <p:cNvGrpSpPr/>
            <p:nvPr/>
          </p:nvGrpSpPr>
          <p:grpSpPr>
            <a:xfrm>
              <a:off x="7920440" y="1337989"/>
              <a:ext cx="218527" cy="218527"/>
              <a:chOff x="7660695" y="1582176"/>
              <a:chExt cx="218527" cy="218527"/>
            </a:xfrm>
            <a:grpFill/>
          </p:grpSpPr>
          <p:sp>
            <p:nvSpPr>
              <p:cNvPr id="415" name="Freeform 56"/>
              <p:cNvSpPr>
                <a:spLocks/>
              </p:cNvSpPr>
              <p:nvPr/>
            </p:nvSpPr>
            <p:spPr bwMode="auto">
              <a:xfrm>
                <a:off x="7721989" y="1652798"/>
                <a:ext cx="35977" cy="17322"/>
              </a:xfrm>
              <a:custGeom>
                <a:avLst/>
                <a:gdLst>
                  <a:gd name="T0" fmla="*/ 12 w 16"/>
                  <a:gd name="T1" fmla="*/ 8 h 8"/>
                  <a:gd name="T2" fmla="*/ 16 w 16"/>
                  <a:gd name="T3" fmla="*/ 4 h 8"/>
                  <a:gd name="T4" fmla="*/ 12 w 16"/>
                  <a:gd name="T5" fmla="*/ 0 h 8"/>
                  <a:gd name="T6" fmla="*/ 0 w 16"/>
                  <a:gd name="T7" fmla="*/ 0 h 8"/>
                  <a:gd name="T8" fmla="*/ 0 w 16"/>
                  <a:gd name="T9" fmla="*/ 4 h 8"/>
                  <a:gd name="T10" fmla="*/ 8 w 16"/>
                  <a:gd name="T11" fmla="*/ 4 h 8"/>
                  <a:gd name="T12" fmla="*/ 12 w 16"/>
                  <a:gd name="T13" fmla="*/ 8 h 8"/>
                </a:gdLst>
                <a:ahLst/>
                <a:cxnLst>
                  <a:cxn ang="0">
                    <a:pos x="T0" y="T1"/>
                  </a:cxn>
                  <a:cxn ang="0">
                    <a:pos x="T2" y="T3"/>
                  </a:cxn>
                  <a:cxn ang="0">
                    <a:pos x="T4" y="T5"/>
                  </a:cxn>
                  <a:cxn ang="0">
                    <a:pos x="T6" y="T7"/>
                  </a:cxn>
                  <a:cxn ang="0">
                    <a:pos x="T8" y="T9"/>
                  </a:cxn>
                  <a:cxn ang="0">
                    <a:pos x="T10" y="T11"/>
                  </a:cxn>
                  <a:cxn ang="0">
                    <a:pos x="T12" y="T13"/>
                  </a:cxn>
                </a:cxnLst>
                <a:rect l="0" t="0" r="r" b="b"/>
                <a:pathLst>
                  <a:path w="16" h="8">
                    <a:moveTo>
                      <a:pt x="12" y="8"/>
                    </a:moveTo>
                    <a:cubicBezTo>
                      <a:pt x="14" y="8"/>
                      <a:pt x="16" y="6"/>
                      <a:pt x="16" y="4"/>
                    </a:cubicBezTo>
                    <a:cubicBezTo>
                      <a:pt x="16" y="2"/>
                      <a:pt x="14" y="0"/>
                      <a:pt x="12" y="0"/>
                    </a:cubicBezTo>
                    <a:cubicBezTo>
                      <a:pt x="0" y="0"/>
                      <a:pt x="0" y="0"/>
                      <a:pt x="0" y="0"/>
                    </a:cubicBezTo>
                    <a:cubicBezTo>
                      <a:pt x="0" y="4"/>
                      <a:pt x="0" y="4"/>
                      <a:pt x="0" y="4"/>
                    </a:cubicBezTo>
                    <a:cubicBezTo>
                      <a:pt x="8" y="4"/>
                      <a:pt x="8" y="4"/>
                      <a:pt x="8" y="4"/>
                    </a:cubicBezTo>
                    <a:cubicBezTo>
                      <a:pt x="8" y="4"/>
                      <a:pt x="10" y="8"/>
                      <a:pt x="12"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16" name="Freeform 57"/>
              <p:cNvSpPr>
                <a:spLocks noEditPoints="1"/>
              </p:cNvSpPr>
              <p:nvPr/>
            </p:nvSpPr>
            <p:spPr bwMode="auto">
              <a:xfrm>
                <a:off x="7660695" y="1582176"/>
                <a:ext cx="218527" cy="218527"/>
              </a:xfrm>
              <a:custGeom>
                <a:avLst/>
                <a:gdLst>
                  <a:gd name="T0" fmla="*/ 50 w 100"/>
                  <a:gd name="T1" fmla="*/ 0 h 100"/>
                  <a:gd name="T2" fmla="*/ 0 w 100"/>
                  <a:gd name="T3" fmla="*/ 50 h 100"/>
                  <a:gd name="T4" fmla="*/ 50 w 100"/>
                  <a:gd name="T5" fmla="*/ 100 h 100"/>
                  <a:gd name="T6" fmla="*/ 100 w 100"/>
                  <a:gd name="T7" fmla="*/ 50 h 100"/>
                  <a:gd name="T8" fmla="*/ 50 w 100"/>
                  <a:gd name="T9" fmla="*/ 0 h 100"/>
                  <a:gd name="T10" fmla="*/ 50 w 100"/>
                  <a:gd name="T11" fmla="*/ 96 h 100"/>
                  <a:gd name="T12" fmla="*/ 4 w 100"/>
                  <a:gd name="T13" fmla="*/ 50 h 100"/>
                  <a:gd name="T14" fmla="*/ 50 w 100"/>
                  <a:gd name="T15" fmla="*/ 4 h 100"/>
                  <a:gd name="T16" fmla="*/ 96 w 100"/>
                  <a:gd name="T17" fmla="*/ 50 h 100"/>
                  <a:gd name="T18" fmla="*/ 50 w 100"/>
                  <a:gd name="T19" fmla="*/ 9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 h="100">
                    <a:moveTo>
                      <a:pt x="50" y="0"/>
                    </a:moveTo>
                    <a:cubicBezTo>
                      <a:pt x="22" y="0"/>
                      <a:pt x="0" y="22"/>
                      <a:pt x="0" y="50"/>
                    </a:cubicBezTo>
                    <a:cubicBezTo>
                      <a:pt x="0" y="78"/>
                      <a:pt x="22" y="100"/>
                      <a:pt x="50" y="100"/>
                    </a:cubicBezTo>
                    <a:cubicBezTo>
                      <a:pt x="78" y="100"/>
                      <a:pt x="100" y="78"/>
                      <a:pt x="100" y="50"/>
                    </a:cubicBezTo>
                    <a:cubicBezTo>
                      <a:pt x="100" y="22"/>
                      <a:pt x="78" y="0"/>
                      <a:pt x="50" y="0"/>
                    </a:cubicBezTo>
                    <a:close/>
                    <a:moveTo>
                      <a:pt x="50" y="96"/>
                    </a:moveTo>
                    <a:cubicBezTo>
                      <a:pt x="25" y="96"/>
                      <a:pt x="4" y="75"/>
                      <a:pt x="4" y="50"/>
                    </a:cubicBezTo>
                    <a:cubicBezTo>
                      <a:pt x="4" y="25"/>
                      <a:pt x="25" y="4"/>
                      <a:pt x="50" y="4"/>
                    </a:cubicBezTo>
                    <a:cubicBezTo>
                      <a:pt x="75" y="4"/>
                      <a:pt x="96" y="25"/>
                      <a:pt x="96" y="50"/>
                    </a:cubicBezTo>
                    <a:cubicBezTo>
                      <a:pt x="96" y="75"/>
                      <a:pt x="75" y="96"/>
                      <a:pt x="50"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17" name="Freeform 58"/>
              <p:cNvSpPr>
                <a:spLocks/>
              </p:cNvSpPr>
              <p:nvPr/>
            </p:nvSpPr>
            <p:spPr bwMode="auto">
              <a:xfrm>
                <a:off x="7731317" y="1722087"/>
                <a:ext cx="78617" cy="26650"/>
              </a:xfrm>
              <a:custGeom>
                <a:avLst/>
                <a:gdLst>
                  <a:gd name="T0" fmla="*/ 32 w 36"/>
                  <a:gd name="T1" fmla="*/ 2 h 12"/>
                  <a:gd name="T2" fmla="*/ 26 w 36"/>
                  <a:gd name="T3" fmla="*/ 8 h 12"/>
                  <a:gd name="T4" fmla="*/ 14 w 36"/>
                  <a:gd name="T5" fmla="*/ 8 h 12"/>
                  <a:gd name="T6" fmla="*/ 0 w 36"/>
                  <a:gd name="T7" fmla="*/ 8 h 12"/>
                  <a:gd name="T8" fmla="*/ 0 w 36"/>
                  <a:gd name="T9" fmla="*/ 12 h 12"/>
                  <a:gd name="T10" fmla="*/ 14 w 36"/>
                  <a:gd name="T11" fmla="*/ 12 h 12"/>
                  <a:gd name="T12" fmla="*/ 28 w 36"/>
                  <a:gd name="T13" fmla="*/ 12 h 12"/>
                  <a:gd name="T14" fmla="*/ 36 w 36"/>
                  <a:gd name="T15" fmla="*/ 4 h 12"/>
                  <a:gd name="T16" fmla="*/ 36 w 36"/>
                  <a:gd name="T17" fmla="*/ 0 h 12"/>
                  <a:gd name="T18" fmla="*/ 32 w 36"/>
                  <a:gd name="T19" fmla="*/ 0 h 12"/>
                  <a:gd name="T20" fmla="*/ 32 w 36"/>
                  <a:gd name="T21" fmla="*/ 2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6" h="12">
                    <a:moveTo>
                      <a:pt x="32" y="2"/>
                    </a:moveTo>
                    <a:cubicBezTo>
                      <a:pt x="32" y="5"/>
                      <a:pt x="29" y="8"/>
                      <a:pt x="26" y="8"/>
                    </a:cubicBezTo>
                    <a:cubicBezTo>
                      <a:pt x="14" y="8"/>
                      <a:pt x="14" y="8"/>
                      <a:pt x="14" y="8"/>
                    </a:cubicBezTo>
                    <a:cubicBezTo>
                      <a:pt x="0" y="8"/>
                      <a:pt x="0" y="8"/>
                      <a:pt x="0" y="8"/>
                    </a:cubicBezTo>
                    <a:cubicBezTo>
                      <a:pt x="0" y="12"/>
                      <a:pt x="0" y="12"/>
                      <a:pt x="0" y="12"/>
                    </a:cubicBezTo>
                    <a:cubicBezTo>
                      <a:pt x="14" y="12"/>
                      <a:pt x="14" y="12"/>
                      <a:pt x="14" y="12"/>
                    </a:cubicBezTo>
                    <a:cubicBezTo>
                      <a:pt x="28" y="12"/>
                      <a:pt x="28" y="12"/>
                      <a:pt x="28" y="12"/>
                    </a:cubicBezTo>
                    <a:cubicBezTo>
                      <a:pt x="32" y="12"/>
                      <a:pt x="36" y="8"/>
                      <a:pt x="36" y="4"/>
                    </a:cubicBezTo>
                    <a:cubicBezTo>
                      <a:pt x="36" y="2"/>
                      <a:pt x="36" y="0"/>
                      <a:pt x="36" y="0"/>
                    </a:cubicBezTo>
                    <a:cubicBezTo>
                      <a:pt x="32" y="0"/>
                      <a:pt x="32" y="0"/>
                      <a:pt x="32" y="0"/>
                    </a:cubicBezTo>
                    <a:lnTo>
                      <a:pt x="32"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18" name="Freeform 59"/>
              <p:cNvSpPr>
                <a:spLocks/>
              </p:cNvSpPr>
              <p:nvPr/>
            </p:nvSpPr>
            <p:spPr bwMode="auto">
              <a:xfrm>
                <a:off x="7783283" y="1652798"/>
                <a:ext cx="34645" cy="17322"/>
              </a:xfrm>
              <a:custGeom>
                <a:avLst/>
                <a:gdLst>
                  <a:gd name="T0" fmla="*/ 12 w 16"/>
                  <a:gd name="T1" fmla="*/ 0 h 8"/>
                  <a:gd name="T2" fmla="*/ 0 w 16"/>
                  <a:gd name="T3" fmla="*/ 0 h 8"/>
                  <a:gd name="T4" fmla="*/ 0 w 16"/>
                  <a:gd name="T5" fmla="*/ 4 h 8"/>
                  <a:gd name="T6" fmla="*/ 8 w 16"/>
                  <a:gd name="T7" fmla="*/ 4 h 8"/>
                  <a:gd name="T8" fmla="*/ 12 w 16"/>
                  <a:gd name="T9" fmla="*/ 8 h 8"/>
                  <a:gd name="T10" fmla="*/ 16 w 16"/>
                  <a:gd name="T11" fmla="*/ 4 h 8"/>
                  <a:gd name="T12" fmla="*/ 12 w 16"/>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16" h="8">
                    <a:moveTo>
                      <a:pt x="12" y="0"/>
                    </a:moveTo>
                    <a:cubicBezTo>
                      <a:pt x="0" y="0"/>
                      <a:pt x="0" y="0"/>
                      <a:pt x="0" y="0"/>
                    </a:cubicBezTo>
                    <a:cubicBezTo>
                      <a:pt x="0" y="4"/>
                      <a:pt x="0" y="4"/>
                      <a:pt x="0" y="4"/>
                    </a:cubicBezTo>
                    <a:cubicBezTo>
                      <a:pt x="8" y="4"/>
                      <a:pt x="8" y="4"/>
                      <a:pt x="8" y="4"/>
                    </a:cubicBezTo>
                    <a:cubicBezTo>
                      <a:pt x="8" y="4"/>
                      <a:pt x="10" y="8"/>
                      <a:pt x="12" y="8"/>
                    </a:cubicBezTo>
                    <a:cubicBezTo>
                      <a:pt x="14" y="8"/>
                      <a:pt x="16" y="6"/>
                      <a:pt x="16" y="4"/>
                    </a:cubicBezTo>
                    <a:cubicBezTo>
                      <a:pt x="16" y="2"/>
                      <a:pt x="14" y="0"/>
                      <a:pt x="1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16" name="Group 15"/>
            <p:cNvGrpSpPr/>
            <p:nvPr/>
          </p:nvGrpSpPr>
          <p:grpSpPr>
            <a:xfrm>
              <a:off x="549929" y="6210355"/>
              <a:ext cx="218527" cy="218527"/>
              <a:chOff x="1264778" y="2116502"/>
              <a:chExt cx="218527" cy="218527"/>
            </a:xfrm>
            <a:grpFill/>
          </p:grpSpPr>
          <p:sp>
            <p:nvSpPr>
              <p:cNvPr id="411" name="Freeform 60"/>
              <p:cNvSpPr>
                <a:spLocks/>
              </p:cNvSpPr>
              <p:nvPr/>
            </p:nvSpPr>
            <p:spPr bwMode="auto">
              <a:xfrm>
                <a:off x="1395361" y="2177796"/>
                <a:ext cx="34645" cy="26650"/>
              </a:xfrm>
              <a:custGeom>
                <a:avLst/>
                <a:gdLst>
                  <a:gd name="T0" fmla="*/ 0 w 26"/>
                  <a:gd name="T1" fmla="*/ 15 h 20"/>
                  <a:gd name="T2" fmla="*/ 3 w 26"/>
                  <a:gd name="T3" fmla="*/ 20 h 20"/>
                  <a:gd name="T4" fmla="*/ 26 w 26"/>
                  <a:gd name="T5" fmla="*/ 5 h 20"/>
                  <a:gd name="T6" fmla="*/ 23 w 26"/>
                  <a:gd name="T7" fmla="*/ 0 h 20"/>
                  <a:gd name="T8" fmla="*/ 0 w 26"/>
                  <a:gd name="T9" fmla="*/ 15 h 20"/>
                </a:gdLst>
                <a:ahLst/>
                <a:cxnLst>
                  <a:cxn ang="0">
                    <a:pos x="T0" y="T1"/>
                  </a:cxn>
                  <a:cxn ang="0">
                    <a:pos x="T2" y="T3"/>
                  </a:cxn>
                  <a:cxn ang="0">
                    <a:pos x="T4" y="T5"/>
                  </a:cxn>
                  <a:cxn ang="0">
                    <a:pos x="T6" y="T7"/>
                  </a:cxn>
                  <a:cxn ang="0">
                    <a:pos x="T8" y="T9"/>
                  </a:cxn>
                </a:cxnLst>
                <a:rect l="0" t="0" r="r" b="b"/>
                <a:pathLst>
                  <a:path w="26" h="20">
                    <a:moveTo>
                      <a:pt x="0" y="15"/>
                    </a:moveTo>
                    <a:lnTo>
                      <a:pt x="3" y="20"/>
                    </a:lnTo>
                    <a:lnTo>
                      <a:pt x="26" y="5"/>
                    </a:lnTo>
                    <a:lnTo>
                      <a:pt x="23" y="0"/>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12" name="Rectangle 61"/>
              <p:cNvSpPr>
                <a:spLocks noChangeArrowheads="1"/>
              </p:cNvSpPr>
              <p:nvPr/>
            </p:nvSpPr>
            <p:spPr bwMode="auto">
              <a:xfrm>
                <a:off x="1334067" y="2265740"/>
                <a:ext cx="78617" cy="799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13" name="Freeform 62"/>
              <p:cNvSpPr>
                <a:spLocks/>
              </p:cNvSpPr>
              <p:nvPr/>
            </p:nvSpPr>
            <p:spPr bwMode="auto">
              <a:xfrm>
                <a:off x="1316745" y="2177796"/>
                <a:ext cx="34645" cy="26650"/>
              </a:xfrm>
              <a:custGeom>
                <a:avLst/>
                <a:gdLst>
                  <a:gd name="T0" fmla="*/ 26 w 26"/>
                  <a:gd name="T1" fmla="*/ 15 h 20"/>
                  <a:gd name="T2" fmla="*/ 3 w 26"/>
                  <a:gd name="T3" fmla="*/ 0 h 20"/>
                  <a:gd name="T4" fmla="*/ 0 w 26"/>
                  <a:gd name="T5" fmla="*/ 5 h 20"/>
                  <a:gd name="T6" fmla="*/ 23 w 26"/>
                  <a:gd name="T7" fmla="*/ 20 h 20"/>
                  <a:gd name="T8" fmla="*/ 26 w 26"/>
                  <a:gd name="T9" fmla="*/ 15 h 20"/>
                </a:gdLst>
                <a:ahLst/>
                <a:cxnLst>
                  <a:cxn ang="0">
                    <a:pos x="T0" y="T1"/>
                  </a:cxn>
                  <a:cxn ang="0">
                    <a:pos x="T2" y="T3"/>
                  </a:cxn>
                  <a:cxn ang="0">
                    <a:pos x="T4" y="T5"/>
                  </a:cxn>
                  <a:cxn ang="0">
                    <a:pos x="T6" y="T7"/>
                  </a:cxn>
                  <a:cxn ang="0">
                    <a:pos x="T8" y="T9"/>
                  </a:cxn>
                </a:cxnLst>
                <a:rect l="0" t="0" r="r" b="b"/>
                <a:pathLst>
                  <a:path w="26" h="20">
                    <a:moveTo>
                      <a:pt x="26" y="15"/>
                    </a:moveTo>
                    <a:lnTo>
                      <a:pt x="3" y="0"/>
                    </a:lnTo>
                    <a:lnTo>
                      <a:pt x="0" y="5"/>
                    </a:lnTo>
                    <a:lnTo>
                      <a:pt x="23" y="20"/>
                    </a:lnTo>
                    <a:lnTo>
                      <a:pt x="26"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14" name="Freeform 63"/>
              <p:cNvSpPr>
                <a:spLocks noEditPoints="1"/>
              </p:cNvSpPr>
              <p:nvPr/>
            </p:nvSpPr>
            <p:spPr bwMode="auto">
              <a:xfrm>
                <a:off x="1264778" y="2116502"/>
                <a:ext cx="218527" cy="218527"/>
              </a:xfrm>
              <a:custGeom>
                <a:avLst/>
                <a:gdLst>
                  <a:gd name="T0" fmla="*/ 50 w 100"/>
                  <a:gd name="T1" fmla="*/ 0 h 100"/>
                  <a:gd name="T2" fmla="*/ 0 w 100"/>
                  <a:gd name="T3" fmla="*/ 50 h 100"/>
                  <a:gd name="T4" fmla="*/ 50 w 100"/>
                  <a:gd name="T5" fmla="*/ 100 h 100"/>
                  <a:gd name="T6" fmla="*/ 100 w 100"/>
                  <a:gd name="T7" fmla="*/ 50 h 100"/>
                  <a:gd name="T8" fmla="*/ 50 w 100"/>
                  <a:gd name="T9" fmla="*/ 0 h 100"/>
                  <a:gd name="T10" fmla="*/ 50 w 100"/>
                  <a:gd name="T11" fmla="*/ 96 h 100"/>
                  <a:gd name="T12" fmla="*/ 4 w 100"/>
                  <a:gd name="T13" fmla="*/ 50 h 100"/>
                  <a:gd name="T14" fmla="*/ 50 w 100"/>
                  <a:gd name="T15" fmla="*/ 4 h 100"/>
                  <a:gd name="T16" fmla="*/ 96 w 100"/>
                  <a:gd name="T17" fmla="*/ 50 h 100"/>
                  <a:gd name="T18" fmla="*/ 50 w 100"/>
                  <a:gd name="T19" fmla="*/ 9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 h="100">
                    <a:moveTo>
                      <a:pt x="50" y="0"/>
                    </a:moveTo>
                    <a:cubicBezTo>
                      <a:pt x="22" y="0"/>
                      <a:pt x="0" y="22"/>
                      <a:pt x="0" y="50"/>
                    </a:cubicBezTo>
                    <a:cubicBezTo>
                      <a:pt x="0" y="78"/>
                      <a:pt x="22" y="100"/>
                      <a:pt x="50" y="100"/>
                    </a:cubicBezTo>
                    <a:cubicBezTo>
                      <a:pt x="78" y="100"/>
                      <a:pt x="100" y="78"/>
                      <a:pt x="100" y="50"/>
                    </a:cubicBezTo>
                    <a:cubicBezTo>
                      <a:pt x="100" y="22"/>
                      <a:pt x="78" y="0"/>
                      <a:pt x="50" y="0"/>
                    </a:cubicBezTo>
                    <a:close/>
                    <a:moveTo>
                      <a:pt x="50" y="96"/>
                    </a:moveTo>
                    <a:cubicBezTo>
                      <a:pt x="25" y="96"/>
                      <a:pt x="4" y="75"/>
                      <a:pt x="4" y="50"/>
                    </a:cubicBezTo>
                    <a:cubicBezTo>
                      <a:pt x="4" y="25"/>
                      <a:pt x="25" y="4"/>
                      <a:pt x="50" y="4"/>
                    </a:cubicBezTo>
                    <a:cubicBezTo>
                      <a:pt x="75" y="4"/>
                      <a:pt x="96" y="25"/>
                      <a:pt x="96" y="50"/>
                    </a:cubicBezTo>
                    <a:cubicBezTo>
                      <a:pt x="96" y="75"/>
                      <a:pt x="75" y="96"/>
                      <a:pt x="50"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17" name="Group 16"/>
            <p:cNvGrpSpPr/>
            <p:nvPr/>
          </p:nvGrpSpPr>
          <p:grpSpPr>
            <a:xfrm>
              <a:off x="1797771" y="2116502"/>
              <a:ext cx="218527" cy="218527"/>
              <a:chOff x="1797771" y="2116502"/>
              <a:chExt cx="218527" cy="218527"/>
            </a:xfrm>
            <a:grpFill/>
          </p:grpSpPr>
          <p:sp>
            <p:nvSpPr>
              <p:cNvPr id="407" name="Rectangle 64"/>
              <p:cNvSpPr>
                <a:spLocks noChangeArrowheads="1"/>
              </p:cNvSpPr>
              <p:nvPr/>
            </p:nvSpPr>
            <p:spPr bwMode="auto">
              <a:xfrm>
                <a:off x="1849738" y="2187123"/>
                <a:ext cx="34645" cy="799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08" name="Rectangle 65"/>
              <p:cNvSpPr>
                <a:spLocks noChangeArrowheads="1"/>
              </p:cNvSpPr>
              <p:nvPr/>
            </p:nvSpPr>
            <p:spPr bwMode="auto">
              <a:xfrm>
                <a:off x="1928354" y="2187123"/>
                <a:ext cx="34645" cy="799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09" name="Rectangle 66"/>
              <p:cNvSpPr>
                <a:spLocks noChangeArrowheads="1"/>
              </p:cNvSpPr>
              <p:nvPr/>
            </p:nvSpPr>
            <p:spPr bwMode="auto">
              <a:xfrm>
                <a:off x="1867060" y="2265740"/>
                <a:ext cx="78617" cy="799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10" name="Freeform 67"/>
              <p:cNvSpPr>
                <a:spLocks noEditPoints="1"/>
              </p:cNvSpPr>
              <p:nvPr/>
            </p:nvSpPr>
            <p:spPr bwMode="auto">
              <a:xfrm>
                <a:off x="1797771" y="2116502"/>
                <a:ext cx="218527" cy="218527"/>
              </a:xfrm>
              <a:custGeom>
                <a:avLst/>
                <a:gdLst>
                  <a:gd name="T0" fmla="*/ 50 w 100"/>
                  <a:gd name="T1" fmla="*/ 0 h 100"/>
                  <a:gd name="T2" fmla="*/ 0 w 100"/>
                  <a:gd name="T3" fmla="*/ 50 h 100"/>
                  <a:gd name="T4" fmla="*/ 50 w 100"/>
                  <a:gd name="T5" fmla="*/ 100 h 100"/>
                  <a:gd name="T6" fmla="*/ 100 w 100"/>
                  <a:gd name="T7" fmla="*/ 50 h 100"/>
                  <a:gd name="T8" fmla="*/ 50 w 100"/>
                  <a:gd name="T9" fmla="*/ 0 h 100"/>
                  <a:gd name="T10" fmla="*/ 50 w 100"/>
                  <a:gd name="T11" fmla="*/ 96 h 100"/>
                  <a:gd name="T12" fmla="*/ 4 w 100"/>
                  <a:gd name="T13" fmla="*/ 50 h 100"/>
                  <a:gd name="T14" fmla="*/ 50 w 100"/>
                  <a:gd name="T15" fmla="*/ 4 h 100"/>
                  <a:gd name="T16" fmla="*/ 96 w 100"/>
                  <a:gd name="T17" fmla="*/ 50 h 100"/>
                  <a:gd name="T18" fmla="*/ 50 w 100"/>
                  <a:gd name="T19" fmla="*/ 9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 h="100">
                    <a:moveTo>
                      <a:pt x="50" y="0"/>
                    </a:moveTo>
                    <a:cubicBezTo>
                      <a:pt x="22" y="0"/>
                      <a:pt x="0" y="22"/>
                      <a:pt x="0" y="50"/>
                    </a:cubicBezTo>
                    <a:cubicBezTo>
                      <a:pt x="0" y="78"/>
                      <a:pt x="22" y="100"/>
                      <a:pt x="50" y="100"/>
                    </a:cubicBezTo>
                    <a:cubicBezTo>
                      <a:pt x="78" y="100"/>
                      <a:pt x="100" y="78"/>
                      <a:pt x="100" y="50"/>
                    </a:cubicBezTo>
                    <a:cubicBezTo>
                      <a:pt x="100" y="22"/>
                      <a:pt x="78" y="0"/>
                      <a:pt x="50" y="0"/>
                    </a:cubicBezTo>
                    <a:close/>
                    <a:moveTo>
                      <a:pt x="50" y="96"/>
                    </a:moveTo>
                    <a:cubicBezTo>
                      <a:pt x="25" y="96"/>
                      <a:pt x="4" y="75"/>
                      <a:pt x="4" y="50"/>
                    </a:cubicBezTo>
                    <a:cubicBezTo>
                      <a:pt x="4" y="25"/>
                      <a:pt x="25" y="4"/>
                      <a:pt x="50" y="4"/>
                    </a:cubicBezTo>
                    <a:cubicBezTo>
                      <a:pt x="75" y="4"/>
                      <a:pt x="96" y="25"/>
                      <a:pt x="96" y="50"/>
                    </a:cubicBezTo>
                    <a:cubicBezTo>
                      <a:pt x="96" y="75"/>
                      <a:pt x="75" y="96"/>
                      <a:pt x="50"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18" name="Group 17"/>
            <p:cNvGrpSpPr/>
            <p:nvPr/>
          </p:nvGrpSpPr>
          <p:grpSpPr>
            <a:xfrm>
              <a:off x="11477149" y="2626842"/>
              <a:ext cx="218527" cy="218527"/>
              <a:chOff x="2330764" y="2116502"/>
              <a:chExt cx="218527" cy="218527"/>
            </a:xfrm>
            <a:grpFill/>
          </p:grpSpPr>
          <p:sp>
            <p:nvSpPr>
              <p:cNvPr id="403" name="Rectangle 68"/>
              <p:cNvSpPr>
                <a:spLocks noChangeArrowheads="1"/>
              </p:cNvSpPr>
              <p:nvPr/>
            </p:nvSpPr>
            <p:spPr bwMode="auto">
              <a:xfrm>
                <a:off x="2382731" y="2187123"/>
                <a:ext cx="34645" cy="799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04" name="Freeform 69"/>
              <p:cNvSpPr>
                <a:spLocks/>
              </p:cNvSpPr>
              <p:nvPr/>
            </p:nvSpPr>
            <p:spPr bwMode="auto">
              <a:xfrm>
                <a:off x="2392058" y="2256413"/>
                <a:ext cx="95939" cy="26650"/>
              </a:xfrm>
              <a:custGeom>
                <a:avLst/>
                <a:gdLst>
                  <a:gd name="T0" fmla="*/ 0 w 44"/>
                  <a:gd name="T1" fmla="*/ 8 h 12"/>
                  <a:gd name="T2" fmla="*/ 0 w 44"/>
                  <a:gd name="T3" fmla="*/ 12 h 12"/>
                  <a:gd name="T4" fmla="*/ 22 w 44"/>
                  <a:gd name="T5" fmla="*/ 4 h 12"/>
                  <a:gd name="T6" fmla="*/ 44 w 44"/>
                  <a:gd name="T7" fmla="*/ 12 h 12"/>
                  <a:gd name="T8" fmla="*/ 44 w 44"/>
                  <a:gd name="T9" fmla="*/ 8 h 12"/>
                  <a:gd name="T10" fmla="*/ 22 w 44"/>
                  <a:gd name="T11" fmla="*/ 0 h 12"/>
                  <a:gd name="T12" fmla="*/ 0 w 44"/>
                  <a:gd name="T13" fmla="*/ 8 h 12"/>
                </a:gdLst>
                <a:ahLst/>
                <a:cxnLst>
                  <a:cxn ang="0">
                    <a:pos x="T0" y="T1"/>
                  </a:cxn>
                  <a:cxn ang="0">
                    <a:pos x="T2" y="T3"/>
                  </a:cxn>
                  <a:cxn ang="0">
                    <a:pos x="T4" y="T5"/>
                  </a:cxn>
                  <a:cxn ang="0">
                    <a:pos x="T6" y="T7"/>
                  </a:cxn>
                  <a:cxn ang="0">
                    <a:pos x="T8" y="T9"/>
                  </a:cxn>
                  <a:cxn ang="0">
                    <a:pos x="T10" y="T11"/>
                  </a:cxn>
                  <a:cxn ang="0">
                    <a:pos x="T12" y="T13"/>
                  </a:cxn>
                </a:cxnLst>
                <a:rect l="0" t="0" r="r" b="b"/>
                <a:pathLst>
                  <a:path w="44" h="12">
                    <a:moveTo>
                      <a:pt x="0" y="8"/>
                    </a:moveTo>
                    <a:cubicBezTo>
                      <a:pt x="0" y="12"/>
                      <a:pt x="0" y="12"/>
                      <a:pt x="0" y="12"/>
                    </a:cubicBezTo>
                    <a:cubicBezTo>
                      <a:pt x="0" y="12"/>
                      <a:pt x="8" y="4"/>
                      <a:pt x="22" y="4"/>
                    </a:cubicBezTo>
                    <a:cubicBezTo>
                      <a:pt x="36" y="4"/>
                      <a:pt x="44" y="12"/>
                      <a:pt x="44" y="12"/>
                    </a:cubicBezTo>
                    <a:cubicBezTo>
                      <a:pt x="44" y="8"/>
                      <a:pt x="44" y="8"/>
                      <a:pt x="44" y="8"/>
                    </a:cubicBezTo>
                    <a:cubicBezTo>
                      <a:pt x="44" y="8"/>
                      <a:pt x="36" y="0"/>
                      <a:pt x="22" y="0"/>
                    </a:cubicBezTo>
                    <a:cubicBezTo>
                      <a:pt x="8" y="0"/>
                      <a:pt x="0" y="8"/>
                      <a:pt x="0"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05" name="Freeform 70"/>
              <p:cNvSpPr>
                <a:spLocks noEditPoints="1"/>
              </p:cNvSpPr>
              <p:nvPr/>
            </p:nvSpPr>
            <p:spPr bwMode="auto">
              <a:xfrm>
                <a:off x="2330764" y="2116502"/>
                <a:ext cx="218527" cy="218527"/>
              </a:xfrm>
              <a:custGeom>
                <a:avLst/>
                <a:gdLst>
                  <a:gd name="T0" fmla="*/ 50 w 100"/>
                  <a:gd name="T1" fmla="*/ 0 h 100"/>
                  <a:gd name="T2" fmla="*/ 0 w 100"/>
                  <a:gd name="T3" fmla="*/ 50 h 100"/>
                  <a:gd name="T4" fmla="*/ 50 w 100"/>
                  <a:gd name="T5" fmla="*/ 100 h 100"/>
                  <a:gd name="T6" fmla="*/ 100 w 100"/>
                  <a:gd name="T7" fmla="*/ 50 h 100"/>
                  <a:gd name="T8" fmla="*/ 50 w 100"/>
                  <a:gd name="T9" fmla="*/ 0 h 100"/>
                  <a:gd name="T10" fmla="*/ 50 w 100"/>
                  <a:gd name="T11" fmla="*/ 96 h 100"/>
                  <a:gd name="T12" fmla="*/ 4 w 100"/>
                  <a:gd name="T13" fmla="*/ 50 h 100"/>
                  <a:gd name="T14" fmla="*/ 50 w 100"/>
                  <a:gd name="T15" fmla="*/ 4 h 100"/>
                  <a:gd name="T16" fmla="*/ 96 w 100"/>
                  <a:gd name="T17" fmla="*/ 50 h 100"/>
                  <a:gd name="T18" fmla="*/ 50 w 100"/>
                  <a:gd name="T19" fmla="*/ 9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 h="100">
                    <a:moveTo>
                      <a:pt x="50" y="0"/>
                    </a:moveTo>
                    <a:cubicBezTo>
                      <a:pt x="22" y="0"/>
                      <a:pt x="0" y="22"/>
                      <a:pt x="0" y="50"/>
                    </a:cubicBezTo>
                    <a:cubicBezTo>
                      <a:pt x="0" y="78"/>
                      <a:pt x="22" y="100"/>
                      <a:pt x="50" y="100"/>
                    </a:cubicBezTo>
                    <a:cubicBezTo>
                      <a:pt x="78" y="100"/>
                      <a:pt x="100" y="78"/>
                      <a:pt x="100" y="50"/>
                    </a:cubicBezTo>
                    <a:cubicBezTo>
                      <a:pt x="100" y="22"/>
                      <a:pt x="78" y="0"/>
                      <a:pt x="50" y="0"/>
                    </a:cubicBezTo>
                    <a:close/>
                    <a:moveTo>
                      <a:pt x="50" y="96"/>
                    </a:moveTo>
                    <a:cubicBezTo>
                      <a:pt x="25" y="96"/>
                      <a:pt x="4" y="75"/>
                      <a:pt x="4" y="50"/>
                    </a:cubicBezTo>
                    <a:cubicBezTo>
                      <a:pt x="4" y="25"/>
                      <a:pt x="25" y="4"/>
                      <a:pt x="50" y="4"/>
                    </a:cubicBezTo>
                    <a:cubicBezTo>
                      <a:pt x="75" y="4"/>
                      <a:pt x="96" y="25"/>
                      <a:pt x="96" y="50"/>
                    </a:cubicBezTo>
                    <a:cubicBezTo>
                      <a:pt x="96" y="75"/>
                      <a:pt x="75" y="96"/>
                      <a:pt x="50"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06" name="Rectangle 71"/>
              <p:cNvSpPr>
                <a:spLocks noChangeArrowheads="1"/>
              </p:cNvSpPr>
              <p:nvPr/>
            </p:nvSpPr>
            <p:spPr bwMode="auto">
              <a:xfrm>
                <a:off x="2461347" y="2187123"/>
                <a:ext cx="34645" cy="799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19" name="Group 18"/>
            <p:cNvGrpSpPr/>
            <p:nvPr/>
          </p:nvGrpSpPr>
          <p:grpSpPr>
            <a:xfrm>
              <a:off x="8486318" y="6291379"/>
              <a:ext cx="218527" cy="218527"/>
              <a:chOff x="2863757" y="2116502"/>
              <a:chExt cx="218527" cy="218527"/>
            </a:xfrm>
            <a:grpFill/>
          </p:grpSpPr>
          <p:sp>
            <p:nvSpPr>
              <p:cNvPr id="399" name="Rectangle 72"/>
              <p:cNvSpPr>
                <a:spLocks noChangeArrowheads="1"/>
              </p:cNvSpPr>
              <p:nvPr/>
            </p:nvSpPr>
            <p:spPr bwMode="auto">
              <a:xfrm>
                <a:off x="2994341" y="2187123"/>
                <a:ext cx="34645" cy="799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00" name="Freeform 73"/>
              <p:cNvSpPr>
                <a:spLocks/>
              </p:cNvSpPr>
              <p:nvPr/>
            </p:nvSpPr>
            <p:spPr bwMode="auto">
              <a:xfrm>
                <a:off x="2925051" y="2256413"/>
                <a:ext cx="95939" cy="26650"/>
              </a:xfrm>
              <a:custGeom>
                <a:avLst/>
                <a:gdLst>
                  <a:gd name="T0" fmla="*/ 0 w 44"/>
                  <a:gd name="T1" fmla="*/ 0 h 12"/>
                  <a:gd name="T2" fmla="*/ 0 w 44"/>
                  <a:gd name="T3" fmla="*/ 4 h 12"/>
                  <a:gd name="T4" fmla="*/ 22 w 44"/>
                  <a:gd name="T5" fmla="*/ 12 h 12"/>
                  <a:gd name="T6" fmla="*/ 44 w 44"/>
                  <a:gd name="T7" fmla="*/ 4 h 12"/>
                  <a:gd name="T8" fmla="*/ 44 w 44"/>
                  <a:gd name="T9" fmla="*/ 0 h 12"/>
                  <a:gd name="T10" fmla="*/ 22 w 44"/>
                  <a:gd name="T11" fmla="*/ 8 h 12"/>
                  <a:gd name="T12" fmla="*/ 0 w 44"/>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44" h="12">
                    <a:moveTo>
                      <a:pt x="0" y="0"/>
                    </a:moveTo>
                    <a:cubicBezTo>
                      <a:pt x="0" y="4"/>
                      <a:pt x="0" y="4"/>
                      <a:pt x="0" y="4"/>
                    </a:cubicBezTo>
                    <a:cubicBezTo>
                      <a:pt x="0" y="4"/>
                      <a:pt x="8" y="12"/>
                      <a:pt x="22" y="12"/>
                    </a:cubicBezTo>
                    <a:cubicBezTo>
                      <a:pt x="36" y="12"/>
                      <a:pt x="44" y="4"/>
                      <a:pt x="44" y="4"/>
                    </a:cubicBezTo>
                    <a:cubicBezTo>
                      <a:pt x="44" y="0"/>
                      <a:pt x="44" y="0"/>
                      <a:pt x="44" y="0"/>
                    </a:cubicBezTo>
                    <a:cubicBezTo>
                      <a:pt x="44" y="0"/>
                      <a:pt x="36" y="8"/>
                      <a:pt x="22" y="8"/>
                    </a:cubicBezTo>
                    <a:cubicBezTo>
                      <a:pt x="8" y="8"/>
                      <a:pt x="0" y="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01" name="Rectangle 74"/>
              <p:cNvSpPr>
                <a:spLocks noChangeArrowheads="1"/>
              </p:cNvSpPr>
              <p:nvPr/>
            </p:nvSpPr>
            <p:spPr bwMode="auto">
              <a:xfrm>
                <a:off x="2915724" y="2187123"/>
                <a:ext cx="34645" cy="799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02" name="Freeform 75"/>
              <p:cNvSpPr>
                <a:spLocks noEditPoints="1"/>
              </p:cNvSpPr>
              <p:nvPr/>
            </p:nvSpPr>
            <p:spPr bwMode="auto">
              <a:xfrm>
                <a:off x="2863757" y="2116502"/>
                <a:ext cx="218527" cy="218527"/>
              </a:xfrm>
              <a:custGeom>
                <a:avLst/>
                <a:gdLst>
                  <a:gd name="T0" fmla="*/ 50 w 100"/>
                  <a:gd name="T1" fmla="*/ 0 h 100"/>
                  <a:gd name="T2" fmla="*/ 0 w 100"/>
                  <a:gd name="T3" fmla="*/ 50 h 100"/>
                  <a:gd name="T4" fmla="*/ 50 w 100"/>
                  <a:gd name="T5" fmla="*/ 100 h 100"/>
                  <a:gd name="T6" fmla="*/ 100 w 100"/>
                  <a:gd name="T7" fmla="*/ 50 h 100"/>
                  <a:gd name="T8" fmla="*/ 50 w 100"/>
                  <a:gd name="T9" fmla="*/ 0 h 100"/>
                  <a:gd name="T10" fmla="*/ 50 w 100"/>
                  <a:gd name="T11" fmla="*/ 96 h 100"/>
                  <a:gd name="T12" fmla="*/ 4 w 100"/>
                  <a:gd name="T13" fmla="*/ 50 h 100"/>
                  <a:gd name="T14" fmla="*/ 50 w 100"/>
                  <a:gd name="T15" fmla="*/ 4 h 100"/>
                  <a:gd name="T16" fmla="*/ 96 w 100"/>
                  <a:gd name="T17" fmla="*/ 50 h 100"/>
                  <a:gd name="T18" fmla="*/ 50 w 100"/>
                  <a:gd name="T19" fmla="*/ 9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 h="100">
                    <a:moveTo>
                      <a:pt x="50" y="0"/>
                    </a:moveTo>
                    <a:cubicBezTo>
                      <a:pt x="22" y="0"/>
                      <a:pt x="0" y="22"/>
                      <a:pt x="0" y="50"/>
                    </a:cubicBezTo>
                    <a:cubicBezTo>
                      <a:pt x="0" y="78"/>
                      <a:pt x="22" y="100"/>
                      <a:pt x="50" y="100"/>
                    </a:cubicBezTo>
                    <a:cubicBezTo>
                      <a:pt x="77" y="100"/>
                      <a:pt x="100" y="78"/>
                      <a:pt x="100" y="50"/>
                    </a:cubicBezTo>
                    <a:cubicBezTo>
                      <a:pt x="100" y="22"/>
                      <a:pt x="77" y="0"/>
                      <a:pt x="50" y="0"/>
                    </a:cubicBezTo>
                    <a:close/>
                    <a:moveTo>
                      <a:pt x="50" y="96"/>
                    </a:moveTo>
                    <a:cubicBezTo>
                      <a:pt x="24" y="96"/>
                      <a:pt x="4" y="75"/>
                      <a:pt x="4" y="50"/>
                    </a:cubicBezTo>
                    <a:cubicBezTo>
                      <a:pt x="4" y="25"/>
                      <a:pt x="24" y="4"/>
                      <a:pt x="50" y="4"/>
                    </a:cubicBezTo>
                    <a:cubicBezTo>
                      <a:pt x="75" y="4"/>
                      <a:pt x="96" y="25"/>
                      <a:pt x="96" y="50"/>
                    </a:cubicBezTo>
                    <a:cubicBezTo>
                      <a:pt x="96" y="75"/>
                      <a:pt x="75" y="96"/>
                      <a:pt x="50"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20" name="Group 19"/>
            <p:cNvGrpSpPr/>
            <p:nvPr/>
          </p:nvGrpSpPr>
          <p:grpSpPr>
            <a:xfrm>
              <a:off x="10052307" y="1932705"/>
              <a:ext cx="485603" cy="485603"/>
              <a:chOff x="3396750" y="2116502"/>
              <a:chExt cx="218527" cy="218527"/>
            </a:xfrm>
            <a:grpFill/>
          </p:grpSpPr>
          <p:sp>
            <p:nvSpPr>
              <p:cNvPr id="393" name="Freeform 76"/>
              <p:cNvSpPr>
                <a:spLocks/>
              </p:cNvSpPr>
              <p:nvPr/>
            </p:nvSpPr>
            <p:spPr bwMode="auto">
              <a:xfrm>
                <a:off x="3458044" y="2256413"/>
                <a:ext cx="95939" cy="26650"/>
              </a:xfrm>
              <a:custGeom>
                <a:avLst/>
                <a:gdLst>
                  <a:gd name="T0" fmla="*/ 0 w 44"/>
                  <a:gd name="T1" fmla="*/ 0 h 12"/>
                  <a:gd name="T2" fmla="*/ 0 w 44"/>
                  <a:gd name="T3" fmla="*/ 4 h 12"/>
                  <a:gd name="T4" fmla="*/ 22 w 44"/>
                  <a:gd name="T5" fmla="*/ 12 h 12"/>
                  <a:gd name="T6" fmla="*/ 44 w 44"/>
                  <a:gd name="T7" fmla="*/ 4 h 12"/>
                  <a:gd name="T8" fmla="*/ 44 w 44"/>
                  <a:gd name="T9" fmla="*/ 0 h 12"/>
                  <a:gd name="T10" fmla="*/ 22 w 44"/>
                  <a:gd name="T11" fmla="*/ 8 h 12"/>
                  <a:gd name="T12" fmla="*/ 0 w 44"/>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44" h="12">
                    <a:moveTo>
                      <a:pt x="0" y="0"/>
                    </a:moveTo>
                    <a:cubicBezTo>
                      <a:pt x="0" y="4"/>
                      <a:pt x="0" y="4"/>
                      <a:pt x="0" y="4"/>
                    </a:cubicBezTo>
                    <a:cubicBezTo>
                      <a:pt x="0" y="4"/>
                      <a:pt x="8" y="12"/>
                      <a:pt x="22" y="12"/>
                    </a:cubicBezTo>
                    <a:cubicBezTo>
                      <a:pt x="36" y="12"/>
                      <a:pt x="44" y="4"/>
                      <a:pt x="44" y="4"/>
                    </a:cubicBezTo>
                    <a:cubicBezTo>
                      <a:pt x="44" y="0"/>
                      <a:pt x="44" y="0"/>
                      <a:pt x="44" y="0"/>
                    </a:cubicBezTo>
                    <a:cubicBezTo>
                      <a:pt x="44" y="0"/>
                      <a:pt x="36" y="8"/>
                      <a:pt x="22" y="8"/>
                    </a:cubicBezTo>
                    <a:cubicBezTo>
                      <a:pt x="8" y="8"/>
                      <a:pt x="0" y="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94" name="Oval 77"/>
              <p:cNvSpPr>
                <a:spLocks noChangeArrowheads="1"/>
              </p:cNvSpPr>
              <p:nvPr/>
            </p:nvSpPr>
            <p:spPr bwMode="auto">
              <a:xfrm>
                <a:off x="3458044" y="2195118"/>
                <a:ext cx="17323" cy="173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95" name="Freeform 78"/>
              <p:cNvSpPr>
                <a:spLocks/>
              </p:cNvSpPr>
              <p:nvPr/>
            </p:nvSpPr>
            <p:spPr bwMode="auto">
              <a:xfrm>
                <a:off x="3440723" y="2168469"/>
                <a:ext cx="34645" cy="26650"/>
              </a:xfrm>
              <a:custGeom>
                <a:avLst/>
                <a:gdLst>
                  <a:gd name="T0" fmla="*/ 23 w 26"/>
                  <a:gd name="T1" fmla="*/ 0 h 20"/>
                  <a:gd name="T2" fmla="*/ 0 w 26"/>
                  <a:gd name="T3" fmla="*/ 15 h 20"/>
                  <a:gd name="T4" fmla="*/ 3 w 26"/>
                  <a:gd name="T5" fmla="*/ 20 h 20"/>
                  <a:gd name="T6" fmla="*/ 26 w 26"/>
                  <a:gd name="T7" fmla="*/ 5 h 20"/>
                  <a:gd name="T8" fmla="*/ 23 w 26"/>
                  <a:gd name="T9" fmla="*/ 0 h 20"/>
                </a:gdLst>
                <a:ahLst/>
                <a:cxnLst>
                  <a:cxn ang="0">
                    <a:pos x="T0" y="T1"/>
                  </a:cxn>
                  <a:cxn ang="0">
                    <a:pos x="T2" y="T3"/>
                  </a:cxn>
                  <a:cxn ang="0">
                    <a:pos x="T4" y="T5"/>
                  </a:cxn>
                  <a:cxn ang="0">
                    <a:pos x="T6" y="T7"/>
                  </a:cxn>
                  <a:cxn ang="0">
                    <a:pos x="T8" y="T9"/>
                  </a:cxn>
                </a:cxnLst>
                <a:rect l="0" t="0" r="r" b="b"/>
                <a:pathLst>
                  <a:path w="26" h="20">
                    <a:moveTo>
                      <a:pt x="23" y="0"/>
                    </a:moveTo>
                    <a:lnTo>
                      <a:pt x="0" y="15"/>
                    </a:lnTo>
                    <a:lnTo>
                      <a:pt x="3" y="20"/>
                    </a:lnTo>
                    <a:lnTo>
                      <a:pt x="26" y="5"/>
                    </a:lnTo>
                    <a:lnTo>
                      <a:pt x="2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96" name="Freeform 79"/>
              <p:cNvSpPr>
                <a:spLocks/>
              </p:cNvSpPr>
              <p:nvPr/>
            </p:nvSpPr>
            <p:spPr bwMode="auto">
              <a:xfrm>
                <a:off x="3536661" y="2168469"/>
                <a:ext cx="34645" cy="26650"/>
              </a:xfrm>
              <a:custGeom>
                <a:avLst/>
                <a:gdLst>
                  <a:gd name="T0" fmla="*/ 0 w 26"/>
                  <a:gd name="T1" fmla="*/ 5 h 20"/>
                  <a:gd name="T2" fmla="*/ 23 w 26"/>
                  <a:gd name="T3" fmla="*/ 20 h 20"/>
                  <a:gd name="T4" fmla="*/ 26 w 26"/>
                  <a:gd name="T5" fmla="*/ 15 h 20"/>
                  <a:gd name="T6" fmla="*/ 3 w 26"/>
                  <a:gd name="T7" fmla="*/ 0 h 20"/>
                  <a:gd name="T8" fmla="*/ 0 w 26"/>
                  <a:gd name="T9" fmla="*/ 5 h 20"/>
                </a:gdLst>
                <a:ahLst/>
                <a:cxnLst>
                  <a:cxn ang="0">
                    <a:pos x="T0" y="T1"/>
                  </a:cxn>
                  <a:cxn ang="0">
                    <a:pos x="T2" y="T3"/>
                  </a:cxn>
                  <a:cxn ang="0">
                    <a:pos x="T4" y="T5"/>
                  </a:cxn>
                  <a:cxn ang="0">
                    <a:pos x="T6" y="T7"/>
                  </a:cxn>
                  <a:cxn ang="0">
                    <a:pos x="T8" y="T9"/>
                  </a:cxn>
                </a:cxnLst>
                <a:rect l="0" t="0" r="r" b="b"/>
                <a:pathLst>
                  <a:path w="26" h="20">
                    <a:moveTo>
                      <a:pt x="0" y="5"/>
                    </a:moveTo>
                    <a:lnTo>
                      <a:pt x="23" y="20"/>
                    </a:lnTo>
                    <a:lnTo>
                      <a:pt x="26" y="15"/>
                    </a:lnTo>
                    <a:lnTo>
                      <a:pt x="3" y="0"/>
                    </a:lnTo>
                    <a:lnTo>
                      <a:pt x="0" y="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97" name="Freeform 80"/>
              <p:cNvSpPr>
                <a:spLocks noEditPoints="1"/>
              </p:cNvSpPr>
              <p:nvPr/>
            </p:nvSpPr>
            <p:spPr bwMode="auto">
              <a:xfrm>
                <a:off x="3396750" y="2116502"/>
                <a:ext cx="218527" cy="218527"/>
              </a:xfrm>
              <a:custGeom>
                <a:avLst/>
                <a:gdLst>
                  <a:gd name="T0" fmla="*/ 50 w 100"/>
                  <a:gd name="T1" fmla="*/ 0 h 100"/>
                  <a:gd name="T2" fmla="*/ 0 w 100"/>
                  <a:gd name="T3" fmla="*/ 50 h 100"/>
                  <a:gd name="T4" fmla="*/ 50 w 100"/>
                  <a:gd name="T5" fmla="*/ 100 h 100"/>
                  <a:gd name="T6" fmla="*/ 100 w 100"/>
                  <a:gd name="T7" fmla="*/ 50 h 100"/>
                  <a:gd name="T8" fmla="*/ 50 w 100"/>
                  <a:gd name="T9" fmla="*/ 0 h 100"/>
                  <a:gd name="T10" fmla="*/ 50 w 100"/>
                  <a:gd name="T11" fmla="*/ 96 h 100"/>
                  <a:gd name="T12" fmla="*/ 4 w 100"/>
                  <a:gd name="T13" fmla="*/ 50 h 100"/>
                  <a:gd name="T14" fmla="*/ 50 w 100"/>
                  <a:gd name="T15" fmla="*/ 4 h 100"/>
                  <a:gd name="T16" fmla="*/ 96 w 100"/>
                  <a:gd name="T17" fmla="*/ 50 h 100"/>
                  <a:gd name="T18" fmla="*/ 50 w 100"/>
                  <a:gd name="T19" fmla="*/ 9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 h="100">
                    <a:moveTo>
                      <a:pt x="50" y="0"/>
                    </a:moveTo>
                    <a:cubicBezTo>
                      <a:pt x="22" y="0"/>
                      <a:pt x="0" y="22"/>
                      <a:pt x="0" y="50"/>
                    </a:cubicBezTo>
                    <a:cubicBezTo>
                      <a:pt x="0" y="78"/>
                      <a:pt x="22" y="100"/>
                      <a:pt x="50" y="100"/>
                    </a:cubicBezTo>
                    <a:cubicBezTo>
                      <a:pt x="78" y="100"/>
                      <a:pt x="100" y="78"/>
                      <a:pt x="100" y="50"/>
                    </a:cubicBezTo>
                    <a:cubicBezTo>
                      <a:pt x="100" y="22"/>
                      <a:pt x="78" y="0"/>
                      <a:pt x="50" y="0"/>
                    </a:cubicBezTo>
                    <a:close/>
                    <a:moveTo>
                      <a:pt x="50" y="96"/>
                    </a:moveTo>
                    <a:cubicBezTo>
                      <a:pt x="25" y="96"/>
                      <a:pt x="4" y="75"/>
                      <a:pt x="4" y="50"/>
                    </a:cubicBezTo>
                    <a:cubicBezTo>
                      <a:pt x="4" y="25"/>
                      <a:pt x="25" y="4"/>
                      <a:pt x="50" y="4"/>
                    </a:cubicBezTo>
                    <a:cubicBezTo>
                      <a:pt x="75" y="4"/>
                      <a:pt x="96" y="25"/>
                      <a:pt x="96" y="50"/>
                    </a:cubicBezTo>
                    <a:cubicBezTo>
                      <a:pt x="96" y="75"/>
                      <a:pt x="75" y="96"/>
                      <a:pt x="50"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98" name="Oval 81"/>
              <p:cNvSpPr>
                <a:spLocks noChangeArrowheads="1"/>
              </p:cNvSpPr>
              <p:nvPr/>
            </p:nvSpPr>
            <p:spPr bwMode="auto">
              <a:xfrm>
                <a:off x="3536661" y="2195118"/>
                <a:ext cx="17323" cy="173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21" name="Group 20"/>
            <p:cNvGrpSpPr/>
            <p:nvPr/>
          </p:nvGrpSpPr>
          <p:grpSpPr>
            <a:xfrm>
              <a:off x="3886558" y="3523100"/>
              <a:ext cx="218527" cy="218527"/>
              <a:chOff x="3932408" y="2116502"/>
              <a:chExt cx="218527" cy="218527"/>
            </a:xfrm>
            <a:grpFill/>
          </p:grpSpPr>
          <p:sp>
            <p:nvSpPr>
              <p:cNvPr id="389" name="Freeform 82"/>
              <p:cNvSpPr>
                <a:spLocks/>
              </p:cNvSpPr>
              <p:nvPr/>
            </p:nvSpPr>
            <p:spPr bwMode="auto">
              <a:xfrm>
                <a:off x="4001697" y="2256413"/>
                <a:ext cx="78617" cy="26650"/>
              </a:xfrm>
              <a:custGeom>
                <a:avLst/>
                <a:gdLst>
                  <a:gd name="T0" fmla="*/ 0 w 36"/>
                  <a:gd name="T1" fmla="*/ 0 h 12"/>
                  <a:gd name="T2" fmla="*/ 18 w 36"/>
                  <a:gd name="T3" fmla="*/ 12 h 12"/>
                  <a:gd name="T4" fmla="*/ 36 w 36"/>
                  <a:gd name="T5" fmla="*/ 0 h 12"/>
                  <a:gd name="T6" fmla="*/ 18 w 36"/>
                  <a:gd name="T7" fmla="*/ 4 h 12"/>
                  <a:gd name="T8" fmla="*/ 0 w 36"/>
                  <a:gd name="T9" fmla="*/ 0 h 12"/>
                </a:gdLst>
                <a:ahLst/>
                <a:cxnLst>
                  <a:cxn ang="0">
                    <a:pos x="T0" y="T1"/>
                  </a:cxn>
                  <a:cxn ang="0">
                    <a:pos x="T2" y="T3"/>
                  </a:cxn>
                  <a:cxn ang="0">
                    <a:pos x="T4" y="T5"/>
                  </a:cxn>
                  <a:cxn ang="0">
                    <a:pos x="T6" y="T7"/>
                  </a:cxn>
                  <a:cxn ang="0">
                    <a:pos x="T8" y="T9"/>
                  </a:cxn>
                </a:cxnLst>
                <a:rect l="0" t="0" r="r" b="b"/>
                <a:pathLst>
                  <a:path w="36" h="12">
                    <a:moveTo>
                      <a:pt x="0" y="0"/>
                    </a:moveTo>
                    <a:cubicBezTo>
                      <a:pt x="0" y="0"/>
                      <a:pt x="4" y="12"/>
                      <a:pt x="18" y="12"/>
                    </a:cubicBezTo>
                    <a:cubicBezTo>
                      <a:pt x="32" y="12"/>
                      <a:pt x="36" y="0"/>
                      <a:pt x="36" y="0"/>
                    </a:cubicBezTo>
                    <a:cubicBezTo>
                      <a:pt x="36" y="0"/>
                      <a:pt x="30" y="4"/>
                      <a:pt x="18" y="4"/>
                    </a:cubicBezTo>
                    <a:cubicBezTo>
                      <a:pt x="6" y="4"/>
                      <a:pt x="0" y="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90" name="Rectangle 83"/>
              <p:cNvSpPr>
                <a:spLocks noChangeArrowheads="1"/>
              </p:cNvSpPr>
              <p:nvPr/>
            </p:nvSpPr>
            <p:spPr bwMode="auto">
              <a:xfrm>
                <a:off x="3981711" y="2195118"/>
                <a:ext cx="35977" cy="932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91" name="Rectangle 84"/>
              <p:cNvSpPr>
                <a:spLocks noChangeArrowheads="1"/>
              </p:cNvSpPr>
              <p:nvPr/>
            </p:nvSpPr>
            <p:spPr bwMode="auto">
              <a:xfrm>
                <a:off x="4060327" y="2195118"/>
                <a:ext cx="35977" cy="932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92" name="Freeform 85"/>
              <p:cNvSpPr>
                <a:spLocks noEditPoints="1"/>
              </p:cNvSpPr>
              <p:nvPr/>
            </p:nvSpPr>
            <p:spPr bwMode="auto">
              <a:xfrm>
                <a:off x="3932408" y="2116502"/>
                <a:ext cx="218527" cy="218527"/>
              </a:xfrm>
              <a:custGeom>
                <a:avLst/>
                <a:gdLst>
                  <a:gd name="T0" fmla="*/ 50 w 100"/>
                  <a:gd name="T1" fmla="*/ 0 h 100"/>
                  <a:gd name="T2" fmla="*/ 0 w 100"/>
                  <a:gd name="T3" fmla="*/ 50 h 100"/>
                  <a:gd name="T4" fmla="*/ 50 w 100"/>
                  <a:gd name="T5" fmla="*/ 100 h 100"/>
                  <a:gd name="T6" fmla="*/ 100 w 100"/>
                  <a:gd name="T7" fmla="*/ 50 h 100"/>
                  <a:gd name="T8" fmla="*/ 50 w 100"/>
                  <a:gd name="T9" fmla="*/ 0 h 100"/>
                  <a:gd name="T10" fmla="*/ 50 w 100"/>
                  <a:gd name="T11" fmla="*/ 96 h 100"/>
                  <a:gd name="T12" fmla="*/ 4 w 100"/>
                  <a:gd name="T13" fmla="*/ 50 h 100"/>
                  <a:gd name="T14" fmla="*/ 50 w 100"/>
                  <a:gd name="T15" fmla="*/ 4 h 100"/>
                  <a:gd name="T16" fmla="*/ 96 w 100"/>
                  <a:gd name="T17" fmla="*/ 50 h 100"/>
                  <a:gd name="T18" fmla="*/ 50 w 100"/>
                  <a:gd name="T19" fmla="*/ 9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 h="100">
                    <a:moveTo>
                      <a:pt x="50" y="0"/>
                    </a:moveTo>
                    <a:cubicBezTo>
                      <a:pt x="22" y="0"/>
                      <a:pt x="0" y="22"/>
                      <a:pt x="0" y="50"/>
                    </a:cubicBezTo>
                    <a:cubicBezTo>
                      <a:pt x="0" y="78"/>
                      <a:pt x="22" y="100"/>
                      <a:pt x="50" y="100"/>
                    </a:cubicBezTo>
                    <a:cubicBezTo>
                      <a:pt x="77" y="100"/>
                      <a:pt x="100" y="78"/>
                      <a:pt x="100" y="50"/>
                    </a:cubicBezTo>
                    <a:cubicBezTo>
                      <a:pt x="100" y="22"/>
                      <a:pt x="77" y="0"/>
                      <a:pt x="50" y="0"/>
                    </a:cubicBezTo>
                    <a:close/>
                    <a:moveTo>
                      <a:pt x="50" y="96"/>
                    </a:moveTo>
                    <a:cubicBezTo>
                      <a:pt x="24" y="96"/>
                      <a:pt x="4" y="75"/>
                      <a:pt x="4" y="50"/>
                    </a:cubicBezTo>
                    <a:cubicBezTo>
                      <a:pt x="4" y="25"/>
                      <a:pt x="24" y="4"/>
                      <a:pt x="50" y="4"/>
                    </a:cubicBezTo>
                    <a:cubicBezTo>
                      <a:pt x="75" y="4"/>
                      <a:pt x="96" y="25"/>
                      <a:pt x="96" y="50"/>
                    </a:cubicBezTo>
                    <a:cubicBezTo>
                      <a:pt x="96" y="75"/>
                      <a:pt x="75" y="96"/>
                      <a:pt x="50"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22" name="Group 21"/>
            <p:cNvGrpSpPr/>
            <p:nvPr/>
          </p:nvGrpSpPr>
          <p:grpSpPr>
            <a:xfrm>
              <a:off x="4462736" y="2116502"/>
              <a:ext cx="218527" cy="218527"/>
              <a:chOff x="4462736" y="2116502"/>
              <a:chExt cx="218527" cy="218527"/>
            </a:xfrm>
            <a:grpFill/>
          </p:grpSpPr>
          <p:sp>
            <p:nvSpPr>
              <p:cNvPr id="383" name="Freeform 86"/>
              <p:cNvSpPr>
                <a:spLocks/>
              </p:cNvSpPr>
              <p:nvPr/>
            </p:nvSpPr>
            <p:spPr bwMode="auto">
              <a:xfrm>
                <a:off x="4524031" y="2256413"/>
                <a:ext cx="95939" cy="26650"/>
              </a:xfrm>
              <a:custGeom>
                <a:avLst/>
                <a:gdLst>
                  <a:gd name="T0" fmla="*/ 0 w 44"/>
                  <a:gd name="T1" fmla="*/ 8 h 12"/>
                  <a:gd name="T2" fmla="*/ 0 w 44"/>
                  <a:gd name="T3" fmla="*/ 12 h 12"/>
                  <a:gd name="T4" fmla="*/ 22 w 44"/>
                  <a:gd name="T5" fmla="*/ 4 h 12"/>
                  <a:gd name="T6" fmla="*/ 44 w 44"/>
                  <a:gd name="T7" fmla="*/ 12 h 12"/>
                  <a:gd name="T8" fmla="*/ 44 w 44"/>
                  <a:gd name="T9" fmla="*/ 8 h 12"/>
                  <a:gd name="T10" fmla="*/ 22 w 44"/>
                  <a:gd name="T11" fmla="*/ 0 h 12"/>
                  <a:gd name="T12" fmla="*/ 0 w 44"/>
                  <a:gd name="T13" fmla="*/ 8 h 12"/>
                </a:gdLst>
                <a:ahLst/>
                <a:cxnLst>
                  <a:cxn ang="0">
                    <a:pos x="T0" y="T1"/>
                  </a:cxn>
                  <a:cxn ang="0">
                    <a:pos x="T2" y="T3"/>
                  </a:cxn>
                  <a:cxn ang="0">
                    <a:pos x="T4" y="T5"/>
                  </a:cxn>
                  <a:cxn ang="0">
                    <a:pos x="T6" y="T7"/>
                  </a:cxn>
                  <a:cxn ang="0">
                    <a:pos x="T8" y="T9"/>
                  </a:cxn>
                  <a:cxn ang="0">
                    <a:pos x="T10" y="T11"/>
                  </a:cxn>
                  <a:cxn ang="0">
                    <a:pos x="T12" y="T13"/>
                  </a:cxn>
                </a:cxnLst>
                <a:rect l="0" t="0" r="r" b="b"/>
                <a:pathLst>
                  <a:path w="44" h="12">
                    <a:moveTo>
                      <a:pt x="0" y="8"/>
                    </a:moveTo>
                    <a:cubicBezTo>
                      <a:pt x="0" y="12"/>
                      <a:pt x="0" y="12"/>
                      <a:pt x="0" y="12"/>
                    </a:cubicBezTo>
                    <a:cubicBezTo>
                      <a:pt x="0" y="12"/>
                      <a:pt x="8" y="4"/>
                      <a:pt x="22" y="4"/>
                    </a:cubicBezTo>
                    <a:cubicBezTo>
                      <a:pt x="36" y="4"/>
                      <a:pt x="44" y="12"/>
                      <a:pt x="44" y="12"/>
                    </a:cubicBezTo>
                    <a:cubicBezTo>
                      <a:pt x="44" y="8"/>
                      <a:pt x="44" y="8"/>
                      <a:pt x="44" y="8"/>
                    </a:cubicBezTo>
                    <a:cubicBezTo>
                      <a:pt x="44" y="8"/>
                      <a:pt x="36" y="0"/>
                      <a:pt x="22" y="0"/>
                    </a:cubicBezTo>
                    <a:cubicBezTo>
                      <a:pt x="8" y="0"/>
                      <a:pt x="0" y="8"/>
                      <a:pt x="0"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84" name="Freeform 87"/>
              <p:cNvSpPr>
                <a:spLocks/>
              </p:cNvSpPr>
              <p:nvPr/>
            </p:nvSpPr>
            <p:spPr bwMode="auto">
              <a:xfrm>
                <a:off x="4506709" y="2168469"/>
                <a:ext cx="34645" cy="26650"/>
              </a:xfrm>
              <a:custGeom>
                <a:avLst/>
                <a:gdLst>
                  <a:gd name="T0" fmla="*/ 23 w 26"/>
                  <a:gd name="T1" fmla="*/ 0 h 20"/>
                  <a:gd name="T2" fmla="*/ 0 w 26"/>
                  <a:gd name="T3" fmla="*/ 15 h 20"/>
                  <a:gd name="T4" fmla="*/ 3 w 26"/>
                  <a:gd name="T5" fmla="*/ 20 h 20"/>
                  <a:gd name="T6" fmla="*/ 26 w 26"/>
                  <a:gd name="T7" fmla="*/ 5 h 20"/>
                  <a:gd name="T8" fmla="*/ 23 w 26"/>
                  <a:gd name="T9" fmla="*/ 0 h 20"/>
                </a:gdLst>
                <a:ahLst/>
                <a:cxnLst>
                  <a:cxn ang="0">
                    <a:pos x="T0" y="T1"/>
                  </a:cxn>
                  <a:cxn ang="0">
                    <a:pos x="T2" y="T3"/>
                  </a:cxn>
                  <a:cxn ang="0">
                    <a:pos x="T4" y="T5"/>
                  </a:cxn>
                  <a:cxn ang="0">
                    <a:pos x="T6" y="T7"/>
                  </a:cxn>
                  <a:cxn ang="0">
                    <a:pos x="T8" y="T9"/>
                  </a:cxn>
                </a:cxnLst>
                <a:rect l="0" t="0" r="r" b="b"/>
                <a:pathLst>
                  <a:path w="26" h="20">
                    <a:moveTo>
                      <a:pt x="23" y="0"/>
                    </a:moveTo>
                    <a:lnTo>
                      <a:pt x="0" y="15"/>
                    </a:lnTo>
                    <a:lnTo>
                      <a:pt x="3" y="20"/>
                    </a:lnTo>
                    <a:lnTo>
                      <a:pt x="26" y="5"/>
                    </a:lnTo>
                    <a:lnTo>
                      <a:pt x="2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85" name="Oval 88"/>
              <p:cNvSpPr>
                <a:spLocks noChangeArrowheads="1"/>
              </p:cNvSpPr>
              <p:nvPr/>
            </p:nvSpPr>
            <p:spPr bwMode="auto">
              <a:xfrm>
                <a:off x="4602648" y="2195118"/>
                <a:ext cx="17323" cy="173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86" name="Oval 89"/>
              <p:cNvSpPr>
                <a:spLocks noChangeArrowheads="1"/>
              </p:cNvSpPr>
              <p:nvPr/>
            </p:nvSpPr>
            <p:spPr bwMode="auto">
              <a:xfrm>
                <a:off x="4524031" y="2195118"/>
                <a:ext cx="17323" cy="173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87" name="Freeform 90"/>
              <p:cNvSpPr>
                <a:spLocks/>
              </p:cNvSpPr>
              <p:nvPr/>
            </p:nvSpPr>
            <p:spPr bwMode="auto">
              <a:xfrm>
                <a:off x="4602648" y="2168469"/>
                <a:ext cx="34645" cy="26650"/>
              </a:xfrm>
              <a:custGeom>
                <a:avLst/>
                <a:gdLst>
                  <a:gd name="T0" fmla="*/ 0 w 26"/>
                  <a:gd name="T1" fmla="*/ 5 h 20"/>
                  <a:gd name="T2" fmla="*/ 23 w 26"/>
                  <a:gd name="T3" fmla="*/ 20 h 20"/>
                  <a:gd name="T4" fmla="*/ 26 w 26"/>
                  <a:gd name="T5" fmla="*/ 15 h 20"/>
                  <a:gd name="T6" fmla="*/ 3 w 26"/>
                  <a:gd name="T7" fmla="*/ 0 h 20"/>
                  <a:gd name="T8" fmla="*/ 0 w 26"/>
                  <a:gd name="T9" fmla="*/ 5 h 20"/>
                </a:gdLst>
                <a:ahLst/>
                <a:cxnLst>
                  <a:cxn ang="0">
                    <a:pos x="T0" y="T1"/>
                  </a:cxn>
                  <a:cxn ang="0">
                    <a:pos x="T2" y="T3"/>
                  </a:cxn>
                  <a:cxn ang="0">
                    <a:pos x="T4" y="T5"/>
                  </a:cxn>
                  <a:cxn ang="0">
                    <a:pos x="T6" y="T7"/>
                  </a:cxn>
                  <a:cxn ang="0">
                    <a:pos x="T8" y="T9"/>
                  </a:cxn>
                </a:cxnLst>
                <a:rect l="0" t="0" r="r" b="b"/>
                <a:pathLst>
                  <a:path w="26" h="20">
                    <a:moveTo>
                      <a:pt x="0" y="5"/>
                    </a:moveTo>
                    <a:lnTo>
                      <a:pt x="23" y="20"/>
                    </a:lnTo>
                    <a:lnTo>
                      <a:pt x="26" y="15"/>
                    </a:lnTo>
                    <a:lnTo>
                      <a:pt x="3" y="0"/>
                    </a:lnTo>
                    <a:lnTo>
                      <a:pt x="0" y="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88" name="Freeform 91"/>
              <p:cNvSpPr>
                <a:spLocks noEditPoints="1"/>
              </p:cNvSpPr>
              <p:nvPr/>
            </p:nvSpPr>
            <p:spPr bwMode="auto">
              <a:xfrm>
                <a:off x="4462736" y="2116502"/>
                <a:ext cx="218527" cy="218527"/>
              </a:xfrm>
              <a:custGeom>
                <a:avLst/>
                <a:gdLst>
                  <a:gd name="T0" fmla="*/ 50 w 100"/>
                  <a:gd name="T1" fmla="*/ 0 h 100"/>
                  <a:gd name="T2" fmla="*/ 0 w 100"/>
                  <a:gd name="T3" fmla="*/ 50 h 100"/>
                  <a:gd name="T4" fmla="*/ 50 w 100"/>
                  <a:gd name="T5" fmla="*/ 100 h 100"/>
                  <a:gd name="T6" fmla="*/ 100 w 100"/>
                  <a:gd name="T7" fmla="*/ 50 h 100"/>
                  <a:gd name="T8" fmla="*/ 50 w 100"/>
                  <a:gd name="T9" fmla="*/ 0 h 100"/>
                  <a:gd name="T10" fmla="*/ 50 w 100"/>
                  <a:gd name="T11" fmla="*/ 96 h 100"/>
                  <a:gd name="T12" fmla="*/ 4 w 100"/>
                  <a:gd name="T13" fmla="*/ 50 h 100"/>
                  <a:gd name="T14" fmla="*/ 50 w 100"/>
                  <a:gd name="T15" fmla="*/ 4 h 100"/>
                  <a:gd name="T16" fmla="*/ 96 w 100"/>
                  <a:gd name="T17" fmla="*/ 50 h 100"/>
                  <a:gd name="T18" fmla="*/ 50 w 100"/>
                  <a:gd name="T19" fmla="*/ 9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 h="100">
                    <a:moveTo>
                      <a:pt x="50" y="0"/>
                    </a:moveTo>
                    <a:cubicBezTo>
                      <a:pt x="22" y="0"/>
                      <a:pt x="0" y="22"/>
                      <a:pt x="0" y="50"/>
                    </a:cubicBezTo>
                    <a:cubicBezTo>
                      <a:pt x="0" y="78"/>
                      <a:pt x="22" y="100"/>
                      <a:pt x="50" y="100"/>
                    </a:cubicBezTo>
                    <a:cubicBezTo>
                      <a:pt x="78" y="100"/>
                      <a:pt x="100" y="78"/>
                      <a:pt x="100" y="50"/>
                    </a:cubicBezTo>
                    <a:cubicBezTo>
                      <a:pt x="100" y="22"/>
                      <a:pt x="78" y="0"/>
                      <a:pt x="50" y="0"/>
                    </a:cubicBezTo>
                    <a:close/>
                    <a:moveTo>
                      <a:pt x="50" y="96"/>
                    </a:moveTo>
                    <a:cubicBezTo>
                      <a:pt x="25" y="96"/>
                      <a:pt x="4" y="75"/>
                      <a:pt x="4" y="50"/>
                    </a:cubicBezTo>
                    <a:cubicBezTo>
                      <a:pt x="4" y="25"/>
                      <a:pt x="25" y="4"/>
                      <a:pt x="50" y="4"/>
                    </a:cubicBezTo>
                    <a:cubicBezTo>
                      <a:pt x="75" y="4"/>
                      <a:pt x="96" y="25"/>
                      <a:pt x="96" y="50"/>
                    </a:cubicBezTo>
                    <a:cubicBezTo>
                      <a:pt x="96" y="75"/>
                      <a:pt x="75" y="96"/>
                      <a:pt x="50"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23" name="Group 22"/>
            <p:cNvGrpSpPr/>
            <p:nvPr/>
          </p:nvGrpSpPr>
          <p:grpSpPr>
            <a:xfrm>
              <a:off x="8337080" y="5632647"/>
              <a:ext cx="218527" cy="218527"/>
              <a:chOff x="4995729" y="2116502"/>
              <a:chExt cx="218527" cy="218527"/>
            </a:xfrm>
            <a:grpFill/>
          </p:grpSpPr>
          <p:sp>
            <p:nvSpPr>
              <p:cNvPr id="377" name="Rectangle 92"/>
              <p:cNvSpPr>
                <a:spLocks noChangeArrowheads="1"/>
              </p:cNvSpPr>
              <p:nvPr/>
            </p:nvSpPr>
            <p:spPr bwMode="auto">
              <a:xfrm>
                <a:off x="5066351" y="2265740"/>
                <a:ext cx="78617" cy="799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78" name="Oval 93"/>
              <p:cNvSpPr>
                <a:spLocks noChangeArrowheads="1"/>
              </p:cNvSpPr>
              <p:nvPr/>
            </p:nvSpPr>
            <p:spPr bwMode="auto">
              <a:xfrm>
                <a:off x="5057024" y="2195118"/>
                <a:ext cx="17323" cy="173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79" name="Freeform 94"/>
              <p:cNvSpPr>
                <a:spLocks/>
              </p:cNvSpPr>
              <p:nvPr/>
            </p:nvSpPr>
            <p:spPr bwMode="auto">
              <a:xfrm>
                <a:off x="5039702" y="2168469"/>
                <a:ext cx="34645" cy="26650"/>
              </a:xfrm>
              <a:custGeom>
                <a:avLst/>
                <a:gdLst>
                  <a:gd name="T0" fmla="*/ 23 w 26"/>
                  <a:gd name="T1" fmla="*/ 0 h 20"/>
                  <a:gd name="T2" fmla="*/ 0 w 26"/>
                  <a:gd name="T3" fmla="*/ 15 h 20"/>
                  <a:gd name="T4" fmla="*/ 3 w 26"/>
                  <a:gd name="T5" fmla="*/ 20 h 20"/>
                  <a:gd name="T6" fmla="*/ 26 w 26"/>
                  <a:gd name="T7" fmla="*/ 5 h 20"/>
                  <a:gd name="T8" fmla="*/ 23 w 26"/>
                  <a:gd name="T9" fmla="*/ 0 h 20"/>
                </a:gdLst>
                <a:ahLst/>
                <a:cxnLst>
                  <a:cxn ang="0">
                    <a:pos x="T0" y="T1"/>
                  </a:cxn>
                  <a:cxn ang="0">
                    <a:pos x="T2" y="T3"/>
                  </a:cxn>
                  <a:cxn ang="0">
                    <a:pos x="T4" y="T5"/>
                  </a:cxn>
                  <a:cxn ang="0">
                    <a:pos x="T6" y="T7"/>
                  </a:cxn>
                  <a:cxn ang="0">
                    <a:pos x="T8" y="T9"/>
                  </a:cxn>
                </a:cxnLst>
                <a:rect l="0" t="0" r="r" b="b"/>
                <a:pathLst>
                  <a:path w="26" h="20">
                    <a:moveTo>
                      <a:pt x="23" y="0"/>
                    </a:moveTo>
                    <a:lnTo>
                      <a:pt x="0" y="15"/>
                    </a:lnTo>
                    <a:lnTo>
                      <a:pt x="3" y="20"/>
                    </a:lnTo>
                    <a:lnTo>
                      <a:pt x="26" y="5"/>
                    </a:lnTo>
                    <a:lnTo>
                      <a:pt x="2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80" name="Freeform 95"/>
              <p:cNvSpPr>
                <a:spLocks/>
              </p:cNvSpPr>
              <p:nvPr/>
            </p:nvSpPr>
            <p:spPr bwMode="auto">
              <a:xfrm>
                <a:off x="5135641" y="2168469"/>
                <a:ext cx="34645" cy="26650"/>
              </a:xfrm>
              <a:custGeom>
                <a:avLst/>
                <a:gdLst>
                  <a:gd name="T0" fmla="*/ 0 w 26"/>
                  <a:gd name="T1" fmla="*/ 5 h 20"/>
                  <a:gd name="T2" fmla="*/ 23 w 26"/>
                  <a:gd name="T3" fmla="*/ 20 h 20"/>
                  <a:gd name="T4" fmla="*/ 26 w 26"/>
                  <a:gd name="T5" fmla="*/ 15 h 20"/>
                  <a:gd name="T6" fmla="*/ 3 w 26"/>
                  <a:gd name="T7" fmla="*/ 0 h 20"/>
                  <a:gd name="T8" fmla="*/ 0 w 26"/>
                  <a:gd name="T9" fmla="*/ 5 h 20"/>
                </a:gdLst>
                <a:ahLst/>
                <a:cxnLst>
                  <a:cxn ang="0">
                    <a:pos x="T0" y="T1"/>
                  </a:cxn>
                  <a:cxn ang="0">
                    <a:pos x="T2" y="T3"/>
                  </a:cxn>
                  <a:cxn ang="0">
                    <a:pos x="T4" y="T5"/>
                  </a:cxn>
                  <a:cxn ang="0">
                    <a:pos x="T6" y="T7"/>
                  </a:cxn>
                  <a:cxn ang="0">
                    <a:pos x="T8" y="T9"/>
                  </a:cxn>
                </a:cxnLst>
                <a:rect l="0" t="0" r="r" b="b"/>
                <a:pathLst>
                  <a:path w="26" h="20">
                    <a:moveTo>
                      <a:pt x="0" y="5"/>
                    </a:moveTo>
                    <a:lnTo>
                      <a:pt x="23" y="20"/>
                    </a:lnTo>
                    <a:lnTo>
                      <a:pt x="26" y="15"/>
                    </a:lnTo>
                    <a:lnTo>
                      <a:pt x="3" y="0"/>
                    </a:lnTo>
                    <a:lnTo>
                      <a:pt x="0" y="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81" name="Freeform 96"/>
              <p:cNvSpPr>
                <a:spLocks noEditPoints="1"/>
              </p:cNvSpPr>
              <p:nvPr/>
            </p:nvSpPr>
            <p:spPr bwMode="auto">
              <a:xfrm>
                <a:off x="4995729" y="2116502"/>
                <a:ext cx="218527" cy="218527"/>
              </a:xfrm>
              <a:custGeom>
                <a:avLst/>
                <a:gdLst>
                  <a:gd name="T0" fmla="*/ 50 w 100"/>
                  <a:gd name="T1" fmla="*/ 0 h 100"/>
                  <a:gd name="T2" fmla="*/ 0 w 100"/>
                  <a:gd name="T3" fmla="*/ 50 h 100"/>
                  <a:gd name="T4" fmla="*/ 50 w 100"/>
                  <a:gd name="T5" fmla="*/ 100 h 100"/>
                  <a:gd name="T6" fmla="*/ 100 w 100"/>
                  <a:gd name="T7" fmla="*/ 50 h 100"/>
                  <a:gd name="T8" fmla="*/ 50 w 100"/>
                  <a:gd name="T9" fmla="*/ 0 h 100"/>
                  <a:gd name="T10" fmla="*/ 50 w 100"/>
                  <a:gd name="T11" fmla="*/ 96 h 100"/>
                  <a:gd name="T12" fmla="*/ 4 w 100"/>
                  <a:gd name="T13" fmla="*/ 50 h 100"/>
                  <a:gd name="T14" fmla="*/ 50 w 100"/>
                  <a:gd name="T15" fmla="*/ 4 h 100"/>
                  <a:gd name="T16" fmla="*/ 96 w 100"/>
                  <a:gd name="T17" fmla="*/ 50 h 100"/>
                  <a:gd name="T18" fmla="*/ 50 w 100"/>
                  <a:gd name="T19" fmla="*/ 9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 h="100">
                    <a:moveTo>
                      <a:pt x="50" y="0"/>
                    </a:moveTo>
                    <a:cubicBezTo>
                      <a:pt x="22" y="0"/>
                      <a:pt x="0" y="22"/>
                      <a:pt x="0" y="50"/>
                    </a:cubicBezTo>
                    <a:cubicBezTo>
                      <a:pt x="0" y="78"/>
                      <a:pt x="22" y="100"/>
                      <a:pt x="50" y="100"/>
                    </a:cubicBezTo>
                    <a:cubicBezTo>
                      <a:pt x="78" y="100"/>
                      <a:pt x="100" y="78"/>
                      <a:pt x="100" y="50"/>
                    </a:cubicBezTo>
                    <a:cubicBezTo>
                      <a:pt x="100" y="22"/>
                      <a:pt x="78" y="0"/>
                      <a:pt x="50" y="0"/>
                    </a:cubicBezTo>
                    <a:close/>
                    <a:moveTo>
                      <a:pt x="50" y="96"/>
                    </a:moveTo>
                    <a:cubicBezTo>
                      <a:pt x="25" y="96"/>
                      <a:pt x="4" y="75"/>
                      <a:pt x="4" y="50"/>
                    </a:cubicBezTo>
                    <a:cubicBezTo>
                      <a:pt x="4" y="25"/>
                      <a:pt x="25" y="4"/>
                      <a:pt x="50" y="4"/>
                    </a:cubicBezTo>
                    <a:cubicBezTo>
                      <a:pt x="75" y="4"/>
                      <a:pt x="96" y="25"/>
                      <a:pt x="96" y="50"/>
                    </a:cubicBezTo>
                    <a:cubicBezTo>
                      <a:pt x="96" y="75"/>
                      <a:pt x="75" y="96"/>
                      <a:pt x="50"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82" name="Oval 97"/>
              <p:cNvSpPr>
                <a:spLocks noChangeArrowheads="1"/>
              </p:cNvSpPr>
              <p:nvPr/>
            </p:nvSpPr>
            <p:spPr bwMode="auto">
              <a:xfrm>
                <a:off x="5135641" y="2195118"/>
                <a:ext cx="17323" cy="173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24" name="Group 23"/>
            <p:cNvGrpSpPr/>
            <p:nvPr/>
          </p:nvGrpSpPr>
          <p:grpSpPr>
            <a:xfrm>
              <a:off x="5528723" y="2116502"/>
              <a:ext cx="218527" cy="218527"/>
              <a:chOff x="5528723" y="2116502"/>
              <a:chExt cx="218527" cy="218527"/>
            </a:xfrm>
            <a:grpFill/>
          </p:grpSpPr>
          <p:sp>
            <p:nvSpPr>
              <p:cNvPr id="371" name="Oval 98"/>
              <p:cNvSpPr>
                <a:spLocks noChangeArrowheads="1"/>
              </p:cNvSpPr>
              <p:nvPr/>
            </p:nvSpPr>
            <p:spPr bwMode="auto">
              <a:xfrm>
                <a:off x="5590017" y="2195118"/>
                <a:ext cx="17323" cy="173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72" name="Freeform 99"/>
              <p:cNvSpPr>
                <a:spLocks/>
              </p:cNvSpPr>
              <p:nvPr/>
            </p:nvSpPr>
            <p:spPr bwMode="auto">
              <a:xfrm>
                <a:off x="5651311" y="2168469"/>
                <a:ext cx="34645" cy="26650"/>
              </a:xfrm>
              <a:custGeom>
                <a:avLst/>
                <a:gdLst>
                  <a:gd name="T0" fmla="*/ 26 w 26"/>
                  <a:gd name="T1" fmla="*/ 5 h 20"/>
                  <a:gd name="T2" fmla="*/ 23 w 26"/>
                  <a:gd name="T3" fmla="*/ 0 h 20"/>
                  <a:gd name="T4" fmla="*/ 0 w 26"/>
                  <a:gd name="T5" fmla="*/ 15 h 20"/>
                  <a:gd name="T6" fmla="*/ 3 w 26"/>
                  <a:gd name="T7" fmla="*/ 20 h 20"/>
                  <a:gd name="T8" fmla="*/ 26 w 26"/>
                  <a:gd name="T9" fmla="*/ 5 h 20"/>
                </a:gdLst>
                <a:ahLst/>
                <a:cxnLst>
                  <a:cxn ang="0">
                    <a:pos x="T0" y="T1"/>
                  </a:cxn>
                  <a:cxn ang="0">
                    <a:pos x="T2" y="T3"/>
                  </a:cxn>
                  <a:cxn ang="0">
                    <a:pos x="T4" y="T5"/>
                  </a:cxn>
                  <a:cxn ang="0">
                    <a:pos x="T6" y="T7"/>
                  </a:cxn>
                  <a:cxn ang="0">
                    <a:pos x="T8" y="T9"/>
                  </a:cxn>
                </a:cxnLst>
                <a:rect l="0" t="0" r="r" b="b"/>
                <a:pathLst>
                  <a:path w="26" h="20">
                    <a:moveTo>
                      <a:pt x="26" y="5"/>
                    </a:moveTo>
                    <a:lnTo>
                      <a:pt x="23" y="0"/>
                    </a:lnTo>
                    <a:lnTo>
                      <a:pt x="0" y="15"/>
                    </a:lnTo>
                    <a:lnTo>
                      <a:pt x="3" y="20"/>
                    </a:lnTo>
                    <a:lnTo>
                      <a:pt x="26" y="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73" name="Freeform 100"/>
              <p:cNvSpPr>
                <a:spLocks/>
              </p:cNvSpPr>
              <p:nvPr/>
            </p:nvSpPr>
            <p:spPr bwMode="auto">
              <a:xfrm>
                <a:off x="5590017" y="2168469"/>
                <a:ext cx="34645" cy="26650"/>
              </a:xfrm>
              <a:custGeom>
                <a:avLst/>
                <a:gdLst>
                  <a:gd name="T0" fmla="*/ 26 w 26"/>
                  <a:gd name="T1" fmla="*/ 15 h 20"/>
                  <a:gd name="T2" fmla="*/ 3 w 26"/>
                  <a:gd name="T3" fmla="*/ 0 h 20"/>
                  <a:gd name="T4" fmla="*/ 0 w 26"/>
                  <a:gd name="T5" fmla="*/ 5 h 20"/>
                  <a:gd name="T6" fmla="*/ 23 w 26"/>
                  <a:gd name="T7" fmla="*/ 20 h 20"/>
                  <a:gd name="T8" fmla="*/ 26 w 26"/>
                  <a:gd name="T9" fmla="*/ 15 h 20"/>
                </a:gdLst>
                <a:ahLst/>
                <a:cxnLst>
                  <a:cxn ang="0">
                    <a:pos x="T0" y="T1"/>
                  </a:cxn>
                  <a:cxn ang="0">
                    <a:pos x="T2" y="T3"/>
                  </a:cxn>
                  <a:cxn ang="0">
                    <a:pos x="T4" y="T5"/>
                  </a:cxn>
                  <a:cxn ang="0">
                    <a:pos x="T6" y="T7"/>
                  </a:cxn>
                  <a:cxn ang="0">
                    <a:pos x="T8" y="T9"/>
                  </a:cxn>
                </a:cxnLst>
                <a:rect l="0" t="0" r="r" b="b"/>
                <a:pathLst>
                  <a:path w="26" h="20">
                    <a:moveTo>
                      <a:pt x="26" y="15"/>
                    </a:moveTo>
                    <a:lnTo>
                      <a:pt x="3" y="0"/>
                    </a:lnTo>
                    <a:lnTo>
                      <a:pt x="0" y="5"/>
                    </a:lnTo>
                    <a:lnTo>
                      <a:pt x="23" y="20"/>
                    </a:lnTo>
                    <a:lnTo>
                      <a:pt x="26"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74" name="Rectangle 101"/>
              <p:cNvSpPr>
                <a:spLocks noChangeArrowheads="1"/>
              </p:cNvSpPr>
              <p:nvPr/>
            </p:nvSpPr>
            <p:spPr bwMode="auto">
              <a:xfrm>
                <a:off x="5599345" y="2265740"/>
                <a:ext cx="78617" cy="799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75" name="Oval 102"/>
              <p:cNvSpPr>
                <a:spLocks noChangeArrowheads="1"/>
              </p:cNvSpPr>
              <p:nvPr/>
            </p:nvSpPr>
            <p:spPr bwMode="auto">
              <a:xfrm>
                <a:off x="5668634" y="2195118"/>
                <a:ext cx="17323" cy="173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76" name="Freeform 103"/>
              <p:cNvSpPr>
                <a:spLocks noEditPoints="1"/>
              </p:cNvSpPr>
              <p:nvPr/>
            </p:nvSpPr>
            <p:spPr bwMode="auto">
              <a:xfrm>
                <a:off x="5528723" y="2116502"/>
                <a:ext cx="218527" cy="218527"/>
              </a:xfrm>
              <a:custGeom>
                <a:avLst/>
                <a:gdLst>
                  <a:gd name="T0" fmla="*/ 50 w 100"/>
                  <a:gd name="T1" fmla="*/ 0 h 100"/>
                  <a:gd name="T2" fmla="*/ 0 w 100"/>
                  <a:gd name="T3" fmla="*/ 50 h 100"/>
                  <a:gd name="T4" fmla="*/ 50 w 100"/>
                  <a:gd name="T5" fmla="*/ 100 h 100"/>
                  <a:gd name="T6" fmla="*/ 100 w 100"/>
                  <a:gd name="T7" fmla="*/ 50 h 100"/>
                  <a:gd name="T8" fmla="*/ 50 w 100"/>
                  <a:gd name="T9" fmla="*/ 0 h 100"/>
                  <a:gd name="T10" fmla="*/ 50 w 100"/>
                  <a:gd name="T11" fmla="*/ 96 h 100"/>
                  <a:gd name="T12" fmla="*/ 4 w 100"/>
                  <a:gd name="T13" fmla="*/ 50 h 100"/>
                  <a:gd name="T14" fmla="*/ 50 w 100"/>
                  <a:gd name="T15" fmla="*/ 4 h 100"/>
                  <a:gd name="T16" fmla="*/ 96 w 100"/>
                  <a:gd name="T17" fmla="*/ 50 h 100"/>
                  <a:gd name="T18" fmla="*/ 50 w 100"/>
                  <a:gd name="T19" fmla="*/ 9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 h="100">
                    <a:moveTo>
                      <a:pt x="50" y="0"/>
                    </a:moveTo>
                    <a:cubicBezTo>
                      <a:pt x="22" y="0"/>
                      <a:pt x="0" y="22"/>
                      <a:pt x="0" y="50"/>
                    </a:cubicBezTo>
                    <a:cubicBezTo>
                      <a:pt x="0" y="78"/>
                      <a:pt x="22" y="100"/>
                      <a:pt x="50" y="100"/>
                    </a:cubicBezTo>
                    <a:cubicBezTo>
                      <a:pt x="78" y="100"/>
                      <a:pt x="100" y="78"/>
                      <a:pt x="100" y="50"/>
                    </a:cubicBezTo>
                    <a:cubicBezTo>
                      <a:pt x="100" y="22"/>
                      <a:pt x="78" y="0"/>
                      <a:pt x="50" y="0"/>
                    </a:cubicBezTo>
                    <a:close/>
                    <a:moveTo>
                      <a:pt x="50" y="96"/>
                    </a:moveTo>
                    <a:cubicBezTo>
                      <a:pt x="25" y="96"/>
                      <a:pt x="4" y="75"/>
                      <a:pt x="4" y="50"/>
                    </a:cubicBezTo>
                    <a:cubicBezTo>
                      <a:pt x="4" y="25"/>
                      <a:pt x="25" y="4"/>
                      <a:pt x="50" y="4"/>
                    </a:cubicBezTo>
                    <a:cubicBezTo>
                      <a:pt x="75" y="4"/>
                      <a:pt x="96" y="25"/>
                      <a:pt x="96" y="50"/>
                    </a:cubicBezTo>
                    <a:cubicBezTo>
                      <a:pt x="96" y="75"/>
                      <a:pt x="75" y="96"/>
                      <a:pt x="50"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25" name="Group 24"/>
            <p:cNvGrpSpPr/>
            <p:nvPr/>
          </p:nvGrpSpPr>
          <p:grpSpPr>
            <a:xfrm>
              <a:off x="8629923" y="3662071"/>
              <a:ext cx="218527" cy="218527"/>
              <a:chOff x="6061716" y="2116502"/>
              <a:chExt cx="218527" cy="218527"/>
            </a:xfrm>
            <a:grpFill/>
          </p:grpSpPr>
          <p:sp>
            <p:nvSpPr>
              <p:cNvPr id="365" name="Oval 104"/>
              <p:cNvSpPr>
                <a:spLocks noChangeArrowheads="1"/>
              </p:cNvSpPr>
              <p:nvPr/>
            </p:nvSpPr>
            <p:spPr bwMode="auto">
              <a:xfrm>
                <a:off x="6123010" y="2195118"/>
                <a:ext cx="17323" cy="173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66" name="Freeform 105"/>
              <p:cNvSpPr>
                <a:spLocks/>
              </p:cNvSpPr>
              <p:nvPr/>
            </p:nvSpPr>
            <p:spPr bwMode="auto">
              <a:xfrm>
                <a:off x="6132338" y="2256413"/>
                <a:ext cx="78617" cy="26650"/>
              </a:xfrm>
              <a:custGeom>
                <a:avLst/>
                <a:gdLst>
                  <a:gd name="T0" fmla="*/ 18 w 36"/>
                  <a:gd name="T1" fmla="*/ 0 h 12"/>
                  <a:gd name="T2" fmla="*/ 0 w 36"/>
                  <a:gd name="T3" fmla="*/ 12 h 12"/>
                  <a:gd name="T4" fmla="*/ 18 w 36"/>
                  <a:gd name="T5" fmla="*/ 8 h 12"/>
                  <a:gd name="T6" fmla="*/ 36 w 36"/>
                  <a:gd name="T7" fmla="*/ 12 h 12"/>
                  <a:gd name="T8" fmla="*/ 18 w 36"/>
                  <a:gd name="T9" fmla="*/ 0 h 12"/>
                </a:gdLst>
                <a:ahLst/>
                <a:cxnLst>
                  <a:cxn ang="0">
                    <a:pos x="T0" y="T1"/>
                  </a:cxn>
                  <a:cxn ang="0">
                    <a:pos x="T2" y="T3"/>
                  </a:cxn>
                  <a:cxn ang="0">
                    <a:pos x="T4" y="T5"/>
                  </a:cxn>
                  <a:cxn ang="0">
                    <a:pos x="T6" y="T7"/>
                  </a:cxn>
                  <a:cxn ang="0">
                    <a:pos x="T8" y="T9"/>
                  </a:cxn>
                </a:cxnLst>
                <a:rect l="0" t="0" r="r" b="b"/>
                <a:pathLst>
                  <a:path w="36" h="12">
                    <a:moveTo>
                      <a:pt x="18" y="0"/>
                    </a:moveTo>
                    <a:cubicBezTo>
                      <a:pt x="4" y="0"/>
                      <a:pt x="0" y="12"/>
                      <a:pt x="0" y="12"/>
                    </a:cubicBezTo>
                    <a:cubicBezTo>
                      <a:pt x="0" y="12"/>
                      <a:pt x="6" y="8"/>
                      <a:pt x="18" y="8"/>
                    </a:cubicBezTo>
                    <a:cubicBezTo>
                      <a:pt x="30" y="8"/>
                      <a:pt x="36" y="12"/>
                      <a:pt x="36" y="12"/>
                    </a:cubicBezTo>
                    <a:cubicBezTo>
                      <a:pt x="36" y="12"/>
                      <a:pt x="32" y="0"/>
                      <a:pt x="1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67" name="Rectangle 106"/>
              <p:cNvSpPr>
                <a:spLocks noChangeArrowheads="1"/>
              </p:cNvSpPr>
              <p:nvPr/>
            </p:nvSpPr>
            <p:spPr bwMode="auto">
              <a:xfrm>
                <a:off x="6115015" y="2168469"/>
                <a:ext cx="34645" cy="932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68" name="Oval 107"/>
              <p:cNvSpPr>
                <a:spLocks noChangeArrowheads="1"/>
              </p:cNvSpPr>
              <p:nvPr/>
            </p:nvSpPr>
            <p:spPr bwMode="auto">
              <a:xfrm>
                <a:off x="6201627" y="2195118"/>
                <a:ext cx="17323" cy="173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69" name="Freeform 108"/>
              <p:cNvSpPr>
                <a:spLocks noEditPoints="1"/>
              </p:cNvSpPr>
              <p:nvPr/>
            </p:nvSpPr>
            <p:spPr bwMode="auto">
              <a:xfrm>
                <a:off x="6061716" y="2116502"/>
                <a:ext cx="218527" cy="218527"/>
              </a:xfrm>
              <a:custGeom>
                <a:avLst/>
                <a:gdLst>
                  <a:gd name="T0" fmla="*/ 50 w 100"/>
                  <a:gd name="T1" fmla="*/ 0 h 100"/>
                  <a:gd name="T2" fmla="*/ 0 w 100"/>
                  <a:gd name="T3" fmla="*/ 50 h 100"/>
                  <a:gd name="T4" fmla="*/ 50 w 100"/>
                  <a:gd name="T5" fmla="*/ 100 h 100"/>
                  <a:gd name="T6" fmla="*/ 100 w 100"/>
                  <a:gd name="T7" fmla="*/ 50 h 100"/>
                  <a:gd name="T8" fmla="*/ 50 w 100"/>
                  <a:gd name="T9" fmla="*/ 0 h 100"/>
                  <a:gd name="T10" fmla="*/ 50 w 100"/>
                  <a:gd name="T11" fmla="*/ 96 h 100"/>
                  <a:gd name="T12" fmla="*/ 4 w 100"/>
                  <a:gd name="T13" fmla="*/ 50 h 100"/>
                  <a:gd name="T14" fmla="*/ 50 w 100"/>
                  <a:gd name="T15" fmla="*/ 4 h 100"/>
                  <a:gd name="T16" fmla="*/ 96 w 100"/>
                  <a:gd name="T17" fmla="*/ 50 h 100"/>
                  <a:gd name="T18" fmla="*/ 50 w 100"/>
                  <a:gd name="T19" fmla="*/ 9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 h="100">
                    <a:moveTo>
                      <a:pt x="50" y="0"/>
                    </a:moveTo>
                    <a:cubicBezTo>
                      <a:pt x="22" y="0"/>
                      <a:pt x="0" y="22"/>
                      <a:pt x="0" y="50"/>
                    </a:cubicBezTo>
                    <a:cubicBezTo>
                      <a:pt x="0" y="78"/>
                      <a:pt x="22" y="100"/>
                      <a:pt x="50" y="100"/>
                    </a:cubicBezTo>
                    <a:cubicBezTo>
                      <a:pt x="78" y="100"/>
                      <a:pt x="100" y="78"/>
                      <a:pt x="100" y="50"/>
                    </a:cubicBezTo>
                    <a:cubicBezTo>
                      <a:pt x="100" y="22"/>
                      <a:pt x="78" y="0"/>
                      <a:pt x="50" y="0"/>
                    </a:cubicBezTo>
                    <a:close/>
                    <a:moveTo>
                      <a:pt x="50" y="96"/>
                    </a:moveTo>
                    <a:cubicBezTo>
                      <a:pt x="25" y="96"/>
                      <a:pt x="4" y="75"/>
                      <a:pt x="4" y="50"/>
                    </a:cubicBezTo>
                    <a:cubicBezTo>
                      <a:pt x="4" y="25"/>
                      <a:pt x="25" y="4"/>
                      <a:pt x="50" y="4"/>
                    </a:cubicBezTo>
                    <a:cubicBezTo>
                      <a:pt x="75" y="4"/>
                      <a:pt x="96" y="25"/>
                      <a:pt x="96" y="50"/>
                    </a:cubicBezTo>
                    <a:cubicBezTo>
                      <a:pt x="96" y="75"/>
                      <a:pt x="75" y="96"/>
                      <a:pt x="50"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70" name="Rectangle 109"/>
              <p:cNvSpPr>
                <a:spLocks noChangeArrowheads="1"/>
              </p:cNvSpPr>
              <p:nvPr/>
            </p:nvSpPr>
            <p:spPr bwMode="auto">
              <a:xfrm>
                <a:off x="6193632" y="2168469"/>
                <a:ext cx="34645" cy="932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26" name="Group 25"/>
            <p:cNvGrpSpPr/>
            <p:nvPr/>
          </p:nvGrpSpPr>
          <p:grpSpPr>
            <a:xfrm>
              <a:off x="6593377" y="2116502"/>
              <a:ext cx="218527" cy="218527"/>
              <a:chOff x="6593377" y="2116502"/>
              <a:chExt cx="218527" cy="218527"/>
            </a:xfrm>
            <a:grpFill/>
          </p:grpSpPr>
          <p:sp>
            <p:nvSpPr>
              <p:cNvPr id="361" name="Rectangle 110"/>
              <p:cNvSpPr>
                <a:spLocks noChangeArrowheads="1"/>
              </p:cNvSpPr>
              <p:nvPr/>
            </p:nvSpPr>
            <p:spPr bwMode="auto">
              <a:xfrm>
                <a:off x="6656003" y="2195118"/>
                <a:ext cx="34645" cy="932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62" name="Freeform 111"/>
              <p:cNvSpPr>
                <a:spLocks/>
              </p:cNvSpPr>
              <p:nvPr/>
            </p:nvSpPr>
            <p:spPr bwMode="auto">
              <a:xfrm>
                <a:off x="6662666" y="2256413"/>
                <a:ext cx="78617" cy="26650"/>
              </a:xfrm>
              <a:custGeom>
                <a:avLst/>
                <a:gdLst>
                  <a:gd name="T0" fmla="*/ 0 w 36"/>
                  <a:gd name="T1" fmla="*/ 0 h 12"/>
                  <a:gd name="T2" fmla="*/ 18 w 36"/>
                  <a:gd name="T3" fmla="*/ 12 h 12"/>
                  <a:gd name="T4" fmla="*/ 36 w 36"/>
                  <a:gd name="T5" fmla="*/ 0 h 12"/>
                  <a:gd name="T6" fmla="*/ 18 w 36"/>
                  <a:gd name="T7" fmla="*/ 4 h 12"/>
                  <a:gd name="T8" fmla="*/ 0 w 36"/>
                  <a:gd name="T9" fmla="*/ 0 h 12"/>
                </a:gdLst>
                <a:ahLst/>
                <a:cxnLst>
                  <a:cxn ang="0">
                    <a:pos x="T0" y="T1"/>
                  </a:cxn>
                  <a:cxn ang="0">
                    <a:pos x="T2" y="T3"/>
                  </a:cxn>
                  <a:cxn ang="0">
                    <a:pos x="T4" y="T5"/>
                  </a:cxn>
                  <a:cxn ang="0">
                    <a:pos x="T6" y="T7"/>
                  </a:cxn>
                  <a:cxn ang="0">
                    <a:pos x="T8" y="T9"/>
                  </a:cxn>
                </a:cxnLst>
                <a:rect l="0" t="0" r="r" b="b"/>
                <a:pathLst>
                  <a:path w="36" h="12">
                    <a:moveTo>
                      <a:pt x="0" y="0"/>
                    </a:moveTo>
                    <a:cubicBezTo>
                      <a:pt x="0" y="0"/>
                      <a:pt x="4" y="12"/>
                      <a:pt x="18" y="12"/>
                    </a:cubicBezTo>
                    <a:cubicBezTo>
                      <a:pt x="32" y="12"/>
                      <a:pt x="36" y="0"/>
                      <a:pt x="36" y="0"/>
                    </a:cubicBezTo>
                    <a:cubicBezTo>
                      <a:pt x="36" y="0"/>
                      <a:pt x="30" y="4"/>
                      <a:pt x="18" y="4"/>
                    </a:cubicBezTo>
                    <a:cubicBezTo>
                      <a:pt x="6" y="4"/>
                      <a:pt x="0" y="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63" name="Freeform 112"/>
              <p:cNvSpPr>
                <a:spLocks noEditPoints="1"/>
              </p:cNvSpPr>
              <p:nvPr/>
            </p:nvSpPr>
            <p:spPr bwMode="auto">
              <a:xfrm>
                <a:off x="6593377" y="2116502"/>
                <a:ext cx="218527" cy="218527"/>
              </a:xfrm>
              <a:custGeom>
                <a:avLst/>
                <a:gdLst>
                  <a:gd name="T0" fmla="*/ 50 w 100"/>
                  <a:gd name="T1" fmla="*/ 0 h 100"/>
                  <a:gd name="T2" fmla="*/ 0 w 100"/>
                  <a:gd name="T3" fmla="*/ 50 h 100"/>
                  <a:gd name="T4" fmla="*/ 50 w 100"/>
                  <a:gd name="T5" fmla="*/ 100 h 100"/>
                  <a:gd name="T6" fmla="*/ 100 w 100"/>
                  <a:gd name="T7" fmla="*/ 50 h 100"/>
                  <a:gd name="T8" fmla="*/ 50 w 100"/>
                  <a:gd name="T9" fmla="*/ 0 h 100"/>
                  <a:gd name="T10" fmla="*/ 50 w 100"/>
                  <a:gd name="T11" fmla="*/ 96 h 100"/>
                  <a:gd name="T12" fmla="*/ 4 w 100"/>
                  <a:gd name="T13" fmla="*/ 50 h 100"/>
                  <a:gd name="T14" fmla="*/ 50 w 100"/>
                  <a:gd name="T15" fmla="*/ 4 h 100"/>
                  <a:gd name="T16" fmla="*/ 96 w 100"/>
                  <a:gd name="T17" fmla="*/ 50 h 100"/>
                  <a:gd name="T18" fmla="*/ 50 w 100"/>
                  <a:gd name="T19" fmla="*/ 9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 h="100">
                    <a:moveTo>
                      <a:pt x="50" y="0"/>
                    </a:moveTo>
                    <a:cubicBezTo>
                      <a:pt x="23" y="0"/>
                      <a:pt x="0" y="22"/>
                      <a:pt x="0" y="50"/>
                    </a:cubicBezTo>
                    <a:cubicBezTo>
                      <a:pt x="0" y="78"/>
                      <a:pt x="23" y="100"/>
                      <a:pt x="50" y="100"/>
                    </a:cubicBezTo>
                    <a:cubicBezTo>
                      <a:pt x="78" y="100"/>
                      <a:pt x="100" y="78"/>
                      <a:pt x="100" y="50"/>
                    </a:cubicBezTo>
                    <a:cubicBezTo>
                      <a:pt x="100" y="22"/>
                      <a:pt x="78" y="0"/>
                      <a:pt x="50" y="0"/>
                    </a:cubicBezTo>
                    <a:close/>
                    <a:moveTo>
                      <a:pt x="50" y="96"/>
                    </a:moveTo>
                    <a:cubicBezTo>
                      <a:pt x="25" y="96"/>
                      <a:pt x="4" y="75"/>
                      <a:pt x="4" y="50"/>
                    </a:cubicBezTo>
                    <a:cubicBezTo>
                      <a:pt x="4" y="25"/>
                      <a:pt x="25" y="4"/>
                      <a:pt x="50" y="4"/>
                    </a:cubicBezTo>
                    <a:cubicBezTo>
                      <a:pt x="76" y="4"/>
                      <a:pt x="96" y="25"/>
                      <a:pt x="96" y="50"/>
                    </a:cubicBezTo>
                    <a:cubicBezTo>
                      <a:pt x="96" y="75"/>
                      <a:pt x="76" y="96"/>
                      <a:pt x="50"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64" name="Oval 113"/>
              <p:cNvSpPr>
                <a:spLocks noChangeArrowheads="1"/>
              </p:cNvSpPr>
              <p:nvPr/>
            </p:nvSpPr>
            <p:spPr bwMode="auto">
              <a:xfrm>
                <a:off x="6733287" y="2187123"/>
                <a:ext cx="17323" cy="173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27" name="Group 26"/>
            <p:cNvGrpSpPr/>
            <p:nvPr/>
          </p:nvGrpSpPr>
          <p:grpSpPr>
            <a:xfrm>
              <a:off x="7083487" y="3016974"/>
              <a:ext cx="218527" cy="218527"/>
              <a:chOff x="7127702" y="2116502"/>
              <a:chExt cx="218527" cy="218527"/>
            </a:xfrm>
            <a:grpFill/>
          </p:grpSpPr>
          <p:sp>
            <p:nvSpPr>
              <p:cNvPr id="355" name="Freeform 114"/>
              <p:cNvSpPr>
                <a:spLocks/>
              </p:cNvSpPr>
              <p:nvPr/>
            </p:nvSpPr>
            <p:spPr bwMode="auto">
              <a:xfrm>
                <a:off x="7198324" y="2256413"/>
                <a:ext cx="78617" cy="26650"/>
              </a:xfrm>
              <a:custGeom>
                <a:avLst/>
                <a:gdLst>
                  <a:gd name="T0" fmla="*/ 18 w 36"/>
                  <a:gd name="T1" fmla="*/ 0 h 12"/>
                  <a:gd name="T2" fmla="*/ 0 w 36"/>
                  <a:gd name="T3" fmla="*/ 12 h 12"/>
                  <a:gd name="T4" fmla="*/ 18 w 36"/>
                  <a:gd name="T5" fmla="*/ 8 h 12"/>
                  <a:gd name="T6" fmla="*/ 36 w 36"/>
                  <a:gd name="T7" fmla="*/ 12 h 12"/>
                  <a:gd name="T8" fmla="*/ 18 w 36"/>
                  <a:gd name="T9" fmla="*/ 0 h 12"/>
                </a:gdLst>
                <a:ahLst/>
                <a:cxnLst>
                  <a:cxn ang="0">
                    <a:pos x="T0" y="T1"/>
                  </a:cxn>
                  <a:cxn ang="0">
                    <a:pos x="T2" y="T3"/>
                  </a:cxn>
                  <a:cxn ang="0">
                    <a:pos x="T4" y="T5"/>
                  </a:cxn>
                  <a:cxn ang="0">
                    <a:pos x="T6" y="T7"/>
                  </a:cxn>
                  <a:cxn ang="0">
                    <a:pos x="T8" y="T9"/>
                  </a:cxn>
                </a:cxnLst>
                <a:rect l="0" t="0" r="r" b="b"/>
                <a:pathLst>
                  <a:path w="36" h="12">
                    <a:moveTo>
                      <a:pt x="18" y="0"/>
                    </a:moveTo>
                    <a:cubicBezTo>
                      <a:pt x="4" y="0"/>
                      <a:pt x="0" y="12"/>
                      <a:pt x="0" y="12"/>
                    </a:cubicBezTo>
                    <a:cubicBezTo>
                      <a:pt x="0" y="12"/>
                      <a:pt x="6" y="8"/>
                      <a:pt x="18" y="8"/>
                    </a:cubicBezTo>
                    <a:cubicBezTo>
                      <a:pt x="30" y="8"/>
                      <a:pt x="36" y="12"/>
                      <a:pt x="36" y="12"/>
                    </a:cubicBezTo>
                    <a:cubicBezTo>
                      <a:pt x="36" y="12"/>
                      <a:pt x="32" y="0"/>
                      <a:pt x="1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56" name="Freeform 115"/>
              <p:cNvSpPr>
                <a:spLocks/>
              </p:cNvSpPr>
              <p:nvPr/>
            </p:nvSpPr>
            <p:spPr bwMode="auto">
              <a:xfrm>
                <a:off x="7250290" y="2168469"/>
                <a:ext cx="34645" cy="26650"/>
              </a:xfrm>
              <a:custGeom>
                <a:avLst/>
                <a:gdLst>
                  <a:gd name="T0" fmla="*/ 26 w 26"/>
                  <a:gd name="T1" fmla="*/ 5 h 20"/>
                  <a:gd name="T2" fmla="*/ 23 w 26"/>
                  <a:gd name="T3" fmla="*/ 0 h 20"/>
                  <a:gd name="T4" fmla="*/ 0 w 26"/>
                  <a:gd name="T5" fmla="*/ 15 h 20"/>
                  <a:gd name="T6" fmla="*/ 3 w 26"/>
                  <a:gd name="T7" fmla="*/ 20 h 20"/>
                  <a:gd name="T8" fmla="*/ 26 w 26"/>
                  <a:gd name="T9" fmla="*/ 5 h 20"/>
                </a:gdLst>
                <a:ahLst/>
                <a:cxnLst>
                  <a:cxn ang="0">
                    <a:pos x="T0" y="T1"/>
                  </a:cxn>
                  <a:cxn ang="0">
                    <a:pos x="T2" y="T3"/>
                  </a:cxn>
                  <a:cxn ang="0">
                    <a:pos x="T4" y="T5"/>
                  </a:cxn>
                  <a:cxn ang="0">
                    <a:pos x="T6" y="T7"/>
                  </a:cxn>
                  <a:cxn ang="0">
                    <a:pos x="T8" y="T9"/>
                  </a:cxn>
                </a:cxnLst>
                <a:rect l="0" t="0" r="r" b="b"/>
                <a:pathLst>
                  <a:path w="26" h="20">
                    <a:moveTo>
                      <a:pt x="26" y="5"/>
                    </a:moveTo>
                    <a:lnTo>
                      <a:pt x="23" y="0"/>
                    </a:lnTo>
                    <a:lnTo>
                      <a:pt x="0" y="15"/>
                    </a:lnTo>
                    <a:lnTo>
                      <a:pt x="3" y="20"/>
                    </a:lnTo>
                    <a:lnTo>
                      <a:pt x="26" y="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57" name="Freeform 116"/>
              <p:cNvSpPr>
                <a:spLocks/>
              </p:cNvSpPr>
              <p:nvPr/>
            </p:nvSpPr>
            <p:spPr bwMode="auto">
              <a:xfrm>
                <a:off x="7188996" y="2168469"/>
                <a:ext cx="34645" cy="26650"/>
              </a:xfrm>
              <a:custGeom>
                <a:avLst/>
                <a:gdLst>
                  <a:gd name="T0" fmla="*/ 26 w 26"/>
                  <a:gd name="T1" fmla="*/ 15 h 20"/>
                  <a:gd name="T2" fmla="*/ 3 w 26"/>
                  <a:gd name="T3" fmla="*/ 0 h 20"/>
                  <a:gd name="T4" fmla="*/ 0 w 26"/>
                  <a:gd name="T5" fmla="*/ 5 h 20"/>
                  <a:gd name="T6" fmla="*/ 23 w 26"/>
                  <a:gd name="T7" fmla="*/ 20 h 20"/>
                  <a:gd name="T8" fmla="*/ 26 w 26"/>
                  <a:gd name="T9" fmla="*/ 15 h 20"/>
                </a:gdLst>
                <a:ahLst/>
                <a:cxnLst>
                  <a:cxn ang="0">
                    <a:pos x="T0" y="T1"/>
                  </a:cxn>
                  <a:cxn ang="0">
                    <a:pos x="T2" y="T3"/>
                  </a:cxn>
                  <a:cxn ang="0">
                    <a:pos x="T4" y="T5"/>
                  </a:cxn>
                  <a:cxn ang="0">
                    <a:pos x="T6" y="T7"/>
                  </a:cxn>
                  <a:cxn ang="0">
                    <a:pos x="T8" y="T9"/>
                  </a:cxn>
                </a:cxnLst>
                <a:rect l="0" t="0" r="r" b="b"/>
                <a:pathLst>
                  <a:path w="26" h="20">
                    <a:moveTo>
                      <a:pt x="26" y="15"/>
                    </a:moveTo>
                    <a:lnTo>
                      <a:pt x="3" y="0"/>
                    </a:lnTo>
                    <a:lnTo>
                      <a:pt x="0" y="5"/>
                    </a:lnTo>
                    <a:lnTo>
                      <a:pt x="23" y="20"/>
                    </a:lnTo>
                    <a:lnTo>
                      <a:pt x="26"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58" name="Oval 117"/>
              <p:cNvSpPr>
                <a:spLocks noChangeArrowheads="1"/>
              </p:cNvSpPr>
              <p:nvPr/>
            </p:nvSpPr>
            <p:spPr bwMode="auto">
              <a:xfrm>
                <a:off x="7188996" y="2195118"/>
                <a:ext cx="17323" cy="173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59" name="Oval 118"/>
              <p:cNvSpPr>
                <a:spLocks noChangeArrowheads="1"/>
              </p:cNvSpPr>
              <p:nvPr/>
            </p:nvSpPr>
            <p:spPr bwMode="auto">
              <a:xfrm>
                <a:off x="7267613" y="2195118"/>
                <a:ext cx="17323" cy="173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60" name="Freeform 119"/>
              <p:cNvSpPr>
                <a:spLocks noEditPoints="1"/>
              </p:cNvSpPr>
              <p:nvPr/>
            </p:nvSpPr>
            <p:spPr bwMode="auto">
              <a:xfrm>
                <a:off x="7127702" y="2116502"/>
                <a:ext cx="218527" cy="218527"/>
              </a:xfrm>
              <a:custGeom>
                <a:avLst/>
                <a:gdLst>
                  <a:gd name="T0" fmla="*/ 50 w 100"/>
                  <a:gd name="T1" fmla="*/ 0 h 100"/>
                  <a:gd name="T2" fmla="*/ 0 w 100"/>
                  <a:gd name="T3" fmla="*/ 50 h 100"/>
                  <a:gd name="T4" fmla="*/ 50 w 100"/>
                  <a:gd name="T5" fmla="*/ 100 h 100"/>
                  <a:gd name="T6" fmla="*/ 100 w 100"/>
                  <a:gd name="T7" fmla="*/ 50 h 100"/>
                  <a:gd name="T8" fmla="*/ 50 w 100"/>
                  <a:gd name="T9" fmla="*/ 0 h 100"/>
                  <a:gd name="T10" fmla="*/ 50 w 100"/>
                  <a:gd name="T11" fmla="*/ 96 h 100"/>
                  <a:gd name="T12" fmla="*/ 4 w 100"/>
                  <a:gd name="T13" fmla="*/ 50 h 100"/>
                  <a:gd name="T14" fmla="*/ 50 w 100"/>
                  <a:gd name="T15" fmla="*/ 4 h 100"/>
                  <a:gd name="T16" fmla="*/ 96 w 100"/>
                  <a:gd name="T17" fmla="*/ 50 h 100"/>
                  <a:gd name="T18" fmla="*/ 50 w 100"/>
                  <a:gd name="T19" fmla="*/ 9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 h="100">
                    <a:moveTo>
                      <a:pt x="50" y="0"/>
                    </a:moveTo>
                    <a:cubicBezTo>
                      <a:pt x="22" y="0"/>
                      <a:pt x="0" y="22"/>
                      <a:pt x="0" y="50"/>
                    </a:cubicBezTo>
                    <a:cubicBezTo>
                      <a:pt x="0" y="78"/>
                      <a:pt x="22" y="100"/>
                      <a:pt x="50" y="100"/>
                    </a:cubicBezTo>
                    <a:cubicBezTo>
                      <a:pt x="78" y="100"/>
                      <a:pt x="100" y="78"/>
                      <a:pt x="100" y="50"/>
                    </a:cubicBezTo>
                    <a:cubicBezTo>
                      <a:pt x="100" y="22"/>
                      <a:pt x="78" y="0"/>
                      <a:pt x="50" y="0"/>
                    </a:cubicBezTo>
                    <a:close/>
                    <a:moveTo>
                      <a:pt x="50" y="96"/>
                    </a:moveTo>
                    <a:cubicBezTo>
                      <a:pt x="25" y="96"/>
                      <a:pt x="4" y="75"/>
                      <a:pt x="4" y="50"/>
                    </a:cubicBezTo>
                    <a:cubicBezTo>
                      <a:pt x="4" y="25"/>
                      <a:pt x="25" y="4"/>
                      <a:pt x="50" y="4"/>
                    </a:cubicBezTo>
                    <a:cubicBezTo>
                      <a:pt x="75" y="4"/>
                      <a:pt x="96" y="25"/>
                      <a:pt x="96" y="50"/>
                    </a:cubicBezTo>
                    <a:cubicBezTo>
                      <a:pt x="96" y="75"/>
                      <a:pt x="75" y="96"/>
                      <a:pt x="50"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28" name="Group 27"/>
            <p:cNvGrpSpPr/>
            <p:nvPr/>
          </p:nvGrpSpPr>
          <p:grpSpPr>
            <a:xfrm>
              <a:off x="10076581" y="3680007"/>
              <a:ext cx="218527" cy="218527"/>
              <a:chOff x="7660695" y="2116502"/>
              <a:chExt cx="218527" cy="218527"/>
            </a:xfrm>
            <a:grpFill/>
          </p:grpSpPr>
          <p:sp>
            <p:nvSpPr>
              <p:cNvPr id="351" name="Oval 120"/>
              <p:cNvSpPr>
                <a:spLocks noChangeArrowheads="1"/>
              </p:cNvSpPr>
              <p:nvPr/>
            </p:nvSpPr>
            <p:spPr bwMode="auto">
              <a:xfrm>
                <a:off x="7800606" y="2187123"/>
                <a:ext cx="17323" cy="173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52" name="Oval 121"/>
              <p:cNvSpPr>
                <a:spLocks noChangeArrowheads="1"/>
              </p:cNvSpPr>
              <p:nvPr/>
            </p:nvSpPr>
            <p:spPr bwMode="auto">
              <a:xfrm>
                <a:off x="7721989" y="2187123"/>
                <a:ext cx="17323" cy="173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53" name="Freeform 122"/>
              <p:cNvSpPr>
                <a:spLocks/>
              </p:cNvSpPr>
              <p:nvPr/>
            </p:nvSpPr>
            <p:spPr bwMode="auto">
              <a:xfrm>
                <a:off x="7731317" y="2256413"/>
                <a:ext cx="78617" cy="26650"/>
              </a:xfrm>
              <a:custGeom>
                <a:avLst/>
                <a:gdLst>
                  <a:gd name="T0" fmla="*/ 0 w 36"/>
                  <a:gd name="T1" fmla="*/ 0 h 12"/>
                  <a:gd name="T2" fmla="*/ 18 w 36"/>
                  <a:gd name="T3" fmla="*/ 12 h 12"/>
                  <a:gd name="T4" fmla="*/ 36 w 36"/>
                  <a:gd name="T5" fmla="*/ 0 h 12"/>
                  <a:gd name="T6" fmla="*/ 18 w 36"/>
                  <a:gd name="T7" fmla="*/ 4 h 12"/>
                  <a:gd name="T8" fmla="*/ 0 w 36"/>
                  <a:gd name="T9" fmla="*/ 0 h 12"/>
                </a:gdLst>
                <a:ahLst/>
                <a:cxnLst>
                  <a:cxn ang="0">
                    <a:pos x="T0" y="T1"/>
                  </a:cxn>
                  <a:cxn ang="0">
                    <a:pos x="T2" y="T3"/>
                  </a:cxn>
                  <a:cxn ang="0">
                    <a:pos x="T4" y="T5"/>
                  </a:cxn>
                  <a:cxn ang="0">
                    <a:pos x="T6" y="T7"/>
                  </a:cxn>
                  <a:cxn ang="0">
                    <a:pos x="T8" y="T9"/>
                  </a:cxn>
                </a:cxnLst>
                <a:rect l="0" t="0" r="r" b="b"/>
                <a:pathLst>
                  <a:path w="36" h="12">
                    <a:moveTo>
                      <a:pt x="0" y="0"/>
                    </a:moveTo>
                    <a:cubicBezTo>
                      <a:pt x="0" y="0"/>
                      <a:pt x="4" y="12"/>
                      <a:pt x="18" y="12"/>
                    </a:cubicBezTo>
                    <a:cubicBezTo>
                      <a:pt x="32" y="12"/>
                      <a:pt x="36" y="0"/>
                      <a:pt x="36" y="0"/>
                    </a:cubicBezTo>
                    <a:cubicBezTo>
                      <a:pt x="36" y="0"/>
                      <a:pt x="30" y="4"/>
                      <a:pt x="18" y="4"/>
                    </a:cubicBezTo>
                    <a:cubicBezTo>
                      <a:pt x="6" y="4"/>
                      <a:pt x="0" y="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54" name="Freeform 123"/>
              <p:cNvSpPr>
                <a:spLocks noEditPoints="1"/>
              </p:cNvSpPr>
              <p:nvPr/>
            </p:nvSpPr>
            <p:spPr bwMode="auto">
              <a:xfrm>
                <a:off x="7660695" y="2116502"/>
                <a:ext cx="218527" cy="218527"/>
              </a:xfrm>
              <a:custGeom>
                <a:avLst/>
                <a:gdLst>
                  <a:gd name="T0" fmla="*/ 50 w 100"/>
                  <a:gd name="T1" fmla="*/ 0 h 100"/>
                  <a:gd name="T2" fmla="*/ 0 w 100"/>
                  <a:gd name="T3" fmla="*/ 50 h 100"/>
                  <a:gd name="T4" fmla="*/ 50 w 100"/>
                  <a:gd name="T5" fmla="*/ 100 h 100"/>
                  <a:gd name="T6" fmla="*/ 100 w 100"/>
                  <a:gd name="T7" fmla="*/ 50 h 100"/>
                  <a:gd name="T8" fmla="*/ 50 w 100"/>
                  <a:gd name="T9" fmla="*/ 0 h 100"/>
                  <a:gd name="T10" fmla="*/ 50 w 100"/>
                  <a:gd name="T11" fmla="*/ 96 h 100"/>
                  <a:gd name="T12" fmla="*/ 4 w 100"/>
                  <a:gd name="T13" fmla="*/ 50 h 100"/>
                  <a:gd name="T14" fmla="*/ 50 w 100"/>
                  <a:gd name="T15" fmla="*/ 4 h 100"/>
                  <a:gd name="T16" fmla="*/ 96 w 100"/>
                  <a:gd name="T17" fmla="*/ 50 h 100"/>
                  <a:gd name="T18" fmla="*/ 50 w 100"/>
                  <a:gd name="T19" fmla="*/ 9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 h="100">
                    <a:moveTo>
                      <a:pt x="50" y="0"/>
                    </a:moveTo>
                    <a:cubicBezTo>
                      <a:pt x="22" y="0"/>
                      <a:pt x="0" y="22"/>
                      <a:pt x="0" y="50"/>
                    </a:cubicBezTo>
                    <a:cubicBezTo>
                      <a:pt x="0" y="78"/>
                      <a:pt x="22" y="100"/>
                      <a:pt x="50" y="100"/>
                    </a:cubicBezTo>
                    <a:cubicBezTo>
                      <a:pt x="78" y="100"/>
                      <a:pt x="100" y="78"/>
                      <a:pt x="100" y="50"/>
                    </a:cubicBezTo>
                    <a:cubicBezTo>
                      <a:pt x="100" y="22"/>
                      <a:pt x="78" y="0"/>
                      <a:pt x="50" y="0"/>
                    </a:cubicBezTo>
                    <a:close/>
                    <a:moveTo>
                      <a:pt x="50" y="96"/>
                    </a:moveTo>
                    <a:cubicBezTo>
                      <a:pt x="25" y="96"/>
                      <a:pt x="4" y="75"/>
                      <a:pt x="4" y="50"/>
                    </a:cubicBezTo>
                    <a:cubicBezTo>
                      <a:pt x="4" y="25"/>
                      <a:pt x="25" y="4"/>
                      <a:pt x="50" y="4"/>
                    </a:cubicBezTo>
                    <a:cubicBezTo>
                      <a:pt x="75" y="4"/>
                      <a:pt x="96" y="25"/>
                      <a:pt x="96" y="50"/>
                    </a:cubicBezTo>
                    <a:cubicBezTo>
                      <a:pt x="96" y="75"/>
                      <a:pt x="75" y="96"/>
                      <a:pt x="50"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29" name="Group 28"/>
            <p:cNvGrpSpPr/>
            <p:nvPr/>
          </p:nvGrpSpPr>
          <p:grpSpPr>
            <a:xfrm>
              <a:off x="1264778" y="2649495"/>
              <a:ext cx="218527" cy="218527"/>
              <a:chOff x="1264778" y="2649495"/>
              <a:chExt cx="218527" cy="218527"/>
            </a:xfrm>
            <a:grpFill/>
          </p:grpSpPr>
          <p:sp>
            <p:nvSpPr>
              <p:cNvPr id="347" name="Freeform 124"/>
              <p:cNvSpPr>
                <a:spLocks/>
              </p:cNvSpPr>
              <p:nvPr/>
            </p:nvSpPr>
            <p:spPr bwMode="auto">
              <a:xfrm>
                <a:off x="1334067" y="2789406"/>
                <a:ext cx="78617" cy="25317"/>
              </a:xfrm>
              <a:custGeom>
                <a:avLst/>
                <a:gdLst>
                  <a:gd name="T0" fmla="*/ 18 w 36"/>
                  <a:gd name="T1" fmla="*/ 0 h 12"/>
                  <a:gd name="T2" fmla="*/ 0 w 36"/>
                  <a:gd name="T3" fmla="*/ 12 h 12"/>
                  <a:gd name="T4" fmla="*/ 18 w 36"/>
                  <a:gd name="T5" fmla="*/ 8 h 12"/>
                  <a:gd name="T6" fmla="*/ 36 w 36"/>
                  <a:gd name="T7" fmla="*/ 12 h 12"/>
                  <a:gd name="T8" fmla="*/ 18 w 36"/>
                  <a:gd name="T9" fmla="*/ 0 h 12"/>
                </a:gdLst>
                <a:ahLst/>
                <a:cxnLst>
                  <a:cxn ang="0">
                    <a:pos x="T0" y="T1"/>
                  </a:cxn>
                  <a:cxn ang="0">
                    <a:pos x="T2" y="T3"/>
                  </a:cxn>
                  <a:cxn ang="0">
                    <a:pos x="T4" y="T5"/>
                  </a:cxn>
                  <a:cxn ang="0">
                    <a:pos x="T6" y="T7"/>
                  </a:cxn>
                  <a:cxn ang="0">
                    <a:pos x="T8" y="T9"/>
                  </a:cxn>
                </a:cxnLst>
                <a:rect l="0" t="0" r="r" b="b"/>
                <a:pathLst>
                  <a:path w="36" h="12">
                    <a:moveTo>
                      <a:pt x="18" y="0"/>
                    </a:moveTo>
                    <a:cubicBezTo>
                      <a:pt x="4" y="0"/>
                      <a:pt x="0" y="12"/>
                      <a:pt x="0" y="12"/>
                    </a:cubicBezTo>
                    <a:cubicBezTo>
                      <a:pt x="0" y="12"/>
                      <a:pt x="6" y="8"/>
                      <a:pt x="18" y="8"/>
                    </a:cubicBezTo>
                    <a:cubicBezTo>
                      <a:pt x="30" y="8"/>
                      <a:pt x="36" y="12"/>
                      <a:pt x="36" y="12"/>
                    </a:cubicBezTo>
                    <a:cubicBezTo>
                      <a:pt x="36" y="12"/>
                      <a:pt x="32" y="0"/>
                      <a:pt x="1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48" name="Oval 125"/>
              <p:cNvSpPr>
                <a:spLocks noChangeArrowheads="1"/>
              </p:cNvSpPr>
              <p:nvPr/>
            </p:nvSpPr>
            <p:spPr bwMode="auto">
              <a:xfrm>
                <a:off x="1326072" y="2718785"/>
                <a:ext cx="17323" cy="173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49" name="Oval 126"/>
              <p:cNvSpPr>
                <a:spLocks noChangeArrowheads="1"/>
              </p:cNvSpPr>
              <p:nvPr/>
            </p:nvSpPr>
            <p:spPr bwMode="auto">
              <a:xfrm>
                <a:off x="1404689" y="2718785"/>
                <a:ext cx="17323" cy="173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50" name="Freeform 127"/>
              <p:cNvSpPr>
                <a:spLocks noEditPoints="1"/>
              </p:cNvSpPr>
              <p:nvPr/>
            </p:nvSpPr>
            <p:spPr bwMode="auto">
              <a:xfrm>
                <a:off x="1264778" y="2649495"/>
                <a:ext cx="218527" cy="218527"/>
              </a:xfrm>
              <a:custGeom>
                <a:avLst/>
                <a:gdLst>
                  <a:gd name="T0" fmla="*/ 50 w 100"/>
                  <a:gd name="T1" fmla="*/ 0 h 100"/>
                  <a:gd name="T2" fmla="*/ 0 w 100"/>
                  <a:gd name="T3" fmla="*/ 50 h 100"/>
                  <a:gd name="T4" fmla="*/ 50 w 100"/>
                  <a:gd name="T5" fmla="*/ 100 h 100"/>
                  <a:gd name="T6" fmla="*/ 100 w 100"/>
                  <a:gd name="T7" fmla="*/ 50 h 100"/>
                  <a:gd name="T8" fmla="*/ 50 w 100"/>
                  <a:gd name="T9" fmla="*/ 0 h 100"/>
                  <a:gd name="T10" fmla="*/ 50 w 100"/>
                  <a:gd name="T11" fmla="*/ 96 h 100"/>
                  <a:gd name="T12" fmla="*/ 4 w 100"/>
                  <a:gd name="T13" fmla="*/ 50 h 100"/>
                  <a:gd name="T14" fmla="*/ 50 w 100"/>
                  <a:gd name="T15" fmla="*/ 4 h 100"/>
                  <a:gd name="T16" fmla="*/ 96 w 100"/>
                  <a:gd name="T17" fmla="*/ 50 h 100"/>
                  <a:gd name="T18" fmla="*/ 50 w 100"/>
                  <a:gd name="T19" fmla="*/ 9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 h="100">
                    <a:moveTo>
                      <a:pt x="50" y="0"/>
                    </a:moveTo>
                    <a:cubicBezTo>
                      <a:pt x="22" y="0"/>
                      <a:pt x="0" y="23"/>
                      <a:pt x="0" y="50"/>
                    </a:cubicBezTo>
                    <a:cubicBezTo>
                      <a:pt x="0" y="78"/>
                      <a:pt x="22" y="100"/>
                      <a:pt x="50" y="100"/>
                    </a:cubicBezTo>
                    <a:cubicBezTo>
                      <a:pt x="78" y="100"/>
                      <a:pt x="100" y="78"/>
                      <a:pt x="100" y="50"/>
                    </a:cubicBezTo>
                    <a:cubicBezTo>
                      <a:pt x="100" y="23"/>
                      <a:pt x="78" y="0"/>
                      <a:pt x="50" y="0"/>
                    </a:cubicBezTo>
                    <a:close/>
                    <a:moveTo>
                      <a:pt x="50" y="96"/>
                    </a:moveTo>
                    <a:cubicBezTo>
                      <a:pt x="25" y="96"/>
                      <a:pt x="4" y="76"/>
                      <a:pt x="4" y="50"/>
                    </a:cubicBezTo>
                    <a:cubicBezTo>
                      <a:pt x="4" y="25"/>
                      <a:pt x="25" y="4"/>
                      <a:pt x="50" y="4"/>
                    </a:cubicBezTo>
                    <a:cubicBezTo>
                      <a:pt x="75" y="4"/>
                      <a:pt x="96" y="25"/>
                      <a:pt x="96" y="50"/>
                    </a:cubicBezTo>
                    <a:cubicBezTo>
                      <a:pt x="96" y="76"/>
                      <a:pt x="75" y="96"/>
                      <a:pt x="50"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30" name="Group 29"/>
            <p:cNvGrpSpPr/>
            <p:nvPr/>
          </p:nvGrpSpPr>
          <p:grpSpPr>
            <a:xfrm>
              <a:off x="9048348" y="1118811"/>
              <a:ext cx="218527" cy="219859"/>
              <a:chOff x="1797771" y="2650828"/>
              <a:chExt cx="218527" cy="219859"/>
            </a:xfrm>
            <a:grpFill/>
          </p:grpSpPr>
          <p:sp>
            <p:nvSpPr>
              <p:cNvPr id="341" name="Freeform 128"/>
              <p:cNvSpPr>
                <a:spLocks/>
              </p:cNvSpPr>
              <p:nvPr/>
            </p:nvSpPr>
            <p:spPr bwMode="auto">
              <a:xfrm>
                <a:off x="1867060" y="2790739"/>
                <a:ext cx="78617" cy="26650"/>
              </a:xfrm>
              <a:custGeom>
                <a:avLst/>
                <a:gdLst>
                  <a:gd name="T0" fmla="*/ 0 w 36"/>
                  <a:gd name="T1" fmla="*/ 0 h 12"/>
                  <a:gd name="T2" fmla="*/ 18 w 36"/>
                  <a:gd name="T3" fmla="*/ 12 h 12"/>
                  <a:gd name="T4" fmla="*/ 36 w 36"/>
                  <a:gd name="T5" fmla="*/ 0 h 12"/>
                  <a:gd name="T6" fmla="*/ 18 w 36"/>
                  <a:gd name="T7" fmla="*/ 4 h 12"/>
                  <a:gd name="T8" fmla="*/ 0 w 36"/>
                  <a:gd name="T9" fmla="*/ 0 h 12"/>
                </a:gdLst>
                <a:ahLst/>
                <a:cxnLst>
                  <a:cxn ang="0">
                    <a:pos x="T0" y="T1"/>
                  </a:cxn>
                  <a:cxn ang="0">
                    <a:pos x="T2" y="T3"/>
                  </a:cxn>
                  <a:cxn ang="0">
                    <a:pos x="T4" y="T5"/>
                  </a:cxn>
                  <a:cxn ang="0">
                    <a:pos x="T6" y="T7"/>
                  </a:cxn>
                  <a:cxn ang="0">
                    <a:pos x="T8" y="T9"/>
                  </a:cxn>
                </a:cxnLst>
                <a:rect l="0" t="0" r="r" b="b"/>
                <a:pathLst>
                  <a:path w="36" h="12">
                    <a:moveTo>
                      <a:pt x="0" y="0"/>
                    </a:moveTo>
                    <a:cubicBezTo>
                      <a:pt x="0" y="0"/>
                      <a:pt x="4" y="12"/>
                      <a:pt x="18" y="12"/>
                    </a:cubicBezTo>
                    <a:cubicBezTo>
                      <a:pt x="32" y="12"/>
                      <a:pt x="36" y="0"/>
                      <a:pt x="36" y="0"/>
                    </a:cubicBezTo>
                    <a:cubicBezTo>
                      <a:pt x="36" y="0"/>
                      <a:pt x="30" y="4"/>
                      <a:pt x="18" y="4"/>
                    </a:cubicBezTo>
                    <a:cubicBezTo>
                      <a:pt x="6" y="4"/>
                      <a:pt x="0" y="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42" name="Freeform 129"/>
              <p:cNvSpPr>
                <a:spLocks noEditPoints="1"/>
              </p:cNvSpPr>
              <p:nvPr/>
            </p:nvSpPr>
            <p:spPr bwMode="auto">
              <a:xfrm>
                <a:off x="1797771" y="2650828"/>
                <a:ext cx="218527" cy="219859"/>
              </a:xfrm>
              <a:custGeom>
                <a:avLst/>
                <a:gdLst>
                  <a:gd name="T0" fmla="*/ 50 w 100"/>
                  <a:gd name="T1" fmla="*/ 0 h 100"/>
                  <a:gd name="T2" fmla="*/ 0 w 100"/>
                  <a:gd name="T3" fmla="*/ 50 h 100"/>
                  <a:gd name="T4" fmla="*/ 50 w 100"/>
                  <a:gd name="T5" fmla="*/ 100 h 100"/>
                  <a:gd name="T6" fmla="*/ 100 w 100"/>
                  <a:gd name="T7" fmla="*/ 50 h 100"/>
                  <a:gd name="T8" fmla="*/ 50 w 100"/>
                  <a:gd name="T9" fmla="*/ 0 h 100"/>
                  <a:gd name="T10" fmla="*/ 50 w 100"/>
                  <a:gd name="T11" fmla="*/ 96 h 100"/>
                  <a:gd name="T12" fmla="*/ 4 w 100"/>
                  <a:gd name="T13" fmla="*/ 50 h 100"/>
                  <a:gd name="T14" fmla="*/ 50 w 100"/>
                  <a:gd name="T15" fmla="*/ 4 h 100"/>
                  <a:gd name="T16" fmla="*/ 96 w 100"/>
                  <a:gd name="T17" fmla="*/ 50 h 100"/>
                  <a:gd name="T18" fmla="*/ 50 w 100"/>
                  <a:gd name="T19" fmla="*/ 9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 h="100">
                    <a:moveTo>
                      <a:pt x="50" y="0"/>
                    </a:moveTo>
                    <a:cubicBezTo>
                      <a:pt x="22" y="0"/>
                      <a:pt x="0" y="22"/>
                      <a:pt x="0" y="50"/>
                    </a:cubicBezTo>
                    <a:cubicBezTo>
                      <a:pt x="0" y="78"/>
                      <a:pt x="22" y="100"/>
                      <a:pt x="50" y="100"/>
                    </a:cubicBezTo>
                    <a:cubicBezTo>
                      <a:pt x="78" y="100"/>
                      <a:pt x="100" y="78"/>
                      <a:pt x="100" y="50"/>
                    </a:cubicBezTo>
                    <a:cubicBezTo>
                      <a:pt x="100" y="22"/>
                      <a:pt x="78" y="0"/>
                      <a:pt x="50" y="0"/>
                    </a:cubicBezTo>
                    <a:close/>
                    <a:moveTo>
                      <a:pt x="50" y="96"/>
                    </a:moveTo>
                    <a:cubicBezTo>
                      <a:pt x="25" y="96"/>
                      <a:pt x="4" y="75"/>
                      <a:pt x="4" y="50"/>
                    </a:cubicBezTo>
                    <a:cubicBezTo>
                      <a:pt x="4" y="25"/>
                      <a:pt x="25" y="4"/>
                      <a:pt x="50" y="4"/>
                    </a:cubicBezTo>
                    <a:cubicBezTo>
                      <a:pt x="75" y="4"/>
                      <a:pt x="96" y="25"/>
                      <a:pt x="96" y="50"/>
                    </a:cubicBezTo>
                    <a:cubicBezTo>
                      <a:pt x="96" y="75"/>
                      <a:pt x="75" y="96"/>
                      <a:pt x="50"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43" name="Rectangle 130"/>
              <p:cNvSpPr>
                <a:spLocks noChangeArrowheads="1"/>
              </p:cNvSpPr>
              <p:nvPr/>
            </p:nvSpPr>
            <p:spPr bwMode="auto">
              <a:xfrm>
                <a:off x="1849738" y="2704127"/>
                <a:ext cx="34645" cy="799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44" name="Oval 131"/>
              <p:cNvSpPr>
                <a:spLocks noChangeArrowheads="1"/>
              </p:cNvSpPr>
              <p:nvPr/>
            </p:nvSpPr>
            <p:spPr bwMode="auto">
              <a:xfrm>
                <a:off x="1859065" y="2729444"/>
                <a:ext cx="17323" cy="1865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45" name="Oval 132"/>
              <p:cNvSpPr>
                <a:spLocks noChangeArrowheads="1"/>
              </p:cNvSpPr>
              <p:nvPr/>
            </p:nvSpPr>
            <p:spPr bwMode="auto">
              <a:xfrm>
                <a:off x="1937682" y="2729444"/>
                <a:ext cx="17323" cy="1865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46" name="Rectangle 133"/>
              <p:cNvSpPr>
                <a:spLocks noChangeArrowheads="1"/>
              </p:cNvSpPr>
              <p:nvPr/>
            </p:nvSpPr>
            <p:spPr bwMode="auto">
              <a:xfrm>
                <a:off x="1928354" y="2704127"/>
                <a:ext cx="34645" cy="799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31" name="Group 30"/>
            <p:cNvGrpSpPr/>
            <p:nvPr/>
          </p:nvGrpSpPr>
          <p:grpSpPr>
            <a:xfrm>
              <a:off x="2783421" y="5204209"/>
              <a:ext cx="218527" cy="219859"/>
              <a:chOff x="2330764" y="2650828"/>
              <a:chExt cx="218527" cy="219859"/>
            </a:xfrm>
            <a:grpFill/>
          </p:grpSpPr>
          <p:sp>
            <p:nvSpPr>
              <p:cNvPr id="335" name="Freeform 134"/>
              <p:cNvSpPr>
                <a:spLocks/>
              </p:cNvSpPr>
              <p:nvPr/>
            </p:nvSpPr>
            <p:spPr bwMode="auto">
              <a:xfrm>
                <a:off x="2374736" y="2704127"/>
                <a:ext cx="34645" cy="25317"/>
              </a:xfrm>
              <a:custGeom>
                <a:avLst/>
                <a:gdLst>
                  <a:gd name="T0" fmla="*/ 23 w 26"/>
                  <a:gd name="T1" fmla="*/ 0 h 19"/>
                  <a:gd name="T2" fmla="*/ 0 w 26"/>
                  <a:gd name="T3" fmla="*/ 14 h 19"/>
                  <a:gd name="T4" fmla="*/ 3 w 26"/>
                  <a:gd name="T5" fmla="*/ 19 h 19"/>
                  <a:gd name="T6" fmla="*/ 26 w 26"/>
                  <a:gd name="T7" fmla="*/ 5 h 19"/>
                  <a:gd name="T8" fmla="*/ 23 w 26"/>
                  <a:gd name="T9" fmla="*/ 0 h 19"/>
                </a:gdLst>
                <a:ahLst/>
                <a:cxnLst>
                  <a:cxn ang="0">
                    <a:pos x="T0" y="T1"/>
                  </a:cxn>
                  <a:cxn ang="0">
                    <a:pos x="T2" y="T3"/>
                  </a:cxn>
                  <a:cxn ang="0">
                    <a:pos x="T4" y="T5"/>
                  </a:cxn>
                  <a:cxn ang="0">
                    <a:pos x="T6" y="T7"/>
                  </a:cxn>
                  <a:cxn ang="0">
                    <a:pos x="T8" y="T9"/>
                  </a:cxn>
                </a:cxnLst>
                <a:rect l="0" t="0" r="r" b="b"/>
                <a:pathLst>
                  <a:path w="26" h="19">
                    <a:moveTo>
                      <a:pt x="23" y="0"/>
                    </a:moveTo>
                    <a:lnTo>
                      <a:pt x="0" y="14"/>
                    </a:lnTo>
                    <a:lnTo>
                      <a:pt x="3" y="19"/>
                    </a:lnTo>
                    <a:lnTo>
                      <a:pt x="26" y="5"/>
                    </a:lnTo>
                    <a:lnTo>
                      <a:pt x="2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36" name="Oval 135"/>
              <p:cNvSpPr>
                <a:spLocks noChangeArrowheads="1"/>
              </p:cNvSpPr>
              <p:nvPr/>
            </p:nvSpPr>
            <p:spPr bwMode="auto">
              <a:xfrm>
                <a:off x="2392058" y="2729444"/>
                <a:ext cx="17323" cy="1865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37" name="Freeform 136"/>
              <p:cNvSpPr>
                <a:spLocks/>
              </p:cNvSpPr>
              <p:nvPr/>
            </p:nvSpPr>
            <p:spPr bwMode="auto">
              <a:xfrm>
                <a:off x="2400053" y="2790739"/>
                <a:ext cx="78617" cy="26650"/>
              </a:xfrm>
              <a:custGeom>
                <a:avLst/>
                <a:gdLst>
                  <a:gd name="T0" fmla="*/ 0 w 36"/>
                  <a:gd name="T1" fmla="*/ 0 h 12"/>
                  <a:gd name="T2" fmla="*/ 18 w 36"/>
                  <a:gd name="T3" fmla="*/ 12 h 12"/>
                  <a:gd name="T4" fmla="*/ 36 w 36"/>
                  <a:gd name="T5" fmla="*/ 0 h 12"/>
                  <a:gd name="T6" fmla="*/ 18 w 36"/>
                  <a:gd name="T7" fmla="*/ 4 h 12"/>
                  <a:gd name="T8" fmla="*/ 0 w 36"/>
                  <a:gd name="T9" fmla="*/ 0 h 12"/>
                </a:gdLst>
                <a:ahLst/>
                <a:cxnLst>
                  <a:cxn ang="0">
                    <a:pos x="T0" y="T1"/>
                  </a:cxn>
                  <a:cxn ang="0">
                    <a:pos x="T2" y="T3"/>
                  </a:cxn>
                  <a:cxn ang="0">
                    <a:pos x="T4" y="T5"/>
                  </a:cxn>
                  <a:cxn ang="0">
                    <a:pos x="T6" y="T7"/>
                  </a:cxn>
                  <a:cxn ang="0">
                    <a:pos x="T8" y="T9"/>
                  </a:cxn>
                </a:cxnLst>
                <a:rect l="0" t="0" r="r" b="b"/>
                <a:pathLst>
                  <a:path w="36" h="12">
                    <a:moveTo>
                      <a:pt x="0" y="0"/>
                    </a:moveTo>
                    <a:cubicBezTo>
                      <a:pt x="0" y="0"/>
                      <a:pt x="4" y="12"/>
                      <a:pt x="18" y="12"/>
                    </a:cubicBezTo>
                    <a:cubicBezTo>
                      <a:pt x="32" y="12"/>
                      <a:pt x="36" y="0"/>
                      <a:pt x="36" y="0"/>
                    </a:cubicBezTo>
                    <a:cubicBezTo>
                      <a:pt x="36" y="0"/>
                      <a:pt x="30" y="4"/>
                      <a:pt x="18" y="4"/>
                    </a:cubicBezTo>
                    <a:cubicBezTo>
                      <a:pt x="6" y="4"/>
                      <a:pt x="0" y="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38" name="Freeform 137"/>
              <p:cNvSpPr>
                <a:spLocks noEditPoints="1"/>
              </p:cNvSpPr>
              <p:nvPr/>
            </p:nvSpPr>
            <p:spPr bwMode="auto">
              <a:xfrm>
                <a:off x="2330764" y="2650828"/>
                <a:ext cx="218527" cy="219859"/>
              </a:xfrm>
              <a:custGeom>
                <a:avLst/>
                <a:gdLst>
                  <a:gd name="T0" fmla="*/ 50 w 100"/>
                  <a:gd name="T1" fmla="*/ 0 h 100"/>
                  <a:gd name="T2" fmla="*/ 0 w 100"/>
                  <a:gd name="T3" fmla="*/ 50 h 100"/>
                  <a:gd name="T4" fmla="*/ 50 w 100"/>
                  <a:gd name="T5" fmla="*/ 100 h 100"/>
                  <a:gd name="T6" fmla="*/ 100 w 100"/>
                  <a:gd name="T7" fmla="*/ 50 h 100"/>
                  <a:gd name="T8" fmla="*/ 50 w 100"/>
                  <a:gd name="T9" fmla="*/ 0 h 100"/>
                  <a:gd name="T10" fmla="*/ 50 w 100"/>
                  <a:gd name="T11" fmla="*/ 96 h 100"/>
                  <a:gd name="T12" fmla="*/ 4 w 100"/>
                  <a:gd name="T13" fmla="*/ 50 h 100"/>
                  <a:gd name="T14" fmla="*/ 50 w 100"/>
                  <a:gd name="T15" fmla="*/ 4 h 100"/>
                  <a:gd name="T16" fmla="*/ 96 w 100"/>
                  <a:gd name="T17" fmla="*/ 50 h 100"/>
                  <a:gd name="T18" fmla="*/ 50 w 100"/>
                  <a:gd name="T19" fmla="*/ 9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 h="100">
                    <a:moveTo>
                      <a:pt x="50" y="0"/>
                    </a:moveTo>
                    <a:cubicBezTo>
                      <a:pt x="22" y="0"/>
                      <a:pt x="0" y="22"/>
                      <a:pt x="0" y="50"/>
                    </a:cubicBezTo>
                    <a:cubicBezTo>
                      <a:pt x="0" y="78"/>
                      <a:pt x="22" y="100"/>
                      <a:pt x="50" y="100"/>
                    </a:cubicBezTo>
                    <a:cubicBezTo>
                      <a:pt x="78" y="100"/>
                      <a:pt x="100" y="78"/>
                      <a:pt x="100" y="50"/>
                    </a:cubicBezTo>
                    <a:cubicBezTo>
                      <a:pt x="100" y="22"/>
                      <a:pt x="78" y="0"/>
                      <a:pt x="50" y="0"/>
                    </a:cubicBezTo>
                    <a:close/>
                    <a:moveTo>
                      <a:pt x="50" y="96"/>
                    </a:moveTo>
                    <a:cubicBezTo>
                      <a:pt x="25" y="96"/>
                      <a:pt x="4" y="75"/>
                      <a:pt x="4" y="50"/>
                    </a:cubicBezTo>
                    <a:cubicBezTo>
                      <a:pt x="4" y="25"/>
                      <a:pt x="25" y="4"/>
                      <a:pt x="50" y="4"/>
                    </a:cubicBezTo>
                    <a:cubicBezTo>
                      <a:pt x="75" y="4"/>
                      <a:pt x="96" y="25"/>
                      <a:pt x="96" y="50"/>
                    </a:cubicBezTo>
                    <a:cubicBezTo>
                      <a:pt x="96" y="75"/>
                      <a:pt x="75" y="96"/>
                      <a:pt x="50"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39" name="Oval 138"/>
              <p:cNvSpPr>
                <a:spLocks noChangeArrowheads="1"/>
              </p:cNvSpPr>
              <p:nvPr/>
            </p:nvSpPr>
            <p:spPr bwMode="auto">
              <a:xfrm>
                <a:off x="2470675" y="2729444"/>
                <a:ext cx="17323" cy="1865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40" name="Freeform 139"/>
              <p:cNvSpPr>
                <a:spLocks/>
              </p:cNvSpPr>
              <p:nvPr/>
            </p:nvSpPr>
            <p:spPr bwMode="auto">
              <a:xfrm>
                <a:off x="2470675" y="2704127"/>
                <a:ext cx="34645" cy="25317"/>
              </a:xfrm>
              <a:custGeom>
                <a:avLst/>
                <a:gdLst>
                  <a:gd name="T0" fmla="*/ 0 w 26"/>
                  <a:gd name="T1" fmla="*/ 5 h 19"/>
                  <a:gd name="T2" fmla="*/ 23 w 26"/>
                  <a:gd name="T3" fmla="*/ 19 h 19"/>
                  <a:gd name="T4" fmla="*/ 26 w 26"/>
                  <a:gd name="T5" fmla="*/ 14 h 19"/>
                  <a:gd name="T6" fmla="*/ 3 w 26"/>
                  <a:gd name="T7" fmla="*/ 0 h 19"/>
                  <a:gd name="T8" fmla="*/ 0 w 26"/>
                  <a:gd name="T9" fmla="*/ 5 h 19"/>
                </a:gdLst>
                <a:ahLst/>
                <a:cxnLst>
                  <a:cxn ang="0">
                    <a:pos x="T0" y="T1"/>
                  </a:cxn>
                  <a:cxn ang="0">
                    <a:pos x="T2" y="T3"/>
                  </a:cxn>
                  <a:cxn ang="0">
                    <a:pos x="T4" y="T5"/>
                  </a:cxn>
                  <a:cxn ang="0">
                    <a:pos x="T6" y="T7"/>
                  </a:cxn>
                  <a:cxn ang="0">
                    <a:pos x="T8" y="T9"/>
                  </a:cxn>
                </a:cxnLst>
                <a:rect l="0" t="0" r="r" b="b"/>
                <a:pathLst>
                  <a:path w="26" h="19">
                    <a:moveTo>
                      <a:pt x="0" y="5"/>
                    </a:moveTo>
                    <a:lnTo>
                      <a:pt x="23" y="19"/>
                    </a:lnTo>
                    <a:lnTo>
                      <a:pt x="26" y="14"/>
                    </a:lnTo>
                    <a:lnTo>
                      <a:pt x="3" y="0"/>
                    </a:lnTo>
                    <a:lnTo>
                      <a:pt x="0" y="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32" name="Group 31"/>
            <p:cNvGrpSpPr/>
            <p:nvPr/>
          </p:nvGrpSpPr>
          <p:grpSpPr>
            <a:xfrm>
              <a:off x="4401443" y="5888928"/>
              <a:ext cx="218527" cy="219859"/>
              <a:chOff x="2863757" y="2650828"/>
              <a:chExt cx="218527" cy="219859"/>
            </a:xfrm>
            <a:grpFill/>
          </p:grpSpPr>
          <p:sp>
            <p:nvSpPr>
              <p:cNvPr id="329" name="Oval 140"/>
              <p:cNvSpPr>
                <a:spLocks noChangeArrowheads="1"/>
              </p:cNvSpPr>
              <p:nvPr/>
            </p:nvSpPr>
            <p:spPr bwMode="auto">
              <a:xfrm>
                <a:off x="2925051" y="2729444"/>
                <a:ext cx="17323" cy="1865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30" name="Freeform 141"/>
              <p:cNvSpPr>
                <a:spLocks/>
              </p:cNvSpPr>
              <p:nvPr/>
            </p:nvSpPr>
            <p:spPr bwMode="auto">
              <a:xfrm>
                <a:off x="2907730" y="2704127"/>
                <a:ext cx="34645" cy="25317"/>
              </a:xfrm>
              <a:custGeom>
                <a:avLst/>
                <a:gdLst>
                  <a:gd name="T0" fmla="*/ 23 w 26"/>
                  <a:gd name="T1" fmla="*/ 0 h 19"/>
                  <a:gd name="T2" fmla="*/ 0 w 26"/>
                  <a:gd name="T3" fmla="*/ 14 h 19"/>
                  <a:gd name="T4" fmla="*/ 3 w 26"/>
                  <a:gd name="T5" fmla="*/ 19 h 19"/>
                  <a:gd name="T6" fmla="*/ 26 w 26"/>
                  <a:gd name="T7" fmla="*/ 5 h 19"/>
                  <a:gd name="T8" fmla="*/ 23 w 26"/>
                  <a:gd name="T9" fmla="*/ 0 h 19"/>
                </a:gdLst>
                <a:ahLst/>
                <a:cxnLst>
                  <a:cxn ang="0">
                    <a:pos x="T0" y="T1"/>
                  </a:cxn>
                  <a:cxn ang="0">
                    <a:pos x="T2" y="T3"/>
                  </a:cxn>
                  <a:cxn ang="0">
                    <a:pos x="T4" y="T5"/>
                  </a:cxn>
                  <a:cxn ang="0">
                    <a:pos x="T6" y="T7"/>
                  </a:cxn>
                  <a:cxn ang="0">
                    <a:pos x="T8" y="T9"/>
                  </a:cxn>
                </a:cxnLst>
                <a:rect l="0" t="0" r="r" b="b"/>
                <a:pathLst>
                  <a:path w="26" h="19">
                    <a:moveTo>
                      <a:pt x="23" y="0"/>
                    </a:moveTo>
                    <a:lnTo>
                      <a:pt x="0" y="14"/>
                    </a:lnTo>
                    <a:lnTo>
                      <a:pt x="3" y="19"/>
                    </a:lnTo>
                    <a:lnTo>
                      <a:pt x="26" y="5"/>
                    </a:lnTo>
                    <a:lnTo>
                      <a:pt x="2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31" name="Freeform 142"/>
              <p:cNvSpPr>
                <a:spLocks/>
              </p:cNvSpPr>
              <p:nvPr/>
            </p:nvSpPr>
            <p:spPr bwMode="auto">
              <a:xfrm>
                <a:off x="2933046" y="2790739"/>
                <a:ext cx="78617" cy="26650"/>
              </a:xfrm>
              <a:custGeom>
                <a:avLst/>
                <a:gdLst>
                  <a:gd name="T0" fmla="*/ 18 w 36"/>
                  <a:gd name="T1" fmla="*/ 0 h 12"/>
                  <a:gd name="T2" fmla="*/ 0 w 36"/>
                  <a:gd name="T3" fmla="*/ 12 h 12"/>
                  <a:gd name="T4" fmla="*/ 18 w 36"/>
                  <a:gd name="T5" fmla="*/ 8 h 12"/>
                  <a:gd name="T6" fmla="*/ 36 w 36"/>
                  <a:gd name="T7" fmla="*/ 12 h 12"/>
                  <a:gd name="T8" fmla="*/ 18 w 36"/>
                  <a:gd name="T9" fmla="*/ 0 h 12"/>
                </a:gdLst>
                <a:ahLst/>
                <a:cxnLst>
                  <a:cxn ang="0">
                    <a:pos x="T0" y="T1"/>
                  </a:cxn>
                  <a:cxn ang="0">
                    <a:pos x="T2" y="T3"/>
                  </a:cxn>
                  <a:cxn ang="0">
                    <a:pos x="T4" y="T5"/>
                  </a:cxn>
                  <a:cxn ang="0">
                    <a:pos x="T6" y="T7"/>
                  </a:cxn>
                  <a:cxn ang="0">
                    <a:pos x="T8" y="T9"/>
                  </a:cxn>
                </a:cxnLst>
                <a:rect l="0" t="0" r="r" b="b"/>
                <a:pathLst>
                  <a:path w="36" h="12">
                    <a:moveTo>
                      <a:pt x="18" y="0"/>
                    </a:moveTo>
                    <a:cubicBezTo>
                      <a:pt x="4" y="0"/>
                      <a:pt x="0" y="12"/>
                      <a:pt x="0" y="12"/>
                    </a:cubicBezTo>
                    <a:cubicBezTo>
                      <a:pt x="0" y="12"/>
                      <a:pt x="6" y="8"/>
                      <a:pt x="18" y="8"/>
                    </a:cubicBezTo>
                    <a:cubicBezTo>
                      <a:pt x="30" y="8"/>
                      <a:pt x="36" y="12"/>
                      <a:pt x="36" y="12"/>
                    </a:cubicBezTo>
                    <a:cubicBezTo>
                      <a:pt x="36" y="12"/>
                      <a:pt x="32" y="0"/>
                      <a:pt x="1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32" name="Freeform 143"/>
              <p:cNvSpPr>
                <a:spLocks noEditPoints="1"/>
              </p:cNvSpPr>
              <p:nvPr/>
            </p:nvSpPr>
            <p:spPr bwMode="auto">
              <a:xfrm>
                <a:off x="2863757" y="2650828"/>
                <a:ext cx="218527" cy="219859"/>
              </a:xfrm>
              <a:custGeom>
                <a:avLst/>
                <a:gdLst>
                  <a:gd name="T0" fmla="*/ 50 w 100"/>
                  <a:gd name="T1" fmla="*/ 0 h 100"/>
                  <a:gd name="T2" fmla="*/ 0 w 100"/>
                  <a:gd name="T3" fmla="*/ 50 h 100"/>
                  <a:gd name="T4" fmla="*/ 50 w 100"/>
                  <a:gd name="T5" fmla="*/ 100 h 100"/>
                  <a:gd name="T6" fmla="*/ 100 w 100"/>
                  <a:gd name="T7" fmla="*/ 50 h 100"/>
                  <a:gd name="T8" fmla="*/ 50 w 100"/>
                  <a:gd name="T9" fmla="*/ 0 h 100"/>
                  <a:gd name="T10" fmla="*/ 50 w 100"/>
                  <a:gd name="T11" fmla="*/ 96 h 100"/>
                  <a:gd name="T12" fmla="*/ 4 w 100"/>
                  <a:gd name="T13" fmla="*/ 50 h 100"/>
                  <a:gd name="T14" fmla="*/ 50 w 100"/>
                  <a:gd name="T15" fmla="*/ 4 h 100"/>
                  <a:gd name="T16" fmla="*/ 96 w 100"/>
                  <a:gd name="T17" fmla="*/ 50 h 100"/>
                  <a:gd name="T18" fmla="*/ 50 w 100"/>
                  <a:gd name="T19" fmla="*/ 9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 h="100">
                    <a:moveTo>
                      <a:pt x="50" y="0"/>
                    </a:moveTo>
                    <a:cubicBezTo>
                      <a:pt x="22" y="0"/>
                      <a:pt x="0" y="22"/>
                      <a:pt x="0" y="50"/>
                    </a:cubicBezTo>
                    <a:cubicBezTo>
                      <a:pt x="0" y="78"/>
                      <a:pt x="22" y="100"/>
                      <a:pt x="50" y="100"/>
                    </a:cubicBezTo>
                    <a:cubicBezTo>
                      <a:pt x="78" y="100"/>
                      <a:pt x="100" y="78"/>
                      <a:pt x="100" y="50"/>
                    </a:cubicBezTo>
                    <a:cubicBezTo>
                      <a:pt x="100" y="22"/>
                      <a:pt x="78" y="0"/>
                      <a:pt x="50" y="0"/>
                    </a:cubicBezTo>
                    <a:close/>
                    <a:moveTo>
                      <a:pt x="50" y="96"/>
                    </a:moveTo>
                    <a:cubicBezTo>
                      <a:pt x="25" y="96"/>
                      <a:pt x="4" y="75"/>
                      <a:pt x="4" y="50"/>
                    </a:cubicBezTo>
                    <a:cubicBezTo>
                      <a:pt x="4" y="25"/>
                      <a:pt x="25" y="4"/>
                      <a:pt x="50" y="4"/>
                    </a:cubicBezTo>
                    <a:cubicBezTo>
                      <a:pt x="75" y="4"/>
                      <a:pt x="96" y="25"/>
                      <a:pt x="96" y="50"/>
                    </a:cubicBezTo>
                    <a:cubicBezTo>
                      <a:pt x="96" y="75"/>
                      <a:pt x="75" y="96"/>
                      <a:pt x="50"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33" name="Oval 144"/>
              <p:cNvSpPr>
                <a:spLocks noChangeArrowheads="1"/>
              </p:cNvSpPr>
              <p:nvPr/>
            </p:nvSpPr>
            <p:spPr bwMode="auto">
              <a:xfrm>
                <a:off x="3003668" y="2729444"/>
                <a:ext cx="17323" cy="1865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34" name="Freeform 145"/>
              <p:cNvSpPr>
                <a:spLocks/>
              </p:cNvSpPr>
              <p:nvPr/>
            </p:nvSpPr>
            <p:spPr bwMode="auto">
              <a:xfrm>
                <a:off x="3003668" y="2704127"/>
                <a:ext cx="34645" cy="25317"/>
              </a:xfrm>
              <a:custGeom>
                <a:avLst/>
                <a:gdLst>
                  <a:gd name="T0" fmla="*/ 0 w 26"/>
                  <a:gd name="T1" fmla="*/ 5 h 19"/>
                  <a:gd name="T2" fmla="*/ 23 w 26"/>
                  <a:gd name="T3" fmla="*/ 19 h 19"/>
                  <a:gd name="T4" fmla="*/ 26 w 26"/>
                  <a:gd name="T5" fmla="*/ 14 h 19"/>
                  <a:gd name="T6" fmla="*/ 3 w 26"/>
                  <a:gd name="T7" fmla="*/ 0 h 19"/>
                  <a:gd name="T8" fmla="*/ 0 w 26"/>
                  <a:gd name="T9" fmla="*/ 5 h 19"/>
                </a:gdLst>
                <a:ahLst/>
                <a:cxnLst>
                  <a:cxn ang="0">
                    <a:pos x="T0" y="T1"/>
                  </a:cxn>
                  <a:cxn ang="0">
                    <a:pos x="T2" y="T3"/>
                  </a:cxn>
                  <a:cxn ang="0">
                    <a:pos x="T4" y="T5"/>
                  </a:cxn>
                  <a:cxn ang="0">
                    <a:pos x="T6" y="T7"/>
                  </a:cxn>
                  <a:cxn ang="0">
                    <a:pos x="T8" y="T9"/>
                  </a:cxn>
                </a:cxnLst>
                <a:rect l="0" t="0" r="r" b="b"/>
                <a:pathLst>
                  <a:path w="26" h="19">
                    <a:moveTo>
                      <a:pt x="0" y="5"/>
                    </a:moveTo>
                    <a:lnTo>
                      <a:pt x="23" y="19"/>
                    </a:lnTo>
                    <a:lnTo>
                      <a:pt x="26" y="14"/>
                    </a:lnTo>
                    <a:lnTo>
                      <a:pt x="3" y="0"/>
                    </a:lnTo>
                    <a:lnTo>
                      <a:pt x="0" y="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33" name="Group 32"/>
            <p:cNvGrpSpPr/>
            <p:nvPr/>
          </p:nvGrpSpPr>
          <p:grpSpPr>
            <a:xfrm>
              <a:off x="2809869" y="2107404"/>
              <a:ext cx="722470" cy="726874"/>
              <a:chOff x="3396750" y="2650828"/>
              <a:chExt cx="218527" cy="219859"/>
            </a:xfrm>
            <a:grpFill/>
          </p:grpSpPr>
          <p:sp>
            <p:nvSpPr>
              <p:cNvPr id="325" name="Oval 146"/>
              <p:cNvSpPr>
                <a:spLocks noChangeArrowheads="1"/>
              </p:cNvSpPr>
              <p:nvPr/>
            </p:nvSpPr>
            <p:spPr bwMode="auto">
              <a:xfrm>
                <a:off x="3458044" y="2721450"/>
                <a:ext cx="17323" cy="173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26" name="Freeform 147"/>
              <p:cNvSpPr>
                <a:spLocks noEditPoints="1"/>
              </p:cNvSpPr>
              <p:nvPr/>
            </p:nvSpPr>
            <p:spPr bwMode="auto">
              <a:xfrm>
                <a:off x="3458044" y="2782744"/>
                <a:ext cx="95939" cy="61294"/>
              </a:xfrm>
              <a:custGeom>
                <a:avLst/>
                <a:gdLst>
                  <a:gd name="T0" fmla="*/ 0 w 44"/>
                  <a:gd name="T1" fmla="*/ 4 h 28"/>
                  <a:gd name="T2" fmla="*/ 8 w 44"/>
                  <a:gd name="T3" fmla="*/ 4 h 28"/>
                  <a:gd name="T4" fmla="*/ 8 w 44"/>
                  <a:gd name="T5" fmla="*/ 14 h 28"/>
                  <a:gd name="T6" fmla="*/ 22 w 44"/>
                  <a:gd name="T7" fmla="*/ 28 h 28"/>
                  <a:gd name="T8" fmla="*/ 36 w 44"/>
                  <a:gd name="T9" fmla="*/ 14 h 28"/>
                  <a:gd name="T10" fmla="*/ 36 w 44"/>
                  <a:gd name="T11" fmla="*/ 4 h 28"/>
                  <a:gd name="T12" fmla="*/ 44 w 44"/>
                  <a:gd name="T13" fmla="*/ 4 h 28"/>
                  <a:gd name="T14" fmla="*/ 44 w 44"/>
                  <a:gd name="T15" fmla="*/ 0 h 28"/>
                  <a:gd name="T16" fmla="*/ 0 w 44"/>
                  <a:gd name="T17" fmla="*/ 0 h 28"/>
                  <a:gd name="T18" fmla="*/ 0 w 44"/>
                  <a:gd name="T19" fmla="*/ 4 h 28"/>
                  <a:gd name="T20" fmla="*/ 12 w 44"/>
                  <a:gd name="T21" fmla="*/ 4 h 28"/>
                  <a:gd name="T22" fmla="*/ 32 w 44"/>
                  <a:gd name="T23" fmla="*/ 4 h 28"/>
                  <a:gd name="T24" fmla="*/ 32 w 44"/>
                  <a:gd name="T25" fmla="*/ 14 h 28"/>
                  <a:gd name="T26" fmla="*/ 22 w 44"/>
                  <a:gd name="T27" fmla="*/ 24 h 28"/>
                  <a:gd name="T28" fmla="*/ 12 w 44"/>
                  <a:gd name="T29" fmla="*/ 14 h 28"/>
                  <a:gd name="T30" fmla="*/ 12 w 44"/>
                  <a:gd name="T31" fmla="*/ 4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4" h="28">
                    <a:moveTo>
                      <a:pt x="0" y="4"/>
                    </a:moveTo>
                    <a:cubicBezTo>
                      <a:pt x="8" y="4"/>
                      <a:pt x="8" y="4"/>
                      <a:pt x="8" y="4"/>
                    </a:cubicBezTo>
                    <a:cubicBezTo>
                      <a:pt x="8" y="14"/>
                      <a:pt x="8" y="14"/>
                      <a:pt x="8" y="14"/>
                    </a:cubicBezTo>
                    <a:cubicBezTo>
                      <a:pt x="8" y="22"/>
                      <a:pt x="14" y="28"/>
                      <a:pt x="22" y="28"/>
                    </a:cubicBezTo>
                    <a:cubicBezTo>
                      <a:pt x="30" y="28"/>
                      <a:pt x="36" y="22"/>
                      <a:pt x="36" y="14"/>
                    </a:cubicBezTo>
                    <a:cubicBezTo>
                      <a:pt x="36" y="4"/>
                      <a:pt x="36" y="4"/>
                      <a:pt x="36" y="4"/>
                    </a:cubicBezTo>
                    <a:cubicBezTo>
                      <a:pt x="44" y="4"/>
                      <a:pt x="44" y="4"/>
                      <a:pt x="44" y="4"/>
                    </a:cubicBezTo>
                    <a:cubicBezTo>
                      <a:pt x="44" y="0"/>
                      <a:pt x="44" y="0"/>
                      <a:pt x="44" y="0"/>
                    </a:cubicBezTo>
                    <a:cubicBezTo>
                      <a:pt x="0" y="0"/>
                      <a:pt x="0" y="0"/>
                      <a:pt x="0" y="0"/>
                    </a:cubicBezTo>
                    <a:lnTo>
                      <a:pt x="0" y="4"/>
                    </a:lnTo>
                    <a:close/>
                    <a:moveTo>
                      <a:pt x="12" y="4"/>
                    </a:moveTo>
                    <a:cubicBezTo>
                      <a:pt x="32" y="4"/>
                      <a:pt x="32" y="4"/>
                      <a:pt x="32" y="4"/>
                    </a:cubicBezTo>
                    <a:cubicBezTo>
                      <a:pt x="32" y="14"/>
                      <a:pt x="32" y="14"/>
                      <a:pt x="32" y="14"/>
                    </a:cubicBezTo>
                    <a:cubicBezTo>
                      <a:pt x="32" y="20"/>
                      <a:pt x="28" y="24"/>
                      <a:pt x="22" y="24"/>
                    </a:cubicBezTo>
                    <a:cubicBezTo>
                      <a:pt x="16" y="24"/>
                      <a:pt x="12" y="20"/>
                      <a:pt x="12" y="14"/>
                    </a:cubicBezTo>
                    <a:lnTo>
                      <a:pt x="12"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27" name="Oval 148"/>
              <p:cNvSpPr>
                <a:spLocks noChangeArrowheads="1"/>
              </p:cNvSpPr>
              <p:nvPr/>
            </p:nvSpPr>
            <p:spPr bwMode="auto">
              <a:xfrm>
                <a:off x="3536661" y="2721450"/>
                <a:ext cx="17323" cy="173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28" name="Freeform 149"/>
              <p:cNvSpPr>
                <a:spLocks noEditPoints="1"/>
              </p:cNvSpPr>
              <p:nvPr/>
            </p:nvSpPr>
            <p:spPr bwMode="auto">
              <a:xfrm>
                <a:off x="3396750" y="2650828"/>
                <a:ext cx="218527" cy="219859"/>
              </a:xfrm>
              <a:custGeom>
                <a:avLst/>
                <a:gdLst>
                  <a:gd name="T0" fmla="*/ 50 w 100"/>
                  <a:gd name="T1" fmla="*/ 0 h 100"/>
                  <a:gd name="T2" fmla="*/ 0 w 100"/>
                  <a:gd name="T3" fmla="*/ 50 h 100"/>
                  <a:gd name="T4" fmla="*/ 50 w 100"/>
                  <a:gd name="T5" fmla="*/ 100 h 100"/>
                  <a:gd name="T6" fmla="*/ 100 w 100"/>
                  <a:gd name="T7" fmla="*/ 50 h 100"/>
                  <a:gd name="T8" fmla="*/ 50 w 100"/>
                  <a:gd name="T9" fmla="*/ 0 h 100"/>
                  <a:gd name="T10" fmla="*/ 50 w 100"/>
                  <a:gd name="T11" fmla="*/ 96 h 100"/>
                  <a:gd name="T12" fmla="*/ 4 w 100"/>
                  <a:gd name="T13" fmla="*/ 50 h 100"/>
                  <a:gd name="T14" fmla="*/ 50 w 100"/>
                  <a:gd name="T15" fmla="*/ 4 h 100"/>
                  <a:gd name="T16" fmla="*/ 96 w 100"/>
                  <a:gd name="T17" fmla="*/ 50 h 100"/>
                  <a:gd name="T18" fmla="*/ 50 w 100"/>
                  <a:gd name="T19" fmla="*/ 9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 h="100">
                    <a:moveTo>
                      <a:pt x="50" y="0"/>
                    </a:moveTo>
                    <a:cubicBezTo>
                      <a:pt x="22" y="0"/>
                      <a:pt x="0" y="22"/>
                      <a:pt x="0" y="50"/>
                    </a:cubicBezTo>
                    <a:cubicBezTo>
                      <a:pt x="0" y="78"/>
                      <a:pt x="22" y="100"/>
                      <a:pt x="50" y="100"/>
                    </a:cubicBezTo>
                    <a:cubicBezTo>
                      <a:pt x="78" y="100"/>
                      <a:pt x="100" y="78"/>
                      <a:pt x="100" y="50"/>
                    </a:cubicBezTo>
                    <a:cubicBezTo>
                      <a:pt x="100" y="22"/>
                      <a:pt x="78" y="0"/>
                      <a:pt x="50" y="0"/>
                    </a:cubicBezTo>
                    <a:close/>
                    <a:moveTo>
                      <a:pt x="50" y="96"/>
                    </a:moveTo>
                    <a:cubicBezTo>
                      <a:pt x="25" y="96"/>
                      <a:pt x="4" y="75"/>
                      <a:pt x="4" y="50"/>
                    </a:cubicBezTo>
                    <a:cubicBezTo>
                      <a:pt x="4" y="25"/>
                      <a:pt x="25" y="4"/>
                      <a:pt x="50" y="4"/>
                    </a:cubicBezTo>
                    <a:cubicBezTo>
                      <a:pt x="75" y="4"/>
                      <a:pt x="96" y="25"/>
                      <a:pt x="96" y="50"/>
                    </a:cubicBezTo>
                    <a:cubicBezTo>
                      <a:pt x="96" y="75"/>
                      <a:pt x="75" y="96"/>
                      <a:pt x="50"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34" name="Group 33"/>
            <p:cNvGrpSpPr/>
            <p:nvPr/>
          </p:nvGrpSpPr>
          <p:grpSpPr>
            <a:xfrm>
              <a:off x="10279919" y="5722368"/>
              <a:ext cx="218527" cy="219859"/>
              <a:chOff x="3929743" y="2650828"/>
              <a:chExt cx="218527" cy="219859"/>
            </a:xfrm>
            <a:grpFill/>
          </p:grpSpPr>
          <p:sp>
            <p:nvSpPr>
              <p:cNvPr id="321" name="Freeform 150"/>
              <p:cNvSpPr>
                <a:spLocks noEditPoints="1"/>
              </p:cNvSpPr>
              <p:nvPr/>
            </p:nvSpPr>
            <p:spPr bwMode="auto">
              <a:xfrm>
                <a:off x="3991038" y="2782744"/>
                <a:ext cx="95939" cy="61294"/>
              </a:xfrm>
              <a:custGeom>
                <a:avLst/>
                <a:gdLst>
                  <a:gd name="T0" fmla="*/ 0 w 44"/>
                  <a:gd name="T1" fmla="*/ 4 h 28"/>
                  <a:gd name="T2" fmla="*/ 8 w 44"/>
                  <a:gd name="T3" fmla="*/ 4 h 28"/>
                  <a:gd name="T4" fmla="*/ 8 w 44"/>
                  <a:gd name="T5" fmla="*/ 14 h 28"/>
                  <a:gd name="T6" fmla="*/ 22 w 44"/>
                  <a:gd name="T7" fmla="*/ 28 h 28"/>
                  <a:gd name="T8" fmla="*/ 36 w 44"/>
                  <a:gd name="T9" fmla="*/ 14 h 28"/>
                  <a:gd name="T10" fmla="*/ 36 w 44"/>
                  <a:gd name="T11" fmla="*/ 4 h 28"/>
                  <a:gd name="T12" fmla="*/ 44 w 44"/>
                  <a:gd name="T13" fmla="*/ 4 h 28"/>
                  <a:gd name="T14" fmla="*/ 44 w 44"/>
                  <a:gd name="T15" fmla="*/ 0 h 28"/>
                  <a:gd name="T16" fmla="*/ 0 w 44"/>
                  <a:gd name="T17" fmla="*/ 0 h 28"/>
                  <a:gd name="T18" fmla="*/ 0 w 44"/>
                  <a:gd name="T19" fmla="*/ 4 h 28"/>
                  <a:gd name="T20" fmla="*/ 12 w 44"/>
                  <a:gd name="T21" fmla="*/ 4 h 28"/>
                  <a:gd name="T22" fmla="*/ 32 w 44"/>
                  <a:gd name="T23" fmla="*/ 4 h 28"/>
                  <a:gd name="T24" fmla="*/ 32 w 44"/>
                  <a:gd name="T25" fmla="*/ 14 h 28"/>
                  <a:gd name="T26" fmla="*/ 22 w 44"/>
                  <a:gd name="T27" fmla="*/ 24 h 28"/>
                  <a:gd name="T28" fmla="*/ 12 w 44"/>
                  <a:gd name="T29" fmla="*/ 14 h 28"/>
                  <a:gd name="T30" fmla="*/ 12 w 44"/>
                  <a:gd name="T31" fmla="*/ 4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4" h="28">
                    <a:moveTo>
                      <a:pt x="0" y="4"/>
                    </a:moveTo>
                    <a:cubicBezTo>
                      <a:pt x="8" y="4"/>
                      <a:pt x="8" y="4"/>
                      <a:pt x="8" y="4"/>
                    </a:cubicBezTo>
                    <a:cubicBezTo>
                      <a:pt x="8" y="14"/>
                      <a:pt x="8" y="14"/>
                      <a:pt x="8" y="14"/>
                    </a:cubicBezTo>
                    <a:cubicBezTo>
                      <a:pt x="8" y="22"/>
                      <a:pt x="14" y="28"/>
                      <a:pt x="22" y="28"/>
                    </a:cubicBezTo>
                    <a:cubicBezTo>
                      <a:pt x="30" y="28"/>
                      <a:pt x="36" y="22"/>
                      <a:pt x="36" y="14"/>
                    </a:cubicBezTo>
                    <a:cubicBezTo>
                      <a:pt x="36" y="4"/>
                      <a:pt x="36" y="4"/>
                      <a:pt x="36" y="4"/>
                    </a:cubicBezTo>
                    <a:cubicBezTo>
                      <a:pt x="44" y="4"/>
                      <a:pt x="44" y="4"/>
                      <a:pt x="44" y="4"/>
                    </a:cubicBezTo>
                    <a:cubicBezTo>
                      <a:pt x="44" y="0"/>
                      <a:pt x="44" y="0"/>
                      <a:pt x="44" y="0"/>
                    </a:cubicBezTo>
                    <a:cubicBezTo>
                      <a:pt x="0" y="0"/>
                      <a:pt x="0" y="0"/>
                      <a:pt x="0" y="0"/>
                    </a:cubicBezTo>
                    <a:lnTo>
                      <a:pt x="0" y="4"/>
                    </a:lnTo>
                    <a:close/>
                    <a:moveTo>
                      <a:pt x="12" y="4"/>
                    </a:moveTo>
                    <a:cubicBezTo>
                      <a:pt x="32" y="4"/>
                      <a:pt x="32" y="4"/>
                      <a:pt x="32" y="4"/>
                    </a:cubicBezTo>
                    <a:cubicBezTo>
                      <a:pt x="32" y="14"/>
                      <a:pt x="32" y="14"/>
                      <a:pt x="32" y="14"/>
                    </a:cubicBezTo>
                    <a:cubicBezTo>
                      <a:pt x="32" y="20"/>
                      <a:pt x="28" y="24"/>
                      <a:pt x="22" y="24"/>
                    </a:cubicBezTo>
                    <a:cubicBezTo>
                      <a:pt x="16" y="24"/>
                      <a:pt x="12" y="20"/>
                      <a:pt x="12" y="14"/>
                    </a:cubicBezTo>
                    <a:lnTo>
                      <a:pt x="12"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22" name="Rectangle 151"/>
              <p:cNvSpPr>
                <a:spLocks noChangeArrowheads="1"/>
              </p:cNvSpPr>
              <p:nvPr/>
            </p:nvSpPr>
            <p:spPr bwMode="auto">
              <a:xfrm>
                <a:off x="3991038" y="2729444"/>
                <a:ext cx="34645" cy="932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23" name="Oval 152"/>
              <p:cNvSpPr>
                <a:spLocks noChangeArrowheads="1"/>
              </p:cNvSpPr>
              <p:nvPr/>
            </p:nvSpPr>
            <p:spPr bwMode="auto">
              <a:xfrm>
                <a:off x="4069654" y="2721450"/>
                <a:ext cx="17323" cy="173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24" name="Freeform 153"/>
              <p:cNvSpPr>
                <a:spLocks noEditPoints="1"/>
              </p:cNvSpPr>
              <p:nvPr/>
            </p:nvSpPr>
            <p:spPr bwMode="auto">
              <a:xfrm>
                <a:off x="3929743" y="2650828"/>
                <a:ext cx="218527" cy="219859"/>
              </a:xfrm>
              <a:custGeom>
                <a:avLst/>
                <a:gdLst>
                  <a:gd name="T0" fmla="*/ 50 w 100"/>
                  <a:gd name="T1" fmla="*/ 0 h 100"/>
                  <a:gd name="T2" fmla="*/ 0 w 100"/>
                  <a:gd name="T3" fmla="*/ 50 h 100"/>
                  <a:gd name="T4" fmla="*/ 50 w 100"/>
                  <a:gd name="T5" fmla="*/ 100 h 100"/>
                  <a:gd name="T6" fmla="*/ 100 w 100"/>
                  <a:gd name="T7" fmla="*/ 50 h 100"/>
                  <a:gd name="T8" fmla="*/ 50 w 100"/>
                  <a:gd name="T9" fmla="*/ 0 h 100"/>
                  <a:gd name="T10" fmla="*/ 50 w 100"/>
                  <a:gd name="T11" fmla="*/ 96 h 100"/>
                  <a:gd name="T12" fmla="*/ 4 w 100"/>
                  <a:gd name="T13" fmla="*/ 50 h 100"/>
                  <a:gd name="T14" fmla="*/ 50 w 100"/>
                  <a:gd name="T15" fmla="*/ 4 h 100"/>
                  <a:gd name="T16" fmla="*/ 96 w 100"/>
                  <a:gd name="T17" fmla="*/ 50 h 100"/>
                  <a:gd name="T18" fmla="*/ 50 w 100"/>
                  <a:gd name="T19" fmla="*/ 9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 h="100">
                    <a:moveTo>
                      <a:pt x="50" y="0"/>
                    </a:moveTo>
                    <a:cubicBezTo>
                      <a:pt x="22" y="0"/>
                      <a:pt x="0" y="22"/>
                      <a:pt x="0" y="50"/>
                    </a:cubicBezTo>
                    <a:cubicBezTo>
                      <a:pt x="0" y="78"/>
                      <a:pt x="22" y="100"/>
                      <a:pt x="50" y="100"/>
                    </a:cubicBezTo>
                    <a:cubicBezTo>
                      <a:pt x="78" y="100"/>
                      <a:pt x="100" y="78"/>
                      <a:pt x="100" y="50"/>
                    </a:cubicBezTo>
                    <a:cubicBezTo>
                      <a:pt x="100" y="22"/>
                      <a:pt x="78" y="0"/>
                      <a:pt x="50" y="0"/>
                    </a:cubicBezTo>
                    <a:close/>
                    <a:moveTo>
                      <a:pt x="50" y="96"/>
                    </a:moveTo>
                    <a:cubicBezTo>
                      <a:pt x="25" y="96"/>
                      <a:pt x="4" y="75"/>
                      <a:pt x="4" y="50"/>
                    </a:cubicBezTo>
                    <a:cubicBezTo>
                      <a:pt x="4" y="25"/>
                      <a:pt x="25" y="4"/>
                      <a:pt x="50" y="4"/>
                    </a:cubicBezTo>
                    <a:cubicBezTo>
                      <a:pt x="75" y="4"/>
                      <a:pt x="96" y="25"/>
                      <a:pt x="96" y="50"/>
                    </a:cubicBezTo>
                    <a:cubicBezTo>
                      <a:pt x="96" y="75"/>
                      <a:pt x="75" y="96"/>
                      <a:pt x="50"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35" name="Group 34"/>
            <p:cNvGrpSpPr/>
            <p:nvPr/>
          </p:nvGrpSpPr>
          <p:grpSpPr>
            <a:xfrm>
              <a:off x="4977992" y="2656823"/>
              <a:ext cx="218527" cy="219859"/>
              <a:chOff x="4462736" y="2650828"/>
              <a:chExt cx="218527" cy="219859"/>
            </a:xfrm>
            <a:grpFill/>
          </p:grpSpPr>
          <p:sp>
            <p:nvSpPr>
              <p:cNvPr id="317" name="Oval 154"/>
              <p:cNvSpPr>
                <a:spLocks noChangeArrowheads="1"/>
              </p:cNvSpPr>
              <p:nvPr/>
            </p:nvSpPr>
            <p:spPr bwMode="auto">
              <a:xfrm>
                <a:off x="4602648" y="2721450"/>
                <a:ext cx="17323" cy="173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18" name="Oval 155"/>
              <p:cNvSpPr>
                <a:spLocks noChangeArrowheads="1"/>
              </p:cNvSpPr>
              <p:nvPr/>
            </p:nvSpPr>
            <p:spPr bwMode="auto">
              <a:xfrm>
                <a:off x="4524031" y="2721450"/>
                <a:ext cx="17323" cy="173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19" name="Freeform 156"/>
              <p:cNvSpPr>
                <a:spLocks/>
              </p:cNvSpPr>
              <p:nvPr/>
            </p:nvSpPr>
            <p:spPr bwMode="auto">
              <a:xfrm>
                <a:off x="4524031" y="2786741"/>
                <a:ext cx="95939" cy="39974"/>
              </a:xfrm>
              <a:custGeom>
                <a:avLst/>
                <a:gdLst>
                  <a:gd name="T0" fmla="*/ 22 w 44"/>
                  <a:gd name="T1" fmla="*/ 4 h 18"/>
                  <a:gd name="T2" fmla="*/ 14 w 44"/>
                  <a:gd name="T3" fmla="*/ 0 h 18"/>
                  <a:gd name="T4" fmla="*/ 0 w 44"/>
                  <a:gd name="T5" fmla="*/ 6 h 18"/>
                  <a:gd name="T6" fmla="*/ 22 w 44"/>
                  <a:gd name="T7" fmla="*/ 18 h 18"/>
                  <a:gd name="T8" fmla="*/ 44 w 44"/>
                  <a:gd name="T9" fmla="*/ 6 h 18"/>
                  <a:gd name="T10" fmla="*/ 30 w 44"/>
                  <a:gd name="T11" fmla="*/ 0 h 18"/>
                  <a:gd name="T12" fmla="*/ 22 w 44"/>
                  <a:gd name="T13" fmla="*/ 4 h 18"/>
                </a:gdLst>
                <a:ahLst/>
                <a:cxnLst>
                  <a:cxn ang="0">
                    <a:pos x="T0" y="T1"/>
                  </a:cxn>
                  <a:cxn ang="0">
                    <a:pos x="T2" y="T3"/>
                  </a:cxn>
                  <a:cxn ang="0">
                    <a:pos x="T4" y="T5"/>
                  </a:cxn>
                  <a:cxn ang="0">
                    <a:pos x="T6" y="T7"/>
                  </a:cxn>
                  <a:cxn ang="0">
                    <a:pos x="T8" y="T9"/>
                  </a:cxn>
                  <a:cxn ang="0">
                    <a:pos x="T10" y="T11"/>
                  </a:cxn>
                  <a:cxn ang="0">
                    <a:pos x="T12" y="T13"/>
                  </a:cxn>
                </a:cxnLst>
                <a:rect l="0" t="0" r="r" b="b"/>
                <a:pathLst>
                  <a:path w="44" h="18">
                    <a:moveTo>
                      <a:pt x="22" y="4"/>
                    </a:moveTo>
                    <a:cubicBezTo>
                      <a:pt x="18" y="2"/>
                      <a:pt x="18" y="0"/>
                      <a:pt x="14" y="0"/>
                    </a:cubicBezTo>
                    <a:cubicBezTo>
                      <a:pt x="10" y="0"/>
                      <a:pt x="6" y="6"/>
                      <a:pt x="0" y="6"/>
                    </a:cubicBezTo>
                    <a:cubicBezTo>
                      <a:pt x="4" y="6"/>
                      <a:pt x="10" y="18"/>
                      <a:pt x="22" y="18"/>
                    </a:cubicBezTo>
                    <a:cubicBezTo>
                      <a:pt x="34" y="18"/>
                      <a:pt x="40" y="6"/>
                      <a:pt x="44" y="6"/>
                    </a:cubicBezTo>
                    <a:cubicBezTo>
                      <a:pt x="38" y="6"/>
                      <a:pt x="34" y="0"/>
                      <a:pt x="30" y="0"/>
                    </a:cubicBezTo>
                    <a:cubicBezTo>
                      <a:pt x="26" y="0"/>
                      <a:pt x="26" y="2"/>
                      <a:pt x="2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20" name="Freeform 157"/>
              <p:cNvSpPr>
                <a:spLocks noEditPoints="1"/>
              </p:cNvSpPr>
              <p:nvPr/>
            </p:nvSpPr>
            <p:spPr bwMode="auto">
              <a:xfrm>
                <a:off x="4462736" y="2650828"/>
                <a:ext cx="218527" cy="219859"/>
              </a:xfrm>
              <a:custGeom>
                <a:avLst/>
                <a:gdLst>
                  <a:gd name="T0" fmla="*/ 50 w 100"/>
                  <a:gd name="T1" fmla="*/ 0 h 100"/>
                  <a:gd name="T2" fmla="*/ 0 w 100"/>
                  <a:gd name="T3" fmla="*/ 50 h 100"/>
                  <a:gd name="T4" fmla="*/ 50 w 100"/>
                  <a:gd name="T5" fmla="*/ 100 h 100"/>
                  <a:gd name="T6" fmla="*/ 100 w 100"/>
                  <a:gd name="T7" fmla="*/ 50 h 100"/>
                  <a:gd name="T8" fmla="*/ 50 w 100"/>
                  <a:gd name="T9" fmla="*/ 0 h 100"/>
                  <a:gd name="T10" fmla="*/ 50 w 100"/>
                  <a:gd name="T11" fmla="*/ 96 h 100"/>
                  <a:gd name="T12" fmla="*/ 4 w 100"/>
                  <a:gd name="T13" fmla="*/ 50 h 100"/>
                  <a:gd name="T14" fmla="*/ 50 w 100"/>
                  <a:gd name="T15" fmla="*/ 4 h 100"/>
                  <a:gd name="T16" fmla="*/ 96 w 100"/>
                  <a:gd name="T17" fmla="*/ 50 h 100"/>
                  <a:gd name="T18" fmla="*/ 50 w 100"/>
                  <a:gd name="T19" fmla="*/ 9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 h="100">
                    <a:moveTo>
                      <a:pt x="50" y="0"/>
                    </a:moveTo>
                    <a:cubicBezTo>
                      <a:pt x="22" y="0"/>
                      <a:pt x="0" y="22"/>
                      <a:pt x="0" y="50"/>
                    </a:cubicBezTo>
                    <a:cubicBezTo>
                      <a:pt x="0" y="78"/>
                      <a:pt x="22" y="100"/>
                      <a:pt x="50" y="100"/>
                    </a:cubicBezTo>
                    <a:cubicBezTo>
                      <a:pt x="78" y="100"/>
                      <a:pt x="100" y="78"/>
                      <a:pt x="100" y="50"/>
                    </a:cubicBezTo>
                    <a:cubicBezTo>
                      <a:pt x="100" y="22"/>
                      <a:pt x="78" y="0"/>
                      <a:pt x="50" y="0"/>
                    </a:cubicBezTo>
                    <a:close/>
                    <a:moveTo>
                      <a:pt x="50" y="96"/>
                    </a:moveTo>
                    <a:cubicBezTo>
                      <a:pt x="25" y="96"/>
                      <a:pt x="4" y="75"/>
                      <a:pt x="4" y="50"/>
                    </a:cubicBezTo>
                    <a:cubicBezTo>
                      <a:pt x="4" y="25"/>
                      <a:pt x="25" y="4"/>
                      <a:pt x="50" y="4"/>
                    </a:cubicBezTo>
                    <a:cubicBezTo>
                      <a:pt x="75" y="4"/>
                      <a:pt x="96" y="25"/>
                      <a:pt x="96" y="50"/>
                    </a:cubicBezTo>
                    <a:cubicBezTo>
                      <a:pt x="96" y="75"/>
                      <a:pt x="75" y="96"/>
                      <a:pt x="50"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36" name="Group 35"/>
            <p:cNvGrpSpPr/>
            <p:nvPr/>
          </p:nvGrpSpPr>
          <p:grpSpPr>
            <a:xfrm>
              <a:off x="6182520" y="5292152"/>
              <a:ext cx="218527" cy="219859"/>
              <a:chOff x="4995729" y="2650828"/>
              <a:chExt cx="218527" cy="219859"/>
            </a:xfrm>
            <a:grpFill/>
          </p:grpSpPr>
          <p:sp>
            <p:nvSpPr>
              <p:cNvPr id="311" name="Rectangle 158"/>
              <p:cNvSpPr>
                <a:spLocks noChangeArrowheads="1"/>
              </p:cNvSpPr>
              <p:nvPr/>
            </p:nvSpPr>
            <p:spPr bwMode="auto">
              <a:xfrm>
                <a:off x="5047697" y="2704127"/>
                <a:ext cx="35977" cy="799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12" name="Oval 159"/>
              <p:cNvSpPr>
                <a:spLocks noChangeArrowheads="1"/>
              </p:cNvSpPr>
              <p:nvPr/>
            </p:nvSpPr>
            <p:spPr bwMode="auto">
              <a:xfrm>
                <a:off x="5057024" y="2729444"/>
                <a:ext cx="17323" cy="1865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13" name="Rectangle 160"/>
              <p:cNvSpPr>
                <a:spLocks noChangeArrowheads="1"/>
              </p:cNvSpPr>
              <p:nvPr/>
            </p:nvSpPr>
            <p:spPr bwMode="auto">
              <a:xfrm>
                <a:off x="5126313" y="2704127"/>
                <a:ext cx="35977" cy="799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14" name="Oval 161"/>
              <p:cNvSpPr>
                <a:spLocks noChangeArrowheads="1"/>
              </p:cNvSpPr>
              <p:nvPr/>
            </p:nvSpPr>
            <p:spPr bwMode="auto">
              <a:xfrm>
                <a:off x="5135641" y="2729444"/>
                <a:ext cx="17323" cy="1865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15" name="Freeform 162"/>
              <p:cNvSpPr>
                <a:spLocks noEditPoints="1"/>
              </p:cNvSpPr>
              <p:nvPr/>
            </p:nvSpPr>
            <p:spPr bwMode="auto">
              <a:xfrm>
                <a:off x="4995729" y="2650828"/>
                <a:ext cx="218527" cy="219859"/>
              </a:xfrm>
              <a:custGeom>
                <a:avLst/>
                <a:gdLst>
                  <a:gd name="T0" fmla="*/ 50 w 100"/>
                  <a:gd name="T1" fmla="*/ 0 h 100"/>
                  <a:gd name="T2" fmla="*/ 0 w 100"/>
                  <a:gd name="T3" fmla="*/ 50 h 100"/>
                  <a:gd name="T4" fmla="*/ 50 w 100"/>
                  <a:gd name="T5" fmla="*/ 100 h 100"/>
                  <a:gd name="T6" fmla="*/ 100 w 100"/>
                  <a:gd name="T7" fmla="*/ 50 h 100"/>
                  <a:gd name="T8" fmla="*/ 50 w 100"/>
                  <a:gd name="T9" fmla="*/ 0 h 100"/>
                  <a:gd name="T10" fmla="*/ 50 w 100"/>
                  <a:gd name="T11" fmla="*/ 96 h 100"/>
                  <a:gd name="T12" fmla="*/ 4 w 100"/>
                  <a:gd name="T13" fmla="*/ 50 h 100"/>
                  <a:gd name="T14" fmla="*/ 50 w 100"/>
                  <a:gd name="T15" fmla="*/ 4 h 100"/>
                  <a:gd name="T16" fmla="*/ 96 w 100"/>
                  <a:gd name="T17" fmla="*/ 50 h 100"/>
                  <a:gd name="T18" fmla="*/ 50 w 100"/>
                  <a:gd name="T19" fmla="*/ 9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 h="100">
                    <a:moveTo>
                      <a:pt x="50" y="0"/>
                    </a:moveTo>
                    <a:cubicBezTo>
                      <a:pt x="22" y="0"/>
                      <a:pt x="0" y="22"/>
                      <a:pt x="0" y="50"/>
                    </a:cubicBezTo>
                    <a:cubicBezTo>
                      <a:pt x="0" y="78"/>
                      <a:pt x="22" y="100"/>
                      <a:pt x="50" y="100"/>
                    </a:cubicBezTo>
                    <a:cubicBezTo>
                      <a:pt x="78" y="100"/>
                      <a:pt x="100" y="78"/>
                      <a:pt x="100" y="50"/>
                    </a:cubicBezTo>
                    <a:cubicBezTo>
                      <a:pt x="100" y="22"/>
                      <a:pt x="78" y="0"/>
                      <a:pt x="50" y="0"/>
                    </a:cubicBezTo>
                    <a:close/>
                    <a:moveTo>
                      <a:pt x="50" y="96"/>
                    </a:moveTo>
                    <a:cubicBezTo>
                      <a:pt x="25" y="96"/>
                      <a:pt x="4" y="75"/>
                      <a:pt x="4" y="50"/>
                    </a:cubicBezTo>
                    <a:cubicBezTo>
                      <a:pt x="4" y="25"/>
                      <a:pt x="25" y="4"/>
                      <a:pt x="50" y="4"/>
                    </a:cubicBezTo>
                    <a:cubicBezTo>
                      <a:pt x="75" y="4"/>
                      <a:pt x="96" y="25"/>
                      <a:pt x="96" y="50"/>
                    </a:cubicBezTo>
                    <a:cubicBezTo>
                      <a:pt x="96" y="75"/>
                      <a:pt x="75" y="96"/>
                      <a:pt x="50"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16" name="Freeform 163"/>
              <p:cNvSpPr>
                <a:spLocks noEditPoints="1"/>
              </p:cNvSpPr>
              <p:nvPr/>
            </p:nvSpPr>
            <p:spPr bwMode="auto">
              <a:xfrm>
                <a:off x="5047697" y="2782744"/>
                <a:ext cx="114594" cy="43972"/>
              </a:xfrm>
              <a:custGeom>
                <a:avLst/>
                <a:gdLst>
                  <a:gd name="T0" fmla="*/ 42 w 52"/>
                  <a:gd name="T1" fmla="*/ 0 h 20"/>
                  <a:gd name="T2" fmla="*/ 10 w 52"/>
                  <a:gd name="T3" fmla="*/ 0 h 20"/>
                  <a:gd name="T4" fmla="*/ 0 w 52"/>
                  <a:gd name="T5" fmla="*/ 10 h 20"/>
                  <a:gd name="T6" fmla="*/ 10 w 52"/>
                  <a:gd name="T7" fmla="*/ 20 h 20"/>
                  <a:gd name="T8" fmla="*/ 42 w 52"/>
                  <a:gd name="T9" fmla="*/ 20 h 20"/>
                  <a:gd name="T10" fmla="*/ 52 w 52"/>
                  <a:gd name="T11" fmla="*/ 10 h 20"/>
                  <a:gd name="T12" fmla="*/ 42 w 52"/>
                  <a:gd name="T13" fmla="*/ 0 h 20"/>
                  <a:gd name="T14" fmla="*/ 40 w 52"/>
                  <a:gd name="T15" fmla="*/ 4 h 20"/>
                  <a:gd name="T16" fmla="*/ 42 w 52"/>
                  <a:gd name="T17" fmla="*/ 4 h 20"/>
                  <a:gd name="T18" fmla="*/ 48 w 52"/>
                  <a:gd name="T19" fmla="*/ 8 h 20"/>
                  <a:gd name="T20" fmla="*/ 40 w 52"/>
                  <a:gd name="T21" fmla="*/ 8 h 20"/>
                  <a:gd name="T22" fmla="*/ 40 w 52"/>
                  <a:gd name="T23" fmla="*/ 4 h 20"/>
                  <a:gd name="T24" fmla="*/ 12 w 52"/>
                  <a:gd name="T25" fmla="*/ 16 h 20"/>
                  <a:gd name="T26" fmla="*/ 10 w 52"/>
                  <a:gd name="T27" fmla="*/ 16 h 20"/>
                  <a:gd name="T28" fmla="*/ 4 w 52"/>
                  <a:gd name="T29" fmla="*/ 12 h 20"/>
                  <a:gd name="T30" fmla="*/ 12 w 52"/>
                  <a:gd name="T31" fmla="*/ 12 h 20"/>
                  <a:gd name="T32" fmla="*/ 12 w 52"/>
                  <a:gd name="T33" fmla="*/ 16 h 20"/>
                  <a:gd name="T34" fmla="*/ 12 w 52"/>
                  <a:gd name="T35" fmla="*/ 8 h 20"/>
                  <a:gd name="T36" fmla="*/ 4 w 52"/>
                  <a:gd name="T37" fmla="*/ 8 h 20"/>
                  <a:gd name="T38" fmla="*/ 10 w 52"/>
                  <a:gd name="T39" fmla="*/ 4 h 20"/>
                  <a:gd name="T40" fmla="*/ 12 w 52"/>
                  <a:gd name="T41" fmla="*/ 4 h 20"/>
                  <a:gd name="T42" fmla="*/ 12 w 52"/>
                  <a:gd name="T43" fmla="*/ 8 h 20"/>
                  <a:gd name="T44" fmla="*/ 24 w 52"/>
                  <a:gd name="T45" fmla="*/ 16 h 20"/>
                  <a:gd name="T46" fmla="*/ 16 w 52"/>
                  <a:gd name="T47" fmla="*/ 16 h 20"/>
                  <a:gd name="T48" fmla="*/ 16 w 52"/>
                  <a:gd name="T49" fmla="*/ 12 h 20"/>
                  <a:gd name="T50" fmla="*/ 24 w 52"/>
                  <a:gd name="T51" fmla="*/ 12 h 20"/>
                  <a:gd name="T52" fmla="*/ 24 w 52"/>
                  <a:gd name="T53" fmla="*/ 16 h 20"/>
                  <a:gd name="T54" fmla="*/ 24 w 52"/>
                  <a:gd name="T55" fmla="*/ 8 h 20"/>
                  <a:gd name="T56" fmla="*/ 16 w 52"/>
                  <a:gd name="T57" fmla="*/ 8 h 20"/>
                  <a:gd name="T58" fmla="*/ 16 w 52"/>
                  <a:gd name="T59" fmla="*/ 4 h 20"/>
                  <a:gd name="T60" fmla="*/ 24 w 52"/>
                  <a:gd name="T61" fmla="*/ 4 h 20"/>
                  <a:gd name="T62" fmla="*/ 24 w 52"/>
                  <a:gd name="T63" fmla="*/ 8 h 20"/>
                  <a:gd name="T64" fmla="*/ 36 w 52"/>
                  <a:gd name="T65" fmla="*/ 16 h 20"/>
                  <a:gd name="T66" fmla="*/ 28 w 52"/>
                  <a:gd name="T67" fmla="*/ 16 h 20"/>
                  <a:gd name="T68" fmla="*/ 28 w 52"/>
                  <a:gd name="T69" fmla="*/ 12 h 20"/>
                  <a:gd name="T70" fmla="*/ 36 w 52"/>
                  <a:gd name="T71" fmla="*/ 12 h 20"/>
                  <a:gd name="T72" fmla="*/ 36 w 52"/>
                  <a:gd name="T73" fmla="*/ 16 h 20"/>
                  <a:gd name="T74" fmla="*/ 36 w 52"/>
                  <a:gd name="T75" fmla="*/ 8 h 20"/>
                  <a:gd name="T76" fmla="*/ 28 w 52"/>
                  <a:gd name="T77" fmla="*/ 8 h 20"/>
                  <a:gd name="T78" fmla="*/ 28 w 52"/>
                  <a:gd name="T79" fmla="*/ 4 h 20"/>
                  <a:gd name="T80" fmla="*/ 36 w 52"/>
                  <a:gd name="T81" fmla="*/ 4 h 20"/>
                  <a:gd name="T82" fmla="*/ 36 w 52"/>
                  <a:gd name="T83" fmla="*/ 8 h 20"/>
                  <a:gd name="T84" fmla="*/ 42 w 52"/>
                  <a:gd name="T85" fmla="*/ 16 h 20"/>
                  <a:gd name="T86" fmla="*/ 40 w 52"/>
                  <a:gd name="T87" fmla="*/ 16 h 20"/>
                  <a:gd name="T88" fmla="*/ 40 w 52"/>
                  <a:gd name="T89" fmla="*/ 12 h 20"/>
                  <a:gd name="T90" fmla="*/ 48 w 52"/>
                  <a:gd name="T91" fmla="*/ 12 h 20"/>
                  <a:gd name="T92" fmla="*/ 42 w 52"/>
                  <a:gd name="T93" fmla="*/ 16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2" h="20">
                    <a:moveTo>
                      <a:pt x="42" y="0"/>
                    </a:moveTo>
                    <a:cubicBezTo>
                      <a:pt x="10" y="0"/>
                      <a:pt x="10" y="0"/>
                      <a:pt x="10" y="0"/>
                    </a:cubicBezTo>
                    <a:cubicBezTo>
                      <a:pt x="4" y="0"/>
                      <a:pt x="0" y="4"/>
                      <a:pt x="0" y="10"/>
                    </a:cubicBezTo>
                    <a:cubicBezTo>
                      <a:pt x="0" y="16"/>
                      <a:pt x="4" y="20"/>
                      <a:pt x="10" y="20"/>
                    </a:cubicBezTo>
                    <a:cubicBezTo>
                      <a:pt x="42" y="20"/>
                      <a:pt x="42" y="20"/>
                      <a:pt x="42" y="20"/>
                    </a:cubicBezTo>
                    <a:cubicBezTo>
                      <a:pt x="48" y="20"/>
                      <a:pt x="52" y="16"/>
                      <a:pt x="52" y="10"/>
                    </a:cubicBezTo>
                    <a:cubicBezTo>
                      <a:pt x="52" y="4"/>
                      <a:pt x="48" y="0"/>
                      <a:pt x="42" y="0"/>
                    </a:cubicBezTo>
                    <a:close/>
                    <a:moveTo>
                      <a:pt x="40" y="4"/>
                    </a:moveTo>
                    <a:cubicBezTo>
                      <a:pt x="42" y="4"/>
                      <a:pt x="42" y="4"/>
                      <a:pt x="42" y="4"/>
                    </a:cubicBezTo>
                    <a:cubicBezTo>
                      <a:pt x="45" y="4"/>
                      <a:pt x="47" y="6"/>
                      <a:pt x="48" y="8"/>
                    </a:cubicBezTo>
                    <a:cubicBezTo>
                      <a:pt x="40" y="8"/>
                      <a:pt x="40" y="8"/>
                      <a:pt x="40" y="8"/>
                    </a:cubicBezTo>
                    <a:lnTo>
                      <a:pt x="40" y="4"/>
                    </a:lnTo>
                    <a:close/>
                    <a:moveTo>
                      <a:pt x="12" y="16"/>
                    </a:moveTo>
                    <a:cubicBezTo>
                      <a:pt x="10" y="16"/>
                      <a:pt x="10" y="16"/>
                      <a:pt x="10" y="16"/>
                    </a:cubicBezTo>
                    <a:cubicBezTo>
                      <a:pt x="7" y="16"/>
                      <a:pt x="5" y="14"/>
                      <a:pt x="4" y="12"/>
                    </a:cubicBezTo>
                    <a:cubicBezTo>
                      <a:pt x="12" y="12"/>
                      <a:pt x="12" y="12"/>
                      <a:pt x="12" y="12"/>
                    </a:cubicBezTo>
                    <a:lnTo>
                      <a:pt x="12" y="16"/>
                    </a:lnTo>
                    <a:close/>
                    <a:moveTo>
                      <a:pt x="12" y="8"/>
                    </a:moveTo>
                    <a:cubicBezTo>
                      <a:pt x="4" y="8"/>
                      <a:pt x="4" y="8"/>
                      <a:pt x="4" y="8"/>
                    </a:cubicBezTo>
                    <a:cubicBezTo>
                      <a:pt x="5" y="6"/>
                      <a:pt x="7" y="4"/>
                      <a:pt x="10" y="4"/>
                    </a:cubicBezTo>
                    <a:cubicBezTo>
                      <a:pt x="12" y="4"/>
                      <a:pt x="12" y="4"/>
                      <a:pt x="12" y="4"/>
                    </a:cubicBezTo>
                    <a:lnTo>
                      <a:pt x="12" y="8"/>
                    </a:lnTo>
                    <a:close/>
                    <a:moveTo>
                      <a:pt x="24" y="16"/>
                    </a:moveTo>
                    <a:cubicBezTo>
                      <a:pt x="16" y="16"/>
                      <a:pt x="16" y="16"/>
                      <a:pt x="16" y="16"/>
                    </a:cubicBezTo>
                    <a:cubicBezTo>
                      <a:pt x="16" y="12"/>
                      <a:pt x="16" y="12"/>
                      <a:pt x="16" y="12"/>
                    </a:cubicBezTo>
                    <a:cubicBezTo>
                      <a:pt x="24" y="12"/>
                      <a:pt x="24" y="12"/>
                      <a:pt x="24" y="12"/>
                    </a:cubicBezTo>
                    <a:lnTo>
                      <a:pt x="24" y="16"/>
                    </a:lnTo>
                    <a:close/>
                    <a:moveTo>
                      <a:pt x="24" y="8"/>
                    </a:moveTo>
                    <a:cubicBezTo>
                      <a:pt x="16" y="8"/>
                      <a:pt x="16" y="8"/>
                      <a:pt x="16" y="8"/>
                    </a:cubicBezTo>
                    <a:cubicBezTo>
                      <a:pt x="16" y="4"/>
                      <a:pt x="16" y="4"/>
                      <a:pt x="16" y="4"/>
                    </a:cubicBezTo>
                    <a:cubicBezTo>
                      <a:pt x="24" y="4"/>
                      <a:pt x="24" y="4"/>
                      <a:pt x="24" y="4"/>
                    </a:cubicBezTo>
                    <a:lnTo>
                      <a:pt x="24" y="8"/>
                    </a:lnTo>
                    <a:close/>
                    <a:moveTo>
                      <a:pt x="36" y="16"/>
                    </a:moveTo>
                    <a:cubicBezTo>
                      <a:pt x="28" y="16"/>
                      <a:pt x="28" y="16"/>
                      <a:pt x="28" y="16"/>
                    </a:cubicBezTo>
                    <a:cubicBezTo>
                      <a:pt x="28" y="12"/>
                      <a:pt x="28" y="12"/>
                      <a:pt x="28" y="12"/>
                    </a:cubicBezTo>
                    <a:cubicBezTo>
                      <a:pt x="36" y="12"/>
                      <a:pt x="36" y="12"/>
                      <a:pt x="36" y="12"/>
                    </a:cubicBezTo>
                    <a:lnTo>
                      <a:pt x="36" y="16"/>
                    </a:lnTo>
                    <a:close/>
                    <a:moveTo>
                      <a:pt x="36" y="8"/>
                    </a:moveTo>
                    <a:cubicBezTo>
                      <a:pt x="28" y="8"/>
                      <a:pt x="28" y="8"/>
                      <a:pt x="28" y="8"/>
                    </a:cubicBezTo>
                    <a:cubicBezTo>
                      <a:pt x="28" y="4"/>
                      <a:pt x="28" y="4"/>
                      <a:pt x="28" y="4"/>
                    </a:cubicBezTo>
                    <a:cubicBezTo>
                      <a:pt x="36" y="4"/>
                      <a:pt x="36" y="4"/>
                      <a:pt x="36" y="4"/>
                    </a:cubicBezTo>
                    <a:lnTo>
                      <a:pt x="36" y="8"/>
                    </a:lnTo>
                    <a:close/>
                    <a:moveTo>
                      <a:pt x="42" y="16"/>
                    </a:moveTo>
                    <a:cubicBezTo>
                      <a:pt x="40" y="16"/>
                      <a:pt x="40" y="16"/>
                      <a:pt x="40" y="16"/>
                    </a:cubicBezTo>
                    <a:cubicBezTo>
                      <a:pt x="40" y="12"/>
                      <a:pt x="40" y="12"/>
                      <a:pt x="40" y="12"/>
                    </a:cubicBezTo>
                    <a:cubicBezTo>
                      <a:pt x="48" y="12"/>
                      <a:pt x="48" y="12"/>
                      <a:pt x="48" y="12"/>
                    </a:cubicBezTo>
                    <a:cubicBezTo>
                      <a:pt x="47" y="14"/>
                      <a:pt x="45" y="16"/>
                      <a:pt x="42"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37" name="Group 36"/>
            <p:cNvGrpSpPr/>
            <p:nvPr/>
          </p:nvGrpSpPr>
          <p:grpSpPr>
            <a:xfrm>
              <a:off x="7532778" y="6479095"/>
              <a:ext cx="218527" cy="219859"/>
              <a:chOff x="5528723" y="2650828"/>
              <a:chExt cx="218527" cy="219859"/>
            </a:xfrm>
            <a:grpFill/>
          </p:grpSpPr>
          <p:sp>
            <p:nvSpPr>
              <p:cNvPr id="305" name="Freeform 164"/>
              <p:cNvSpPr>
                <a:spLocks/>
              </p:cNvSpPr>
              <p:nvPr/>
            </p:nvSpPr>
            <p:spPr bwMode="auto">
              <a:xfrm>
                <a:off x="5590017" y="2704127"/>
                <a:ext cx="34645" cy="25317"/>
              </a:xfrm>
              <a:custGeom>
                <a:avLst/>
                <a:gdLst>
                  <a:gd name="T0" fmla="*/ 26 w 26"/>
                  <a:gd name="T1" fmla="*/ 14 h 19"/>
                  <a:gd name="T2" fmla="*/ 3 w 26"/>
                  <a:gd name="T3" fmla="*/ 0 h 19"/>
                  <a:gd name="T4" fmla="*/ 0 w 26"/>
                  <a:gd name="T5" fmla="*/ 5 h 19"/>
                  <a:gd name="T6" fmla="*/ 23 w 26"/>
                  <a:gd name="T7" fmla="*/ 19 h 19"/>
                  <a:gd name="T8" fmla="*/ 26 w 26"/>
                  <a:gd name="T9" fmla="*/ 14 h 19"/>
                </a:gdLst>
                <a:ahLst/>
                <a:cxnLst>
                  <a:cxn ang="0">
                    <a:pos x="T0" y="T1"/>
                  </a:cxn>
                  <a:cxn ang="0">
                    <a:pos x="T2" y="T3"/>
                  </a:cxn>
                  <a:cxn ang="0">
                    <a:pos x="T4" y="T5"/>
                  </a:cxn>
                  <a:cxn ang="0">
                    <a:pos x="T6" y="T7"/>
                  </a:cxn>
                  <a:cxn ang="0">
                    <a:pos x="T8" y="T9"/>
                  </a:cxn>
                </a:cxnLst>
                <a:rect l="0" t="0" r="r" b="b"/>
                <a:pathLst>
                  <a:path w="26" h="19">
                    <a:moveTo>
                      <a:pt x="26" y="14"/>
                    </a:moveTo>
                    <a:lnTo>
                      <a:pt x="3" y="0"/>
                    </a:lnTo>
                    <a:lnTo>
                      <a:pt x="0" y="5"/>
                    </a:lnTo>
                    <a:lnTo>
                      <a:pt x="23" y="19"/>
                    </a:lnTo>
                    <a:lnTo>
                      <a:pt x="26" y="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06" name="Oval 165"/>
              <p:cNvSpPr>
                <a:spLocks noChangeArrowheads="1"/>
              </p:cNvSpPr>
              <p:nvPr/>
            </p:nvSpPr>
            <p:spPr bwMode="auto">
              <a:xfrm>
                <a:off x="5590017" y="2729444"/>
                <a:ext cx="17323" cy="1865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07" name="Freeform 166"/>
              <p:cNvSpPr>
                <a:spLocks/>
              </p:cNvSpPr>
              <p:nvPr/>
            </p:nvSpPr>
            <p:spPr bwMode="auto">
              <a:xfrm>
                <a:off x="5651311" y="2704127"/>
                <a:ext cx="34645" cy="25317"/>
              </a:xfrm>
              <a:custGeom>
                <a:avLst/>
                <a:gdLst>
                  <a:gd name="T0" fmla="*/ 26 w 26"/>
                  <a:gd name="T1" fmla="*/ 5 h 19"/>
                  <a:gd name="T2" fmla="*/ 23 w 26"/>
                  <a:gd name="T3" fmla="*/ 0 h 19"/>
                  <a:gd name="T4" fmla="*/ 0 w 26"/>
                  <a:gd name="T5" fmla="*/ 14 h 19"/>
                  <a:gd name="T6" fmla="*/ 3 w 26"/>
                  <a:gd name="T7" fmla="*/ 19 h 19"/>
                  <a:gd name="T8" fmla="*/ 26 w 26"/>
                  <a:gd name="T9" fmla="*/ 5 h 19"/>
                </a:gdLst>
                <a:ahLst/>
                <a:cxnLst>
                  <a:cxn ang="0">
                    <a:pos x="T0" y="T1"/>
                  </a:cxn>
                  <a:cxn ang="0">
                    <a:pos x="T2" y="T3"/>
                  </a:cxn>
                  <a:cxn ang="0">
                    <a:pos x="T4" y="T5"/>
                  </a:cxn>
                  <a:cxn ang="0">
                    <a:pos x="T6" y="T7"/>
                  </a:cxn>
                  <a:cxn ang="0">
                    <a:pos x="T8" y="T9"/>
                  </a:cxn>
                </a:cxnLst>
                <a:rect l="0" t="0" r="r" b="b"/>
                <a:pathLst>
                  <a:path w="26" h="19">
                    <a:moveTo>
                      <a:pt x="26" y="5"/>
                    </a:moveTo>
                    <a:lnTo>
                      <a:pt x="23" y="0"/>
                    </a:lnTo>
                    <a:lnTo>
                      <a:pt x="0" y="14"/>
                    </a:lnTo>
                    <a:lnTo>
                      <a:pt x="3" y="19"/>
                    </a:lnTo>
                    <a:lnTo>
                      <a:pt x="26" y="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08" name="Oval 167"/>
              <p:cNvSpPr>
                <a:spLocks noChangeArrowheads="1"/>
              </p:cNvSpPr>
              <p:nvPr/>
            </p:nvSpPr>
            <p:spPr bwMode="auto">
              <a:xfrm>
                <a:off x="5668634" y="2729444"/>
                <a:ext cx="17323" cy="1865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09" name="Freeform 168"/>
              <p:cNvSpPr>
                <a:spLocks noEditPoints="1"/>
              </p:cNvSpPr>
              <p:nvPr/>
            </p:nvSpPr>
            <p:spPr bwMode="auto">
              <a:xfrm>
                <a:off x="5580690" y="2782744"/>
                <a:ext cx="114594" cy="43972"/>
              </a:xfrm>
              <a:custGeom>
                <a:avLst/>
                <a:gdLst>
                  <a:gd name="T0" fmla="*/ 42 w 52"/>
                  <a:gd name="T1" fmla="*/ 0 h 20"/>
                  <a:gd name="T2" fmla="*/ 10 w 52"/>
                  <a:gd name="T3" fmla="*/ 0 h 20"/>
                  <a:gd name="T4" fmla="*/ 0 w 52"/>
                  <a:gd name="T5" fmla="*/ 10 h 20"/>
                  <a:gd name="T6" fmla="*/ 10 w 52"/>
                  <a:gd name="T7" fmla="*/ 20 h 20"/>
                  <a:gd name="T8" fmla="*/ 42 w 52"/>
                  <a:gd name="T9" fmla="*/ 20 h 20"/>
                  <a:gd name="T10" fmla="*/ 52 w 52"/>
                  <a:gd name="T11" fmla="*/ 10 h 20"/>
                  <a:gd name="T12" fmla="*/ 42 w 52"/>
                  <a:gd name="T13" fmla="*/ 0 h 20"/>
                  <a:gd name="T14" fmla="*/ 40 w 52"/>
                  <a:gd name="T15" fmla="*/ 4 h 20"/>
                  <a:gd name="T16" fmla="*/ 42 w 52"/>
                  <a:gd name="T17" fmla="*/ 4 h 20"/>
                  <a:gd name="T18" fmla="*/ 48 w 52"/>
                  <a:gd name="T19" fmla="*/ 8 h 20"/>
                  <a:gd name="T20" fmla="*/ 40 w 52"/>
                  <a:gd name="T21" fmla="*/ 8 h 20"/>
                  <a:gd name="T22" fmla="*/ 40 w 52"/>
                  <a:gd name="T23" fmla="*/ 4 h 20"/>
                  <a:gd name="T24" fmla="*/ 12 w 52"/>
                  <a:gd name="T25" fmla="*/ 16 h 20"/>
                  <a:gd name="T26" fmla="*/ 10 w 52"/>
                  <a:gd name="T27" fmla="*/ 16 h 20"/>
                  <a:gd name="T28" fmla="*/ 4 w 52"/>
                  <a:gd name="T29" fmla="*/ 12 h 20"/>
                  <a:gd name="T30" fmla="*/ 12 w 52"/>
                  <a:gd name="T31" fmla="*/ 12 h 20"/>
                  <a:gd name="T32" fmla="*/ 12 w 52"/>
                  <a:gd name="T33" fmla="*/ 16 h 20"/>
                  <a:gd name="T34" fmla="*/ 12 w 52"/>
                  <a:gd name="T35" fmla="*/ 8 h 20"/>
                  <a:gd name="T36" fmla="*/ 4 w 52"/>
                  <a:gd name="T37" fmla="*/ 8 h 20"/>
                  <a:gd name="T38" fmla="*/ 10 w 52"/>
                  <a:gd name="T39" fmla="*/ 4 h 20"/>
                  <a:gd name="T40" fmla="*/ 12 w 52"/>
                  <a:gd name="T41" fmla="*/ 4 h 20"/>
                  <a:gd name="T42" fmla="*/ 12 w 52"/>
                  <a:gd name="T43" fmla="*/ 8 h 20"/>
                  <a:gd name="T44" fmla="*/ 24 w 52"/>
                  <a:gd name="T45" fmla="*/ 16 h 20"/>
                  <a:gd name="T46" fmla="*/ 16 w 52"/>
                  <a:gd name="T47" fmla="*/ 16 h 20"/>
                  <a:gd name="T48" fmla="*/ 16 w 52"/>
                  <a:gd name="T49" fmla="*/ 12 h 20"/>
                  <a:gd name="T50" fmla="*/ 24 w 52"/>
                  <a:gd name="T51" fmla="*/ 12 h 20"/>
                  <a:gd name="T52" fmla="*/ 24 w 52"/>
                  <a:gd name="T53" fmla="*/ 16 h 20"/>
                  <a:gd name="T54" fmla="*/ 24 w 52"/>
                  <a:gd name="T55" fmla="*/ 8 h 20"/>
                  <a:gd name="T56" fmla="*/ 16 w 52"/>
                  <a:gd name="T57" fmla="*/ 8 h 20"/>
                  <a:gd name="T58" fmla="*/ 16 w 52"/>
                  <a:gd name="T59" fmla="*/ 4 h 20"/>
                  <a:gd name="T60" fmla="*/ 24 w 52"/>
                  <a:gd name="T61" fmla="*/ 4 h 20"/>
                  <a:gd name="T62" fmla="*/ 24 w 52"/>
                  <a:gd name="T63" fmla="*/ 8 h 20"/>
                  <a:gd name="T64" fmla="*/ 36 w 52"/>
                  <a:gd name="T65" fmla="*/ 16 h 20"/>
                  <a:gd name="T66" fmla="*/ 28 w 52"/>
                  <a:gd name="T67" fmla="*/ 16 h 20"/>
                  <a:gd name="T68" fmla="*/ 28 w 52"/>
                  <a:gd name="T69" fmla="*/ 12 h 20"/>
                  <a:gd name="T70" fmla="*/ 36 w 52"/>
                  <a:gd name="T71" fmla="*/ 12 h 20"/>
                  <a:gd name="T72" fmla="*/ 36 w 52"/>
                  <a:gd name="T73" fmla="*/ 16 h 20"/>
                  <a:gd name="T74" fmla="*/ 36 w 52"/>
                  <a:gd name="T75" fmla="*/ 8 h 20"/>
                  <a:gd name="T76" fmla="*/ 28 w 52"/>
                  <a:gd name="T77" fmla="*/ 8 h 20"/>
                  <a:gd name="T78" fmla="*/ 28 w 52"/>
                  <a:gd name="T79" fmla="*/ 4 h 20"/>
                  <a:gd name="T80" fmla="*/ 36 w 52"/>
                  <a:gd name="T81" fmla="*/ 4 h 20"/>
                  <a:gd name="T82" fmla="*/ 36 w 52"/>
                  <a:gd name="T83" fmla="*/ 8 h 20"/>
                  <a:gd name="T84" fmla="*/ 42 w 52"/>
                  <a:gd name="T85" fmla="*/ 16 h 20"/>
                  <a:gd name="T86" fmla="*/ 40 w 52"/>
                  <a:gd name="T87" fmla="*/ 16 h 20"/>
                  <a:gd name="T88" fmla="*/ 40 w 52"/>
                  <a:gd name="T89" fmla="*/ 12 h 20"/>
                  <a:gd name="T90" fmla="*/ 48 w 52"/>
                  <a:gd name="T91" fmla="*/ 12 h 20"/>
                  <a:gd name="T92" fmla="*/ 42 w 52"/>
                  <a:gd name="T93" fmla="*/ 16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2" h="20">
                    <a:moveTo>
                      <a:pt x="42" y="0"/>
                    </a:moveTo>
                    <a:cubicBezTo>
                      <a:pt x="10" y="0"/>
                      <a:pt x="10" y="0"/>
                      <a:pt x="10" y="0"/>
                    </a:cubicBezTo>
                    <a:cubicBezTo>
                      <a:pt x="4" y="0"/>
                      <a:pt x="0" y="4"/>
                      <a:pt x="0" y="10"/>
                    </a:cubicBezTo>
                    <a:cubicBezTo>
                      <a:pt x="0" y="16"/>
                      <a:pt x="4" y="20"/>
                      <a:pt x="10" y="20"/>
                    </a:cubicBezTo>
                    <a:cubicBezTo>
                      <a:pt x="42" y="20"/>
                      <a:pt x="42" y="20"/>
                      <a:pt x="42" y="20"/>
                    </a:cubicBezTo>
                    <a:cubicBezTo>
                      <a:pt x="48" y="20"/>
                      <a:pt x="52" y="16"/>
                      <a:pt x="52" y="10"/>
                    </a:cubicBezTo>
                    <a:cubicBezTo>
                      <a:pt x="52" y="4"/>
                      <a:pt x="48" y="0"/>
                      <a:pt x="42" y="0"/>
                    </a:cubicBezTo>
                    <a:close/>
                    <a:moveTo>
                      <a:pt x="40" y="4"/>
                    </a:moveTo>
                    <a:cubicBezTo>
                      <a:pt x="42" y="4"/>
                      <a:pt x="42" y="4"/>
                      <a:pt x="42" y="4"/>
                    </a:cubicBezTo>
                    <a:cubicBezTo>
                      <a:pt x="45" y="4"/>
                      <a:pt x="47" y="6"/>
                      <a:pt x="48" y="8"/>
                    </a:cubicBezTo>
                    <a:cubicBezTo>
                      <a:pt x="40" y="8"/>
                      <a:pt x="40" y="8"/>
                      <a:pt x="40" y="8"/>
                    </a:cubicBezTo>
                    <a:lnTo>
                      <a:pt x="40" y="4"/>
                    </a:lnTo>
                    <a:close/>
                    <a:moveTo>
                      <a:pt x="12" y="16"/>
                    </a:moveTo>
                    <a:cubicBezTo>
                      <a:pt x="10" y="16"/>
                      <a:pt x="10" y="16"/>
                      <a:pt x="10" y="16"/>
                    </a:cubicBezTo>
                    <a:cubicBezTo>
                      <a:pt x="7" y="16"/>
                      <a:pt x="5" y="14"/>
                      <a:pt x="4" y="12"/>
                    </a:cubicBezTo>
                    <a:cubicBezTo>
                      <a:pt x="12" y="12"/>
                      <a:pt x="12" y="12"/>
                      <a:pt x="12" y="12"/>
                    </a:cubicBezTo>
                    <a:lnTo>
                      <a:pt x="12" y="16"/>
                    </a:lnTo>
                    <a:close/>
                    <a:moveTo>
                      <a:pt x="12" y="8"/>
                    </a:moveTo>
                    <a:cubicBezTo>
                      <a:pt x="4" y="8"/>
                      <a:pt x="4" y="8"/>
                      <a:pt x="4" y="8"/>
                    </a:cubicBezTo>
                    <a:cubicBezTo>
                      <a:pt x="5" y="6"/>
                      <a:pt x="7" y="4"/>
                      <a:pt x="10" y="4"/>
                    </a:cubicBezTo>
                    <a:cubicBezTo>
                      <a:pt x="12" y="4"/>
                      <a:pt x="12" y="4"/>
                      <a:pt x="12" y="4"/>
                    </a:cubicBezTo>
                    <a:lnTo>
                      <a:pt x="12" y="8"/>
                    </a:lnTo>
                    <a:close/>
                    <a:moveTo>
                      <a:pt x="24" y="16"/>
                    </a:moveTo>
                    <a:cubicBezTo>
                      <a:pt x="16" y="16"/>
                      <a:pt x="16" y="16"/>
                      <a:pt x="16" y="16"/>
                    </a:cubicBezTo>
                    <a:cubicBezTo>
                      <a:pt x="16" y="12"/>
                      <a:pt x="16" y="12"/>
                      <a:pt x="16" y="12"/>
                    </a:cubicBezTo>
                    <a:cubicBezTo>
                      <a:pt x="24" y="12"/>
                      <a:pt x="24" y="12"/>
                      <a:pt x="24" y="12"/>
                    </a:cubicBezTo>
                    <a:lnTo>
                      <a:pt x="24" y="16"/>
                    </a:lnTo>
                    <a:close/>
                    <a:moveTo>
                      <a:pt x="24" y="8"/>
                    </a:moveTo>
                    <a:cubicBezTo>
                      <a:pt x="16" y="8"/>
                      <a:pt x="16" y="8"/>
                      <a:pt x="16" y="8"/>
                    </a:cubicBezTo>
                    <a:cubicBezTo>
                      <a:pt x="16" y="4"/>
                      <a:pt x="16" y="4"/>
                      <a:pt x="16" y="4"/>
                    </a:cubicBezTo>
                    <a:cubicBezTo>
                      <a:pt x="24" y="4"/>
                      <a:pt x="24" y="4"/>
                      <a:pt x="24" y="4"/>
                    </a:cubicBezTo>
                    <a:lnTo>
                      <a:pt x="24" y="8"/>
                    </a:lnTo>
                    <a:close/>
                    <a:moveTo>
                      <a:pt x="36" y="16"/>
                    </a:moveTo>
                    <a:cubicBezTo>
                      <a:pt x="28" y="16"/>
                      <a:pt x="28" y="16"/>
                      <a:pt x="28" y="16"/>
                    </a:cubicBezTo>
                    <a:cubicBezTo>
                      <a:pt x="28" y="12"/>
                      <a:pt x="28" y="12"/>
                      <a:pt x="28" y="12"/>
                    </a:cubicBezTo>
                    <a:cubicBezTo>
                      <a:pt x="36" y="12"/>
                      <a:pt x="36" y="12"/>
                      <a:pt x="36" y="12"/>
                    </a:cubicBezTo>
                    <a:lnTo>
                      <a:pt x="36" y="16"/>
                    </a:lnTo>
                    <a:close/>
                    <a:moveTo>
                      <a:pt x="36" y="8"/>
                    </a:moveTo>
                    <a:cubicBezTo>
                      <a:pt x="28" y="8"/>
                      <a:pt x="28" y="8"/>
                      <a:pt x="28" y="8"/>
                    </a:cubicBezTo>
                    <a:cubicBezTo>
                      <a:pt x="28" y="4"/>
                      <a:pt x="28" y="4"/>
                      <a:pt x="28" y="4"/>
                    </a:cubicBezTo>
                    <a:cubicBezTo>
                      <a:pt x="36" y="4"/>
                      <a:pt x="36" y="4"/>
                      <a:pt x="36" y="4"/>
                    </a:cubicBezTo>
                    <a:lnTo>
                      <a:pt x="36" y="8"/>
                    </a:lnTo>
                    <a:close/>
                    <a:moveTo>
                      <a:pt x="42" y="16"/>
                    </a:moveTo>
                    <a:cubicBezTo>
                      <a:pt x="40" y="16"/>
                      <a:pt x="40" y="16"/>
                      <a:pt x="40" y="16"/>
                    </a:cubicBezTo>
                    <a:cubicBezTo>
                      <a:pt x="40" y="12"/>
                      <a:pt x="40" y="12"/>
                      <a:pt x="40" y="12"/>
                    </a:cubicBezTo>
                    <a:cubicBezTo>
                      <a:pt x="48" y="12"/>
                      <a:pt x="48" y="12"/>
                      <a:pt x="48" y="12"/>
                    </a:cubicBezTo>
                    <a:cubicBezTo>
                      <a:pt x="47" y="14"/>
                      <a:pt x="45" y="16"/>
                      <a:pt x="42"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10" name="Freeform 169"/>
              <p:cNvSpPr>
                <a:spLocks noEditPoints="1"/>
              </p:cNvSpPr>
              <p:nvPr/>
            </p:nvSpPr>
            <p:spPr bwMode="auto">
              <a:xfrm>
                <a:off x="5528723" y="2650828"/>
                <a:ext cx="218527" cy="219859"/>
              </a:xfrm>
              <a:custGeom>
                <a:avLst/>
                <a:gdLst>
                  <a:gd name="T0" fmla="*/ 50 w 100"/>
                  <a:gd name="T1" fmla="*/ 0 h 100"/>
                  <a:gd name="T2" fmla="*/ 0 w 100"/>
                  <a:gd name="T3" fmla="*/ 50 h 100"/>
                  <a:gd name="T4" fmla="*/ 50 w 100"/>
                  <a:gd name="T5" fmla="*/ 100 h 100"/>
                  <a:gd name="T6" fmla="*/ 100 w 100"/>
                  <a:gd name="T7" fmla="*/ 50 h 100"/>
                  <a:gd name="T8" fmla="*/ 50 w 100"/>
                  <a:gd name="T9" fmla="*/ 0 h 100"/>
                  <a:gd name="T10" fmla="*/ 50 w 100"/>
                  <a:gd name="T11" fmla="*/ 96 h 100"/>
                  <a:gd name="T12" fmla="*/ 4 w 100"/>
                  <a:gd name="T13" fmla="*/ 50 h 100"/>
                  <a:gd name="T14" fmla="*/ 50 w 100"/>
                  <a:gd name="T15" fmla="*/ 4 h 100"/>
                  <a:gd name="T16" fmla="*/ 96 w 100"/>
                  <a:gd name="T17" fmla="*/ 50 h 100"/>
                  <a:gd name="T18" fmla="*/ 50 w 100"/>
                  <a:gd name="T19" fmla="*/ 9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 h="100">
                    <a:moveTo>
                      <a:pt x="50" y="0"/>
                    </a:moveTo>
                    <a:cubicBezTo>
                      <a:pt x="22" y="0"/>
                      <a:pt x="0" y="22"/>
                      <a:pt x="0" y="50"/>
                    </a:cubicBezTo>
                    <a:cubicBezTo>
                      <a:pt x="0" y="78"/>
                      <a:pt x="22" y="100"/>
                      <a:pt x="50" y="100"/>
                    </a:cubicBezTo>
                    <a:cubicBezTo>
                      <a:pt x="78" y="100"/>
                      <a:pt x="100" y="78"/>
                      <a:pt x="100" y="50"/>
                    </a:cubicBezTo>
                    <a:cubicBezTo>
                      <a:pt x="100" y="22"/>
                      <a:pt x="78" y="0"/>
                      <a:pt x="50" y="0"/>
                    </a:cubicBezTo>
                    <a:close/>
                    <a:moveTo>
                      <a:pt x="50" y="96"/>
                    </a:moveTo>
                    <a:cubicBezTo>
                      <a:pt x="25" y="96"/>
                      <a:pt x="4" y="75"/>
                      <a:pt x="4" y="50"/>
                    </a:cubicBezTo>
                    <a:cubicBezTo>
                      <a:pt x="4" y="25"/>
                      <a:pt x="25" y="4"/>
                      <a:pt x="50" y="4"/>
                    </a:cubicBezTo>
                    <a:cubicBezTo>
                      <a:pt x="75" y="4"/>
                      <a:pt x="96" y="25"/>
                      <a:pt x="96" y="50"/>
                    </a:cubicBezTo>
                    <a:cubicBezTo>
                      <a:pt x="96" y="75"/>
                      <a:pt x="75" y="96"/>
                      <a:pt x="50"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38" name="Group 37"/>
            <p:cNvGrpSpPr/>
            <p:nvPr/>
          </p:nvGrpSpPr>
          <p:grpSpPr>
            <a:xfrm>
              <a:off x="10266595" y="2929031"/>
              <a:ext cx="218527" cy="219859"/>
              <a:chOff x="6061716" y="2650828"/>
              <a:chExt cx="218527" cy="219859"/>
            </a:xfrm>
            <a:grpFill/>
          </p:grpSpPr>
          <p:sp>
            <p:nvSpPr>
              <p:cNvPr id="299" name="Oval 170"/>
              <p:cNvSpPr>
                <a:spLocks noChangeArrowheads="1"/>
              </p:cNvSpPr>
              <p:nvPr/>
            </p:nvSpPr>
            <p:spPr bwMode="auto">
              <a:xfrm>
                <a:off x="6123010" y="2729444"/>
                <a:ext cx="17323" cy="1865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00" name="Rectangle 171"/>
              <p:cNvSpPr>
                <a:spLocks noChangeArrowheads="1"/>
              </p:cNvSpPr>
              <p:nvPr/>
            </p:nvSpPr>
            <p:spPr bwMode="auto">
              <a:xfrm>
                <a:off x="6115015" y="2704127"/>
                <a:ext cx="34645" cy="799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01" name="Freeform 172"/>
              <p:cNvSpPr>
                <a:spLocks noEditPoints="1"/>
              </p:cNvSpPr>
              <p:nvPr/>
            </p:nvSpPr>
            <p:spPr bwMode="auto">
              <a:xfrm>
                <a:off x="6149659" y="2782744"/>
                <a:ext cx="43972" cy="43972"/>
              </a:xfrm>
              <a:custGeom>
                <a:avLst/>
                <a:gdLst>
                  <a:gd name="T0" fmla="*/ 10 w 20"/>
                  <a:gd name="T1" fmla="*/ 0 h 20"/>
                  <a:gd name="T2" fmla="*/ 0 w 20"/>
                  <a:gd name="T3" fmla="*/ 10 h 20"/>
                  <a:gd name="T4" fmla="*/ 10 w 20"/>
                  <a:gd name="T5" fmla="*/ 20 h 20"/>
                  <a:gd name="T6" fmla="*/ 20 w 20"/>
                  <a:gd name="T7" fmla="*/ 10 h 20"/>
                  <a:gd name="T8" fmla="*/ 10 w 20"/>
                  <a:gd name="T9" fmla="*/ 0 h 20"/>
                  <a:gd name="T10" fmla="*/ 10 w 20"/>
                  <a:gd name="T11" fmla="*/ 16 h 20"/>
                  <a:gd name="T12" fmla="*/ 4 w 20"/>
                  <a:gd name="T13" fmla="*/ 10 h 20"/>
                  <a:gd name="T14" fmla="*/ 10 w 20"/>
                  <a:gd name="T15" fmla="*/ 4 h 20"/>
                  <a:gd name="T16" fmla="*/ 16 w 20"/>
                  <a:gd name="T17" fmla="*/ 10 h 20"/>
                  <a:gd name="T18" fmla="*/ 10 w 20"/>
                  <a:gd name="T19" fmla="*/ 16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 h="20">
                    <a:moveTo>
                      <a:pt x="10" y="0"/>
                    </a:moveTo>
                    <a:cubicBezTo>
                      <a:pt x="4" y="0"/>
                      <a:pt x="0" y="4"/>
                      <a:pt x="0" y="10"/>
                    </a:cubicBezTo>
                    <a:cubicBezTo>
                      <a:pt x="0" y="16"/>
                      <a:pt x="4" y="20"/>
                      <a:pt x="10" y="20"/>
                    </a:cubicBezTo>
                    <a:cubicBezTo>
                      <a:pt x="16" y="20"/>
                      <a:pt x="20" y="16"/>
                      <a:pt x="20" y="10"/>
                    </a:cubicBezTo>
                    <a:cubicBezTo>
                      <a:pt x="20" y="4"/>
                      <a:pt x="16" y="0"/>
                      <a:pt x="10" y="0"/>
                    </a:cubicBezTo>
                    <a:close/>
                    <a:moveTo>
                      <a:pt x="10" y="16"/>
                    </a:moveTo>
                    <a:cubicBezTo>
                      <a:pt x="7" y="16"/>
                      <a:pt x="4" y="13"/>
                      <a:pt x="4" y="10"/>
                    </a:cubicBezTo>
                    <a:cubicBezTo>
                      <a:pt x="4" y="7"/>
                      <a:pt x="7" y="4"/>
                      <a:pt x="10" y="4"/>
                    </a:cubicBezTo>
                    <a:cubicBezTo>
                      <a:pt x="13" y="4"/>
                      <a:pt x="16" y="7"/>
                      <a:pt x="16" y="10"/>
                    </a:cubicBezTo>
                    <a:cubicBezTo>
                      <a:pt x="16" y="13"/>
                      <a:pt x="13" y="16"/>
                      <a:pt x="10"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02" name="Freeform 173"/>
              <p:cNvSpPr>
                <a:spLocks noEditPoints="1"/>
              </p:cNvSpPr>
              <p:nvPr/>
            </p:nvSpPr>
            <p:spPr bwMode="auto">
              <a:xfrm>
                <a:off x="6061716" y="2650828"/>
                <a:ext cx="218527" cy="219859"/>
              </a:xfrm>
              <a:custGeom>
                <a:avLst/>
                <a:gdLst>
                  <a:gd name="T0" fmla="*/ 50 w 100"/>
                  <a:gd name="T1" fmla="*/ 0 h 100"/>
                  <a:gd name="T2" fmla="*/ 0 w 100"/>
                  <a:gd name="T3" fmla="*/ 50 h 100"/>
                  <a:gd name="T4" fmla="*/ 50 w 100"/>
                  <a:gd name="T5" fmla="*/ 100 h 100"/>
                  <a:gd name="T6" fmla="*/ 100 w 100"/>
                  <a:gd name="T7" fmla="*/ 50 h 100"/>
                  <a:gd name="T8" fmla="*/ 50 w 100"/>
                  <a:gd name="T9" fmla="*/ 0 h 100"/>
                  <a:gd name="T10" fmla="*/ 50 w 100"/>
                  <a:gd name="T11" fmla="*/ 96 h 100"/>
                  <a:gd name="T12" fmla="*/ 4 w 100"/>
                  <a:gd name="T13" fmla="*/ 50 h 100"/>
                  <a:gd name="T14" fmla="*/ 50 w 100"/>
                  <a:gd name="T15" fmla="*/ 4 h 100"/>
                  <a:gd name="T16" fmla="*/ 96 w 100"/>
                  <a:gd name="T17" fmla="*/ 50 h 100"/>
                  <a:gd name="T18" fmla="*/ 50 w 100"/>
                  <a:gd name="T19" fmla="*/ 9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 h="100">
                    <a:moveTo>
                      <a:pt x="50" y="0"/>
                    </a:moveTo>
                    <a:cubicBezTo>
                      <a:pt x="22" y="0"/>
                      <a:pt x="0" y="22"/>
                      <a:pt x="0" y="50"/>
                    </a:cubicBezTo>
                    <a:cubicBezTo>
                      <a:pt x="0" y="78"/>
                      <a:pt x="22" y="100"/>
                      <a:pt x="50" y="100"/>
                    </a:cubicBezTo>
                    <a:cubicBezTo>
                      <a:pt x="78" y="100"/>
                      <a:pt x="100" y="78"/>
                      <a:pt x="100" y="50"/>
                    </a:cubicBezTo>
                    <a:cubicBezTo>
                      <a:pt x="100" y="22"/>
                      <a:pt x="78" y="0"/>
                      <a:pt x="50" y="0"/>
                    </a:cubicBezTo>
                    <a:close/>
                    <a:moveTo>
                      <a:pt x="50" y="96"/>
                    </a:moveTo>
                    <a:cubicBezTo>
                      <a:pt x="25" y="96"/>
                      <a:pt x="4" y="75"/>
                      <a:pt x="4" y="50"/>
                    </a:cubicBezTo>
                    <a:cubicBezTo>
                      <a:pt x="4" y="25"/>
                      <a:pt x="25" y="4"/>
                      <a:pt x="50" y="4"/>
                    </a:cubicBezTo>
                    <a:cubicBezTo>
                      <a:pt x="75" y="4"/>
                      <a:pt x="96" y="25"/>
                      <a:pt x="96" y="50"/>
                    </a:cubicBezTo>
                    <a:cubicBezTo>
                      <a:pt x="96" y="75"/>
                      <a:pt x="75" y="96"/>
                      <a:pt x="50"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03" name="Oval 174"/>
              <p:cNvSpPr>
                <a:spLocks noChangeArrowheads="1"/>
              </p:cNvSpPr>
              <p:nvPr/>
            </p:nvSpPr>
            <p:spPr bwMode="auto">
              <a:xfrm>
                <a:off x="6201627" y="2729444"/>
                <a:ext cx="17323" cy="1865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04" name="Rectangle 175"/>
              <p:cNvSpPr>
                <a:spLocks noChangeArrowheads="1"/>
              </p:cNvSpPr>
              <p:nvPr/>
            </p:nvSpPr>
            <p:spPr bwMode="auto">
              <a:xfrm>
                <a:off x="6193632" y="2704127"/>
                <a:ext cx="34645" cy="799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39" name="Group 38"/>
            <p:cNvGrpSpPr/>
            <p:nvPr/>
          </p:nvGrpSpPr>
          <p:grpSpPr>
            <a:xfrm>
              <a:off x="11319916" y="5170755"/>
              <a:ext cx="218527" cy="219859"/>
              <a:chOff x="6594709" y="2650828"/>
              <a:chExt cx="218527" cy="219859"/>
            </a:xfrm>
            <a:grpFill/>
          </p:grpSpPr>
          <p:sp>
            <p:nvSpPr>
              <p:cNvPr id="293" name="Oval 176"/>
              <p:cNvSpPr>
                <a:spLocks noChangeArrowheads="1"/>
              </p:cNvSpPr>
              <p:nvPr/>
            </p:nvSpPr>
            <p:spPr bwMode="auto">
              <a:xfrm>
                <a:off x="6656003" y="2729444"/>
                <a:ext cx="17323" cy="1865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94" name="Freeform 177"/>
              <p:cNvSpPr>
                <a:spLocks/>
              </p:cNvSpPr>
              <p:nvPr/>
            </p:nvSpPr>
            <p:spPr bwMode="auto">
              <a:xfrm>
                <a:off x="6638681" y="2704127"/>
                <a:ext cx="34645" cy="25317"/>
              </a:xfrm>
              <a:custGeom>
                <a:avLst/>
                <a:gdLst>
                  <a:gd name="T0" fmla="*/ 23 w 26"/>
                  <a:gd name="T1" fmla="*/ 0 h 19"/>
                  <a:gd name="T2" fmla="*/ 0 w 26"/>
                  <a:gd name="T3" fmla="*/ 14 h 19"/>
                  <a:gd name="T4" fmla="*/ 3 w 26"/>
                  <a:gd name="T5" fmla="*/ 19 h 19"/>
                  <a:gd name="T6" fmla="*/ 26 w 26"/>
                  <a:gd name="T7" fmla="*/ 5 h 19"/>
                  <a:gd name="T8" fmla="*/ 23 w 26"/>
                  <a:gd name="T9" fmla="*/ 0 h 19"/>
                </a:gdLst>
                <a:ahLst/>
                <a:cxnLst>
                  <a:cxn ang="0">
                    <a:pos x="T0" y="T1"/>
                  </a:cxn>
                  <a:cxn ang="0">
                    <a:pos x="T2" y="T3"/>
                  </a:cxn>
                  <a:cxn ang="0">
                    <a:pos x="T4" y="T5"/>
                  </a:cxn>
                  <a:cxn ang="0">
                    <a:pos x="T6" y="T7"/>
                  </a:cxn>
                  <a:cxn ang="0">
                    <a:pos x="T8" y="T9"/>
                  </a:cxn>
                </a:cxnLst>
                <a:rect l="0" t="0" r="r" b="b"/>
                <a:pathLst>
                  <a:path w="26" h="19">
                    <a:moveTo>
                      <a:pt x="23" y="0"/>
                    </a:moveTo>
                    <a:lnTo>
                      <a:pt x="0" y="14"/>
                    </a:lnTo>
                    <a:lnTo>
                      <a:pt x="3" y="19"/>
                    </a:lnTo>
                    <a:lnTo>
                      <a:pt x="26" y="5"/>
                    </a:lnTo>
                    <a:lnTo>
                      <a:pt x="2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95" name="Freeform 178"/>
              <p:cNvSpPr>
                <a:spLocks noEditPoints="1"/>
              </p:cNvSpPr>
              <p:nvPr/>
            </p:nvSpPr>
            <p:spPr bwMode="auto">
              <a:xfrm>
                <a:off x="6682653" y="2782744"/>
                <a:ext cx="43972" cy="43972"/>
              </a:xfrm>
              <a:custGeom>
                <a:avLst/>
                <a:gdLst>
                  <a:gd name="T0" fmla="*/ 10 w 20"/>
                  <a:gd name="T1" fmla="*/ 0 h 20"/>
                  <a:gd name="T2" fmla="*/ 0 w 20"/>
                  <a:gd name="T3" fmla="*/ 10 h 20"/>
                  <a:gd name="T4" fmla="*/ 10 w 20"/>
                  <a:gd name="T5" fmla="*/ 20 h 20"/>
                  <a:gd name="T6" fmla="*/ 20 w 20"/>
                  <a:gd name="T7" fmla="*/ 10 h 20"/>
                  <a:gd name="T8" fmla="*/ 10 w 20"/>
                  <a:gd name="T9" fmla="*/ 0 h 20"/>
                  <a:gd name="T10" fmla="*/ 10 w 20"/>
                  <a:gd name="T11" fmla="*/ 16 h 20"/>
                  <a:gd name="T12" fmla="*/ 4 w 20"/>
                  <a:gd name="T13" fmla="*/ 10 h 20"/>
                  <a:gd name="T14" fmla="*/ 10 w 20"/>
                  <a:gd name="T15" fmla="*/ 4 h 20"/>
                  <a:gd name="T16" fmla="*/ 16 w 20"/>
                  <a:gd name="T17" fmla="*/ 10 h 20"/>
                  <a:gd name="T18" fmla="*/ 10 w 20"/>
                  <a:gd name="T19" fmla="*/ 16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 h="20">
                    <a:moveTo>
                      <a:pt x="10" y="0"/>
                    </a:moveTo>
                    <a:cubicBezTo>
                      <a:pt x="4" y="0"/>
                      <a:pt x="0" y="4"/>
                      <a:pt x="0" y="10"/>
                    </a:cubicBezTo>
                    <a:cubicBezTo>
                      <a:pt x="0" y="16"/>
                      <a:pt x="4" y="20"/>
                      <a:pt x="10" y="20"/>
                    </a:cubicBezTo>
                    <a:cubicBezTo>
                      <a:pt x="16" y="20"/>
                      <a:pt x="20" y="16"/>
                      <a:pt x="20" y="10"/>
                    </a:cubicBezTo>
                    <a:cubicBezTo>
                      <a:pt x="20" y="4"/>
                      <a:pt x="16" y="0"/>
                      <a:pt x="10" y="0"/>
                    </a:cubicBezTo>
                    <a:close/>
                    <a:moveTo>
                      <a:pt x="10" y="16"/>
                    </a:moveTo>
                    <a:cubicBezTo>
                      <a:pt x="7" y="16"/>
                      <a:pt x="4" y="13"/>
                      <a:pt x="4" y="10"/>
                    </a:cubicBezTo>
                    <a:cubicBezTo>
                      <a:pt x="4" y="7"/>
                      <a:pt x="7" y="4"/>
                      <a:pt x="10" y="4"/>
                    </a:cubicBezTo>
                    <a:cubicBezTo>
                      <a:pt x="13" y="4"/>
                      <a:pt x="16" y="7"/>
                      <a:pt x="16" y="10"/>
                    </a:cubicBezTo>
                    <a:cubicBezTo>
                      <a:pt x="16" y="13"/>
                      <a:pt x="13" y="16"/>
                      <a:pt x="10"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96" name="Freeform 179"/>
              <p:cNvSpPr>
                <a:spLocks noEditPoints="1"/>
              </p:cNvSpPr>
              <p:nvPr/>
            </p:nvSpPr>
            <p:spPr bwMode="auto">
              <a:xfrm>
                <a:off x="6594709" y="2650828"/>
                <a:ext cx="218527" cy="219859"/>
              </a:xfrm>
              <a:custGeom>
                <a:avLst/>
                <a:gdLst>
                  <a:gd name="T0" fmla="*/ 50 w 100"/>
                  <a:gd name="T1" fmla="*/ 0 h 100"/>
                  <a:gd name="T2" fmla="*/ 0 w 100"/>
                  <a:gd name="T3" fmla="*/ 50 h 100"/>
                  <a:gd name="T4" fmla="*/ 50 w 100"/>
                  <a:gd name="T5" fmla="*/ 100 h 100"/>
                  <a:gd name="T6" fmla="*/ 100 w 100"/>
                  <a:gd name="T7" fmla="*/ 50 h 100"/>
                  <a:gd name="T8" fmla="*/ 50 w 100"/>
                  <a:gd name="T9" fmla="*/ 0 h 100"/>
                  <a:gd name="T10" fmla="*/ 50 w 100"/>
                  <a:gd name="T11" fmla="*/ 96 h 100"/>
                  <a:gd name="T12" fmla="*/ 4 w 100"/>
                  <a:gd name="T13" fmla="*/ 50 h 100"/>
                  <a:gd name="T14" fmla="*/ 50 w 100"/>
                  <a:gd name="T15" fmla="*/ 4 h 100"/>
                  <a:gd name="T16" fmla="*/ 96 w 100"/>
                  <a:gd name="T17" fmla="*/ 50 h 100"/>
                  <a:gd name="T18" fmla="*/ 50 w 100"/>
                  <a:gd name="T19" fmla="*/ 9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 h="100">
                    <a:moveTo>
                      <a:pt x="50" y="0"/>
                    </a:moveTo>
                    <a:cubicBezTo>
                      <a:pt x="22" y="0"/>
                      <a:pt x="0" y="22"/>
                      <a:pt x="0" y="50"/>
                    </a:cubicBezTo>
                    <a:cubicBezTo>
                      <a:pt x="0" y="78"/>
                      <a:pt x="22" y="100"/>
                      <a:pt x="50" y="100"/>
                    </a:cubicBezTo>
                    <a:cubicBezTo>
                      <a:pt x="78" y="100"/>
                      <a:pt x="100" y="78"/>
                      <a:pt x="100" y="50"/>
                    </a:cubicBezTo>
                    <a:cubicBezTo>
                      <a:pt x="100" y="22"/>
                      <a:pt x="78" y="0"/>
                      <a:pt x="50" y="0"/>
                    </a:cubicBezTo>
                    <a:close/>
                    <a:moveTo>
                      <a:pt x="50" y="96"/>
                    </a:moveTo>
                    <a:cubicBezTo>
                      <a:pt x="25" y="96"/>
                      <a:pt x="4" y="75"/>
                      <a:pt x="4" y="50"/>
                    </a:cubicBezTo>
                    <a:cubicBezTo>
                      <a:pt x="4" y="25"/>
                      <a:pt x="25" y="4"/>
                      <a:pt x="50" y="4"/>
                    </a:cubicBezTo>
                    <a:cubicBezTo>
                      <a:pt x="75" y="4"/>
                      <a:pt x="96" y="25"/>
                      <a:pt x="96" y="50"/>
                    </a:cubicBezTo>
                    <a:cubicBezTo>
                      <a:pt x="96" y="75"/>
                      <a:pt x="75" y="96"/>
                      <a:pt x="50"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97" name="Freeform 180"/>
              <p:cNvSpPr>
                <a:spLocks/>
              </p:cNvSpPr>
              <p:nvPr/>
            </p:nvSpPr>
            <p:spPr bwMode="auto">
              <a:xfrm>
                <a:off x="6734620" y="2704127"/>
                <a:ext cx="34645" cy="25317"/>
              </a:xfrm>
              <a:custGeom>
                <a:avLst/>
                <a:gdLst>
                  <a:gd name="T0" fmla="*/ 0 w 26"/>
                  <a:gd name="T1" fmla="*/ 5 h 19"/>
                  <a:gd name="T2" fmla="*/ 23 w 26"/>
                  <a:gd name="T3" fmla="*/ 19 h 19"/>
                  <a:gd name="T4" fmla="*/ 26 w 26"/>
                  <a:gd name="T5" fmla="*/ 14 h 19"/>
                  <a:gd name="T6" fmla="*/ 3 w 26"/>
                  <a:gd name="T7" fmla="*/ 0 h 19"/>
                  <a:gd name="T8" fmla="*/ 0 w 26"/>
                  <a:gd name="T9" fmla="*/ 5 h 19"/>
                </a:gdLst>
                <a:ahLst/>
                <a:cxnLst>
                  <a:cxn ang="0">
                    <a:pos x="T0" y="T1"/>
                  </a:cxn>
                  <a:cxn ang="0">
                    <a:pos x="T2" y="T3"/>
                  </a:cxn>
                  <a:cxn ang="0">
                    <a:pos x="T4" y="T5"/>
                  </a:cxn>
                  <a:cxn ang="0">
                    <a:pos x="T6" y="T7"/>
                  </a:cxn>
                  <a:cxn ang="0">
                    <a:pos x="T8" y="T9"/>
                  </a:cxn>
                </a:cxnLst>
                <a:rect l="0" t="0" r="r" b="b"/>
                <a:pathLst>
                  <a:path w="26" h="19">
                    <a:moveTo>
                      <a:pt x="0" y="5"/>
                    </a:moveTo>
                    <a:lnTo>
                      <a:pt x="23" y="19"/>
                    </a:lnTo>
                    <a:lnTo>
                      <a:pt x="26" y="14"/>
                    </a:lnTo>
                    <a:lnTo>
                      <a:pt x="3" y="0"/>
                    </a:lnTo>
                    <a:lnTo>
                      <a:pt x="0" y="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98" name="Oval 181"/>
              <p:cNvSpPr>
                <a:spLocks noChangeArrowheads="1"/>
              </p:cNvSpPr>
              <p:nvPr/>
            </p:nvSpPr>
            <p:spPr bwMode="auto">
              <a:xfrm>
                <a:off x="6734620" y="2729444"/>
                <a:ext cx="17323" cy="1865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40" name="Group 39"/>
            <p:cNvGrpSpPr/>
            <p:nvPr/>
          </p:nvGrpSpPr>
          <p:grpSpPr>
            <a:xfrm>
              <a:off x="6732975" y="5851174"/>
              <a:ext cx="218527" cy="219859"/>
              <a:chOff x="7127702" y="2650828"/>
              <a:chExt cx="218527" cy="219859"/>
            </a:xfrm>
            <a:grpFill/>
          </p:grpSpPr>
          <p:sp>
            <p:nvSpPr>
              <p:cNvPr id="287" name="Oval 182"/>
              <p:cNvSpPr>
                <a:spLocks noChangeArrowheads="1"/>
              </p:cNvSpPr>
              <p:nvPr/>
            </p:nvSpPr>
            <p:spPr bwMode="auto">
              <a:xfrm>
                <a:off x="7188996" y="2729444"/>
                <a:ext cx="17323" cy="1865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88" name="Freeform 183"/>
              <p:cNvSpPr>
                <a:spLocks/>
              </p:cNvSpPr>
              <p:nvPr/>
            </p:nvSpPr>
            <p:spPr bwMode="auto">
              <a:xfrm>
                <a:off x="7250290" y="2704127"/>
                <a:ext cx="34645" cy="25317"/>
              </a:xfrm>
              <a:custGeom>
                <a:avLst/>
                <a:gdLst>
                  <a:gd name="T0" fmla="*/ 26 w 26"/>
                  <a:gd name="T1" fmla="*/ 5 h 19"/>
                  <a:gd name="T2" fmla="*/ 23 w 26"/>
                  <a:gd name="T3" fmla="*/ 0 h 19"/>
                  <a:gd name="T4" fmla="*/ 0 w 26"/>
                  <a:gd name="T5" fmla="*/ 14 h 19"/>
                  <a:gd name="T6" fmla="*/ 3 w 26"/>
                  <a:gd name="T7" fmla="*/ 19 h 19"/>
                  <a:gd name="T8" fmla="*/ 26 w 26"/>
                  <a:gd name="T9" fmla="*/ 5 h 19"/>
                </a:gdLst>
                <a:ahLst/>
                <a:cxnLst>
                  <a:cxn ang="0">
                    <a:pos x="T0" y="T1"/>
                  </a:cxn>
                  <a:cxn ang="0">
                    <a:pos x="T2" y="T3"/>
                  </a:cxn>
                  <a:cxn ang="0">
                    <a:pos x="T4" y="T5"/>
                  </a:cxn>
                  <a:cxn ang="0">
                    <a:pos x="T6" y="T7"/>
                  </a:cxn>
                  <a:cxn ang="0">
                    <a:pos x="T8" y="T9"/>
                  </a:cxn>
                </a:cxnLst>
                <a:rect l="0" t="0" r="r" b="b"/>
                <a:pathLst>
                  <a:path w="26" h="19">
                    <a:moveTo>
                      <a:pt x="26" y="5"/>
                    </a:moveTo>
                    <a:lnTo>
                      <a:pt x="23" y="0"/>
                    </a:lnTo>
                    <a:lnTo>
                      <a:pt x="0" y="14"/>
                    </a:lnTo>
                    <a:lnTo>
                      <a:pt x="3" y="19"/>
                    </a:lnTo>
                    <a:lnTo>
                      <a:pt x="26" y="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89" name="Freeform 184"/>
              <p:cNvSpPr>
                <a:spLocks/>
              </p:cNvSpPr>
              <p:nvPr/>
            </p:nvSpPr>
            <p:spPr bwMode="auto">
              <a:xfrm>
                <a:off x="7188996" y="2704127"/>
                <a:ext cx="34645" cy="25317"/>
              </a:xfrm>
              <a:custGeom>
                <a:avLst/>
                <a:gdLst>
                  <a:gd name="T0" fmla="*/ 26 w 26"/>
                  <a:gd name="T1" fmla="*/ 14 h 19"/>
                  <a:gd name="T2" fmla="*/ 3 w 26"/>
                  <a:gd name="T3" fmla="*/ 0 h 19"/>
                  <a:gd name="T4" fmla="*/ 0 w 26"/>
                  <a:gd name="T5" fmla="*/ 5 h 19"/>
                  <a:gd name="T6" fmla="*/ 23 w 26"/>
                  <a:gd name="T7" fmla="*/ 19 h 19"/>
                  <a:gd name="T8" fmla="*/ 26 w 26"/>
                  <a:gd name="T9" fmla="*/ 14 h 19"/>
                </a:gdLst>
                <a:ahLst/>
                <a:cxnLst>
                  <a:cxn ang="0">
                    <a:pos x="T0" y="T1"/>
                  </a:cxn>
                  <a:cxn ang="0">
                    <a:pos x="T2" y="T3"/>
                  </a:cxn>
                  <a:cxn ang="0">
                    <a:pos x="T4" y="T5"/>
                  </a:cxn>
                  <a:cxn ang="0">
                    <a:pos x="T6" y="T7"/>
                  </a:cxn>
                  <a:cxn ang="0">
                    <a:pos x="T8" y="T9"/>
                  </a:cxn>
                </a:cxnLst>
                <a:rect l="0" t="0" r="r" b="b"/>
                <a:pathLst>
                  <a:path w="26" h="19">
                    <a:moveTo>
                      <a:pt x="26" y="14"/>
                    </a:moveTo>
                    <a:lnTo>
                      <a:pt x="3" y="0"/>
                    </a:lnTo>
                    <a:lnTo>
                      <a:pt x="0" y="5"/>
                    </a:lnTo>
                    <a:lnTo>
                      <a:pt x="23" y="19"/>
                    </a:lnTo>
                    <a:lnTo>
                      <a:pt x="26" y="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90" name="Oval 185"/>
              <p:cNvSpPr>
                <a:spLocks noChangeArrowheads="1"/>
              </p:cNvSpPr>
              <p:nvPr/>
            </p:nvSpPr>
            <p:spPr bwMode="auto">
              <a:xfrm>
                <a:off x="7267613" y="2729444"/>
                <a:ext cx="17323" cy="1865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91" name="Freeform 186"/>
              <p:cNvSpPr>
                <a:spLocks noEditPoints="1"/>
              </p:cNvSpPr>
              <p:nvPr/>
            </p:nvSpPr>
            <p:spPr bwMode="auto">
              <a:xfrm>
                <a:off x="7127702" y="2650828"/>
                <a:ext cx="218527" cy="219859"/>
              </a:xfrm>
              <a:custGeom>
                <a:avLst/>
                <a:gdLst>
                  <a:gd name="T0" fmla="*/ 50 w 100"/>
                  <a:gd name="T1" fmla="*/ 0 h 100"/>
                  <a:gd name="T2" fmla="*/ 0 w 100"/>
                  <a:gd name="T3" fmla="*/ 50 h 100"/>
                  <a:gd name="T4" fmla="*/ 50 w 100"/>
                  <a:gd name="T5" fmla="*/ 100 h 100"/>
                  <a:gd name="T6" fmla="*/ 100 w 100"/>
                  <a:gd name="T7" fmla="*/ 50 h 100"/>
                  <a:gd name="T8" fmla="*/ 50 w 100"/>
                  <a:gd name="T9" fmla="*/ 0 h 100"/>
                  <a:gd name="T10" fmla="*/ 50 w 100"/>
                  <a:gd name="T11" fmla="*/ 96 h 100"/>
                  <a:gd name="T12" fmla="*/ 4 w 100"/>
                  <a:gd name="T13" fmla="*/ 50 h 100"/>
                  <a:gd name="T14" fmla="*/ 50 w 100"/>
                  <a:gd name="T15" fmla="*/ 4 h 100"/>
                  <a:gd name="T16" fmla="*/ 96 w 100"/>
                  <a:gd name="T17" fmla="*/ 50 h 100"/>
                  <a:gd name="T18" fmla="*/ 50 w 100"/>
                  <a:gd name="T19" fmla="*/ 9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 h="100">
                    <a:moveTo>
                      <a:pt x="50" y="0"/>
                    </a:moveTo>
                    <a:cubicBezTo>
                      <a:pt x="22" y="0"/>
                      <a:pt x="0" y="22"/>
                      <a:pt x="0" y="50"/>
                    </a:cubicBezTo>
                    <a:cubicBezTo>
                      <a:pt x="0" y="78"/>
                      <a:pt x="22" y="100"/>
                      <a:pt x="50" y="100"/>
                    </a:cubicBezTo>
                    <a:cubicBezTo>
                      <a:pt x="78" y="100"/>
                      <a:pt x="100" y="78"/>
                      <a:pt x="100" y="50"/>
                    </a:cubicBezTo>
                    <a:cubicBezTo>
                      <a:pt x="100" y="22"/>
                      <a:pt x="78" y="0"/>
                      <a:pt x="50" y="0"/>
                    </a:cubicBezTo>
                    <a:close/>
                    <a:moveTo>
                      <a:pt x="50" y="96"/>
                    </a:moveTo>
                    <a:cubicBezTo>
                      <a:pt x="25" y="96"/>
                      <a:pt x="4" y="75"/>
                      <a:pt x="4" y="50"/>
                    </a:cubicBezTo>
                    <a:cubicBezTo>
                      <a:pt x="4" y="25"/>
                      <a:pt x="25" y="4"/>
                      <a:pt x="50" y="4"/>
                    </a:cubicBezTo>
                    <a:cubicBezTo>
                      <a:pt x="75" y="4"/>
                      <a:pt x="96" y="25"/>
                      <a:pt x="96" y="50"/>
                    </a:cubicBezTo>
                    <a:cubicBezTo>
                      <a:pt x="96" y="75"/>
                      <a:pt x="75" y="96"/>
                      <a:pt x="50"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92" name="Freeform 187"/>
              <p:cNvSpPr>
                <a:spLocks noEditPoints="1"/>
              </p:cNvSpPr>
              <p:nvPr/>
            </p:nvSpPr>
            <p:spPr bwMode="auto">
              <a:xfrm>
                <a:off x="7215646" y="2782744"/>
                <a:ext cx="43972" cy="43972"/>
              </a:xfrm>
              <a:custGeom>
                <a:avLst/>
                <a:gdLst>
                  <a:gd name="T0" fmla="*/ 10 w 20"/>
                  <a:gd name="T1" fmla="*/ 0 h 20"/>
                  <a:gd name="T2" fmla="*/ 0 w 20"/>
                  <a:gd name="T3" fmla="*/ 10 h 20"/>
                  <a:gd name="T4" fmla="*/ 10 w 20"/>
                  <a:gd name="T5" fmla="*/ 20 h 20"/>
                  <a:gd name="T6" fmla="*/ 20 w 20"/>
                  <a:gd name="T7" fmla="*/ 10 h 20"/>
                  <a:gd name="T8" fmla="*/ 10 w 20"/>
                  <a:gd name="T9" fmla="*/ 0 h 20"/>
                  <a:gd name="T10" fmla="*/ 10 w 20"/>
                  <a:gd name="T11" fmla="*/ 16 h 20"/>
                  <a:gd name="T12" fmla="*/ 4 w 20"/>
                  <a:gd name="T13" fmla="*/ 10 h 20"/>
                  <a:gd name="T14" fmla="*/ 10 w 20"/>
                  <a:gd name="T15" fmla="*/ 4 h 20"/>
                  <a:gd name="T16" fmla="*/ 16 w 20"/>
                  <a:gd name="T17" fmla="*/ 10 h 20"/>
                  <a:gd name="T18" fmla="*/ 10 w 20"/>
                  <a:gd name="T19" fmla="*/ 16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 h="20">
                    <a:moveTo>
                      <a:pt x="10" y="0"/>
                    </a:moveTo>
                    <a:cubicBezTo>
                      <a:pt x="4" y="0"/>
                      <a:pt x="0" y="4"/>
                      <a:pt x="0" y="10"/>
                    </a:cubicBezTo>
                    <a:cubicBezTo>
                      <a:pt x="0" y="16"/>
                      <a:pt x="4" y="20"/>
                      <a:pt x="10" y="20"/>
                    </a:cubicBezTo>
                    <a:cubicBezTo>
                      <a:pt x="16" y="20"/>
                      <a:pt x="20" y="16"/>
                      <a:pt x="20" y="10"/>
                    </a:cubicBezTo>
                    <a:cubicBezTo>
                      <a:pt x="20" y="4"/>
                      <a:pt x="16" y="0"/>
                      <a:pt x="10" y="0"/>
                    </a:cubicBezTo>
                    <a:close/>
                    <a:moveTo>
                      <a:pt x="10" y="16"/>
                    </a:moveTo>
                    <a:cubicBezTo>
                      <a:pt x="7" y="16"/>
                      <a:pt x="4" y="13"/>
                      <a:pt x="4" y="10"/>
                    </a:cubicBezTo>
                    <a:cubicBezTo>
                      <a:pt x="4" y="7"/>
                      <a:pt x="7" y="4"/>
                      <a:pt x="10" y="4"/>
                    </a:cubicBezTo>
                    <a:cubicBezTo>
                      <a:pt x="13" y="4"/>
                      <a:pt x="16" y="7"/>
                      <a:pt x="16" y="10"/>
                    </a:cubicBezTo>
                    <a:cubicBezTo>
                      <a:pt x="16" y="13"/>
                      <a:pt x="13" y="16"/>
                      <a:pt x="10"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41" name="Group 40"/>
            <p:cNvGrpSpPr/>
            <p:nvPr/>
          </p:nvGrpSpPr>
          <p:grpSpPr>
            <a:xfrm>
              <a:off x="7660695" y="2650828"/>
              <a:ext cx="218527" cy="219859"/>
              <a:chOff x="7660695" y="2650828"/>
              <a:chExt cx="218527" cy="219859"/>
            </a:xfrm>
            <a:grpFill/>
          </p:grpSpPr>
          <p:sp>
            <p:nvSpPr>
              <p:cNvPr id="283" name="Freeform 188"/>
              <p:cNvSpPr>
                <a:spLocks/>
              </p:cNvSpPr>
              <p:nvPr/>
            </p:nvSpPr>
            <p:spPr bwMode="auto">
              <a:xfrm>
                <a:off x="7731317" y="2790739"/>
                <a:ext cx="78617" cy="26650"/>
              </a:xfrm>
              <a:custGeom>
                <a:avLst/>
                <a:gdLst>
                  <a:gd name="T0" fmla="*/ 18 w 36"/>
                  <a:gd name="T1" fmla="*/ 0 h 12"/>
                  <a:gd name="T2" fmla="*/ 0 w 36"/>
                  <a:gd name="T3" fmla="*/ 12 h 12"/>
                  <a:gd name="T4" fmla="*/ 18 w 36"/>
                  <a:gd name="T5" fmla="*/ 8 h 12"/>
                  <a:gd name="T6" fmla="*/ 36 w 36"/>
                  <a:gd name="T7" fmla="*/ 12 h 12"/>
                  <a:gd name="T8" fmla="*/ 18 w 36"/>
                  <a:gd name="T9" fmla="*/ 0 h 12"/>
                </a:gdLst>
                <a:ahLst/>
                <a:cxnLst>
                  <a:cxn ang="0">
                    <a:pos x="T0" y="T1"/>
                  </a:cxn>
                  <a:cxn ang="0">
                    <a:pos x="T2" y="T3"/>
                  </a:cxn>
                  <a:cxn ang="0">
                    <a:pos x="T4" y="T5"/>
                  </a:cxn>
                  <a:cxn ang="0">
                    <a:pos x="T6" y="T7"/>
                  </a:cxn>
                  <a:cxn ang="0">
                    <a:pos x="T8" y="T9"/>
                  </a:cxn>
                </a:cxnLst>
                <a:rect l="0" t="0" r="r" b="b"/>
                <a:pathLst>
                  <a:path w="36" h="12">
                    <a:moveTo>
                      <a:pt x="18" y="0"/>
                    </a:moveTo>
                    <a:cubicBezTo>
                      <a:pt x="4" y="0"/>
                      <a:pt x="0" y="12"/>
                      <a:pt x="0" y="12"/>
                    </a:cubicBezTo>
                    <a:cubicBezTo>
                      <a:pt x="0" y="12"/>
                      <a:pt x="6" y="8"/>
                      <a:pt x="18" y="8"/>
                    </a:cubicBezTo>
                    <a:cubicBezTo>
                      <a:pt x="30" y="8"/>
                      <a:pt x="36" y="12"/>
                      <a:pt x="36" y="12"/>
                    </a:cubicBezTo>
                    <a:cubicBezTo>
                      <a:pt x="36" y="12"/>
                      <a:pt x="32" y="0"/>
                      <a:pt x="1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84" name="Freeform 189"/>
              <p:cNvSpPr>
                <a:spLocks/>
              </p:cNvSpPr>
              <p:nvPr/>
            </p:nvSpPr>
            <p:spPr bwMode="auto">
              <a:xfrm>
                <a:off x="7720657" y="2712122"/>
                <a:ext cx="30648" cy="47969"/>
              </a:xfrm>
              <a:custGeom>
                <a:avLst/>
                <a:gdLst>
                  <a:gd name="T0" fmla="*/ 5 w 23"/>
                  <a:gd name="T1" fmla="*/ 0 h 36"/>
                  <a:gd name="T2" fmla="*/ 0 w 23"/>
                  <a:gd name="T3" fmla="*/ 3 h 36"/>
                  <a:gd name="T4" fmla="*/ 13 w 23"/>
                  <a:gd name="T5" fmla="*/ 18 h 36"/>
                  <a:gd name="T6" fmla="*/ 0 w 23"/>
                  <a:gd name="T7" fmla="*/ 31 h 36"/>
                  <a:gd name="T8" fmla="*/ 5 w 23"/>
                  <a:gd name="T9" fmla="*/ 36 h 36"/>
                  <a:gd name="T10" fmla="*/ 23 w 23"/>
                  <a:gd name="T11" fmla="*/ 18 h 36"/>
                  <a:gd name="T12" fmla="*/ 5 w 23"/>
                  <a:gd name="T13" fmla="*/ 0 h 36"/>
                </a:gdLst>
                <a:ahLst/>
                <a:cxnLst>
                  <a:cxn ang="0">
                    <a:pos x="T0" y="T1"/>
                  </a:cxn>
                  <a:cxn ang="0">
                    <a:pos x="T2" y="T3"/>
                  </a:cxn>
                  <a:cxn ang="0">
                    <a:pos x="T4" y="T5"/>
                  </a:cxn>
                  <a:cxn ang="0">
                    <a:pos x="T6" y="T7"/>
                  </a:cxn>
                  <a:cxn ang="0">
                    <a:pos x="T8" y="T9"/>
                  </a:cxn>
                  <a:cxn ang="0">
                    <a:pos x="T10" y="T11"/>
                  </a:cxn>
                  <a:cxn ang="0">
                    <a:pos x="T12" y="T13"/>
                  </a:cxn>
                </a:cxnLst>
                <a:rect l="0" t="0" r="r" b="b"/>
                <a:pathLst>
                  <a:path w="23" h="36">
                    <a:moveTo>
                      <a:pt x="5" y="0"/>
                    </a:moveTo>
                    <a:lnTo>
                      <a:pt x="0" y="3"/>
                    </a:lnTo>
                    <a:lnTo>
                      <a:pt x="13" y="18"/>
                    </a:lnTo>
                    <a:lnTo>
                      <a:pt x="0" y="31"/>
                    </a:lnTo>
                    <a:lnTo>
                      <a:pt x="5" y="36"/>
                    </a:lnTo>
                    <a:lnTo>
                      <a:pt x="23" y="18"/>
                    </a:lnTo>
                    <a:lnTo>
                      <a:pt x="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85" name="Freeform 190"/>
              <p:cNvSpPr>
                <a:spLocks noEditPoints="1"/>
              </p:cNvSpPr>
              <p:nvPr/>
            </p:nvSpPr>
            <p:spPr bwMode="auto">
              <a:xfrm>
                <a:off x="7660695" y="2650828"/>
                <a:ext cx="218527" cy="219859"/>
              </a:xfrm>
              <a:custGeom>
                <a:avLst/>
                <a:gdLst>
                  <a:gd name="T0" fmla="*/ 50 w 100"/>
                  <a:gd name="T1" fmla="*/ 0 h 100"/>
                  <a:gd name="T2" fmla="*/ 0 w 100"/>
                  <a:gd name="T3" fmla="*/ 50 h 100"/>
                  <a:gd name="T4" fmla="*/ 50 w 100"/>
                  <a:gd name="T5" fmla="*/ 100 h 100"/>
                  <a:gd name="T6" fmla="*/ 100 w 100"/>
                  <a:gd name="T7" fmla="*/ 50 h 100"/>
                  <a:gd name="T8" fmla="*/ 50 w 100"/>
                  <a:gd name="T9" fmla="*/ 0 h 100"/>
                  <a:gd name="T10" fmla="*/ 50 w 100"/>
                  <a:gd name="T11" fmla="*/ 96 h 100"/>
                  <a:gd name="T12" fmla="*/ 4 w 100"/>
                  <a:gd name="T13" fmla="*/ 50 h 100"/>
                  <a:gd name="T14" fmla="*/ 50 w 100"/>
                  <a:gd name="T15" fmla="*/ 4 h 100"/>
                  <a:gd name="T16" fmla="*/ 96 w 100"/>
                  <a:gd name="T17" fmla="*/ 50 h 100"/>
                  <a:gd name="T18" fmla="*/ 50 w 100"/>
                  <a:gd name="T19" fmla="*/ 9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 h="100">
                    <a:moveTo>
                      <a:pt x="50" y="0"/>
                    </a:moveTo>
                    <a:cubicBezTo>
                      <a:pt x="22" y="0"/>
                      <a:pt x="0" y="22"/>
                      <a:pt x="0" y="50"/>
                    </a:cubicBezTo>
                    <a:cubicBezTo>
                      <a:pt x="0" y="78"/>
                      <a:pt x="22" y="100"/>
                      <a:pt x="50" y="100"/>
                    </a:cubicBezTo>
                    <a:cubicBezTo>
                      <a:pt x="78" y="100"/>
                      <a:pt x="100" y="78"/>
                      <a:pt x="100" y="50"/>
                    </a:cubicBezTo>
                    <a:cubicBezTo>
                      <a:pt x="100" y="22"/>
                      <a:pt x="78" y="0"/>
                      <a:pt x="50" y="0"/>
                    </a:cubicBezTo>
                    <a:close/>
                    <a:moveTo>
                      <a:pt x="50" y="96"/>
                    </a:moveTo>
                    <a:cubicBezTo>
                      <a:pt x="25" y="96"/>
                      <a:pt x="4" y="75"/>
                      <a:pt x="4" y="50"/>
                    </a:cubicBezTo>
                    <a:cubicBezTo>
                      <a:pt x="4" y="25"/>
                      <a:pt x="25" y="4"/>
                      <a:pt x="50" y="4"/>
                    </a:cubicBezTo>
                    <a:cubicBezTo>
                      <a:pt x="75" y="4"/>
                      <a:pt x="96" y="25"/>
                      <a:pt x="96" y="50"/>
                    </a:cubicBezTo>
                    <a:cubicBezTo>
                      <a:pt x="96" y="75"/>
                      <a:pt x="75" y="96"/>
                      <a:pt x="50"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86" name="Freeform 191"/>
              <p:cNvSpPr>
                <a:spLocks/>
              </p:cNvSpPr>
              <p:nvPr/>
            </p:nvSpPr>
            <p:spPr bwMode="auto">
              <a:xfrm>
                <a:off x="7789946" y="2712122"/>
                <a:ext cx="30648" cy="47969"/>
              </a:xfrm>
              <a:custGeom>
                <a:avLst/>
                <a:gdLst>
                  <a:gd name="T0" fmla="*/ 18 w 23"/>
                  <a:gd name="T1" fmla="*/ 0 h 36"/>
                  <a:gd name="T2" fmla="*/ 0 w 23"/>
                  <a:gd name="T3" fmla="*/ 18 h 36"/>
                  <a:gd name="T4" fmla="*/ 18 w 23"/>
                  <a:gd name="T5" fmla="*/ 36 h 36"/>
                  <a:gd name="T6" fmla="*/ 23 w 23"/>
                  <a:gd name="T7" fmla="*/ 31 h 36"/>
                  <a:gd name="T8" fmla="*/ 10 w 23"/>
                  <a:gd name="T9" fmla="*/ 18 h 36"/>
                  <a:gd name="T10" fmla="*/ 23 w 23"/>
                  <a:gd name="T11" fmla="*/ 3 h 36"/>
                  <a:gd name="T12" fmla="*/ 18 w 23"/>
                  <a:gd name="T13" fmla="*/ 0 h 36"/>
                </a:gdLst>
                <a:ahLst/>
                <a:cxnLst>
                  <a:cxn ang="0">
                    <a:pos x="T0" y="T1"/>
                  </a:cxn>
                  <a:cxn ang="0">
                    <a:pos x="T2" y="T3"/>
                  </a:cxn>
                  <a:cxn ang="0">
                    <a:pos x="T4" y="T5"/>
                  </a:cxn>
                  <a:cxn ang="0">
                    <a:pos x="T6" y="T7"/>
                  </a:cxn>
                  <a:cxn ang="0">
                    <a:pos x="T8" y="T9"/>
                  </a:cxn>
                  <a:cxn ang="0">
                    <a:pos x="T10" y="T11"/>
                  </a:cxn>
                  <a:cxn ang="0">
                    <a:pos x="T12" y="T13"/>
                  </a:cxn>
                </a:cxnLst>
                <a:rect l="0" t="0" r="r" b="b"/>
                <a:pathLst>
                  <a:path w="23" h="36">
                    <a:moveTo>
                      <a:pt x="18" y="0"/>
                    </a:moveTo>
                    <a:lnTo>
                      <a:pt x="0" y="18"/>
                    </a:lnTo>
                    <a:lnTo>
                      <a:pt x="18" y="36"/>
                    </a:lnTo>
                    <a:lnTo>
                      <a:pt x="23" y="31"/>
                    </a:lnTo>
                    <a:lnTo>
                      <a:pt x="10" y="18"/>
                    </a:lnTo>
                    <a:lnTo>
                      <a:pt x="23" y="3"/>
                    </a:lnTo>
                    <a:lnTo>
                      <a:pt x="1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42" name="Group 41"/>
            <p:cNvGrpSpPr/>
            <p:nvPr/>
          </p:nvGrpSpPr>
          <p:grpSpPr>
            <a:xfrm>
              <a:off x="1358163" y="3536727"/>
              <a:ext cx="218527" cy="219859"/>
              <a:chOff x="1264778" y="3185154"/>
              <a:chExt cx="218527" cy="219859"/>
            </a:xfrm>
            <a:grpFill/>
          </p:grpSpPr>
          <p:sp>
            <p:nvSpPr>
              <p:cNvPr id="279" name="Freeform 192"/>
              <p:cNvSpPr>
                <a:spLocks/>
              </p:cNvSpPr>
              <p:nvPr/>
            </p:nvSpPr>
            <p:spPr bwMode="auto">
              <a:xfrm>
                <a:off x="1326072" y="3326397"/>
                <a:ext cx="95939" cy="25317"/>
              </a:xfrm>
              <a:custGeom>
                <a:avLst/>
                <a:gdLst>
                  <a:gd name="T0" fmla="*/ 0 w 44"/>
                  <a:gd name="T1" fmla="*/ 8 h 12"/>
                  <a:gd name="T2" fmla="*/ 0 w 44"/>
                  <a:gd name="T3" fmla="*/ 12 h 12"/>
                  <a:gd name="T4" fmla="*/ 22 w 44"/>
                  <a:gd name="T5" fmla="*/ 4 h 12"/>
                  <a:gd name="T6" fmla="*/ 44 w 44"/>
                  <a:gd name="T7" fmla="*/ 12 h 12"/>
                  <a:gd name="T8" fmla="*/ 44 w 44"/>
                  <a:gd name="T9" fmla="*/ 8 h 12"/>
                  <a:gd name="T10" fmla="*/ 22 w 44"/>
                  <a:gd name="T11" fmla="*/ 0 h 12"/>
                  <a:gd name="T12" fmla="*/ 0 w 44"/>
                  <a:gd name="T13" fmla="*/ 8 h 12"/>
                </a:gdLst>
                <a:ahLst/>
                <a:cxnLst>
                  <a:cxn ang="0">
                    <a:pos x="T0" y="T1"/>
                  </a:cxn>
                  <a:cxn ang="0">
                    <a:pos x="T2" y="T3"/>
                  </a:cxn>
                  <a:cxn ang="0">
                    <a:pos x="T4" y="T5"/>
                  </a:cxn>
                  <a:cxn ang="0">
                    <a:pos x="T6" y="T7"/>
                  </a:cxn>
                  <a:cxn ang="0">
                    <a:pos x="T8" y="T9"/>
                  </a:cxn>
                  <a:cxn ang="0">
                    <a:pos x="T10" y="T11"/>
                  </a:cxn>
                  <a:cxn ang="0">
                    <a:pos x="T12" y="T13"/>
                  </a:cxn>
                </a:cxnLst>
                <a:rect l="0" t="0" r="r" b="b"/>
                <a:pathLst>
                  <a:path w="44" h="12">
                    <a:moveTo>
                      <a:pt x="0" y="8"/>
                    </a:moveTo>
                    <a:cubicBezTo>
                      <a:pt x="0" y="12"/>
                      <a:pt x="0" y="12"/>
                      <a:pt x="0" y="12"/>
                    </a:cubicBezTo>
                    <a:cubicBezTo>
                      <a:pt x="0" y="12"/>
                      <a:pt x="8" y="4"/>
                      <a:pt x="22" y="4"/>
                    </a:cubicBezTo>
                    <a:cubicBezTo>
                      <a:pt x="36" y="4"/>
                      <a:pt x="44" y="12"/>
                      <a:pt x="44" y="12"/>
                    </a:cubicBezTo>
                    <a:cubicBezTo>
                      <a:pt x="44" y="8"/>
                      <a:pt x="44" y="8"/>
                      <a:pt x="44" y="8"/>
                    </a:cubicBezTo>
                    <a:cubicBezTo>
                      <a:pt x="44" y="8"/>
                      <a:pt x="36" y="0"/>
                      <a:pt x="22" y="0"/>
                    </a:cubicBezTo>
                    <a:cubicBezTo>
                      <a:pt x="8" y="0"/>
                      <a:pt x="0" y="8"/>
                      <a:pt x="0"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80" name="Freeform 193"/>
              <p:cNvSpPr>
                <a:spLocks/>
              </p:cNvSpPr>
              <p:nvPr/>
            </p:nvSpPr>
            <p:spPr bwMode="auto">
              <a:xfrm>
                <a:off x="1323407" y="3246448"/>
                <a:ext cx="30648" cy="49301"/>
              </a:xfrm>
              <a:custGeom>
                <a:avLst/>
                <a:gdLst>
                  <a:gd name="T0" fmla="*/ 5 w 23"/>
                  <a:gd name="T1" fmla="*/ 37 h 37"/>
                  <a:gd name="T2" fmla="*/ 23 w 23"/>
                  <a:gd name="T3" fmla="*/ 18 h 37"/>
                  <a:gd name="T4" fmla="*/ 5 w 23"/>
                  <a:gd name="T5" fmla="*/ 0 h 37"/>
                  <a:gd name="T6" fmla="*/ 0 w 23"/>
                  <a:gd name="T7" fmla="*/ 4 h 37"/>
                  <a:gd name="T8" fmla="*/ 13 w 23"/>
                  <a:gd name="T9" fmla="*/ 18 h 37"/>
                  <a:gd name="T10" fmla="*/ 0 w 23"/>
                  <a:gd name="T11" fmla="*/ 32 h 37"/>
                  <a:gd name="T12" fmla="*/ 5 w 23"/>
                  <a:gd name="T13" fmla="*/ 37 h 37"/>
                </a:gdLst>
                <a:ahLst/>
                <a:cxnLst>
                  <a:cxn ang="0">
                    <a:pos x="T0" y="T1"/>
                  </a:cxn>
                  <a:cxn ang="0">
                    <a:pos x="T2" y="T3"/>
                  </a:cxn>
                  <a:cxn ang="0">
                    <a:pos x="T4" y="T5"/>
                  </a:cxn>
                  <a:cxn ang="0">
                    <a:pos x="T6" y="T7"/>
                  </a:cxn>
                  <a:cxn ang="0">
                    <a:pos x="T8" y="T9"/>
                  </a:cxn>
                  <a:cxn ang="0">
                    <a:pos x="T10" y="T11"/>
                  </a:cxn>
                  <a:cxn ang="0">
                    <a:pos x="T12" y="T13"/>
                  </a:cxn>
                </a:cxnLst>
                <a:rect l="0" t="0" r="r" b="b"/>
                <a:pathLst>
                  <a:path w="23" h="37">
                    <a:moveTo>
                      <a:pt x="5" y="37"/>
                    </a:moveTo>
                    <a:lnTo>
                      <a:pt x="23" y="18"/>
                    </a:lnTo>
                    <a:lnTo>
                      <a:pt x="5" y="0"/>
                    </a:lnTo>
                    <a:lnTo>
                      <a:pt x="0" y="4"/>
                    </a:lnTo>
                    <a:lnTo>
                      <a:pt x="13" y="18"/>
                    </a:lnTo>
                    <a:lnTo>
                      <a:pt x="0" y="32"/>
                    </a:lnTo>
                    <a:lnTo>
                      <a:pt x="5" y="3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81" name="Freeform 194"/>
              <p:cNvSpPr>
                <a:spLocks/>
              </p:cNvSpPr>
              <p:nvPr/>
            </p:nvSpPr>
            <p:spPr bwMode="auto">
              <a:xfrm>
                <a:off x="1392696" y="3246448"/>
                <a:ext cx="30648" cy="49301"/>
              </a:xfrm>
              <a:custGeom>
                <a:avLst/>
                <a:gdLst>
                  <a:gd name="T0" fmla="*/ 18 w 23"/>
                  <a:gd name="T1" fmla="*/ 0 h 37"/>
                  <a:gd name="T2" fmla="*/ 0 w 23"/>
                  <a:gd name="T3" fmla="*/ 18 h 37"/>
                  <a:gd name="T4" fmla="*/ 18 w 23"/>
                  <a:gd name="T5" fmla="*/ 37 h 37"/>
                  <a:gd name="T6" fmla="*/ 23 w 23"/>
                  <a:gd name="T7" fmla="*/ 32 h 37"/>
                  <a:gd name="T8" fmla="*/ 10 w 23"/>
                  <a:gd name="T9" fmla="*/ 18 h 37"/>
                  <a:gd name="T10" fmla="*/ 23 w 23"/>
                  <a:gd name="T11" fmla="*/ 4 h 37"/>
                  <a:gd name="T12" fmla="*/ 18 w 23"/>
                  <a:gd name="T13" fmla="*/ 0 h 37"/>
                </a:gdLst>
                <a:ahLst/>
                <a:cxnLst>
                  <a:cxn ang="0">
                    <a:pos x="T0" y="T1"/>
                  </a:cxn>
                  <a:cxn ang="0">
                    <a:pos x="T2" y="T3"/>
                  </a:cxn>
                  <a:cxn ang="0">
                    <a:pos x="T4" y="T5"/>
                  </a:cxn>
                  <a:cxn ang="0">
                    <a:pos x="T6" y="T7"/>
                  </a:cxn>
                  <a:cxn ang="0">
                    <a:pos x="T8" y="T9"/>
                  </a:cxn>
                  <a:cxn ang="0">
                    <a:pos x="T10" y="T11"/>
                  </a:cxn>
                  <a:cxn ang="0">
                    <a:pos x="T12" y="T13"/>
                  </a:cxn>
                </a:cxnLst>
                <a:rect l="0" t="0" r="r" b="b"/>
                <a:pathLst>
                  <a:path w="23" h="37">
                    <a:moveTo>
                      <a:pt x="18" y="0"/>
                    </a:moveTo>
                    <a:lnTo>
                      <a:pt x="0" y="18"/>
                    </a:lnTo>
                    <a:lnTo>
                      <a:pt x="18" y="37"/>
                    </a:lnTo>
                    <a:lnTo>
                      <a:pt x="23" y="32"/>
                    </a:lnTo>
                    <a:lnTo>
                      <a:pt x="10" y="18"/>
                    </a:lnTo>
                    <a:lnTo>
                      <a:pt x="23" y="4"/>
                    </a:lnTo>
                    <a:lnTo>
                      <a:pt x="1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82" name="Freeform 195"/>
              <p:cNvSpPr>
                <a:spLocks noEditPoints="1"/>
              </p:cNvSpPr>
              <p:nvPr/>
            </p:nvSpPr>
            <p:spPr bwMode="auto">
              <a:xfrm>
                <a:off x="1264778" y="3185154"/>
                <a:ext cx="218527" cy="219859"/>
              </a:xfrm>
              <a:custGeom>
                <a:avLst/>
                <a:gdLst>
                  <a:gd name="T0" fmla="*/ 50 w 100"/>
                  <a:gd name="T1" fmla="*/ 0 h 100"/>
                  <a:gd name="T2" fmla="*/ 0 w 100"/>
                  <a:gd name="T3" fmla="*/ 50 h 100"/>
                  <a:gd name="T4" fmla="*/ 50 w 100"/>
                  <a:gd name="T5" fmla="*/ 100 h 100"/>
                  <a:gd name="T6" fmla="*/ 100 w 100"/>
                  <a:gd name="T7" fmla="*/ 50 h 100"/>
                  <a:gd name="T8" fmla="*/ 50 w 100"/>
                  <a:gd name="T9" fmla="*/ 0 h 100"/>
                  <a:gd name="T10" fmla="*/ 50 w 100"/>
                  <a:gd name="T11" fmla="*/ 96 h 100"/>
                  <a:gd name="T12" fmla="*/ 4 w 100"/>
                  <a:gd name="T13" fmla="*/ 50 h 100"/>
                  <a:gd name="T14" fmla="*/ 50 w 100"/>
                  <a:gd name="T15" fmla="*/ 4 h 100"/>
                  <a:gd name="T16" fmla="*/ 96 w 100"/>
                  <a:gd name="T17" fmla="*/ 50 h 100"/>
                  <a:gd name="T18" fmla="*/ 50 w 100"/>
                  <a:gd name="T19" fmla="*/ 9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 h="100">
                    <a:moveTo>
                      <a:pt x="50" y="0"/>
                    </a:moveTo>
                    <a:cubicBezTo>
                      <a:pt x="22" y="0"/>
                      <a:pt x="0" y="22"/>
                      <a:pt x="0" y="50"/>
                    </a:cubicBezTo>
                    <a:cubicBezTo>
                      <a:pt x="0" y="78"/>
                      <a:pt x="22" y="100"/>
                      <a:pt x="50" y="100"/>
                    </a:cubicBezTo>
                    <a:cubicBezTo>
                      <a:pt x="78" y="100"/>
                      <a:pt x="100" y="78"/>
                      <a:pt x="100" y="50"/>
                    </a:cubicBezTo>
                    <a:cubicBezTo>
                      <a:pt x="100" y="22"/>
                      <a:pt x="78" y="0"/>
                      <a:pt x="50" y="0"/>
                    </a:cubicBezTo>
                    <a:close/>
                    <a:moveTo>
                      <a:pt x="50" y="96"/>
                    </a:moveTo>
                    <a:cubicBezTo>
                      <a:pt x="25" y="96"/>
                      <a:pt x="4" y="75"/>
                      <a:pt x="4" y="50"/>
                    </a:cubicBezTo>
                    <a:cubicBezTo>
                      <a:pt x="4" y="25"/>
                      <a:pt x="25" y="4"/>
                      <a:pt x="50" y="4"/>
                    </a:cubicBezTo>
                    <a:cubicBezTo>
                      <a:pt x="75" y="4"/>
                      <a:pt x="96" y="25"/>
                      <a:pt x="96" y="50"/>
                    </a:cubicBezTo>
                    <a:cubicBezTo>
                      <a:pt x="96" y="75"/>
                      <a:pt x="75" y="96"/>
                      <a:pt x="50"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43" name="Group 42"/>
            <p:cNvGrpSpPr/>
            <p:nvPr/>
          </p:nvGrpSpPr>
          <p:grpSpPr>
            <a:xfrm>
              <a:off x="5069162" y="5726412"/>
              <a:ext cx="511528" cy="514646"/>
              <a:chOff x="1797771" y="3185154"/>
              <a:chExt cx="218527" cy="219859"/>
            </a:xfrm>
            <a:grpFill/>
          </p:grpSpPr>
          <p:sp>
            <p:nvSpPr>
              <p:cNvPr id="273" name="Freeform 196"/>
              <p:cNvSpPr>
                <a:spLocks/>
              </p:cNvSpPr>
              <p:nvPr/>
            </p:nvSpPr>
            <p:spPr bwMode="auto">
              <a:xfrm>
                <a:off x="1859065" y="3321067"/>
                <a:ext cx="95939" cy="39974"/>
              </a:xfrm>
              <a:custGeom>
                <a:avLst/>
                <a:gdLst>
                  <a:gd name="T0" fmla="*/ 22 w 44"/>
                  <a:gd name="T1" fmla="*/ 4 h 18"/>
                  <a:gd name="T2" fmla="*/ 14 w 44"/>
                  <a:gd name="T3" fmla="*/ 0 h 18"/>
                  <a:gd name="T4" fmla="*/ 0 w 44"/>
                  <a:gd name="T5" fmla="*/ 6 h 18"/>
                  <a:gd name="T6" fmla="*/ 22 w 44"/>
                  <a:gd name="T7" fmla="*/ 18 h 18"/>
                  <a:gd name="T8" fmla="*/ 44 w 44"/>
                  <a:gd name="T9" fmla="*/ 6 h 18"/>
                  <a:gd name="T10" fmla="*/ 30 w 44"/>
                  <a:gd name="T11" fmla="*/ 0 h 18"/>
                  <a:gd name="T12" fmla="*/ 22 w 44"/>
                  <a:gd name="T13" fmla="*/ 4 h 18"/>
                </a:gdLst>
                <a:ahLst/>
                <a:cxnLst>
                  <a:cxn ang="0">
                    <a:pos x="T0" y="T1"/>
                  </a:cxn>
                  <a:cxn ang="0">
                    <a:pos x="T2" y="T3"/>
                  </a:cxn>
                  <a:cxn ang="0">
                    <a:pos x="T4" y="T5"/>
                  </a:cxn>
                  <a:cxn ang="0">
                    <a:pos x="T6" y="T7"/>
                  </a:cxn>
                  <a:cxn ang="0">
                    <a:pos x="T8" y="T9"/>
                  </a:cxn>
                  <a:cxn ang="0">
                    <a:pos x="T10" y="T11"/>
                  </a:cxn>
                  <a:cxn ang="0">
                    <a:pos x="T12" y="T13"/>
                  </a:cxn>
                </a:cxnLst>
                <a:rect l="0" t="0" r="r" b="b"/>
                <a:pathLst>
                  <a:path w="44" h="18">
                    <a:moveTo>
                      <a:pt x="22" y="4"/>
                    </a:moveTo>
                    <a:cubicBezTo>
                      <a:pt x="18" y="2"/>
                      <a:pt x="18" y="0"/>
                      <a:pt x="14" y="0"/>
                    </a:cubicBezTo>
                    <a:cubicBezTo>
                      <a:pt x="10" y="0"/>
                      <a:pt x="6" y="6"/>
                      <a:pt x="0" y="6"/>
                    </a:cubicBezTo>
                    <a:cubicBezTo>
                      <a:pt x="4" y="6"/>
                      <a:pt x="10" y="18"/>
                      <a:pt x="22" y="18"/>
                    </a:cubicBezTo>
                    <a:cubicBezTo>
                      <a:pt x="34" y="18"/>
                      <a:pt x="40" y="6"/>
                      <a:pt x="44" y="6"/>
                    </a:cubicBezTo>
                    <a:cubicBezTo>
                      <a:pt x="38" y="6"/>
                      <a:pt x="34" y="0"/>
                      <a:pt x="30" y="0"/>
                    </a:cubicBezTo>
                    <a:cubicBezTo>
                      <a:pt x="26" y="0"/>
                      <a:pt x="26" y="2"/>
                      <a:pt x="2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74" name="Oval 197"/>
              <p:cNvSpPr>
                <a:spLocks noChangeArrowheads="1"/>
              </p:cNvSpPr>
              <p:nvPr/>
            </p:nvSpPr>
            <p:spPr bwMode="auto">
              <a:xfrm>
                <a:off x="1859065" y="3263770"/>
                <a:ext cx="17323" cy="1865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75" name="Rectangle 198"/>
              <p:cNvSpPr>
                <a:spLocks noChangeArrowheads="1"/>
              </p:cNvSpPr>
              <p:nvPr/>
            </p:nvSpPr>
            <p:spPr bwMode="auto">
              <a:xfrm>
                <a:off x="1849738" y="3238453"/>
                <a:ext cx="34645" cy="799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76" name="Oval 199"/>
              <p:cNvSpPr>
                <a:spLocks noChangeArrowheads="1"/>
              </p:cNvSpPr>
              <p:nvPr/>
            </p:nvSpPr>
            <p:spPr bwMode="auto">
              <a:xfrm>
                <a:off x="1937682" y="3263770"/>
                <a:ext cx="17323" cy="1865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77" name="Freeform 200"/>
              <p:cNvSpPr>
                <a:spLocks noEditPoints="1"/>
              </p:cNvSpPr>
              <p:nvPr/>
            </p:nvSpPr>
            <p:spPr bwMode="auto">
              <a:xfrm>
                <a:off x="1797771" y="3185154"/>
                <a:ext cx="218527" cy="219859"/>
              </a:xfrm>
              <a:custGeom>
                <a:avLst/>
                <a:gdLst>
                  <a:gd name="T0" fmla="*/ 50 w 100"/>
                  <a:gd name="T1" fmla="*/ 0 h 100"/>
                  <a:gd name="T2" fmla="*/ 0 w 100"/>
                  <a:gd name="T3" fmla="*/ 50 h 100"/>
                  <a:gd name="T4" fmla="*/ 50 w 100"/>
                  <a:gd name="T5" fmla="*/ 100 h 100"/>
                  <a:gd name="T6" fmla="*/ 100 w 100"/>
                  <a:gd name="T7" fmla="*/ 50 h 100"/>
                  <a:gd name="T8" fmla="*/ 50 w 100"/>
                  <a:gd name="T9" fmla="*/ 0 h 100"/>
                  <a:gd name="T10" fmla="*/ 50 w 100"/>
                  <a:gd name="T11" fmla="*/ 96 h 100"/>
                  <a:gd name="T12" fmla="*/ 4 w 100"/>
                  <a:gd name="T13" fmla="*/ 50 h 100"/>
                  <a:gd name="T14" fmla="*/ 50 w 100"/>
                  <a:gd name="T15" fmla="*/ 4 h 100"/>
                  <a:gd name="T16" fmla="*/ 96 w 100"/>
                  <a:gd name="T17" fmla="*/ 50 h 100"/>
                  <a:gd name="T18" fmla="*/ 50 w 100"/>
                  <a:gd name="T19" fmla="*/ 9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 h="100">
                    <a:moveTo>
                      <a:pt x="50" y="0"/>
                    </a:moveTo>
                    <a:cubicBezTo>
                      <a:pt x="22" y="0"/>
                      <a:pt x="0" y="22"/>
                      <a:pt x="0" y="50"/>
                    </a:cubicBezTo>
                    <a:cubicBezTo>
                      <a:pt x="0" y="78"/>
                      <a:pt x="22" y="100"/>
                      <a:pt x="50" y="100"/>
                    </a:cubicBezTo>
                    <a:cubicBezTo>
                      <a:pt x="78" y="100"/>
                      <a:pt x="100" y="78"/>
                      <a:pt x="100" y="50"/>
                    </a:cubicBezTo>
                    <a:cubicBezTo>
                      <a:pt x="100" y="22"/>
                      <a:pt x="78" y="0"/>
                      <a:pt x="50" y="0"/>
                    </a:cubicBezTo>
                    <a:close/>
                    <a:moveTo>
                      <a:pt x="50" y="96"/>
                    </a:moveTo>
                    <a:cubicBezTo>
                      <a:pt x="25" y="96"/>
                      <a:pt x="4" y="75"/>
                      <a:pt x="4" y="50"/>
                    </a:cubicBezTo>
                    <a:cubicBezTo>
                      <a:pt x="4" y="25"/>
                      <a:pt x="25" y="4"/>
                      <a:pt x="50" y="4"/>
                    </a:cubicBezTo>
                    <a:cubicBezTo>
                      <a:pt x="75" y="4"/>
                      <a:pt x="96" y="25"/>
                      <a:pt x="96" y="50"/>
                    </a:cubicBezTo>
                    <a:cubicBezTo>
                      <a:pt x="96" y="75"/>
                      <a:pt x="75" y="96"/>
                      <a:pt x="50"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78" name="Rectangle 201"/>
              <p:cNvSpPr>
                <a:spLocks noChangeArrowheads="1"/>
              </p:cNvSpPr>
              <p:nvPr/>
            </p:nvSpPr>
            <p:spPr bwMode="auto">
              <a:xfrm>
                <a:off x="1928354" y="3238453"/>
                <a:ext cx="34645" cy="799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44" name="Group 43"/>
            <p:cNvGrpSpPr/>
            <p:nvPr/>
          </p:nvGrpSpPr>
          <p:grpSpPr>
            <a:xfrm>
              <a:off x="261117" y="5120236"/>
              <a:ext cx="218527" cy="219859"/>
              <a:chOff x="2330764" y="3185154"/>
              <a:chExt cx="218527" cy="219859"/>
            </a:xfrm>
            <a:grpFill/>
          </p:grpSpPr>
          <p:sp>
            <p:nvSpPr>
              <p:cNvPr id="269" name="Freeform 202"/>
              <p:cNvSpPr>
                <a:spLocks/>
              </p:cNvSpPr>
              <p:nvPr/>
            </p:nvSpPr>
            <p:spPr bwMode="auto">
              <a:xfrm>
                <a:off x="2400053" y="3326397"/>
                <a:ext cx="78617" cy="25317"/>
              </a:xfrm>
              <a:custGeom>
                <a:avLst/>
                <a:gdLst>
                  <a:gd name="T0" fmla="*/ 0 w 36"/>
                  <a:gd name="T1" fmla="*/ 0 h 12"/>
                  <a:gd name="T2" fmla="*/ 18 w 36"/>
                  <a:gd name="T3" fmla="*/ 12 h 12"/>
                  <a:gd name="T4" fmla="*/ 36 w 36"/>
                  <a:gd name="T5" fmla="*/ 0 h 12"/>
                  <a:gd name="T6" fmla="*/ 18 w 36"/>
                  <a:gd name="T7" fmla="*/ 4 h 12"/>
                  <a:gd name="T8" fmla="*/ 0 w 36"/>
                  <a:gd name="T9" fmla="*/ 0 h 12"/>
                </a:gdLst>
                <a:ahLst/>
                <a:cxnLst>
                  <a:cxn ang="0">
                    <a:pos x="T0" y="T1"/>
                  </a:cxn>
                  <a:cxn ang="0">
                    <a:pos x="T2" y="T3"/>
                  </a:cxn>
                  <a:cxn ang="0">
                    <a:pos x="T4" y="T5"/>
                  </a:cxn>
                  <a:cxn ang="0">
                    <a:pos x="T6" y="T7"/>
                  </a:cxn>
                  <a:cxn ang="0">
                    <a:pos x="T8" y="T9"/>
                  </a:cxn>
                </a:cxnLst>
                <a:rect l="0" t="0" r="r" b="b"/>
                <a:pathLst>
                  <a:path w="36" h="12">
                    <a:moveTo>
                      <a:pt x="0" y="0"/>
                    </a:moveTo>
                    <a:cubicBezTo>
                      <a:pt x="0" y="0"/>
                      <a:pt x="4" y="12"/>
                      <a:pt x="18" y="12"/>
                    </a:cubicBezTo>
                    <a:cubicBezTo>
                      <a:pt x="32" y="12"/>
                      <a:pt x="36" y="0"/>
                      <a:pt x="36" y="0"/>
                    </a:cubicBezTo>
                    <a:cubicBezTo>
                      <a:pt x="36" y="0"/>
                      <a:pt x="30" y="4"/>
                      <a:pt x="18" y="4"/>
                    </a:cubicBezTo>
                    <a:cubicBezTo>
                      <a:pt x="6" y="4"/>
                      <a:pt x="0" y="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70" name="Rectangle 203"/>
              <p:cNvSpPr>
                <a:spLocks noChangeArrowheads="1"/>
              </p:cNvSpPr>
              <p:nvPr/>
            </p:nvSpPr>
            <p:spPr bwMode="auto">
              <a:xfrm>
                <a:off x="2382731" y="3263770"/>
                <a:ext cx="34645" cy="932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71" name="Freeform 204"/>
              <p:cNvSpPr>
                <a:spLocks noEditPoints="1"/>
              </p:cNvSpPr>
              <p:nvPr/>
            </p:nvSpPr>
            <p:spPr bwMode="auto">
              <a:xfrm>
                <a:off x="2330764" y="3185154"/>
                <a:ext cx="218527" cy="219859"/>
              </a:xfrm>
              <a:custGeom>
                <a:avLst/>
                <a:gdLst>
                  <a:gd name="T0" fmla="*/ 50 w 100"/>
                  <a:gd name="T1" fmla="*/ 0 h 100"/>
                  <a:gd name="T2" fmla="*/ 0 w 100"/>
                  <a:gd name="T3" fmla="*/ 50 h 100"/>
                  <a:gd name="T4" fmla="*/ 50 w 100"/>
                  <a:gd name="T5" fmla="*/ 100 h 100"/>
                  <a:gd name="T6" fmla="*/ 100 w 100"/>
                  <a:gd name="T7" fmla="*/ 50 h 100"/>
                  <a:gd name="T8" fmla="*/ 50 w 100"/>
                  <a:gd name="T9" fmla="*/ 0 h 100"/>
                  <a:gd name="T10" fmla="*/ 50 w 100"/>
                  <a:gd name="T11" fmla="*/ 96 h 100"/>
                  <a:gd name="T12" fmla="*/ 4 w 100"/>
                  <a:gd name="T13" fmla="*/ 50 h 100"/>
                  <a:gd name="T14" fmla="*/ 50 w 100"/>
                  <a:gd name="T15" fmla="*/ 4 h 100"/>
                  <a:gd name="T16" fmla="*/ 96 w 100"/>
                  <a:gd name="T17" fmla="*/ 50 h 100"/>
                  <a:gd name="T18" fmla="*/ 50 w 100"/>
                  <a:gd name="T19" fmla="*/ 9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 h="100">
                    <a:moveTo>
                      <a:pt x="50" y="0"/>
                    </a:moveTo>
                    <a:cubicBezTo>
                      <a:pt x="22" y="0"/>
                      <a:pt x="0" y="22"/>
                      <a:pt x="0" y="50"/>
                    </a:cubicBezTo>
                    <a:cubicBezTo>
                      <a:pt x="0" y="78"/>
                      <a:pt x="22" y="100"/>
                      <a:pt x="50" y="100"/>
                    </a:cubicBezTo>
                    <a:cubicBezTo>
                      <a:pt x="78" y="100"/>
                      <a:pt x="100" y="78"/>
                      <a:pt x="100" y="50"/>
                    </a:cubicBezTo>
                    <a:cubicBezTo>
                      <a:pt x="100" y="22"/>
                      <a:pt x="78" y="0"/>
                      <a:pt x="50" y="0"/>
                    </a:cubicBezTo>
                    <a:close/>
                    <a:moveTo>
                      <a:pt x="50" y="96"/>
                    </a:moveTo>
                    <a:cubicBezTo>
                      <a:pt x="25" y="96"/>
                      <a:pt x="4" y="75"/>
                      <a:pt x="4" y="50"/>
                    </a:cubicBezTo>
                    <a:cubicBezTo>
                      <a:pt x="4" y="25"/>
                      <a:pt x="25" y="4"/>
                      <a:pt x="50" y="4"/>
                    </a:cubicBezTo>
                    <a:cubicBezTo>
                      <a:pt x="75" y="4"/>
                      <a:pt x="96" y="25"/>
                      <a:pt x="96" y="50"/>
                    </a:cubicBezTo>
                    <a:cubicBezTo>
                      <a:pt x="96" y="75"/>
                      <a:pt x="75" y="96"/>
                      <a:pt x="50"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72" name="Rectangle 206"/>
              <p:cNvSpPr>
                <a:spLocks noChangeArrowheads="1"/>
              </p:cNvSpPr>
              <p:nvPr/>
            </p:nvSpPr>
            <p:spPr bwMode="auto">
              <a:xfrm>
                <a:off x="2461347" y="3263770"/>
                <a:ext cx="34645" cy="932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45" name="Group 44"/>
            <p:cNvGrpSpPr/>
            <p:nvPr/>
          </p:nvGrpSpPr>
          <p:grpSpPr>
            <a:xfrm>
              <a:off x="1167507" y="4474516"/>
              <a:ext cx="218527" cy="219859"/>
              <a:chOff x="2863757" y="3185154"/>
              <a:chExt cx="218527" cy="219859"/>
            </a:xfrm>
            <a:grpFill/>
          </p:grpSpPr>
          <p:sp>
            <p:nvSpPr>
              <p:cNvPr id="265" name="Freeform 207"/>
              <p:cNvSpPr>
                <a:spLocks/>
              </p:cNvSpPr>
              <p:nvPr/>
            </p:nvSpPr>
            <p:spPr bwMode="auto">
              <a:xfrm>
                <a:off x="2905065" y="3246448"/>
                <a:ext cx="47969" cy="30647"/>
              </a:xfrm>
              <a:custGeom>
                <a:avLst/>
                <a:gdLst>
                  <a:gd name="T0" fmla="*/ 18 w 36"/>
                  <a:gd name="T1" fmla="*/ 10 h 23"/>
                  <a:gd name="T2" fmla="*/ 31 w 36"/>
                  <a:gd name="T3" fmla="*/ 23 h 23"/>
                  <a:gd name="T4" fmla="*/ 36 w 36"/>
                  <a:gd name="T5" fmla="*/ 18 h 23"/>
                  <a:gd name="T6" fmla="*/ 18 w 36"/>
                  <a:gd name="T7" fmla="*/ 0 h 23"/>
                  <a:gd name="T8" fmla="*/ 0 w 36"/>
                  <a:gd name="T9" fmla="*/ 18 h 23"/>
                  <a:gd name="T10" fmla="*/ 5 w 36"/>
                  <a:gd name="T11" fmla="*/ 23 h 23"/>
                  <a:gd name="T12" fmla="*/ 18 w 36"/>
                  <a:gd name="T13" fmla="*/ 10 h 23"/>
                </a:gdLst>
                <a:ahLst/>
                <a:cxnLst>
                  <a:cxn ang="0">
                    <a:pos x="T0" y="T1"/>
                  </a:cxn>
                  <a:cxn ang="0">
                    <a:pos x="T2" y="T3"/>
                  </a:cxn>
                  <a:cxn ang="0">
                    <a:pos x="T4" y="T5"/>
                  </a:cxn>
                  <a:cxn ang="0">
                    <a:pos x="T6" y="T7"/>
                  </a:cxn>
                  <a:cxn ang="0">
                    <a:pos x="T8" y="T9"/>
                  </a:cxn>
                  <a:cxn ang="0">
                    <a:pos x="T10" y="T11"/>
                  </a:cxn>
                  <a:cxn ang="0">
                    <a:pos x="T12" y="T13"/>
                  </a:cxn>
                </a:cxnLst>
                <a:rect l="0" t="0" r="r" b="b"/>
                <a:pathLst>
                  <a:path w="36" h="23">
                    <a:moveTo>
                      <a:pt x="18" y="10"/>
                    </a:moveTo>
                    <a:lnTo>
                      <a:pt x="31" y="23"/>
                    </a:lnTo>
                    <a:lnTo>
                      <a:pt x="36" y="18"/>
                    </a:lnTo>
                    <a:lnTo>
                      <a:pt x="18" y="0"/>
                    </a:lnTo>
                    <a:lnTo>
                      <a:pt x="0" y="18"/>
                    </a:lnTo>
                    <a:lnTo>
                      <a:pt x="5" y="23"/>
                    </a:lnTo>
                    <a:lnTo>
                      <a:pt x="18"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66" name="Freeform 208"/>
              <p:cNvSpPr>
                <a:spLocks noEditPoints="1"/>
              </p:cNvSpPr>
              <p:nvPr/>
            </p:nvSpPr>
            <p:spPr bwMode="auto">
              <a:xfrm>
                <a:off x="2907730" y="3317069"/>
                <a:ext cx="130583" cy="51966"/>
              </a:xfrm>
              <a:custGeom>
                <a:avLst/>
                <a:gdLst>
                  <a:gd name="T0" fmla="*/ 30 w 60"/>
                  <a:gd name="T1" fmla="*/ 24 h 24"/>
                  <a:gd name="T2" fmla="*/ 60 w 60"/>
                  <a:gd name="T3" fmla="*/ 0 h 24"/>
                  <a:gd name="T4" fmla="*/ 0 w 60"/>
                  <a:gd name="T5" fmla="*/ 0 h 24"/>
                  <a:gd name="T6" fmla="*/ 30 w 60"/>
                  <a:gd name="T7" fmla="*/ 24 h 24"/>
                  <a:gd name="T8" fmla="*/ 30 w 60"/>
                  <a:gd name="T9" fmla="*/ 20 h 24"/>
                  <a:gd name="T10" fmla="*/ 5 w 60"/>
                  <a:gd name="T11" fmla="*/ 4 h 24"/>
                  <a:gd name="T12" fmla="*/ 55 w 60"/>
                  <a:gd name="T13" fmla="*/ 4 h 24"/>
                  <a:gd name="T14" fmla="*/ 30 w 60"/>
                  <a:gd name="T15" fmla="*/ 20 h 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0" h="24">
                    <a:moveTo>
                      <a:pt x="30" y="24"/>
                    </a:moveTo>
                    <a:cubicBezTo>
                      <a:pt x="56" y="24"/>
                      <a:pt x="60" y="0"/>
                      <a:pt x="60" y="0"/>
                    </a:cubicBezTo>
                    <a:cubicBezTo>
                      <a:pt x="0" y="0"/>
                      <a:pt x="0" y="0"/>
                      <a:pt x="0" y="0"/>
                    </a:cubicBezTo>
                    <a:cubicBezTo>
                      <a:pt x="0" y="0"/>
                      <a:pt x="4" y="24"/>
                      <a:pt x="30" y="24"/>
                    </a:cubicBezTo>
                    <a:close/>
                    <a:moveTo>
                      <a:pt x="30" y="20"/>
                    </a:moveTo>
                    <a:cubicBezTo>
                      <a:pt x="11" y="20"/>
                      <a:pt x="5" y="4"/>
                      <a:pt x="5" y="4"/>
                    </a:cubicBezTo>
                    <a:cubicBezTo>
                      <a:pt x="55" y="4"/>
                      <a:pt x="55" y="4"/>
                      <a:pt x="55" y="4"/>
                    </a:cubicBezTo>
                    <a:cubicBezTo>
                      <a:pt x="55" y="4"/>
                      <a:pt x="50" y="20"/>
                      <a:pt x="30"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67" name="Freeform 209"/>
              <p:cNvSpPr>
                <a:spLocks/>
              </p:cNvSpPr>
              <p:nvPr/>
            </p:nvSpPr>
            <p:spPr bwMode="auto">
              <a:xfrm>
                <a:off x="2993008" y="3246448"/>
                <a:ext cx="47969" cy="30647"/>
              </a:xfrm>
              <a:custGeom>
                <a:avLst/>
                <a:gdLst>
                  <a:gd name="T0" fmla="*/ 0 w 36"/>
                  <a:gd name="T1" fmla="*/ 18 h 23"/>
                  <a:gd name="T2" fmla="*/ 5 w 36"/>
                  <a:gd name="T3" fmla="*/ 23 h 23"/>
                  <a:gd name="T4" fmla="*/ 18 w 36"/>
                  <a:gd name="T5" fmla="*/ 10 h 23"/>
                  <a:gd name="T6" fmla="*/ 31 w 36"/>
                  <a:gd name="T7" fmla="*/ 23 h 23"/>
                  <a:gd name="T8" fmla="*/ 36 w 36"/>
                  <a:gd name="T9" fmla="*/ 18 h 23"/>
                  <a:gd name="T10" fmla="*/ 18 w 36"/>
                  <a:gd name="T11" fmla="*/ 0 h 23"/>
                  <a:gd name="T12" fmla="*/ 0 w 36"/>
                  <a:gd name="T13" fmla="*/ 18 h 23"/>
                </a:gdLst>
                <a:ahLst/>
                <a:cxnLst>
                  <a:cxn ang="0">
                    <a:pos x="T0" y="T1"/>
                  </a:cxn>
                  <a:cxn ang="0">
                    <a:pos x="T2" y="T3"/>
                  </a:cxn>
                  <a:cxn ang="0">
                    <a:pos x="T4" y="T5"/>
                  </a:cxn>
                  <a:cxn ang="0">
                    <a:pos x="T6" y="T7"/>
                  </a:cxn>
                  <a:cxn ang="0">
                    <a:pos x="T8" y="T9"/>
                  </a:cxn>
                  <a:cxn ang="0">
                    <a:pos x="T10" y="T11"/>
                  </a:cxn>
                  <a:cxn ang="0">
                    <a:pos x="T12" y="T13"/>
                  </a:cxn>
                </a:cxnLst>
                <a:rect l="0" t="0" r="r" b="b"/>
                <a:pathLst>
                  <a:path w="36" h="23">
                    <a:moveTo>
                      <a:pt x="0" y="18"/>
                    </a:moveTo>
                    <a:lnTo>
                      <a:pt x="5" y="23"/>
                    </a:lnTo>
                    <a:lnTo>
                      <a:pt x="18" y="10"/>
                    </a:lnTo>
                    <a:lnTo>
                      <a:pt x="31" y="23"/>
                    </a:lnTo>
                    <a:lnTo>
                      <a:pt x="36" y="18"/>
                    </a:lnTo>
                    <a:lnTo>
                      <a:pt x="18" y="0"/>
                    </a:lnTo>
                    <a:lnTo>
                      <a:pt x="0" y="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68" name="Freeform 210"/>
              <p:cNvSpPr>
                <a:spLocks noEditPoints="1"/>
              </p:cNvSpPr>
              <p:nvPr/>
            </p:nvSpPr>
            <p:spPr bwMode="auto">
              <a:xfrm>
                <a:off x="2863757" y="3185154"/>
                <a:ext cx="218527" cy="219859"/>
              </a:xfrm>
              <a:custGeom>
                <a:avLst/>
                <a:gdLst>
                  <a:gd name="T0" fmla="*/ 50 w 100"/>
                  <a:gd name="T1" fmla="*/ 0 h 100"/>
                  <a:gd name="T2" fmla="*/ 0 w 100"/>
                  <a:gd name="T3" fmla="*/ 50 h 100"/>
                  <a:gd name="T4" fmla="*/ 50 w 100"/>
                  <a:gd name="T5" fmla="*/ 100 h 100"/>
                  <a:gd name="T6" fmla="*/ 100 w 100"/>
                  <a:gd name="T7" fmla="*/ 50 h 100"/>
                  <a:gd name="T8" fmla="*/ 50 w 100"/>
                  <a:gd name="T9" fmla="*/ 0 h 100"/>
                  <a:gd name="T10" fmla="*/ 50 w 100"/>
                  <a:gd name="T11" fmla="*/ 96 h 100"/>
                  <a:gd name="T12" fmla="*/ 4 w 100"/>
                  <a:gd name="T13" fmla="*/ 50 h 100"/>
                  <a:gd name="T14" fmla="*/ 50 w 100"/>
                  <a:gd name="T15" fmla="*/ 4 h 100"/>
                  <a:gd name="T16" fmla="*/ 96 w 100"/>
                  <a:gd name="T17" fmla="*/ 50 h 100"/>
                  <a:gd name="T18" fmla="*/ 50 w 100"/>
                  <a:gd name="T19" fmla="*/ 9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 h="100">
                    <a:moveTo>
                      <a:pt x="50" y="0"/>
                    </a:moveTo>
                    <a:cubicBezTo>
                      <a:pt x="22" y="0"/>
                      <a:pt x="0" y="22"/>
                      <a:pt x="0" y="50"/>
                    </a:cubicBezTo>
                    <a:cubicBezTo>
                      <a:pt x="0" y="78"/>
                      <a:pt x="22" y="100"/>
                      <a:pt x="50" y="100"/>
                    </a:cubicBezTo>
                    <a:cubicBezTo>
                      <a:pt x="78" y="100"/>
                      <a:pt x="100" y="78"/>
                      <a:pt x="100" y="50"/>
                    </a:cubicBezTo>
                    <a:cubicBezTo>
                      <a:pt x="100" y="22"/>
                      <a:pt x="78" y="0"/>
                      <a:pt x="50" y="0"/>
                    </a:cubicBezTo>
                    <a:close/>
                    <a:moveTo>
                      <a:pt x="50" y="96"/>
                    </a:moveTo>
                    <a:cubicBezTo>
                      <a:pt x="25" y="96"/>
                      <a:pt x="4" y="75"/>
                      <a:pt x="4" y="50"/>
                    </a:cubicBezTo>
                    <a:cubicBezTo>
                      <a:pt x="4" y="25"/>
                      <a:pt x="25" y="4"/>
                      <a:pt x="50" y="4"/>
                    </a:cubicBezTo>
                    <a:cubicBezTo>
                      <a:pt x="75" y="4"/>
                      <a:pt x="96" y="25"/>
                      <a:pt x="96" y="50"/>
                    </a:cubicBezTo>
                    <a:cubicBezTo>
                      <a:pt x="96" y="75"/>
                      <a:pt x="75" y="96"/>
                      <a:pt x="50"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46" name="Group 45"/>
            <p:cNvGrpSpPr/>
            <p:nvPr/>
          </p:nvGrpSpPr>
          <p:grpSpPr>
            <a:xfrm>
              <a:off x="3396750" y="3185154"/>
              <a:ext cx="218527" cy="219859"/>
              <a:chOff x="3396750" y="3185154"/>
              <a:chExt cx="218527" cy="219859"/>
            </a:xfrm>
            <a:grpFill/>
          </p:grpSpPr>
          <p:sp>
            <p:nvSpPr>
              <p:cNvPr id="261" name="Freeform 211"/>
              <p:cNvSpPr>
                <a:spLocks/>
              </p:cNvSpPr>
              <p:nvPr/>
            </p:nvSpPr>
            <p:spPr bwMode="auto">
              <a:xfrm>
                <a:off x="3466039" y="3326397"/>
                <a:ext cx="78617" cy="25317"/>
              </a:xfrm>
              <a:custGeom>
                <a:avLst/>
                <a:gdLst>
                  <a:gd name="T0" fmla="*/ 0 w 36"/>
                  <a:gd name="T1" fmla="*/ 0 h 12"/>
                  <a:gd name="T2" fmla="*/ 18 w 36"/>
                  <a:gd name="T3" fmla="*/ 12 h 12"/>
                  <a:gd name="T4" fmla="*/ 36 w 36"/>
                  <a:gd name="T5" fmla="*/ 0 h 12"/>
                  <a:gd name="T6" fmla="*/ 18 w 36"/>
                  <a:gd name="T7" fmla="*/ 4 h 12"/>
                  <a:gd name="T8" fmla="*/ 0 w 36"/>
                  <a:gd name="T9" fmla="*/ 0 h 12"/>
                </a:gdLst>
                <a:ahLst/>
                <a:cxnLst>
                  <a:cxn ang="0">
                    <a:pos x="T0" y="T1"/>
                  </a:cxn>
                  <a:cxn ang="0">
                    <a:pos x="T2" y="T3"/>
                  </a:cxn>
                  <a:cxn ang="0">
                    <a:pos x="T4" y="T5"/>
                  </a:cxn>
                  <a:cxn ang="0">
                    <a:pos x="T6" y="T7"/>
                  </a:cxn>
                  <a:cxn ang="0">
                    <a:pos x="T8" y="T9"/>
                  </a:cxn>
                </a:cxnLst>
                <a:rect l="0" t="0" r="r" b="b"/>
                <a:pathLst>
                  <a:path w="36" h="12">
                    <a:moveTo>
                      <a:pt x="0" y="0"/>
                    </a:moveTo>
                    <a:cubicBezTo>
                      <a:pt x="0" y="0"/>
                      <a:pt x="4" y="12"/>
                      <a:pt x="18" y="12"/>
                    </a:cubicBezTo>
                    <a:cubicBezTo>
                      <a:pt x="32" y="12"/>
                      <a:pt x="36" y="0"/>
                      <a:pt x="36" y="0"/>
                    </a:cubicBezTo>
                    <a:cubicBezTo>
                      <a:pt x="36" y="0"/>
                      <a:pt x="30" y="4"/>
                      <a:pt x="18" y="4"/>
                    </a:cubicBezTo>
                    <a:cubicBezTo>
                      <a:pt x="6" y="4"/>
                      <a:pt x="0" y="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62" name="Freeform 212"/>
              <p:cNvSpPr>
                <a:spLocks/>
              </p:cNvSpPr>
              <p:nvPr/>
            </p:nvSpPr>
            <p:spPr bwMode="auto">
              <a:xfrm>
                <a:off x="3438058" y="3246448"/>
                <a:ext cx="47969" cy="30647"/>
              </a:xfrm>
              <a:custGeom>
                <a:avLst/>
                <a:gdLst>
                  <a:gd name="T0" fmla="*/ 36 w 36"/>
                  <a:gd name="T1" fmla="*/ 18 h 23"/>
                  <a:gd name="T2" fmla="*/ 18 w 36"/>
                  <a:gd name="T3" fmla="*/ 0 h 23"/>
                  <a:gd name="T4" fmla="*/ 0 w 36"/>
                  <a:gd name="T5" fmla="*/ 18 h 23"/>
                  <a:gd name="T6" fmla="*/ 5 w 36"/>
                  <a:gd name="T7" fmla="*/ 23 h 23"/>
                  <a:gd name="T8" fmla="*/ 18 w 36"/>
                  <a:gd name="T9" fmla="*/ 10 h 23"/>
                  <a:gd name="T10" fmla="*/ 31 w 36"/>
                  <a:gd name="T11" fmla="*/ 23 h 23"/>
                  <a:gd name="T12" fmla="*/ 36 w 36"/>
                  <a:gd name="T13" fmla="*/ 18 h 23"/>
                </a:gdLst>
                <a:ahLst/>
                <a:cxnLst>
                  <a:cxn ang="0">
                    <a:pos x="T0" y="T1"/>
                  </a:cxn>
                  <a:cxn ang="0">
                    <a:pos x="T2" y="T3"/>
                  </a:cxn>
                  <a:cxn ang="0">
                    <a:pos x="T4" y="T5"/>
                  </a:cxn>
                  <a:cxn ang="0">
                    <a:pos x="T6" y="T7"/>
                  </a:cxn>
                  <a:cxn ang="0">
                    <a:pos x="T8" y="T9"/>
                  </a:cxn>
                  <a:cxn ang="0">
                    <a:pos x="T10" y="T11"/>
                  </a:cxn>
                  <a:cxn ang="0">
                    <a:pos x="T12" y="T13"/>
                  </a:cxn>
                </a:cxnLst>
                <a:rect l="0" t="0" r="r" b="b"/>
                <a:pathLst>
                  <a:path w="36" h="23">
                    <a:moveTo>
                      <a:pt x="36" y="18"/>
                    </a:moveTo>
                    <a:lnTo>
                      <a:pt x="18" y="0"/>
                    </a:lnTo>
                    <a:lnTo>
                      <a:pt x="0" y="18"/>
                    </a:lnTo>
                    <a:lnTo>
                      <a:pt x="5" y="23"/>
                    </a:lnTo>
                    <a:lnTo>
                      <a:pt x="18" y="10"/>
                    </a:lnTo>
                    <a:lnTo>
                      <a:pt x="31" y="23"/>
                    </a:lnTo>
                    <a:lnTo>
                      <a:pt x="36" y="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63" name="Freeform 213"/>
              <p:cNvSpPr>
                <a:spLocks noEditPoints="1"/>
              </p:cNvSpPr>
              <p:nvPr/>
            </p:nvSpPr>
            <p:spPr bwMode="auto">
              <a:xfrm>
                <a:off x="3396750" y="3185154"/>
                <a:ext cx="218527" cy="219859"/>
              </a:xfrm>
              <a:custGeom>
                <a:avLst/>
                <a:gdLst>
                  <a:gd name="T0" fmla="*/ 50 w 100"/>
                  <a:gd name="T1" fmla="*/ 0 h 100"/>
                  <a:gd name="T2" fmla="*/ 0 w 100"/>
                  <a:gd name="T3" fmla="*/ 50 h 100"/>
                  <a:gd name="T4" fmla="*/ 50 w 100"/>
                  <a:gd name="T5" fmla="*/ 100 h 100"/>
                  <a:gd name="T6" fmla="*/ 100 w 100"/>
                  <a:gd name="T7" fmla="*/ 50 h 100"/>
                  <a:gd name="T8" fmla="*/ 50 w 100"/>
                  <a:gd name="T9" fmla="*/ 0 h 100"/>
                  <a:gd name="T10" fmla="*/ 50 w 100"/>
                  <a:gd name="T11" fmla="*/ 96 h 100"/>
                  <a:gd name="T12" fmla="*/ 4 w 100"/>
                  <a:gd name="T13" fmla="*/ 50 h 100"/>
                  <a:gd name="T14" fmla="*/ 50 w 100"/>
                  <a:gd name="T15" fmla="*/ 4 h 100"/>
                  <a:gd name="T16" fmla="*/ 96 w 100"/>
                  <a:gd name="T17" fmla="*/ 50 h 100"/>
                  <a:gd name="T18" fmla="*/ 50 w 100"/>
                  <a:gd name="T19" fmla="*/ 9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 h="100">
                    <a:moveTo>
                      <a:pt x="50" y="0"/>
                    </a:moveTo>
                    <a:cubicBezTo>
                      <a:pt x="22" y="0"/>
                      <a:pt x="0" y="22"/>
                      <a:pt x="0" y="50"/>
                    </a:cubicBezTo>
                    <a:cubicBezTo>
                      <a:pt x="0" y="78"/>
                      <a:pt x="22" y="100"/>
                      <a:pt x="50" y="100"/>
                    </a:cubicBezTo>
                    <a:cubicBezTo>
                      <a:pt x="78" y="100"/>
                      <a:pt x="100" y="78"/>
                      <a:pt x="100" y="50"/>
                    </a:cubicBezTo>
                    <a:cubicBezTo>
                      <a:pt x="100" y="22"/>
                      <a:pt x="78" y="0"/>
                      <a:pt x="50" y="0"/>
                    </a:cubicBezTo>
                    <a:close/>
                    <a:moveTo>
                      <a:pt x="50" y="96"/>
                    </a:moveTo>
                    <a:cubicBezTo>
                      <a:pt x="25" y="96"/>
                      <a:pt x="4" y="75"/>
                      <a:pt x="4" y="50"/>
                    </a:cubicBezTo>
                    <a:cubicBezTo>
                      <a:pt x="4" y="25"/>
                      <a:pt x="25" y="4"/>
                      <a:pt x="50" y="4"/>
                    </a:cubicBezTo>
                    <a:cubicBezTo>
                      <a:pt x="75" y="4"/>
                      <a:pt x="96" y="25"/>
                      <a:pt x="96" y="50"/>
                    </a:cubicBezTo>
                    <a:cubicBezTo>
                      <a:pt x="96" y="75"/>
                      <a:pt x="75" y="96"/>
                      <a:pt x="50"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64" name="Freeform 214"/>
              <p:cNvSpPr>
                <a:spLocks/>
              </p:cNvSpPr>
              <p:nvPr/>
            </p:nvSpPr>
            <p:spPr bwMode="auto">
              <a:xfrm>
                <a:off x="3526002" y="3246448"/>
                <a:ext cx="47969" cy="30647"/>
              </a:xfrm>
              <a:custGeom>
                <a:avLst/>
                <a:gdLst>
                  <a:gd name="T0" fmla="*/ 0 w 36"/>
                  <a:gd name="T1" fmla="*/ 18 h 23"/>
                  <a:gd name="T2" fmla="*/ 5 w 36"/>
                  <a:gd name="T3" fmla="*/ 23 h 23"/>
                  <a:gd name="T4" fmla="*/ 18 w 36"/>
                  <a:gd name="T5" fmla="*/ 10 h 23"/>
                  <a:gd name="T6" fmla="*/ 31 w 36"/>
                  <a:gd name="T7" fmla="*/ 23 h 23"/>
                  <a:gd name="T8" fmla="*/ 36 w 36"/>
                  <a:gd name="T9" fmla="*/ 18 h 23"/>
                  <a:gd name="T10" fmla="*/ 18 w 36"/>
                  <a:gd name="T11" fmla="*/ 0 h 23"/>
                  <a:gd name="T12" fmla="*/ 0 w 36"/>
                  <a:gd name="T13" fmla="*/ 18 h 23"/>
                </a:gdLst>
                <a:ahLst/>
                <a:cxnLst>
                  <a:cxn ang="0">
                    <a:pos x="T0" y="T1"/>
                  </a:cxn>
                  <a:cxn ang="0">
                    <a:pos x="T2" y="T3"/>
                  </a:cxn>
                  <a:cxn ang="0">
                    <a:pos x="T4" y="T5"/>
                  </a:cxn>
                  <a:cxn ang="0">
                    <a:pos x="T6" y="T7"/>
                  </a:cxn>
                  <a:cxn ang="0">
                    <a:pos x="T8" y="T9"/>
                  </a:cxn>
                  <a:cxn ang="0">
                    <a:pos x="T10" y="T11"/>
                  </a:cxn>
                  <a:cxn ang="0">
                    <a:pos x="T12" y="T13"/>
                  </a:cxn>
                </a:cxnLst>
                <a:rect l="0" t="0" r="r" b="b"/>
                <a:pathLst>
                  <a:path w="36" h="23">
                    <a:moveTo>
                      <a:pt x="0" y="18"/>
                    </a:moveTo>
                    <a:lnTo>
                      <a:pt x="5" y="23"/>
                    </a:lnTo>
                    <a:lnTo>
                      <a:pt x="18" y="10"/>
                    </a:lnTo>
                    <a:lnTo>
                      <a:pt x="31" y="23"/>
                    </a:lnTo>
                    <a:lnTo>
                      <a:pt x="36" y="18"/>
                    </a:lnTo>
                    <a:lnTo>
                      <a:pt x="18" y="0"/>
                    </a:lnTo>
                    <a:lnTo>
                      <a:pt x="0" y="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47" name="Group 46"/>
            <p:cNvGrpSpPr/>
            <p:nvPr/>
          </p:nvGrpSpPr>
          <p:grpSpPr>
            <a:xfrm>
              <a:off x="3730738" y="4288200"/>
              <a:ext cx="218527" cy="219859"/>
              <a:chOff x="3929743" y="3185154"/>
              <a:chExt cx="218527" cy="219859"/>
            </a:xfrm>
            <a:grpFill/>
          </p:grpSpPr>
          <p:sp>
            <p:nvSpPr>
              <p:cNvPr id="257" name="Freeform 215"/>
              <p:cNvSpPr>
                <a:spLocks/>
              </p:cNvSpPr>
              <p:nvPr/>
            </p:nvSpPr>
            <p:spPr bwMode="auto">
              <a:xfrm>
                <a:off x="3981711" y="3246448"/>
                <a:ext cx="35977" cy="26650"/>
              </a:xfrm>
              <a:custGeom>
                <a:avLst/>
                <a:gdLst>
                  <a:gd name="T0" fmla="*/ 23 w 27"/>
                  <a:gd name="T1" fmla="*/ 0 h 20"/>
                  <a:gd name="T2" fmla="*/ 13 w 27"/>
                  <a:gd name="T3" fmla="*/ 7 h 20"/>
                  <a:gd name="T4" fmla="*/ 4 w 27"/>
                  <a:gd name="T5" fmla="*/ 0 h 20"/>
                  <a:gd name="T6" fmla="*/ 0 w 27"/>
                  <a:gd name="T7" fmla="*/ 5 h 20"/>
                  <a:gd name="T8" fmla="*/ 7 w 27"/>
                  <a:gd name="T9" fmla="*/ 10 h 20"/>
                  <a:gd name="T10" fmla="*/ 0 w 27"/>
                  <a:gd name="T11" fmla="*/ 15 h 20"/>
                  <a:gd name="T12" fmla="*/ 4 w 27"/>
                  <a:gd name="T13" fmla="*/ 20 h 20"/>
                  <a:gd name="T14" fmla="*/ 13 w 27"/>
                  <a:gd name="T15" fmla="*/ 13 h 20"/>
                  <a:gd name="T16" fmla="*/ 23 w 27"/>
                  <a:gd name="T17" fmla="*/ 20 h 20"/>
                  <a:gd name="T18" fmla="*/ 27 w 27"/>
                  <a:gd name="T19" fmla="*/ 15 h 20"/>
                  <a:gd name="T20" fmla="*/ 20 w 27"/>
                  <a:gd name="T21" fmla="*/ 10 h 20"/>
                  <a:gd name="T22" fmla="*/ 27 w 27"/>
                  <a:gd name="T23" fmla="*/ 5 h 20"/>
                  <a:gd name="T24" fmla="*/ 23 w 27"/>
                  <a:gd name="T25"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 h="20">
                    <a:moveTo>
                      <a:pt x="23" y="0"/>
                    </a:moveTo>
                    <a:lnTo>
                      <a:pt x="13" y="7"/>
                    </a:lnTo>
                    <a:lnTo>
                      <a:pt x="4" y="0"/>
                    </a:lnTo>
                    <a:lnTo>
                      <a:pt x="0" y="5"/>
                    </a:lnTo>
                    <a:lnTo>
                      <a:pt x="7" y="10"/>
                    </a:lnTo>
                    <a:lnTo>
                      <a:pt x="0" y="15"/>
                    </a:lnTo>
                    <a:lnTo>
                      <a:pt x="4" y="20"/>
                    </a:lnTo>
                    <a:lnTo>
                      <a:pt x="13" y="13"/>
                    </a:lnTo>
                    <a:lnTo>
                      <a:pt x="23" y="20"/>
                    </a:lnTo>
                    <a:lnTo>
                      <a:pt x="27" y="15"/>
                    </a:lnTo>
                    <a:lnTo>
                      <a:pt x="20" y="10"/>
                    </a:lnTo>
                    <a:lnTo>
                      <a:pt x="27" y="5"/>
                    </a:lnTo>
                    <a:lnTo>
                      <a:pt x="2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58" name="Freeform 216"/>
              <p:cNvSpPr>
                <a:spLocks noEditPoints="1"/>
              </p:cNvSpPr>
              <p:nvPr/>
            </p:nvSpPr>
            <p:spPr bwMode="auto">
              <a:xfrm>
                <a:off x="4017687" y="3317069"/>
                <a:ext cx="42639" cy="43972"/>
              </a:xfrm>
              <a:custGeom>
                <a:avLst/>
                <a:gdLst>
                  <a:gd name="T0" fmla="*/ 10 w 20"/>
                  <a:gd name="T1" fmla="*/ 0 h 20"/>
                  <a:gd name="T2" fmla="*/ 0 w 20"/>
                  <a:gd name="T3" fmla="*/ 10 h 20"/>
                  <a:gd name="T4" fmla="*/ 10 w 20"/>
                  <a:gd name="T5" fmla="*/ 20 h 20"/>
                  <a:gd name="T6" fmla="*/ 20 w 20"/>
                  <a:gd name="T7" fmla="*/ 10 h 20"/>
                  <a:gd name="T8" fmla="*/ 10 w 20"/>
                  <a:gd name="T9" fmla="*/ 0 h 20"/>
                  <a:gd name="T10" fmla="*/ 10 w 20"/>
                  <a:gd name="T11" fmla="*/ 16 h 20"/>
                  <a:gd name="T12" fmla="*/ 4 w 20"/>
                  <a:gd name="T13" fmla="*/ 10 h 20"/>
                  <a:gd name="T14" fmla="*/ 10 w 20"/>
                  <a:gd name="T15" fmla="*/ 4 h 20"/>
                  <a:gd name="T16" fmla="*/ 16 w 20"/>
                  <a:gd name="T17" fmla="*/ 10 h 20"/>
                  <a:gd name="T18" fmla="*/ 10 w 20"/>
                  <a:gd name="T19" fmla="*/ 16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 h="20">
                    <a:moveTo>
                      <a:pt x="10" y="0"/>
                    </a:moveTo>
                    <a:cubicBezTo>
                      <a:pt x="4" y="0"/>
                      <a:pt x="0" y="4"/>
                      <a:pt x="0" y="10"/>
                    </a:cubicBezTo>
                    <a:cubicBezTo>
                      <a:pt x="0" y="16"/>
                      <a:pt x="4" y="20"/>
                      <a:pt x="10" y="20"/>
                    </a:cubicBezTo>
                    <a:cubicBezTo>
                      <a:pt x="16" y="20"/>
                      <a:pt x="20" y="16"/>
                      <a:pt x="20" y="10"/>
                    </a:cubicBezTo>
                    <a:cubicBezTo>
                      <a:pt x="20" y="4"/>
                      <a:pt x="16" y="0"/>
                      <a:pt x="10" y="0"/>
                    </a:cubicBezTo>
                    <a:close/>
                    <a:moveTo>
                      <a:pt x="10" y="16"/>
                    </a:moveTo>
                    <a:cubicBezTo>
                      <a:pt x="7" y="16"/>
                      <a:pt x="4" y="13"/>
                      <a:pt x="4" y="10"/>
                    </a:cubicBezTo>
                    <a:cubicBezTo>
                      <a:pt x="4" y="7"/>
                      <a:pt x="7" y="4"/>
                      <a:pt x="10" y="4"/>
                    </a:cubicBezTo>
                    <a:cubicBezTo>
                      <a:pt x="13" y="4"/>
                      <a:pt x="16" y="7"/>
                      <a:pt x="16" y="10"/>
                    </a:cubicBezTo>
                    <a:cubicBezTo>
                      <a:pt x="16" y="13"/>
                      <a:pt x="13" y="16"/>
                      <a:pt x="10"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59" name="Freeform 217"/>
              <p:cNvSpPr>
                <a:spLocks noEditPoints="1"/>
              </p:cNvSpPr>
              <p:nvPr/>
            </p:nvSpPr>
            <p:spPr bwMode="auto">
              <a:xfrm>
                <a:off x="3929743" y="3185154"/>
                <a:ext cx="218527" cy="219859"/>
              </a:xfrm>
              <a:custGeom>
                <a:avLst/>
                <a:gdLst>
                  <a:gd name="T0" fmla="*/ 50 w 100"/>
                  <a:gd name="T1" fmla="*/ 0 h 100"/>
                  <a:gd name="T2" fmla="*/ 0 w 100"/>
                  <a:gd name="T3" fmla="*/ 50 h 100"/>
                  <a:gd name="T4" fmla="*/ 50 w 100"/>
                  <a:gd name="T5" fmla="*/ 100 h 100"/>
                  <a:gd name="T6" fmla="*/ 100 w 100"/>
                  <a:gd name="T7" fmla="*/ 50 h 100"/>
                  <a:gd name="T8" fmla="*/ 50 w 100"/>
                  <a:gd name="T9" fmla="*/ 0 h 100"/>
                  <a:gd name="T10" fmla="*/ 50 w 100"/>
                  <a:gd name="T11" fmla="*/ 96 h 100"/>
                  <a:gd name="T12" fmla="*/ 4 w 100"/>
                  <a:gd name="T13" fmla="*/ 50 h 100"/>
                  <a:gd name="T14" fmla="*/ 50 w 100"/>
                  <a:gd name="T15" fmla="*/ 4 h 100"/>
                  <a:gd name="T16" fmla="*/ 96 w 100"/>
                  <a:gd name="T17" fmla="*/ 50 h 100"/>
                  <a:gd name="T18" fmla="*/ 50 w 100"/>
                  <a:gd name="T19" fmla="*/ 9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 h="100">
                    <a:moveTo>
                      <a:pt x="50" y="0"/>
                    </a:moveTo>
                    <a:cubicBezTo>
                      <a:pt x="22" y="0"/>
                      <a:pt x="0" y="22"/>
                      <a:pt x="0" y="50"/>
                    </a:cubicBezTo>
                    <a:cubicBezTo>
                      <a:pt x="0" y="78"/>
                      <a:pt x="22" y="100"/>
                      <a:pt x="50" y="100"/>
                    </a:cubicBezTo>
                    <a:cubicBezTo>
                      <a:pt x="78" y="100"/>
                      <a:pt x="100" y="78"/>
                      <a:pt x="100" y="50"/>
                    </a:cubicBezTo>
                    <a:cubicBezTo>
                      <a:pt x="100" y="22"/>
                      <a:pt x="78" y="0"/>
                      <a:pt x="50" y="0"/>
                    </a:cubicBezTo>
                    <a:close/>
                    <a:moveTo>
                      <a:pt x="50" y="96"/>
                    </a:moveTo>
                    <a:cubicBezTo>
                      <a:pt x="25" y="96"/>
                      <a:pt x="4" y="75"/>
                      <a:pt x="4" y="50"/>
                    </a:cubicBezTo>
                    <a:cubicBezTo>
                      <a:pt x="4" y="25"/>
                      <a:pt x="25" y="4"/>
                      <a:pt x="50" y="4"/>
                    </a:cubicBezTo>
                    <a:cubicBezTo>
                      <a:pt x="75" y="4"/>
                      <a:pt x="96" y="25"/>
                      <a:pt x="96" y="50"/>
                    </a:cubicBezTo>
                    <a:cubicBezTo>
                      <a:pt x="96" y="75"/>
                      <a:pt x="75" y="96"/>
                      <a:pt x="50"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60" name="Freeform 218"/>
              <p:cNvSpPr>
                <a:spLocks/>
              </p:cNvSpPr>
              <p:nvPr/>
            </p:nvSpPr>
            <p:spPr bwMode="auto">
              <a:xfrm>
                <a:off x="4060327" y="3246448"/>
                <a:ext cx="35977" cy="26650"/>
              </a:xfrm>
              <a:custGeom>
                <a:avLst/>
                <a:gdLst>
                  <a:gd name="T0" fmla="*/ 23 w 27"/>
                  <a:gd name="T1" fmla="*/ 0 h 20"/>
                  <a:gd name="T2" fmla="*/ 13 w 27"/>
                  <a:gd name="T3" fmla="*/ 7 h 20"/>
                  <a:gd name="T4" fmla="*/ 4 w 27"/>
                  <a:gd name="T5" fmla="*/ 0 h 20"/>
                  <a:gd name="T6" fmla="*/ 0 w 27"/>
                  <a:gd name="T7" fmla="*/ 5 h 20"/>
                  <a:gd name="T8" fmla="*/ 7 w 27"/>
                  <a:gd name="T9" fmla="*/ 10 h 20"/>
                  <a:gd name="T10" fmla="*/ 0 w 27"/>
                  <a:gd name="T11" fmla="*/ 15 h 20"/>
                  <a:gd name="T12" fmla="*/ 4 w 27"/>
                  <a:gd name="T13" fmla="*/ 20 h 20"/>
                  <a:gd name="T14" fmla="*/ 13 w 27"/>
                  <a:gd name="T15" fmla="*/ 13 h 20"/>
                  <a:gd name="T16" fmla="*/ 23 w 27"/>
                  <a:gd name="T17" fmla="*/ 20 h 20"/>
                  <a:gd name="T18" fmla="*/ 27 w 27"/>
                  <a:gd name="T19" fmla="*/ 15 h 20"/>
                  <a:gd name="T20" fmla="*/ 20 w 27"/>
                  <a:gd name="T21" fmla="*/ 10 h 20"/>
                  <a:gd name="T22" fmla="*/ 27 w 27"/>
                  <a:gd name="T23" fmla="*/ 5 h 20"/>
                  <a:gd name="T24" fmla="*/ 23 w 27"/>
                  <a:gd name="T25"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 h="20">
                    <a:moveTo>
                      <a:pt x="23" y="0"/>
                    </a:moveTo>
                    <a:lnTo>
                      <a:pt x="13" y="7"/>
                    </a:lnTo>
                    <a:lnTo>
                      <a:pt x="4" y="0"/>
                    </a:lnTo>
                    <a:lnTo>
                      <a:pt x="0" y="5"/>
                    </a:lnTo>
                    <a:lnTo>
                      <a:pt x="7" y="10"/>
                    </a:lnTo>
                    <a:lnTo>
                      <a:pt x="0" y="15"/>
                    </a:lnTo>
                    <a:lnTo>
                      <a:pt x="4" y="20"/>
                    </a:lnTo>
                    <a:lnTo>
                      <a:pt x="13" y="13"/>
                    </a:lnTo>
                    <a:lnTo>
                      <a:pt x="23" y="20"/>
                    </a:lnTo>
                    <a:lnTo>
                      <a:pt x="27" y="15"/>
                    </a:lnTo>
                    <a:lnTo>
                      <a:pt x="20" y="10"/>
                    </a:lnTo>
                    <a:lnTo>
                      <a:pt x="27" y="5"/>
                    </a:lnTo>
                    <a:lnTo>
                      <a:pt x="2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48" name="Group 47"/>
            <p:cNvGrpSpPr/>
            <p:nvPr/>
          </p:nvGrpSpPr>
          <p:grpSpPr>
            <a:xfrm>
              <a:off x="4462736" y="3185154"/>
              <a:ext cx="218527" cy="219859"/>
              <a:chOff x="4462736" y="3185154"/>
              <a:chExt cx="218527" cy="219859"/>
            </a:xfrm>
            <a:grpFill/>
          </p:grpSpPr>
          <p:sp>
            <p:nvSpPr>
              <p:cNvPr id="253" name="Freeform 219"/>
              <p:cNvSpPr>
                <a:spLocks noEditPoints="1"/>
              </p:cNvSpPr>
              <p:nvPr/>
            </p:nvSpPr>
            <p:spPr bwMode="auto">
              <a:xfrm>
                <a:off x="4532026" y="3317069"/>
                <a:ext cx="79949" cy="43972"/>
              </a:xfrm>
              <a:custGeom>
                <a:avLst/>
                <a:gdLst>
                  <a:gd name="T0" fmla="*/ 18 w 36"/>
                  <a:gd name="T1" fmla="*/ 0 h 20"/>
                  <a:gd name="T2" fmla="*/ 0 w 36"/>
                  <a:gd name="T3" fmla="*/ 10 h 20"/>
                  <a:gd name="T4" fmla="*/ 18 w 36"/>
                  <a:gd name="T5" fmla="*/ 20 h 20"/>
                  <a:gd name="T6" fmla="*/ 36 w 36"/>
                  <a:gd name="T7" fmla="*/ 10 h 20"/>
                  <a:gd name="T8" fmla="*/ 18 w 36"/>
                  <a:gd name="T9" fmla="*/ 0 h 20"/>
                  <a:gd name="T10" fmla="*/ 18 w 36"/>
                  <a:gd name="T11" fmla="*/ 16 h 20"/>
                  <a:gd name="T12" fmla="*/ 4 w 36"/>
                  <a:gd name="T13" fmla="*/ 10 h 20"/>
                  <a:gd name="T14" fmla="*/ 18 w 36"/>
                  <a:gd name="T15" fmla="*/ 4 h 20"/>
                  <a:gd name="T16" fmla="*/ 32 w 36"/>
                  <a:gd name="T17" fmla="*/ 10 h 20"/>
                  <a:gd name="T18" fmla="*/ 18 w 36"/>
                  <a:gd name="T19" fmla="*/ 16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 h="20">
                    <a:moveTo>
                      <a:pt x="18" y="0"/>
                    </a:moveTo>
                    <a:cubicBezTo>
                      <a:pt x="8" y="0"/>
                      <a:pt x="0" y="4"/>
                      <a:pt x="0" y="10"/>
                    </a:cubicBezTo>
                    <a:cubicBezTo>
                      <a:pt x="0" y="16"/>
                      <a:pt x="8" y="20"/>
                      <a:pt x="18" y="20"/>
                    </a:cubicBezTo>
                    <a:cubicBezTo>
                      <a:pt x="28" y="20"/>
                      <a:pt x="36" y="16"/>
                      <a:pt x="36" y="10"/>
                    </a:cubicBezTo>
                    <a:cubicBezTo>
                      <a:pt x="36" y="4"/>
                      <a:pt x="28" y="0"/>
                      <a:pt x="18" y="0"/>
                    </a:cubicBezTo>
                    <a:close/>
                    <a:moveTo>
                      <a:pt x="18" y="16"/>
                    </a:moveTo>
                    <a:cubicBezTo>
                      <a:pt x="10" y="16"/>
                      <a:pt x="4" y="13"/>
                      <a:pt x="4" y="10"/>
                    </a:cubicBezTo>
                    <a:cubicBezTo>
                      <a:pt x="4" y="7"/>
                      <a:pt x="10" y="4"/>
                      <a:pt x="18" y="4"/>
                    </a:cubicBezTo>
                    <a:cubicBezTo>
                      <a:pt x="26" y="4"/>
                      <a:pt x="32" y="7"/>
                      <a:pt x="32" y="10"/>
                    </a:cubicBezTo>
                    <a:cubicBezTo>
                      <a:pt x="32" y="13"/>
                      <a:pt x="26" y="16"/>
                      <a:pt x="18"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54" name="Freeform 220"/>
              <p:cNvSpPr>
                <a:spLocks/>
              </p:cNvSpPr>
              <p:nvPr/>
            </p:nvSpPr>
            <p:spPr bwMode="auto">
              <a:xfrm>
                <a:off x="4514704" y="3246448"/>
                <a:ext cx="35977" cy="26650"/>
              </a:xfrm>
              <a:custGeom>
                <a:avLst/>
                <a:gdLst>
                  <a:gd name="T0" fmla="*/ 23 w 27"/>
                  <a:gd name="T1" fmla="*/ 20 h 20"/>
                  <a:gd name="T2" fmla="*/ 27 w 27"/>
                  <a:gd name="T3" fmla="*/ 15 h 20"/>
                  <a:gd name="T4" fmla="*/ 20 w 27"/>
                  <a:gd name="T5" fmla="*/ 10 h 20"/>
                  <a:gd name="T6" fmla="*/ 27 w 27"/>
                  <a:gd name="T7" fmla="*/ 5 h 20"/>
                  <a:gd name="T8" fmla="*/ 23 w 27"/>
                  <a:gd name="T9" fmla="*/ 0 h 20"/>
                  <a:gd name="T10" fmla="*/ 13 w 27"/>
                  <a:gd name="T11" fmla="*/ 7 h 20"/>
                  <a:gd name="T12" fmla="*/ 4 w 27"/>
                  <a:gd name="T13" fmla="*/ 0 h 20"/>
                  <a:gd name="T14" fmla="*/ 0 w 27"/>
                  <a:gd name="T15" fmla="*/ 5 h 20"/>
                  <a:gd name="T16" fmla="*/ 7 w 27"/>
                  <a:gd name="T17" fmla="*/ 10 h 20"/>
                  <a:gd name="T18" fmla="*/ 0 w 27"/>
                  <a:gd name="T19" fmla="*/ 15 h 20"/>
                  <a:gd name="T20" fmla="*/ 4 w 27"/>
                  <a:gd name="T21" fmla="*/ 20 h 20"/>
                  <a:gd name="T22" fmla="*/ 13 w 27"/>
                  <a:gd name="T23" fmla="*/ 13 h 20"/>
                  <a:gd name="T24" fmla="*/ 23 w 27"/>
                  <a:gd name="T25"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 h="20">
                    <a:moveTo>
                      <a:pt x="23" y="20"/>
                    </a:moveTo>
                    <a:lnTo>
                      <a:pt x="27" y="15"/>
                    </a:lnTo>
                    <a:lnTo>
                      <a:pt x="20" y="10"/>
                    </a:lnTo>
                    <a:lnTo>
                      <a:pt x="27" y="5"/>
                    </a:lnTo>
                    <a:lnTo>
                      <a:pt x="23" y="0"/>
                    </a:lnTo>
                    <a:lnTo>
                      <a:pt x="13" y="7"/>
                    </a:lnTo>
                    <a:lnTo>
                      <a:pt x="4" y="0"/>
                    </a:lnTo>
                    <a:lnTo>
                      <a:pt x="0" y="5"/>
                    </a:lnTo>
                    <a:lnTo>
                      <a:pt x="7" y="10"/>
                    </a:lnTo>
                    <a:lnTo>
                      <a:pt x="0" y="15"/>
                    </a:lnTo>
                    <a:lnTo>
                      <a:pt x="4" y="20"/>
                    </a:lnTo>
                    <a:lnTo>
                      <a:pt x="13" y="13"/>
                    </a:lnTo>
                    <a:lnTo>
                      <a:pt x="23"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55" name="Freeform 221"/>
              <p:cNvSpPr>
                <a:spLocks noEditPoints="1"/>
              </p:cNvSpPr>
              <p:nvPr/>
            </p:nvSpPr>
            <p:spPr bwMode="auto">
              <a:xfrm>
                <a:off x="4462736" y="3185154"/>
                <a:ext cx="218527" cy="219859"/>
              </a:xfrm>
              <a:custGeom>
                <a:avLst/>
                <a:gdLst>
                  <a:gd name="T0" fmla="*/ 50 w 100"/>
                  <a:gd name="T1" fmla="*/ 0 h 100"/>
                  <a:gd name="T2" fmla="*/ 0 w 100"/>
                  <a:gd name="T3" fmla="*/ 50 h 100"/>
                  <a:gd name="T4" fmla="*/ 50 w 100"/>
                  <a:gd name="T5" fmla="*/ 100 h 100"/>
                  <a:gd name="T6" fmla="*/ 100 w 100"/>
                  <a:gd name="T7" fmla="*/ 50 h 100"/>
                  <a:gd name="T8" fmla="*/ 50 w 100"/>
                  <a:gd name="T9" fmla="*/ 0 h 100"/>
                  <a:gd name="T10" fmla="*/ 50 w 100"/>
                  <a:gd name="T11" fmla="*/ 96 h 100"/>
                  <a:gd name="T12" fmla="*/ 4 w 100"/>
                  <a:gd name="T13" fmla="*/ 50 h 100"/>
                  <a:gd name="T14" fmla="*/ 50 w 100"/>
                  <a:gd name="T15" fmla="*/ 4 h 100"/>
                  <a:gd name="T16" fmla="*/ 96 w 100"/>
                  <a:gd name="T17" fmla="*/ 50 h 100"/>
                  <a:gd name="T18" fmla="*/ 50 w 100"/>
                  <a:gd name="T19" fmla="*/ 9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 h="100">
                    <a:moveTo>
                      <a:pt x="50" y="0"/>
                    </a:moveTo>
                    <a:cubicBezTo>
                      <a:pt x="22" y="0"/>
                      <a:pt x="0" y="22"/>
                      <a:pt x="0" y="50"/>
                    </a:cubicBezTo>
                    <a:cubicBezTo>
                      <a:pt x="0" y="78"/>
                      <a:pt x="22" y="100"/>
                      <a:pt x="50" y="100"/>
                    </a:cubicBezTo>
                    <a:cubicBezTo>
                      <a:pt x="78" y="100"/>
                      <a:pt x="100" y="78"/>
                      <a:pt x="100" y="50"/>
                    </a:cubicBezTo>
                    <a:cubicBezTo>
                      <a:pt x="100" y="22"/>
                      <a:pt x="78" y="0"/>
                      <a:pt x="50" y="0"/>
                    </a:cubicBezTo>
                    <a:close/>
                    <a:moveTo>
                      <a:pt x="50" y="96"/>
                    </a:moveTo>
                    <a:cubicBezTo>
                      <a:pt x="25" y="96"/>
                      <a:pt x="4" y="75"/>
                      <a:pt x="4" y="50"/>
                    </a:cubicBezTo>
                    <a:cubicBezTo>
                      <a:pt x="4" y="25"/>
                      <a:pt x="25" y="4"/>
                      <a:pt x="50" y="4"/>
                    </a:cubicBezTo>
                    <a:cubicBezTo>
                      <a:pt x="75" y="4"/>
                      <a:pt x="96" y="25"/>
                      <a:pt x="96" y="50"/>
                    </a:cubicBezTo>
                    <a:cubicBezTo>
                      <a:pt x="96" y="75"/>
                      <a:pt x="75" y="96"/>
                      <a:pt x="50"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56" name="Freeform 222"/>
              <p:cNvSpPr>
                <a:spLocks/>
              </p:cNvSpPr>
              <p:nvPr/>
            </p:nvSpPr>
            <p:spPr bwMode="auto">
              <a:xfrm>
                <a:off x="4593320" y="3246448"/>
                <a:ext cx="35977" cy="26650"/>
              </a:xfrm>
              <a:custGeom>
                <a:avLst/>
                <a:gdLst>
                  <a:gd name="T0" fmla="*/ 23 w 27"/>
                  <a:gd name="T1" fmla="*/ 0 h 20"/>
                  <a:gd name="T2" fmla="*/ 14 w 27"/>
                  <a:gd name="T3" fmla="*/ 7 h 20"/>
                  <a:gd name="T4" fmla="*/ 4 w 27"/>
                  <a:gd name="T5" fmla="*/ 0 h 20"/>
                  <a:gd name="T6" fmla="*/ 0 w 27"/>
                  <a:gd name="T7" fmla="*/ 5 h 20"/>
                  <a:gd name="T8" fmla="*/ 7 w 27"/>
                  <a:gd name="T9" fmla="*/ 10 h 20"/>
                  <a:gd name="T10" fmla="*/ 0 w 27"/>
                  <a:gd name="T11" fmla="*/ 15 h 20"/>
                  <a:gd name="T12" fmla="*/ 4 w 27"/>
                  <a:gd name="T13" fmla="*/ 20 h 20"/>
                  <a:gd name="T14" fmla="*/ 14 w 27"/>
                  <a:gd name="T15" fmla="*/ 13 h 20"/>
                  <a:gd name="T16" fmla="*/ 23 w 27"/>
                  <a:gd name="T17" fmla="*/ 20 h 20"/>
                  <a:gd name="T18" fmla="*/ 27 w 27"/>
                  <a:gd name="T19" fmla="*/ 15 h 20"/>
                  <a:gd name="T20" fmla="*/ 20 w 27"/>
                  <a:gd name="T21" fmla="*/ 10 h 20"/>
                  <a:gd name="T22" fmla="*/ 27 w 27"/>
                  <a:gd name="T23" fmla="*/ 5 h 20"/>
                  <a:gd name="T24" fmla="*/ 23 w 27"/>
                  <a:gd name="T25"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 h="20">
                    <a:moveTo>
                      <a:pt x="23" y="0"/>
                    </a:moveTo>
                    <a:lnTo>
                      <a:pt x="14" y="7"/>
                    </a:lnTo>
                    <a:lnTo>
                      <a:pt x="4" y="0"/>
                    </a:lnTo>
                    <a:lnTo>
                      <a:pt x="0" y="5"/>
                    </a:lnTo>
                    <a:lnTo>
                      <a:pt x="7" y="10"/>
                    </a:lnTo>
                    <a:lnTo>
                      <a:pt x="0" y="15"/>
                    </a:lnTo>
                    <a:lnTo>
                      <a:pt x="4" y="20"/>
                    </a:lnTo>
                    <a:lnTo>
                      <a:pt x="14" y="13"/>
                    </a:lnTo>
                    <a:lnTo>
                      <a:pt x="23" y="20"/>
                    </a:lnTo>
                    <a:lnTo>
                      <a:pt x="27" y="15"/>
                    </a:lnTo>
                    <a:lnTo>
                      <a:pt x="20" y="10"/>
                    </a:lnTo>
                    <a:lnTo>
                      <a:pt x="27" y="5"/>
                    </a:lnTo>
                    <a:lnTo>
                      <a:pt x="2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49" name="Group 48"/>
            <p:cNvGrpSpPr/>
            <p:nvPr/>
          </p:nvGrpSpPr>
          <p:grpSpPr>
            <a:xfrm>
              <a:off x="5630291" y="4318848"/>
              <a:ext cx="218527" cy="219859"/>
              <a:chOff x="4995729" y="3185154"/>
              <a:chExt cx="218527" cy="219859"/>
            </a:xfrm>
            <a:grpFill/>
          </p:grpSpPr>
          <p:sp>
            <p:nvSpPr>
              <p:cNvPr id="248" name="Oval 223"/>
              <p:cNvSpPr>
                <a:spLocks noChangeArrowheads="1"/>
              </p:cNvSpPr>
              <p:nvPr/>
            </p:nvSpPr>
            <p:spPr bwMode="auto">
              <a:xfrm>
                <a:off x="5057024" y="3255775"/>
                <a:ext cx="17323" cy="173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49" name="Oval 224"/>
              <p:cNvSpPr>
                <a:spLocks noChangeArrowheads="1"/>
              </p:cNvSpPr>
              <p:nvPr/>
            </p:nvSpPr>
            <p:spPr bwMode="auto">
              <a:xfrm>
                <a:off x="5135641" y="3255775"/>
                <a:ext cx="17323" cy="173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50" name="Freeform 225"/>
              <p:cNvSpPr>
                <a:spLocks noEditPoints="1"/>
              </p:cNvSpPr>
              <p:nvPr/>
            </p:nvSpPr>
            <p:spPr bwMode="auto">
              <a:xfrm>
                <a:off x="4995729" y="3185154"/>
                <a:ext cx="218527" cy="219859"/>
              </a:xfrm>
              <a:custGeom>
                <a:avLst/>
                <a:gdLst>
                  <a:gd name="T0" fmla="*/ 50 w 100"/>
                  <a:gd name="T1" fmla="*/ 0 h 100"/>
                  <a:gd name="T2" fmla="*/ 0 w 100"/>
                  <a:gd name="T3" fmla="*/ 50 h 100"/>
                  <a:gd name="T4" fmla="*/ 50 w 100"/>
                  <a:gd name="T5" fmla="*/ 100 h 100"/>
                  <a:gd name="T6" fmla="*/ 100 w 100"/>
                  <a:gd name="T7" fmla="*/ 50 h 100"/>
                  <a:gd name="T8" fmla="*/ 50 w 100"/>
                  <a:gd name="T9" fmla="*/ 0 h 100"/>
                  <a:gd name="T10" fmla="*/ 50 w 100"/>
                  <a:gd name="T11" fmla="*/ 96 h 100"/>
                  <a:gd name="T12" fmla="*/ 4 w 100"/>
                  <a:gd name="T13" fmla="*/ 50 h 100"/>
                  <a:gd name="T14" fmla="*/ 50 w 100"/>
                  <a:gd name="T15" fmla="*/ 4 h 100"/>
                  <a:gd name="T16" fmla="*/ 96 w 100"/>
                  <a:gd name="T17" fmla="*/ 50 h 100"/>
                  <a:gd name="T18" fmla="*/ 50 w 100"/>
                  <a:gd name="T19" fmla="*/ 9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 h="100">
                    <a:moveTo>
                      <a:pt x="50" y="0"/>
                    </a:moveTo>
                    <a:cubicBezTo>
                      <a:pt x="22" y="0"/>
                      <a:pt x="0" y="22"/>
                      <a:pt x="0" y="50"/>
                    </a:cubicBezTo>
                    <a:cubicBezTo>
                      <a:pt x="0" y="78"/>
                      <a:pt x="22" y="100"/>
                      <a:pt x="50" y="100"/>
                    </a:cubicBezTo>
                    <a:cubicBezTo>
                      <a:pt x="78" y="100"/>
                      <a:pt x="100" y="78"/>
                      <a:pt x="100" y="50"/>
                    </a:cubicBezTo>
                    <a:cubicBezTo>
                      <a:pt x="100" y="22"/>
                      <a:pt x="78" y="0"/>
                      <a:pt x="50" y="0"/>
                    </a:cubicBezTo>
                    <a:close/>
                    <a:moveTo>
                      <a:pt x="50" y="96"/>
                    </a:moveTo>
                    <a:cubicBezTo>
                      <a:pt x="25" y="96"/>
                      <a:pt x="4" y="75"/>
                      <a:pt x="4" y="50"/>
                    </a:cubicBezTo>
                    <a:cubicBezTo>
                      <a:pt x="4" y="25"/>
                      <a:pt x="25" y="4"/>
                      <a:pt x="50" y="4"/>
                    </a:cubicBezTo>
                    <a:cubicBezTo>
                      <a:pt x="75" y="4"/>
                      <a:pt x="96" y="25"/>
                      <a:pt x="96" y="50"/>
                    </a:cubicBezTo>
                    <a:cubicBezTo>
                      <a:pt x="96" y="75"/>
                      <a:pt x="75" y="96"/>
                      <a:pt x="50"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51" name="Freeform 226"/>
              <p:cNvSpPr>
                <a:spLocks noEditPoints="1"/>
              </p:cNvSpPr>
              <p:nvPr/>
            </p:nvSpPr>
            <p:spPr bwMode="auto">
              <a:xfrm>
                <a:off x="5039702" y="3238453"/>
                <a:ext cx="51967" cy="51966"/>
              </a:xfrm>
              <a:custGeom>
                <a:avLst/>
                <a:gdLst>
                  <a:gd name="T0" fmla="*/ 12 w 24"/>
                  <a:gd name="T1" fmla="*/ 24 h 24"/>
                  <a:gd name="T2" fmla="*/ 24 w 24"/>
                  <a:gd name="T3" fmla="*/ 12 h 24"/>
                  <a:gd name="T4" fmla="*/ 12 w 24"/>
                  <a:gd name="T5" fmla="*/ 0 h 24"/>
                  <a:gd name="T6" fmla="*/ 0 w 24"/>
                  <a:gd name="T7" fmla="*/ 12 h 24"/>
                  <a:gd name="T8" fmla="*/ 12 w 24"/>
                  <a:gd name="T9" fmla="*/ 24 h 24"/>
                  <a:gd name="T10" fmla="*/ 12 w 24"/>
                  <a:gd name="T11" fmla="*/ 4 h 24"/>
                  <a:gd name="T12" fmla="*/ 20 w 24"/>
                  <a:gd name="T13" fmla="*/ 12 h 24"/>
                  <a:gd name="T14" fmla="*/ 12 w 24"/>
                  <a:gd name="T15" fmla="*/ 20 h 24"/>
                  <a:gd name="T16" fmla="*/ 4 w 24"/>
                  <a:gd name="T17" fmla="*/ 12 h 24"/>
                  <a:gd name="T18" fmla="*/ 12 w 24"/>
                  <a:gd name="T19" fmla="*/ 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 h="24">
                    <a:moveTo>
                      <a:pt x="12" y="24"/>
                    </a:moveTo>
                    <a:cubicBezTo>
                      <a:pt x="19" y="24"/>
                      <a:pt x="24" y="19"/>
                      <a:pt x="24" y="12"/>
                    </a:cubicBezTo>
                    <a:cubicBezTo>
                      <a:pt x="24" y="5"/>
                      <a:pt x="19" y="0"/>
                      <a:pt x="12" y="0"/>
                    </a:cubicBezTo>
                    <a:cubicBezTo>
                      <a:pt x="5" y="0"/>
                      <a:pt x="0" y="5"/>
                      <a:pt x="0" y="12"/>
                    </a:cubicBezTo>
                    <a:cubicBezTo>
                      <a:pt x="0" y="19"/>
                      <a:pt x="5" y="24"/>
                      <a:pt x="12" y="24"/>
                    </a:cubicBezTo>
                    <a:close/>
                    <a:moveTo>
                      <a:pt x="12" y="4"/>
                    </a:moveTo>
                    <a:cubicBezTo>
                      <a:pt x="16" y="4"/>
                      <a:pt x="20" y="8"/>
                      <a:pt x="20" y="12"/>
                    </a:cubicBezTo>
                    <a:cubicBezTo>
                      <a:pt x="20" y="16"/>
                      <a:pt x="16" y="20"/>
                      <a:pt x="12" y="20"/>
                    </a:cubicBezTo>
                    <a:cubicBezTo>
                      <a:pt x="8" y="20"/>
                      <a:pt x="4" y="16"/>
                      <a:pt x="4" y="12"/>
                    </a:cubicBezTo>
                    <a:cubicBezTo>
                      <a:pt x="4" y="8"/>
                      <a:pt x="8" y="4"/>
                      <a:pt x="1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52" name="Freeform 227"/>
              <p:cNvSpPr>
                <a:spLocks/>
              </p:cNvSpPr>
              <p:nvPr/>
            </p:nvSpPr>
            <p:spPr bwMode="auto">
              <a:xfrm>
                <a:off x="5030374" y="3297082"/>
                <a:ext cx="149238" cy="54631"/>
              </a:xfrm>
              <a:custGeom>
                <a:avLst/>
                <a:gdLst>
                  <a:gd name="T0" fmla="*/ 53 w 68"/>
                  <a:gd name="T1" fmla="*/ 14 h 25"/>
                  <a:gd name="T2" fmla="*/ 44 w 68"/>
                  <a:gd name="T3" fmla="*/ 3 h 25"/>
                  <a:gd name="T4" fmla="*/ 36 w 68"/>
                  <a:gd name="T5" fmla="*/ 3 h 25"/>
                  <a:gd name="T6" fmla="*/ 34 w 68"/>
                  <a:gd name="T7" fmla="*/ 4 h 25"/>
                  <a:gd name="T8" fmla="*/ 32 w 68"/>
                  <a:gd name="T9" fmla="*/ 3 h 25"/>
                  <a:gd name="T10" fmla="*/ 24 w 68"/>
                  <a:gd name="T11" fmla="*/ 3 h 25"/>
                  <a:gd name="T12" fmla="*/ 15 w 68"/>
                  <a:gd name="T13" fmla="*/ 14 h 25"/>
                  <a:gd name="T14" fmla="*/ 0 w 68"/>
                  <a:gd name="T15" fmla="*/ 11 h 25"/>
                  <a:gd name="T16" fmla="*/ 21 w 68"/>
                  <a:gd name="T17" fmla="*/ 24 h 25"/>
                  <a:gd name="T18" fmla="*/ 34 w 68"/>
                  <a:gd name="T19" fmla="*/ 16 h 25"/>
                  <a:gd name="T20" fmla="*/ 47 w 68"/>
                  <a:gd name="T21" fmla="*/ 24 h 25"/>
                  <a:gd name="T22" fmla="*/ 68 w 68"/>
                  <a:gd name="T23" fmla="*/ 11 h 25"/>
                  <a:gd name="T24" fmla="*/ 53 w 68"/>
                  <a:gd name="T25" fmla="*/ 1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8" h="25">
                    <a:moveTo>
                      <a:pt x="53" y="14"/>
                    </a:moveTo>
                    <a:cubicBezTo>
                      <a:pt x="47" y="12"/>
                      <a:pt x="48" y="6"/>
                      <a:pt x="44" y="3"/>
                    </a:cubicBezTo>
                    <a:cubicBezTo>
                      <a:pt x="42" y="1"/>
                      <a:pt x="38" y="0"/>
                      <a:pt x="36" y="3"/>
                    </a:cubicBezTo>
                    <a:cubicBezTo>
                      <a:pt x="35" y="3"/>
                      <a:pt x="34" y="3"/>
                      <a:pt x="34" y="4"/>
                    </a:cubicBezTo>
                    <a:cubicBezTo>
                      <a:pt x="34" y="3"/>
                      <a:pt x="33" y="3"/>
                      <a:pt x="32" y="3"/>
                    </a:cubicBezTo>
                    <a:cubicBezTo>
                      <a:pt x="30" y="0"/>
                      <a:pt x="26" y="1"/>
                      <a:pt x="24" y="3"/>
                    </a:cubicBezTo>
                    <a:cubicBezTo>
                      <a:pt x="20" y="6"/>
                      <a:pt x="21" y="12"/>
                      <a:pt x="15" y="14"/>
                    </a:cubicBezTo>
                    <a:cubicBezTo>
                      <a:pt x="11" y="16"/>
                      <a:pt x="4" y="16"/>
                      <a:pt x="0" y="11"/>
                    </a:cubicBezTo>
                    <a:cubicBezTo>
                      <a:pt x="0" y="15"/>
                      <a:pt x="10" y="25"/>
                      <a:pt x="21" y="24"/>
                    </a:cubicBezTo>
                    <a:cubicBezTo>
                      <a:pt x="29" y="24"/>
                      <a:pt x="32" y="19"/>
                      <a:pt x="34" y="16"/>
                    </a:cubicBezTo>
                    <a:cubicBezTo>
                      <a:pt x="36" y="19"/>
                      <a:pt x="39" y="24"/>
                      <a:pt x="47" y="24"/>
                    </a:cubicBezTo>
                    <a:cubicBezTo>
                      <a:pt x="58" y="25"/>
                      <a:pt x="68" y="15"/>
                      <a:pt x="68" y="11"/>
                    </a:cubicBezTo>
                    <a:cubicBezTo>
                      <a:pt x="64" y="16"/>
                      <a:pt x="57" y="16"/>
                      <a:pt x="53"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50" name="Group 49"/>
            <p:cNvGrpSpPr/>
            <p:nvPr/>
          </p:nvGrpSpPr>
          <p:grpSpPr>
            <a:xfrm>
              <a:off x="4302389" y="1067927"/>
              <a:ext cx="604982" cy="608670"/>
              <a:chOff x="5528723" y="3185154"/>
              <a:chExt cx="218527" cy="219859"/>
            </a:xfrm>
            <a:grpFill/>
          </p:grpSpPr>
          <p:sp>
            <p:nvSpPr>
              <p:cNvPr id="244" name="Oval 228"/>
              <p:cNvSpPr>
                <a:spLocks noChangeArrowheads="1"/>
              </p:cNvSpPr>
              <p:nvPr/>
            </p:nvSpPr>
            <p:spPr bwMode="auto">
              <a:xfrm>
                <a:off x="5590017" y="3255775"/>
                <a:ext cx="17323" cy="173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45" name="Oval 229"/>
              <p:cNvSpPr>
                <a:spLocks noChangeArrowheads="1"/>
              </p:cNvSpPr>
              <p:nvPr/>
            </p:nvSpPr>
            <p:spPr bwMode="auto">
              <a:xfrm>
                <a:off x="5668634" y="3255775"/>
                <a:ext cx="17323" cy="173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46" name="Freeform 230"/>
              <p:cNvSpPr>
                <a:spLocks/>
              </p:cNvSpPr>
              <p:nvPr/>
            </p:nvSpPr>
            <p:spPr bwMode="auto">
              <a:xfrm>
                <a:off x="5563367" y="3297082"/>
                <a:ext cx="149238" cy="54631"/>
              </a:xfrm>
              <a:custGeom>
                <a:avLst/>
                <a:gdLst>
                  <a:gd name="T0" fmla="*/ 53 w 68"/>
                  <a:gd name="T1" fmla="*/ 14 h 25"/>
                  <a:gd name="T2" fmla="*/ 44 w 68"/>
                  <a:gd name="T3" fmla="*/ 3 h 25"/>
                  <a:gd name="T4" fmla="*/ 36 w 68"/>
                  <a:gd name="T5" fmla="*/ 3 h 25"/>
                  <a:gd name="T6" fmla="*/ 34 w 68"/>
                  <a:gd name="T7" fmla="*/ 4 h 25"/>
                  <a:gd name="T8" fmla="*/ 32 w 68"/>
                  <a:gd name="T9" fmla="*/ 3 h 25"/>
                  <a:gd name="T10" fmla="*/ 24 w 68"/>
                  <a:gd name="T11" fmla="*/ 3 h 25"/>
                  <a:gd name="T12" fmla="*/ 15 w 68"/>
                  <a:gd name="T13" fmla="*/ 14 h 25"/>
                  <a:gd name="T14" fmla="*/ 0 w 68"/>
                  <a:gd name="T15" fmla="*/ 11 h 25"/>
                  <a:gd name="T16" fmla="*/ 21 w 68"/>
                  <a:gd name="T17" fmla="*/ 24 h 25"/>
                  <a:gd name="T18" fmla="*/ 34 w 68"/>
                  <a:gd name="T19" fmla="*/ 16 h 25"/>
                  <a:gd name="T20" fmla="*/ 47 w 68"/>
                  <a:gd name="T21" fmla="*/ 24 h 25"/>
                  <a:gd name="T22" fmla="*/ 68 w 68"/>
                  <a:gd name="T23" fmla="*/ 11 h 25"/>
                  <a:gd name="T24" fmla="*/ 53 w 68"/>
                  <a:gd name="T25" fmla="*/ 1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8" h="25">
                    <a:moveTo>
                      <a:pt x="53" y="14"/>
                    </a:moveTo>
                    <a:cubicBezTo>
                      <a:pt x="47" y="12"/>
                      <a:pt x="48" y="6"/>
                      <a:pt x="44" y="3"/>
                    </a:cubicBezTo>
                    <a:cubicBezTo>
                      <a:pt x="42" y="1"/>
                      <a:pt x="38" y="0"/>
                      <a:pt x="36" y="3"/>
                    </a:cubicBezTo>
                    <a:cubicBezTo>
                      <a:pt x="35" y="3"/>
                      <a:pt x="34" y="3"/>
                      <a:pt x="34" y="4"/>
                    </a:cubicBezTo>
                    <a:cubicBezTo>
                      <a:pt x="34" y="3"/>
                      <a:pt x="33" y="3"/>
                      <a:pt x="32" y="3"/>
                    </a:cubicBezTo>
                    <a:cubicBezTo>
                      <a:pt x="30" y="0"/>
                      <a:pt x="26" y="1"/>
                      <a:pt x="24" y="3"/>
                    </a:cubicBezTo>
                    <a:cubicBezTo>
                      <a:pt x="20" y="6"/>
                      <a:pt x="21" y="12"/>
                      <a:pt x="15" y="14"/>
                    </a:cubicBezTo>
                    <a:cubicBezTo>
                      <a:pt x="11" y="16"/>
                      <a:pt x="4" y="16"/>
                      <a:pt x="0" y="11"/>
                    </a:cubicBezTo>
                    <a:cubicBezTo>
                      <a:pt x="0" y="15"/>
                      <a:pt x="10" y="25"/>
                      <a:pt x="21" y="24"/>
                    </a:cubicBezTo>
                    <a:cubicBezTo>
                      <a:pt x="29" y="24"/>
                      <a:pt x="32" y="19"/>
                      <a:pt x="34" y="16"/>
                    </a:cubicBezTo>
                    <a:cubicBezTo>
                      <a:pt x="36" y="19"/>
                      <a:pt x="39" y="24"/>
                      <a:pt x="47" y="24"/>
                    </a:cubicBezTo>
                    <a:cubicBezTo>
                      <a:pt x="58" y="25"/>
                      <a:pt x="68" y="15"/>
                      <a:pt x="68" y="11"/>
                    </a:cubicBezTo>
                    <a:cubicBezTo>
                      <a:pt x="64" y="16"/>
                      <a:pt x="57" y="16"/>
                      <a:pt x="53"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47" name="Freeform 231"/>
              <p:cNvSpPr>
                <a:spLocks noEditPoints="1"/>
              </p:cNvSpPr>
              <p:nvPr/>
            </p:nvSpPr>
            <p:spPr bwMode="auto">
              <a:xfrm>
                <a:off x="5528723" y="3185154"/>
                <a:ext cx="218527" cy="219859"/>
              </a:xfrm>
              <a:custGeom>
                <a:avLst/>
                <a:gdLst>
                  <a:gd name="T0" fmla="*/ 50 w 100"/>
                  <a:gd name="T1" fmla="*/ 0 h 100"/>
                  <a:gd name="T2" fmla="*/ 0 w 100"/>
                  <a:gd name="T3" fmla="*/ 50 h 100"/>
                  <a:gd name="T4" fmla="*/ 50 w 100"/>
                  <a:gd name="T5" fmla="*/ 100 h 100"/>
                  <a:gd name="T6" fmla="*/ 100 w 100"/>
                  <a:gd name="T7" fmla="*/ 50 h 100"/>
                  <a:gd name="T8" fmla="*/ 50 w 100"/>
                  <a:gd name="T9" fmla="*/ 0 h 100"/>
                  <a:gd name="T10" fmla="*/ 50 w 100"/>
                  <a:gd name="T11" fmla="*/ 96 h 100"/>
                  <a:gd name="T12" fmla="*/ 4 w 100"/>
                  <a:gd name="T13" fmla="*/ 50 h 100"/>
                  <a:gd name="T14" fmla="*/ 50 w 100"/>
                  <a:gd name="T15" fmla="*/ 4 h 100"/>
                  <a:gd name="T16" fmla="*/ 96 w 100"/>
                  <a:gd name="T17" fmla="*/ 50 h 100"/>
                  <a:gd name="T18" fmla="*/ 50 w 100"/>
                  <a:gd name="T19" fmla="*/ 9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 h="100">
                    <a:moveTo>
                      <a:pt x="50" y="0"/>
                    </a:moveTo>
                    <a:cubicBezTo>
                      <a:pt x="22" y="0"/>
                      <a:pt x="0" y="22"/>
                      <a:pt x="0" y="50"/>
                    </a:cubicBezTo>
                    <a:cubicBezTo>
                      <a:pt x="0" y="78"/>
                      <a:pt x="22" y="100"/>
                      <a:pt x="50" y="100"/>
                    </a:cubicBezTo>
                    <a:cubicBezTo>
                      <a:pt x="78" y="100"/>
                      <a:pt x="100" y="78"/>
                      <a:pt x="100" y="50"/>
                    </a:cubicBezTo>
                    <a:cubicBezTo>
                      <a:pt x="100" y="22"/>
                      <a:pt x="78" y="0"/>
                      <a:pt x="50" y="0"/>
                    </a:cubicBezTo>
                    <a:close/>
                    <a:moveTo>
                      <a:pt x="50" y="96"/>
                    </a:moveTo>
                    <a:cubicBezTo>
                      <a:pt x="25" y="96"/>
                      <a:pt x="4" y="75"/>
                      <a:pt x="4" y="50"/>
                    </a:cubicBezTo>
                    <a:cubicBezTo>
                      <a:pt x="4" y="25"/>
                      <a:pt x="25" y="4"/>
                      <a:pt x="50" y="4"/>
                    </a:cubicBezTo>
                    <a:cubicBezTo>
                      <a:pt x="75" y="4"/>
                      <a:pt x="96" y="25"/>
                      <a:pt x="96" y="50"/>
                    </a:cubicBezTo>
                    <a:cubicBezTo>
                      <a:pt x="96" y="75"/>
                      <a:pt x="75" y="96"/>
                      <a:pt x="50"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51" name="Group 50"/>
            <p:cNvGrpSpPr/>
            <p:nvPr/>
          </p:nvGrpSpPr>
          <p:grpSpPr>
            <a:xfrm>
              <a:off x="2618548" y="785679"/>
              <a:ext cx="218527" cy="219859"/>
              <a:chOff x="6061716" y="3185154"/>
              <a:chExt cx="218527" cy="219859"/>
            </a:xfrm>
            <a:grpFill/>
          </p:grpSpPr>
          <p:sp>
            <p:nvSpPr>
              <p:cNvPr id="240" name="Freeform 232"/>
              <p:cNvSpPr>
                <a:spLocks/>
              </p:cNvSpPr>
              <p:nvPr/>
            </p:nvSpPr>
            <p:spPr bwMode="auto">
              <a:xfrm>
                <a:off x="6123010" y="3326397"/>
                <a:ext cx="95939" cy="25317"/>
              </a:xfrm>
              <a:custGeom>
                <a:avLst/>
                <a:gdLst>
                  <a:gd name="T0" fmla="*/ 0 w 44"/>
                  <a:gd name="T1" fmla="*/ 0 h 12"/>
                  <a:gd name="T2" fmla="*/ 0 w 44"/>
                  <a:gd name="T3" fmla="*/ 4 h 12"/>
                  <a:gd name="T4" fmla="*/ 22 w 44"/>
                  <a:gd name="T5" fmla="*/ 12 h 12"/>
                  <a:gd name="T6" fmla="*/ 44 w 44"/>
                  <a:gd name="T7" fmla="*/ 4 h 12"/>
                  <a:gd name="T8" fmla="*/ 44 w 44"/>
                  <a:gd name="T9" fmla="*/ 0 h 12"/>
                  <a:gd name="T10" fmla="*/ 22 w 44"/>
                  <a:gd name="T11" fmla="*/ 8 h 12"/>
                  <a:gd name="T12" fmla="*/ 0 w 44"/>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44" h="12">
                    <a:moveTo>
                      <a:pt x="0" y="0"/>
                    </a:moveTo>
                    <a:cubicBezTo>
                      <a:pt x="0" y="4"/>
                      <a:pt x="0" y="4"/>
                      <a:pt x="0" y="4"/>
                    </a:cubicBezTo>
                    <a:cubicBezTo>
                      <a:pt x="0" y="4"/>
                      <a:pt x="8" y="12"/>
                      <a:pt x="22" y="12"/>
                    </a:cubicBezTo>
                    <a:cubicBezTo>
                      <a:pt x="36" y="12"/>
                      <a:pt x="44" y="4"/>
                      <a:pt x="44" y="4"/>
                    </a:cubicBezTo>
                    <a:cubicBezTo>
                      <a:pt x="44" y="0"/>
                      <a:pt x="44" y="0"/>
                      <a:pt x="44" y="0"/>
                    </a:cubicBezTo>
                    <a:cubicBezTo>
                      <a:pt x="44" y="0"/>
                      <a:pt x="36" y="8"/>
                      <a:pt x="22" y="8"/>
                    </a:cubicBezTo>
                    <a:cubicBezTo>
                      <a:pt x="8" y="8"/>
                      <a:pt x="0" y="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41" name="Oval 233"/>
              <p:cNvSpPr>
                <a:spLocks noChangeArrowheads="1"/>
              </p:cNvSpPr>
              <p:nvPr/>
            </p:nvSpPr>
            <p:spPr bwMode="auto">
              <a:xfrm>
                <a:off x="6201627" y="3255775"/>
                <a:ext cx="17323" cy="173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42" name="Freeform 234"/>
              <p:cNvSpPr>
                <a:spLocks noEditPoints="1"/>
              </p:cNvSpPr>
              <p:nvPr/>
            </p:nvSpPr>
            <p:spPr bwMode="auto">
              <a:xfrm>
                <a:off x="6061716" y="3185154"/>
                <a:ext cx="218527" cy="219859"/>
              </a:xfrm>
              <a:custGeom>
                <a:avLst/>
                <a:gdLst>
                  <a:gd name="T0" fmla="*/ 50 w 100"/>
                  <a:gd name="T1" fmla="*/ 0 h 100"/>
                  <a:gd name="T2" fmla="*/ 0 w 100"/>
                  <a:gd name="T3" fmla="*/ 50 h 100"/>
                  <a:gd name="T4" fmla="*/ 50 w 100"/>
                  <a:gd name="T5" fmla="*/ 100 h 100"/>
                  <a:gd name="T6" fmla="*/ 100 w 100"/>
                  <a:gd name="T7" fmla="*/ 50 h 100"/>
                  <a:gd name="T8" fmla="*/ 50 w 100"/>
                  <a:gd name="T9" fmla="*/ 0 h 100"/>
                  <a:gd name="T10" fmla="*/ 50 w 100"/>
                  <a:gd name="T11" fmla="*/ 4 h 100"/>
                  <a:gd name="T12" fmla="*/ 88 w 100"/>
                  <a:gd name="T13" fmla="*/ 25 h 100"/>
                  <a:gd name="T14" fmla="*/ 51 w 100"/>
                  <a:gd name="T15" fmla="*/ 27 h 100"/>
                  <a:gd name="T16" fmla="*/ 50 w 100"/>
                  <a:gd name="T17" fmla="*/ 27 h 100"/>
                  <a:gd name="T18" fmla="*/ 49 w 100"/>
                  <a:gd name="T19" fmla="*/ 27 h 100"/>
                  <a:gd name="T20" fmla="*/ 12 w 100"/>
                  <a:gd name="T21" fmla="*/ 25 h 100"/>
                  <a:gd name="T22" fmla="*/ 50 w 100"/>
                  <a:gd name="T23" fmla="*/ 4 h 100"/>
                  <a:gd name="T24" fmla="*/ 84 w 100"/>
                  <a:gd name="T25" fmla="*/ 36 h 100"/>
                  <a:gd name="T26" fmla="*/ 83 w 100"/>
                  <a:gd name="T27" fmla="*/ 40 h 100"/>
                  <a:gd name="T28" fmla="*/ 78 w 100"/>
                  <a:gd name="T29" fmla="*/ 43 h 100"/>
                  <a:gd name="T30" fmla="*/ 71 w 100"/>
                  <a:gd name="T31" fmla="*/ 44 h 100"/>
                  <a:gd name="T32" fmla="*/ 61 w 100"/>
                  <a:gd name="T33" fmla="*/ 42 h 100"/>
                  <a:gd name="T34" fmla="*/ 57 w 100"/>
                  <a:gd name="T35" fmla="*/ 37 h 100"/>
                  <a:gd name="T36" fmla="*/ 59 w 100"/>
                  <a:gd name="T37" fmla="*/ 30 h 100"/>
                  <a:gd name="T38" fmla="*/ 70 w 100"/>
                  <a:gd name="T39" fmla="*/ 28 h 100"/>
                  <a:gd name="T40" fmla="*/ 82 w 100"/>
                  <a:gd name="T41" fmla="*/ 29 h 100"/>
                  <a:gd name="T42" fmla="*/ 84 w 100"/>
                  <a:gd name="T43" fmla="*/ 36 h 100"/>
                  <a:gd name="T44" fmla="*/ 43 w 100"/>
                  <a:gd name="T45" fmla="*/ 37 h 100"/>
                  <a:gd name="T46" fmla="*/ 39 w 100"/>
                  <a:gd name="T47" fmla="*/ 42 h 100"/>
                  <a:gd name="T48" fmla="*/ 29 w 100"/>
                  <a:gd name="T49" fmla="*/ 44 h 100"/>
                  <a:gd name="T50" fmla="*/ 22 w 100"/>
                  <a:gd name="T51" fmla="*/ 43 h 100"/>
                  <a:gd name="T52" fmla="*/ 17 w 100"/>
                  <a:gd name="T53" fmla="*/ 40 h 100"/>
                  <a:gd name="T54" fmla="*/ 16 w 100"/>
                  <a:gd name="T55" fmla="*/ 36 h 100"/>
                  <a:gd name="T56" fmla="*/ 18 w 100"/>
                  <a:gd name="T57" fmla="*/ 29 h 100"/>
                  <a:gd name="T58" fmla="*/ 30 w 100"/>
                  <a:gd name="T59" fmla="*/ 28 h 100"/>
                  <a:gd name="T60" fmla="*/ 41 w 100"/>
                  <a:gd name="T61" fmla="*/ 30 h 100"/>
                  <a:gd name="T62" fmla="*/ 43 w 100"/>
                  <a:gd name="T63" fmla="*/ 37 h 100"/>
                  <a:gd name="T64" fmla="*/ 50 w 100"/>
                  <a:gd name="T65" fmla="*/ 96 h 100"/>
                  <a:gd name="T66" fmla="*/ 4 w 100"/>
                  <a:gd name="T67" fmla="*/ 50 h 100"/>
                  <a:gd name="T68" fmla="*/ 9 w 100"/>
                  <a:gd name="T69" fmla="*/ 30 h 100"/>
                  <a:gd name="T70" fmla="*/ 9 w 100"/>
                  <a:gd name="T71" fmla="*/ 30 h 100"/>
                  <a:gd name="T72" fmla="*/ 11 w 100"/>
                  <a:gd name="T73" fmla="*/ 32 h 100"/>
                  <a:gd name="T74" fmla="*/ 14 w 100"/>
                  <a:gd name="T75" fmla="*/ 40 h 100"/>
                  <a:gd name="T76" fmla="*/ 19 w 100"/>
                  <a:gd name="T77" fmla="*/ 47 h 100"/>
                  <a:gd name="T78" fmla="*/ 29 w 100"/>
                  <a:gd name="T79" fmla="*/ 48 h 100"/>
                  <a:gd name="T80" fmla="*/ 41 w 100"/>
                  <a:gd name="T81" fmla="*/ 46 h 100"/>
                  <a:gd name="T82" fmla="*/ 46 w 100"/>
                  <a:gd name="T83" fmla="*/ 40 h 100"/>
                  <a:gd name="T84" fmla="*/ 49 w 100"/>
                  <a:gd name="T85" fmla="*/ 33 h 100"/>
                  <a:gd name="T86" fmla="*/ 50 w 100"/>
                  <a:gd name="T87" fmla="*/ 32 h 100"/>
                  <a:gd name="T88" fmla="*/ 51 w 100"/>
                  <a:gd name="T89" fmla="*/ 33 h 100"/>
                  <a:gd name="T90" fmla="*/ 54 w 100"/>
                  <a:gd name="T91" fmla="*/ 40 h 100"/>
                  <a:gd name="T92" fmla="*/ 59 w 100"/>
                  <a:gd name="T93" fmla="*/ 46 h 100"/>
                  <a:gd name="T94" fmla="*/ 71 w 100"/>
                  <a:gd name="T95" fmla="*/ 48 h 100"/>
                  <a:gd name="T96" fmla="*/ 81 w 100"/>
                  <a:gd name="T97" fmla="*/ 47 h 100"/>
                  <a:gd name="T98" fmla="*/ 86 w 100"/>
                  <a:gd name="T99" fmla="*/ 40 h 100"/>
                  <a:gd name="T100" fmla="*/ 89 w 100"/>
                  <a:gd name="T101" fmla="*/ 32 h 100"/>
                  <a:gd name="T102" fmla="*/ 91 w 100"/>
                  <a:gd name="T103" fmla="*/ 30 h 100"/>
                  <a:gd name="T104" fmla="*/ 91 w 100"/>
                  <a:gd name="T105" fmla="*/ 30 h 100"/>
                  <a:gd name="T106" fmla="*/ 96 w 100"/>
                  <a:gd name="T107" fmla="*/ 50 h 100"/>
                  <a:gd name="T108" fmla="*/ 50 w 100"/>
                  <a:gd name="T109" fmla="*/ 9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00" h="100">
                    <a:moveTo>
                      <a:pt x="50" y="0"/>
                    </a:moveTo>
                    <a:cubicBezTo>
                      <a:pt x="22" y="0"/>
                      <a:pt x="0" y="22"/>
                      <a:pt x="0" y="50"/>
                    </a:cubicBezTo>
                    <a:cubicBezTo>
                      <a:pt x="0" y="78"/>
                      <a:pt x="22" y="100"/>
                      <a:pt x="50" y="100"/>
                    </a:cubicBezTo>
                    <a:cubicBezTo>
                      <a:pt x="78" y="100"/>
                      <a:pt x="100" y="78"/>
                      <a:pt x="100" y="50"/>
                    </a:cubicBezTo>
                    <a:cubicBezTo>
                      <a:pt x="100" y="22"/>
                      <a:pt x="78" y="0"/>
                      <a:pt x="50" y="0"/>
                    </a:cubicBezTo>
                    <a:close/>
                    <a:moveTo>
                      <a:pt x="50" y="4"/>
                    </a:moveTo>
                    <a:cubicBezTo>
                      <a:pt x="66" y="4"/>
                      <a:pt x="80" y="12"/>
                      <a:pt x="88" y="25"/>
                    </a:cubicBezTo>
                    <a:cubicBezTo>
                      <a:pt x="79" y="24"/>
                      <a:pt x="63" y="24"/>
                      <a:pt x="51" y="27"/>
                    </a:cubicBezTo>
                    <a:cubicBezTo>
                      <a:pt x="51" y="27"/>
                      <a:pt x="50" y="27"/>
                      <a:pt x="50" y="27"/>
                    </a:cubicBezTo>
                    <a:cubicBezTo>
                      <a:pt x="50" y="27"/>
                      <a:pt x="49" y="27"/>
                      <a:pt x="49" y="27"/>
                    </a:cubicBezTo>
                    <a:cubicBezTo>
                      <a:pt x="37" y="24"/>
                      <a:pt x="21" y="24"/>
                      <a:pt x="12" y="25"/>
                    </a:cubicBezTo>
                    <a:cubicBezTo>
                      <a:pt x="20" y="12"/>
                      <a:pt x="34" y="4"/>
                      <a:pt x="50" y="4"/>
                    </a:cubicBezTo>
                    <a:close/>
                    <a:moveTo>
                      <a:pt x="84" y="36"/>
                    </a:moveTo>
                    <a:cubicBezTo>
                      <a:pt x="84" y="37"/>
                      <a:pt x="83" y="39"/>
                      <a:pt x="83" y="40"/>
                    </a:cubicBezTo>
                    <a:cubicBezTo>
                      <a:pt x="81" y="43"/>
                      <a:pt x="80" y="43"/>
                      <a:pt x="78" y="43"/>
                    </a:cubicBezTo>
                    <a:cubicBezTo>
                      <a:pt x="76" y="44"/>
                      <a:pt x="74" y="44"/>
                      <a:pt x="71" y="44"/>
                    </a:cubicBezTo>
                    <a:cubicBezTo>
                      <a:pt x="66" y="44"/>
                      <a:pt x="63" y="43"/>
                      <a:pt x="61" y="42"/>
                    </a:cubicBezTo>
                    <a:cubicBezTo>
                      <a:pt x="59" y="41"/>
                      <a:pt x="58" y="38"/>
                      <a:pt x="57" y="37"/>
                    </a:cubicBezTo>
                    <a:cubicBezTo>
                      <a:pt x="57" y="36"/>
                      <a:pt x="54" y="31"/>
                      <a:pt x="59" y="30"/>
                    </a:cubicBezTo>
                    <a:cubicBezTo>
                      <a:pt x="63" y="28"/>
                      <a:pt x="68" y="28"/>
                      <a:pt x="70" y="28"/>
                    </a:cubicBezTo>
                    <a:cubicBezTo>
                      <a:pt x="73" y="28"/>
                      <a:pt x="80" y="28"/>
                      <a:pt x="82" y="29"/>
                    </a:cubicBezTo>
                    <a:cubicBezTo>
                      <a:pt x="85" y="31"/>
                      <a:pt x="84" y="35"/>
                      <a:pt x="84" y="36"/>
                    </a:cubicBezTo>
                    <a:close/>
                    <a:moveTo>
                      <a:pt x="43" y="37"/>
                    </a:moveTo>
                    <a:cubicBezTo>
                      <a:pt x="42" y="38"/>
                      <a:pt x="41" y="41"/>
                      <a:pt x="39" y="42"/>
                    </a:cubicBezTo>
                    <a:cubicBezTo>
                      <a:pt x="37" y="43"/>
                      <a:pt x="34" y="44"/>
                      <a:pt x="29" y="44"/>
                    </a:cubicBezTo>
                    <a:cubicBezTo>
                      <a:pt x="26" y="44"/>
                      <a:pt x="24" y="44"/>
                      <a:pt x="22" y="43"/>
                    </a:cubicBezTo>
                    <a:cubicBezTo>
                      <a:pt x="20" y="43"/>
                      <a:pt x="19" y="43"/>
                      <a:pt x="17" y="40"/>
                    </a:cubicBezTo>
                    <a:cubicBezTo>
                      <a:pt x="17" y="39"/>
                      <a:pt x="16" y="37"/>
                      <a:pt x="16" y="36"/>
                    </a:cubicBezTo>
                    <a:cubicBezTo>
                      <a:pt x="16" y="35"/>
                      <a:pt x="15" y="31"/>
                      <a:pt x="18" y="29"/>
                    </a:cubicBezTo>
                    <a:cubicBezTo>
                      <a:pt x="20" y="28"/>
                      <a:pt x="27" y="28"/>
                      <a:pt x="30" y="28"/>
                    </a:cubicBezTo>
                    <a:cubicBezTo>
                      <a:pt x="32" y="28"/>
                      <a:pt x="37" y="28"/>
                      <a:pt x="41" y="30"/>
                    </a:cubicBezTo>
                    <a:cubicBezTo>
                      <a:pt x="46" y="31"/>
                      <a:pt x="43" y="36"/>
                      <a:pt x="43" y="37"/>
                    </a:cubicBezTo>
                    <a:close/>
                    <a:moveTo>
                      <a:pt x="50" y="96"/>
                    </a:moveTo>
                    <a:cubicBezTo>
                      <a:pt x="25" y="96"/>
                      <a:pt x="4" y="75"/>
                      <a:pt x="4" y="50"/>
                    </a:cubicBezTo>
                    <a:cubicBezTo>
                      <a:pt x="4" y="43"/>
                      <a:pt x="6" y="36"/>
                      <a:pt x="9" y="30"/>
                    </a:cubicBezTo>
                    <a:cubicBezTo>
                      <a:pt x="9" y="30"/>
                      <a:pt x="9" y="30"/>
                      <a:pt x="9" y="30"/>
                    </a:cubicBezTo>
                    <a:cubicBezTo>
                      <a:pt x="11" y="31"/>
                      <a:pt x="11" y="32"/>
                      <a:pt x="11" y="32"/>
                    </a:cubicBezTo>
                    <a:cubicBezTo>
                      <a:pt x="11" y="32"/>
                      <a:pt x="12" y="34"/>
                      <a:pt x="14" y="40"/>
                    </a:cubicBezTo>
                    <a:cubicBezTo>
                      <a:pt x="15" y="46"/>
                      <a:pt x="19" y="47"/>
                      <a:pt x="19" y="47"/>
                    </a:cubicBezTo>
                    <a:cubicBezTo>
                      <a:pt x="19" y="47"/>
                      <a:pt x="24" y="48"/>
                      <a:pt x="29" y="48"/>
                    </a:cubicBezTo>
                    <a:cubicBezTo>
                      <a:pt x="34" y="48"/>
                      <a:pt x="37" y="48"/>
                      <a:pt x="41" y="46"/>
                    </a:cubicBezTo>
                    <a:cubicBezTo>
                      <a:pt x="44" y="45"/>
                      <a:pt x="46" y="40"/>
                      <a:pt x="46" y="40"/>
                    </a:cubicBezTo>
                    <a:cubicBezTo>
                      <a:pt x="46" y="40"/>
                      <a:pt x="48" y="36"/>
                      <a:pt x="49" y="33"/>
                    </a:cubicBezTo>
                    <a:cubicBezTo>
                      <a:pt x="49" y="32"/>
                      <a:pt x="49" y="32"/>
                      <a:pt x="50" y="32"/>
                    </a:cubicBezTo>
                    <a:cubicBezTo>
                      <a:pt x="51" y="32"/>
                      <a:pt x="51" y="32"/>
                      <a:pt x="51" y="33"/>
                    </a:cubicBezTo>
                    <a:cubicBezTo>
                      <a:pt x="52" y="36"/>
                      <a:pt x="54" y="40"/>
                      <a:pt x="54" y="40"/>
                    </a:cubicBezTo>
                    <a:cubicBezTo>
                      <a:pt x="54" y="40"/>
                      <a:pt x="56" y="45"/>
                      <a:pt x="59" y="46"/>
                    </a:cubicBezTo>
                    <a:cubicBezTo>
                      <a:pt x="63" y="48"/>
                      <a:pt x="66" y="48"/>
                      <a:pt x="71" y="48"/>
                    </a:cubicBezTo>
                    <a:cubicBezTo>
                      <a:pt x="76" y="48"/>
                      <a:pt x="81" y="47"/>
                      <a:pt x="81" y="47"/>
                    </a:cubicBezTo>
                    <a:cubicBezTo>
                      <a:pt x="81" y="47"/>
                      <a:pt x="85" y="46"/>
                      <a:pt x="86" y="40"/>
                    </a:cubicBezTo>
                    <a:cubicBezTo>
                      <a:pt x="88" y="34"/>
                      <a:pt x="89" y="32"/>
                      <a:pt x="89" y="32"/>
                    </a:cubicBezTo>
                    <a:cubicBezTo>
                      <a:pt x="89" y="32"/>
                      <a:pt x="89" y="31"/>
                      <a:pt x="91" y="30"/>
                    </a:cubicBezTo>
                    <a:cubicBezTo>
                      <a:pt x="91" y="30"/>
                      <a:pt x="91" y="30"/>
                      <a:pt x="91" y="30"/>
                    </a:cubicBezTo>
                    <a:cubicBezTo>
                      <a:pt x="94" y="36"/>
                      <a:pt x="96" y="43"/>
                      <a:pt x="96" y="50"/>
                    </a:cubicBezTo>
                    <a:cubicBezTo>
                      <a:pt x="96" y="75"/>
                      <a:pt x="75" y="96"/>
                      <a:pt x="50"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43" name="Oval 235"/>
              <p:cNvSpPr>
                <a:spLocks noChangeArrowheads="1"/>
              </p:cNvSpPr>
              <p:nvPr/>
            </p:nvSpPr>
            <p:spPr bwMode="auto">
              <a:xfrm>
                <a:off x="6123010" y="3255775"/>
                <a:ext cx="17323" cy="173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52" name="Group 51"/>
            <p:cNvGrpSpPr/>
            <p:nvPr/>
          </p:nvGrpSpPr>
          <p:grpSpPr>
            <a:xfrm>
              <a:off x="6201627" y="2789676"/>
              <a:ext cx="611609" cy="615337"/>
              <a:chOff x="6594709" y="3185154"/>
              <a:chExt cx="218527" cy="219859"/>
            </a:xfrm>
            <a:grpFill/>
          </p:grpSpPr>
          <p:sp>
            <p:nvSpPr>
              <p:cNvPr id="238" name="Freeform 236"/>
              <p:cNvSpPr>
                <a:spLocks/>
              </p:cNvSpPr>
              <p:nvPr/>
            </p:nvSpPr>
            <p:spPr bwMode="auto">
              <a:xfrm>
                <a:off x="6656003" y="3326397"/>
                <a:ext cx="95939" cy="25317"/>
              </a:xfrm>
              <a:custGeom>
                <a:avLst/>
                <a:gdLst>
                  <a:gd name="T0" fmla="*/ 0 w 44"/>
                  <a:gd name="T1" fmla="*/ 0 h 12"/>
                  <a:gd name="T2" fmla="*/ 0 w 44"/>
                  <a:gd name="T3" fmla="*/ 4 h 12"/>
                  <a:gd name="T4" fmla="*/ 22 w 44"/>
                  <a:gd name="T5" fmla="*/ 12 h 12"/>
                  <a:gd name="T6" fmla="*/ 44 w 44"/>
                  <a:gd name="T7" fmla="*/ 4 h 12"/>
                  <a:gd name="T8" fmla="*/ 44 w 44"/>
                  <a:gd name="T9" fmla="*/ 0 h 12"/>
                  <a:gd name="T10" fmla="*/ 22 w 44"/>
                  <a:gd name="T11" fmla="*/ 8 h 12"/>
                  <a:gd name="T12" fmla="*/ 0 w 44"/>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44" h="12">
                    <a:moveTo>
                      <a:pt x="0" y="0"/>
                    </a:moveTo>
                    <a:cubicBezTo>
                      <a:pt x="0" y="4"/>
                      <a:pt x="0" y="4"/>
                      <a:pt x="0" y="4"/>
                    </a:cubicBezTo>
                    <a:cubicBezTo>
                      <a:pt x="0" y="4"/>
                      <a:pt x="8" y="12"/>
                      <a:pt x="22" y="12"/>
                    </a:cubicBezTo>
                    <a:cubicBezTo>
                      <a:pt x="36" y="12"/>
                      <a:pt x="44" y="4"/>
                      <a:pt x="44" y="4"/>
                    </a:cubicBezTo>
                    <a:cubicBezTo>
                      <a:pt x="44" y="0"/>
                      <a:pt x="44" y="0"/>
                      <a:pt x="44" y="0"/>
                    </a:cubicBezTo>
                    <a:cubicBezTo>
                      <a:pt x="44" y="0"/>
                      <a:pt x="36" y="8"/>
                      <a:pt x="22" y="8"/>
                    </a:cubicBezTo>
                    <a:cubicBezTo>
                      <a:pt x="8" y="8"/>
                      <a:pt x="0" y="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39" name="Freeform 237"/>
              <p:cNvSpPr>
                <a:spLocks noEditPoints="1"/>
              </p:cNvSpPr>
              <p:nvPr/>
            </p:nvSpPr>
            <p:spPr bwMode="auto">
              <a:xfrm>
                <a:off x="6594709" y="3185154"/>
                <a:ext cx="218527" cy="219859"/>
              </a:xfrm>
              <a:custGeom>
                <a:avLst/>
                <a:gdLst>
                  <a:gd name="T0" fmla="*/ 50 w 100"/>
                  <a:gd name="T1" fmla="*/ 0 h 100"/>
                  <a:gd name="T2" fmla="*/ 0 w 100"/>
                  <a:gd name="T3" fmla="*/ 50 h 100"/>
                  <a:gd name="T4" fmla="*/ 50 w 100"/>
                  <a:gd name="T5" fmla="*/ 100 h 100"/>
                  <a:gd name="T6" fmla="*/ 100 w 100"/>
                  <a:gd name="T7" fmla="*/ 50 h 100"/>
                  <a:gd name="T8" fmla="*/ 50 w 100"/>
                  <a:gd name="T9" fmla="*/ 0 h 100"/>
                  <a:gd name="T10" fmla="*/ 50 w 100"/>
                  <a:gd name="T11" fmla="*/ 4 h 100"/>
                  <a:gd name="T12" fmla="*/ 88 w 100"/>
                  <a:gd name="T13" fmla="*/ 25 h 100"/>
                  <a:gd name="T14" fmla="*/ 51 w 100"/>
                  <a:gd name="T15" fmla="*/ 27 h 100"/>
                  <a:gd name="T16" fmla="*/ 50 w 100"/>
                  <a:gd name="T17" fmla="*/ 27 h 100"/>
                  <a:gd name="T18" fmla="*/ 49 w 100"/>
                  <a:gd name="T19" fmla="*/ 27 h 100"/>
                  <a:gd name="T20" fmla="*/ 12 w 100"/>
                  <a:gd name="T21" fmla="*/ 25 h 100"/>
                  <a:gd name="T22" fmla="*/ 50 w 100"/>
                  <a:gd name="T23" fmla="*/ 4 h 100"/>
                  <a:gd name="T24" fmla="*/ 50 w 100"/>
                  <a:gd name="T25" fmla="*/ 96 h 100"/>
                  <a:gd name="T26" fmla="*/ 4 w 100"/>
                  <a:gd name="T27" fmla="*/ 50 h 100"/>
                  <a:gd name="T28" fmla="*/ 9 w 100"/>
                  <a:gd name="T29" fmla="*/ 30 h 100"/>
                  <a:gd name="T30" fmla="*/ 9 w 100"/>
                  <a:gd name="T31" fmla="*/ 30 h 100"/>
                  <a:gd name="T32" fmla="*/ 11 w 100"/>
                  <a:gd name="T33" fmla="*/ 32 h 100"/>
                  <a:gd name="T34" fmla="*/ 14 w 100"/>
                  <a:gd name="T35" fmla="*/ 40 h 100"/>
                  <a:gd name="T36" fmla="*/ 19 w 100"/>
                  <a:gd name="T37" fmla="*/ 47 h 100"/>
                  <a:gd name="T38" fmla="*/ 29 w 100"/>
                  <a:gd name="T39" fmla="*/ 48 h 100"/>
                  <a:gd name="T40" fmla="*/ 41 w 100"/>
                  <a:gd name="T41" fmla="*/ 46 h 100"/>
                  <a:gd name="T42" fmla="*/ 46 w 100"/>
                  <a:gd name="T43" fmla="*/ 40 h 100"/>
                  <a:gd name="T44" fmla="*/ 49 w 100"/>
                  <a:gd name="T45" fmla="*/ 33 h 100"/>
                  <a:gd name="T46" fmla="*/ 50 w 100"/>
                  <a:gd name="T47" fmla="*/ 32 h 100"/>
                  <a:gd name="T48" fmla="*/ 51 w 100"/>
                  <a:gd name="T49" fmla="*/ 33 h 100"/>
                  <a:gd name="T50" fmla="*/ 54 w 100"/>
                  <a:gd name="T51" fmla="*/ 40 h 100"/>
                  <a:gd name="T52" fmla="*/ 59 w 100"/>
                  <a:gd name="T53" fmla="*/ 46 h 100"/>
                  <a:gd name="T54" fmla="*/ 71 w 100"/>
                  <a:gd name="T55" fmla="*/ 48 h 100"/>
                  <a:gd name="T56" fmla="*/ 81 w 100"/>
                  <a:gd name="T57" fmla="*/ 47 h 100"/>
                  <a:gd name="T58" fmla="*/ 86 w 100"/>
                  <a:gd name="T59" fmla="*/ 40 h 100"/>
                  <a:gd name="T60" fmla="*/ 89 w 100"/>
                  <a:gd name="T61" fmla="*/ 32 h 100"/>
                  <a:gd name="T62" fmla="*/ 91 w 100"/>
                  <a:gd name="T63" fmla="*/ 30 h 100"/>
                  <a:gd name="T64" fmla="*/ 91 w 100"/>
                  <a:gd name="T65" fmla="*/ 30 h 100"/>
                  <a:gd name="T66" fmla="*/ 96 w 100"/>
                  <a:gd name="T67" fmla="*/ 50 h 100"/>
                  <a:gd name="T68" fmla="*/ 50 w 100"/>
                  <a:gd name="T69" fmla="*/ 9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0" h="100">
                    <a:moveTo>
                      <a:pt x="50" y="0"/>
                    </a:moveTo>
                    <a:cubicBezTo>
                      <a:pt x="22" y="0"/>
                      <a:pt x="0" y="22"/>
                      <a:pt x="0" y="50"/>
                    </a:cubicBezTo>
                    <a:cubicBezTo>
                      <a:pt x="0" y="78"/>
                      <a:pt x="22" y="100"/>
                      <a:pt x="50" y="100"/>
                    </a:cubicBezTo>
                    <a:cubicBezTo>
                      <a:pt x="78" y="100"/>
                      <a:pt x="100" y="78"/>
                      <a:pt x="100" y="50"/>
                    </a:cubicBezTo>
                    <a:cubicBezTo>
                      <a:pt x="100" y="22"/>
                      <a:pt x="78" y="0"/>
                      <a:pt x="50" y="0"/>
                    </a:cubicBezTo>
                    <a:close/>
                    <a:moveTo>
                      <a:pt x="50" y="4"/>
                    </a:moveTo>
                    <a:cubicBezTo>
                      <a:pt x="66" y="4"/>
                      <a:pt x="80" y="12"/>
                      <a:pt x="88" y="25"/>
                    </a:cubicBezTo>
                    <a:cubicBezTo>
                      <a:pt x="79" y="24"/>
                      <a:pt x="63" y="24"/>
                      <a:pt x="51" y="27"/>
                    </a:cubicBezTo>
                    <a:cubicBezTo>
                      <a:pt x="51" y="27"/>
                      <a:pt x="50" y="27"/>
                      <a:pt x="50" y="27"/>
                    </a:cubicBezTo>
                    <a:cubicBezTo>
                      <a:pt x="50" y="27"/>
                      <a:pt x="49" y="27"/>
                      <a:pt x="49" y="27"/>
                    </a:cubicBezTo>
                    <a:cubicBezTo>
                      <a:pt x="37" y="24"/>
                      <a:pt x="21" y="24"/>
                      <a:pt x="12" y="25"/>
                    </a:cubicBezTo>
                    <a:cubicBezTo>
                      <a:pt x="20" y="12"/>
                      <a:pt x="34" y="4"/>
                      <a:pt x="50" y="4"/>
                    </a:cubicBezTo>
                    <a:close/>
                    <a:moveTo>
                      <a:pt x="50" y="96"/>
                    </a:moveTo>
                    <a:cubicBezTo>
                      <a:pt x="25" y="96"/>
                      <a:pt x="4" y="75"/>
                      <a:pt x="4" y="50"/>
                    </a:cubicBezTo>
                    <a:cubicBezTo>
                      <a:pt x="4" y="43"/>
                      <a:pt x="6" y="36"/>
                      <a:pt x="9" y="30"/>
                    </a:cubicBezTo>
                    <a:cubicBezTo>
                      <a:pt x="9" y="30"/>
                      <a:pt x="9" y="30"/>
                      <a:pt x="9" y="30"/>
                    </a:cubicBezTo>
                    <a:cubicBezTo>
                      <a:pt x="11" y="31"/>
                      <a:pt x="11" y="32"/>
                      <a:pt x="11" y="32"/>
                    </a:cubicBezTo>
                    <a:cubicBezTo>
                      <a:pt x="11" y="32"/>
                      <a:pt x="12" y="34"/>
                      <a:pt x="14" y="40"/>
                    </a:cubicBezTo>
                    <a:cubicBezTo>
                      <a:pt x="15" y="46"/>
                      <a:pt x="19" y="47"/>
                      <a:pt x="19" y="47"/>
                    </a:cubicBezTo>
                    <a:cubicBezTo>
                      <a:pt x="19" y="47"/>
                      <a:pt x="24" y="48"/>
                      <a:pt x="29" y="48"/>
                    </a:cubicBezTo>
                    <a:cubicBezTo>
                      <a:pt x="34" y="48"/>
                      <a:pt x="38" y="48"/>
                      <a:pt x="41" y="46"/>
                    </a:cubicBezTo>
                    <a:cubicBezTo>
                      <a:pt x="44" y="45"/>
                      <a:pt x="46" y="40"/>
                      <a:pt x="46" y="40"/>
                    </a:cubicBezTo>
                    <a:cubicBezTo>
                      <a:pt x="46" y="40"/>
                      <a:pt x="48" y="36"/>
                      <a:pt x="49" y="33"/>
                    </a:cubicBezTo>
                    <a:cubicBezTo>
                      <a:pt x="49" y="32"/>
                      <a:pt x="49" y="32"/>
                      <a:pt x="50" y="32"/>
                    </a:cubicBezTo>
                    <a:cubicBezTo>
                      <a:pt x="51" y="32"/>
                      <a:pt x="51" y="32"/>
                      <a:pt x="51" y="33"/>
                    </a:cubicBezTo>
                    <a:cubicBezTo>
                      <a:pt x="52" y="36"/>
                      <a:pt x="54" y="40"/>
                      <a:pt x="54" y="40"/>
                    </a:cubicBezTo>
                    <a:cubicBezTo>
                      <a:pt x="54" y="40"/>
                      <a:pt x="56" y="45"/>
                      <a:pt x="59" y="46"/>
                    </a:cubicBezTo>
                    <a:cubicBezTo>
                      <a:pt x="63" y="48"/>
                      <a:pt x="66" y="48"/>
                      <a:pt x="71" y="48"/>
                    </a:cubicBezTo>
                    <a:cubicBezTo>
                      <a:pt x="76" y="48"/>
                      <a:pt x="81" y="47"/>
                      <a:pt x="81" y="47"/>
                    </a:cubicBezTo>
                    <a:cubicBezTo>
                      <a:pt x="81" y="47"/>
                      <a:pt x="85" y="46"/>
                      <a:pt x="86" y="40"/>
                    </a:cubicBezTo>
                    <a:cubicBezTo>
                      <a:pt x="88" y="34"/>
                      <a:pt x="89" y="32"/>
                      <a:pt x="89" y="32"/>
                    </a:cubicBezTo>
                    <a:cubicBezTo>
                      <a:pt x="89" y="32"/>
                      <a:pt x="89" y="31"/>
                      <a:pt x="91" y="30"/>
                    </a:cubicBezTo>
                    <a:cubicBezTo>
                      <a:pt x="91" y="30"/>
                      <a:pt x="91" y="30"/>
                      <a:pt x="91" y="30"/>
                    </a:cubicBezTo>
                    <a:cubicBezTo>
                      <a:pt x="94" y="36"/>
                      <a:pt x="96" y="43"/>
                      <a:pt x="96" y="50"/>
                    </a:cubicBezTo>
                    <a:cubicBezTo>
                      <a:pt x="96" y="75"/>
                      <a:pt x="75" y="96"/>
                      <a:pt x="50"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53" name="Group 52"/>
            <p:cNvGrpSpPr/>
            <p:nvPr/>
          </p:nvGrpSpPr>
          <p:grpSpPr>
            <a:xfrm>
              <a:off x="9835733" y="5037400"/>
              <a:ext cx="218527" cy="219859"/>
              <a:chOff x="7127702" y="3185154"/>
              <a:chExt cx="218527" cy="219859"/>
            </a:xfrm>
            <a:grpFill/>
          </p:grpSpPr>
          <p:sp>
            <p:nvSpPr>
              <p:cNvPr id="236" name="Freeform 238"/>
              <p:cNvSpPr>
                <a:spLocks/>
              </p:cNvSpPr>
              <p:nvPr/>
            </p:nvSpPr>
            <p:spPr bwMode="auto">
              <a:xfrm>
                <a:off x="7198324" y="3326397"/>
                <a:ext cx="78617" cy="25317"/>
              </a:xfrm>
              <a:custGeom>
                <a:avLst/>
                <a:gdLst>
                  <a:gd name="T0" fmla="*/ 32 w 36"/>
                  <a:gd name="T1" fmla="*/ 2 h 12"/>
                  <a:gd name="T2" fmla="*/ 26 w 36"/>
                  <a:gd name="T3" fmla="*/ 8 h 12"/>
                  <a:gd name="T4" fmla="*/ 14 w 36"/>
                  <a:gd name="T5" fmla="*/ 8 h 12"/>
                  <a:gd name="T6" fmla="*/ 0 w 36"/>
                  <a:gd name="T7" fmla="*/ 8 h 12"/>
                  <a:gd name="T8" fmla="*/ 0 w 36"/>
                  <a:gd name="T9" fmla="*/ 12 h 12"/>
                  <a:gd name="T10" fmla="*/ 14 w 36"/>
                  <a:gd name="T11" fmla="*/ 12 h 12"/>
                  <a:gd name="T12" fmla="*/ 28 w 36"/>
                  <a:gd name="T13" fmla="*/ 12 h 12"/>
                  <a:gd name="T14" fmla="*/ 36 w 36"/>
                  <a:gd name="T15" fmla="*/ 4 h 12"/>
                  <a:gd name="T16" fmla="*/ 36 w 36"/>
                  <a:gd name="T17" fmla="*/ 0 h 12"/>
                  <a:gd name="T18" fmla="*/ 32 w 36"/>
                  <a:gd name="T19" fmla="*/ 0 h 12"/>
                  <a:gd name="T20" fmla="*/ 32 w 36"/>
                  <a:gd name="T21" fmla="*/ 2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6" h="12">
                    <a:moveTo>
                      <a:pt x="32" y="2"/>
                    </a:moveTo>
                    <a:cubicBezTo>
                      <a:pt x="32" y="5"/>
                      <a:pt x="29" y="8"/>
                      <a:pt x="26" y="8"/>
                    </a:cubicBezTo>
                    <a:cubicBezTo>
                      <a:pt x="14" y="8"/>
                      <a:pt x="14" y="8"/>
                      <a:pt x="14" y="8"/>
                    </a:cubicBezTo>
                    <a:cubicBezTo>
                      <a:pt x="0" y="8"/>
                      <a:pt x="0" y="8"/>
                      <a:pt x="0" y="8"/>
                    </a:cubicBezTo>
                    <a:cubicBezTo>
                      <a:pt x="0" y="12"/>
                      <a:pt x="0" y="12"/>
                      <a:pt x="0" y="12"/>
                    </a:cubicBezTo>
                    <a:cubicBezTo>
                      <a:pt x="14" y="12"/>
                      <a:pt x="14" y="12"/>
                      <a:pt x="14" y="12"/>
                    </a:cubicBezTo>
                    <a:cubicBezTo>
                      <a:pt x="28" y="12"/>
                      <a:pt x="28" y="12"/>
                      <a:pt x="28" y="12"/>
                    </a:cubicBezTo>
                    <a:cubicBezTo>
                      <a:pt x="32" y="12"/>
                      <a:pt x="36" y="8"/>
                      <a:pt x="36" y="4"/>
                    </a:cubicBezTo>
                    <a:cubicBezTo>
                      <a:pt x="36" y="2"/>
                      <a:pt x="36" y="0"/>
                      <a:pt x="36" y="0"/>
                    </a:cubicBezTo>
                    <a:cubicBezTo>
                      <a:pt x="32" y="0"/>
                      <a:pt x="32" y="0"/>
                      <a:pt x="32" y="0"/>
                    </a:cubicBezTo>
                    <a:lnTo>
                      <a:pt x="32"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37" name="Freeform 239"/>
              <p:cNvSpPr>
                <a:spLocks noEditPoints="1"/>
              </p:cNvSpPr>
              <p:nvPr/>
            </p:nvSpPr>
            <p:spPr bwMode="auto">
              <a:xfrm>
                <a:off x="7127702" y="3185154"/>
                <a:ext cx="218527" cy="219859"/>
              </a:xfrm>
              <a:custGeom>
                <a:avLst/>
                <a:gdLst>
                  <a:gd name="T0" fmla="*/ 50 w 100"/>
                  <a:gd name="T1" fmla="*/ 0 h 100"/>
                  <a:gd name="T2" fmla="*/ 0 w 100"/>
                  <a:gd name="T3" fmla="*/ 50 h 100"/>
                  <a:gd name="T4" fmla="*/ 50 w 100"/>
                  <a:gd name="T5" fmla="*/ 100 h 100"/>
                  <a:gd name="T6" fmla="*/ 100 w 100"/>
                  <a:gd name="T7" fmla="*/ 50 h 100"/>
                  <a:gd name="T8" fmla="*/ 50 w 100"/>
                  <a:gd name="T9" fmla="*/ 0 h 100"/>
                  <a:gd name="T10" fmla="*/ 50 w 100"/>
                  <a:gd name="T11" fmla="*/ 4 h 100"/>
                  <a:gd name="T12" fmla="*/ 88 w 100"/>
                  <a:gd name="T13" fmla="*/ 25 h 100"/>
                  <a:gd name="T14" fmla="*/ 51 w 100"/>
                  <a:gd name="T15" fmla="*/ 27 h 100"/>
                  <a:gd name="T16" fmla="*/ 50 w 100"/>
                  <a:gd name="T17" fmla="*/ 27 h 100"/>
                  <a:gd name="T18" fmla="*/ 49 w 100"/>
                  <a:gd name="T19" fmla="*/ 27 h 100"/>
                  <a:gd name="T20" fmla="*/ 12 w 100"/>
                  <a:gd name="T21" fmla="*/ 25 h 100"/>
                  <a:gd name="T22" fmla="*/ 50 w 100"/>
                  <a:gd name="T23" fmla="*/ 4 h 100"/>
                  <a:gd name="T24" fmla="*/ 50 w 100"/>
                  <a:gd name="T25" fmla="*/ 96 h 100"/>
                  <a:gd name="T26" fmla="*/ 4 w 100"/>
                  <a:gd name="T27" fmla="*/ 50 h 100"/>
                  <a:gd name="T28" fmla="*/ 9 w 100"/>
                  <a:gd name="T29" fmla="*/ 30 h 100"/>
                  <a:gd name="T30" fmla="*/ 9 w 100"/>
                  <a:gd name="T31" fmla="*/ 30 h 100"/>
                  <a:gd name="T32" fmla="*/ 11 w 100"/>
                  <a:gd name="T33" fmla="*/ 32 h 100"/>
                  <a:gd name="T34" fmla="*/ 14 w 100"/>
                  <a:gd name="T35" fmla="*/ 40 h 100"/>
                  <a:gd name="T36" fmla="*/ 19 w 100"/>
                  <a:gd name="T37" fmla="*/ 47 h 100"/>
                  <a:gd name="T38" fmla="*/ 29 w 100"/>
                  <a:gd name="T39" fmla="*/ 48 h 100"/>
                  <a:gd name="T40" fmla="*/ 41 w 100"/>
                  <a:gd name="T41" fmla="*/ 46 h 100"/>
                  <a:gd name="T42" fmla="*/ 46 w 100"/>
                  <a:gd name="T43" fmla="*/ 40 h 100"/>
                  <a:gd name="T44" fmla="*/ 49 w 100"/>
                  <a:gd name="T45" fmla="*/ 33 h 100"/>
                  <a:gd name="T46" fmla="*/ 50 w 100"/>
                  <a:gd name="T47" fmla="*/ 32 h 100"/>
                  <a:gd name="T48" fmla="*/ 51 w 100"/>
                  <a:gd name="T49" fmla="*/ 33 h 100"/>
                  <a:gd name="T50" fmla="*/ 54 w 100"/>
                  <a:gd name="T51" fmla="*/ 40 h 100"/>
                  <a:gd name="T52" fmla="*/ 59 w 100"/>
                  <a:gd name="T53" fmla="*/ 46 h 100"/>
                  <a:gd name="T54" fmla="*/ 71 w 100"/>
                  <a:gd name="T55" fmla="*/ 48 h 100"/>
                  <a:gd name="T56" fmla="*/ 81 w 100"/>
                  <a:gd name="T57" fmla="*/ 47 h 100"/>
                  <a:gd name="T58" fmla="*/ 86 w 100"/>
                  <a:gd name="T59" fmla="*/ 40 h 100"/>
                  <a:gd name="T60" fmla="*/ 89 w 100"/>
                  <a:gd name="T61" fmla="*/ 32 h 100"/>
                  <a:gd name="T62" fmla="*/ 91 w 100"/>
                  <a:gd name="T63" fmla="*/ 30 h 100"/>
                  <a:gd name="T64" fmla="*/ 91 w 100"/>
                  <a:gd name="T65" fmla="*/ 30 h 100"/>
                  <a:gd name="T66" fmla="*/ 96 w 100"/>
                  <a:gd name="T67" fmla="*/ 50 h 100"/>
                  <a:gd name="T68" fmla="*/ 50 w 100"/>
                  <a:gd name="T69" fmla="*/ 9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0" h="100">
                    <a:moveTo>
                      <a:pt x="50" y="0"/>
                    </a:moveTo>
                    <a:cubicBezTo>
                      <a:pt x="22" y="0"/>
                      <a:pt x="0" y="22"/>
                      <a:pt x="0" y="50"/>
                    </a:cubicBezTo>
                    <a:cubicBezTo>
                      <a:pt x="0" y="78"/>
                      <a:pt x="22" y="100"/>
                      <a:pt x="50" y="100"/>
                    </a:cubicBezTo>
                    <a:cubicBezTo>
                      <a:pt x="78" y="100"/>
                      <a:pt x="100" y="78"/>
                      <a:pt x="100" y="50"/>
                    </a:cubicBezTo>
                    <a:cubicBezTo>
                      <a:pt x="100" y="22"/>
                      <a:pt x="78" y="0"/>
                      <a:pt x="50" y="0"/>
                    </a:cubicBezTo>
                    <a:close/>
                    <a:moveTo>
                      <a:pt x="50" y="4"/>
                    </a:moveTo>
                    <a:cubicBezTo>
                      <a:pt x="66" y="4"/>
                      <a:pt x="80" y="12"/>
                      <a:pt x="88" y="25"/>
                    </a:cubicBezTo>
                    <a:cubicBezTo>
                      <a:pt x="79" y="24"/>
                      <a:pt x="63" y="24"/>
                      <a:pt x="51" y="27"/>
                    </a:cubicBezTo>
                    <a:cubicBezTo>
                      <a:pt x="51" y="27"/>
                      <a:pt x="50" y="27"/>
                      <a:pt x="50" y="27"/>
                    </a:cubicBezTo>
                    <a:cubicBezTo>
                      <a:pt x="50" y="27"/>
                      <a:pt x="49" y="27"/>
                      <a:pt x="49" y="27"/>
                    </a:cubicBezTo>
                    <a:cubicBezTo>
                      <a:pt x="37" y="24"/>
                      <a:pt x="21" y="24"/>
                      <a:pt x="12" y="25"/>
                    </a:cubicBezTo>
                    <a:cubicBezTo>
                      <a:pt x="20" y="12"/>
                      <a:pt x="34" y="4"/>
                      <a:pt x="50" y="4"/>
                    </a:cubicBezTo>
                    <a:close/>
                    <a:moveTo>
                      <a:pt x="50" y="96"/>
                    </a:moveTo>
                    <a:cubicBezTo>
                      <a:pt x="25" y="96"/>
                      <a:pt x="4" y="75"/>
                      <a:pt x="4" y="50"/>
                    </a:cubicBezTo>
                    <a:cubicBezTo>
                      <a:pt x="4" y="43"/>
                      <a:pt x="6" y="36"/>
                      <a:pt x="9" y="30"/>
                    </a:cubicBezTo>
                    <a:cubicBezTo>
                      <a:pt x="9" y="30"/>
                      <a:pt x="9" y="30"/>
                      <a:pt x="9" y="30"/>
                    </a:cubicBezTo>
                    <a:cubicBezTo>
                      <a:pt x="11" y="31"/>
                      <a:pt x="11" y="32"/>
                      <a:pt x="11" y="32"/>
                    </a:cubicBezTo>
                    <a:cubicBezTo>
                      <a:pt x="11" y="32"/>
                      <a:pt x="12" y="34"/>
                      <a:pt x="14" y="40"/>
                    </a:cubicBezTo>
                    <a:cubicBezTo>
                      <a:pt x="15" y="46"/>
                      <a:pt x="19" y="47"/>
                      <a:pt x="19" y="47"/>
                    </a:cubicBezTo>
                    <a:cubicBezTo>
                      <a:pt x="19" y="47"/>
                      <a:pt x="24" y="48"/>
                      <a:pt x="29" y="48"/>
                    </a:cubicBezTo>
                    <a:cubicBezTo>
                      <a:pt x="34" y="48"/>
                      <a:pt x="38" y="48"/>
                      <a:pt x="41" y="46"/>
                    </a:cubicBezTo>
                    <a:cubicBezTo>
                      <a:pt x="44" y="45"/>
                      <a:pt x="46" y="40"/>
                      <a:pt x="46" y="40"/>
                    </a:cubicBezTo>
                    <a:cubicBezTo>
                      <a:pt x="46" y="40"/>
                      <a:pt x="48" y="36"/>
                      <a:pt x="49" y="33"/>
                    </a:cubicBezTo>
                    <a:cubicBezTo>
                      <a:pt x="49" y="32"/>
                      <a:pt x="49" y="32"/>
                      <a:pt x="50" y="32"/>
                    </a:cubicBezTo>
                    <a:cubicBezTo>
                      <a:pt x="51" y="32"/>
                      <a:pt x="51" y="32"/>
                      <a:pt x="51" y="33"/>
                    </a:cubicBezTo>
                    <a:cubicBezTo>
                      <a:pt x="52" y="36"/>
                      <a:pt x="54" y="40"/>
                      <a:pt x="54" y="40"/>
                    </a:cubicBezTo>
                    <a:cubicBezTo>
                      <a:pt x="54" y="40"/>
                      <a:pt x="56" y="45"/>
                      <a:pt x="59" y="46"/>
                    </a:cubicBezTo>
                    <a:cubicBezTo>
                      <a:pt x="63" y="48"/>
                      <a:pt x="66" y="48"/>
                      <a:pt x="71" y="48"/>
                    </a:cubicBezTo>
                    <a:cubicBezTo>
                      <a:pt x="76" y="48"/>
                      <a:pt x="81" y="47"/>
                      <a:pt x="81" y="47"/>
                    </a:cubicBezTo>
                    <a:cubicBezTo>
                      <a:pt x="81" y="47"/>
                      <a:pt x="85" y="46"/>
                      <a:pt x="86" y="40"/>
                    </a:cubicBezTo>
                    <a:cubicBezTo>
                      <a:pt x="88" y="34"/>
                      <a:pt x="89" y="32"/>
                      <a:pt x="89" y="32"/>
                    </a:cubicBezTo>
                    <a:cubicBezTo>
                      <a:pt x="89" y="32"/>
                      <a:pt x="89" y="31"/>
                      <a:pt x="91" y="30"/>
                    </a:cubicBezTo>
                    <a:cubicBezTo>
                      <a:pt x="91" y="30"/>
                      <a:pt x="91" y="30"/>
                      <a:pt x="91" y="30"/>
                    </a:cubicBezTo>
                    <a:cubicBezTo>
                      <a:pt x="94" y="36"/>
                      <a:pt x="96" y="43"/>
                      <a:pt x="96" y="50"/>
                    </a:cubicBezTo>
                    <a:cubicBezTo>
                      <a:pt x="96" y="75"/>
                      <a:pt x="75" y="96"/>
                      <a:pt x="50"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sp>
          <p:nvSpPr>
            <p:cNvPr id="54" name="Freeform 6"/>
            <p:cNvSpPr>
              <a:spLocks noEditPoints="1"/>
            </p:cNvSpPr>
            <p:nvPr/>
          </p:nvSpPr>
          <p:spPr bwMode="auto">
            <a:xfrm>
              <a:off x="4977992" y="773677"/>
              <a:ext cx="254000" cy="271463"/>
            </a:xfrm>
            <a:custGeom>
              <a:avLst/>
              <a:gdLst>
                <a:gd name="T0" fmla="*/ 88 w 98"/>
                <a:gd name="T1" fmla="*/ 12 h 104"/>
                <a:gd name="T2" fmla="*/ 78 w 98"/>
                <a:gd name="T3" fmla="*/ 22 h 104"/>
                <a:gd name="T4" fmla="*/ 78 w 98"/>
                <a:gd name="T5" fmla="*/ 34 h 104"/>
                <a:gd name="T6" fmla="*/ 72 w 98"/>
                <a:gd name="T7" fmla="*/ 32 h 104"/>
                <a:gd name="T8" fmla="*/ 65 w 98"/>
                <a:gd name="T9" fmla="*/ 35 h 104"/>
                <a:gd name="T10" fmla="*/ 56 w 98"/>
                <a:gd name="T11" fmla="*/ 28 h 104"/>
                <a:gd name="T12" fmla="*/ 50 w 98"/>
                <a:gd name="T13" fmla="*/ 30 h 104"/>
                <a:gd name="T14" fmla="*/ 50 w 98"/>
                <a:gd name="T15" fmla="*/ 10 h 104"/>
                <a:gd name="T16" fmla="*/ 40 w 98"/>
                <a:gd name="T17" fmla="*/ 0 h 104"/>
                <a:gd name="T18" fmla="*/ 30 w 98"/>
                <a:gd name="T19" fmla="*/ 10 h 104"/>
                <a:gd name="T20" fmla="*/ 30 w 98"/>
                <a:gd name="T21" fmla="*/ 41 h 104"/>
                <a:gd name="T22" fmla="*/ 8 w 98"/>
                <a:gd name="T23" fmla="*/ 34 h 104"/>
                <a:gd name="T24" fmla="*/ 29 w 98"/>
                <a:gd name="T25" fmla="*/ 82 h 104"/>
                <a:gd name="T26" fmla="*/ 64 w 98"/>
                <a:gd name="T27" fmla="*/ 104 h 104"/>
                <a:gd name="T28" fmla="*/ 98 w 98"/>
                <a:gd name="T29" fmla="*/ 70 h 104"/>
                <a:gd name="T30" fmla="*/ 98 w 98"/>
                <a:gd name="T31" fmla="*/ 22 h 104"/>
                <a:gd name="T32" fmla="*/ 88 w 98"/>
                <a:gd name="T33" fmla="*/ 12 h 104"/>
                <a:gd name="T34" fmla="*/ 94 w 98"/>
                <a:gd name="T35" fmla="*/ 55 h 104"/>
                <a:gd name="T36" fmla="*/ 94 w 98"/>
                <a:gd name="T37" fmla="*/ 70 h 104"/>
                <a:gd name="T38" fmla="*/ 64 w 98"/>
                <a:gd name="T39" fmla="*/ 100 h 104"/>
                <a:gd name="T40" fmla="*/ 33 w 98"/>
                <a:gd name="T41" fmla="*/ 80 h 104"/>
                <a:gd name="T42" fmla="*/ 10 w 98"/>
                <a:gd name="T43" fmla="*/ 37 h 104"/>
                <a:gd name="T44" fmla="*/ 34 w 98"/>
                <a:gd name="T45" fmla="*/ 51 h 104"/>
                <a:gd name="T46" fmla="*/ 34 w 98"/>
                <a:gd name="T47" fmla="*/ 10 h 104"/>
                <a:gd name="T48" fmla="*/ 40 w 98"/>
                <a:gd name="T49" fmla="*/ 4 h 104"/>
                <a:gd name="T50" fmla="*/ 46 w 98"/>
                <a:gd name="T51" fmla="*/ 10 h 104"/>
                <a:gd name="T52" fmla="*/ 46 w 98"/>
                <a:gd name="T53" fmla="*/ 46 h 104"/>
                <a:gd name="T54" fmla="*/ 50 w 98"/>
                <a:gd name="T55" fmla="*/ 46 h 104"/>
                <a:gd name="T56" fmla="*/ 50 w 98"/>
                <a:gd name="T57" fmla="*/ 38 h 104"/>
                <a:gd name="T58" fmla="*/ 56 w 98"/>
                <a:gd name="T59" fmla="*/ 32 h 104"/>
                <a:gd name="T60" fmla="*/ 62 w 98"/>
                <a:gd name="T61" fmla="*/ 38 h 104"/>
                <a:gd name="T62" fmla="*/ 62 w 98"/>
                <a:gd name="T63" fmla="*/ 42 h 104"/>
                <a:gd name="T64" fmla="*/ 66 w 98"/>
                <a:gd name="T65" fmla="*/ 42 h 104"/>
                <a:gd name="T66" fmla="*/ 66 w 98"/>
                <a:gd name="T67" fmla="*/ 42 h 104"/>
                <a:gd name="T68" fmla="*/ 72 w 98"/>
                <a:gd name="T69" fmla="*/ 36 h 104"/>
                <a:gd name="T70" fmla="*/ 78 w 98"/>
                <a:gd name="T71" fmla="*/ 42 h 104"/>
                <a:gd name="T72" fmla="*/ 78 w 98"/>
                <a:gd name="T73" fmla="*/ 46 h 104"/>
                <a:gd name="T74" fmla="*/ 82 w 98"/>
                <a:gd name="T75" fmla="*/ 46 h 104"/>
                <a:gd name="T76" fmla="*/ 82 w 98"/>
                <a:gd name="T77" fmla="*/ 22 h 104"/>
                <a:gd name="T78" fmla="*/ 88 w 98"/>
                <a:gd name="T79" fmla="*/ 16 h 104"/>
                <a:gd name="T80" fmla="*/ 94 w 98"/>
                <a:gd name="T81" fmla="*/ 22 h 104"/>
                <a:gd name="T82" fmla="*/ 94 w 98"/>
                <a:gd name="T83" fmla="*/ 55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98" h="104">
                  <a:moveTo>
                    <a:pt x="88" y="12"/>
                  </a:moveTo>
                  <a:cubicBezTo>
                    <a:pt x="82" y="12"/>
                    <a:pt x="78" y="16"/>
                    <a:pt x="78" y="22"/>
                  </a:cubicBezTo>
                  <a:cubicBezTo>
                    <a:pt x="78" y="34"/>
                    <a:pt x="78" y="34"/>
                    <a:pt x="78" y="34"/>
                  </a:cubicBezTo>
                  <a:cubicBezTo>
                    <a:pt x="74" y="33"/>
                    <a:pt x="74" y="32"/>
                    <a:pt x="72" y="32"/>
                  </a:cubicBezTo>
                  <a:cubicBezTo>
                    <a:pt x="69" y="32"/>
                    <a:pt x="67" y="33"/>
                    <a:pt x="65" y="35"/>
                  </a:cubicBezTo>
                  <a:cubicBezTo>
                    <a:pt x="64" y="31"/>
                    <a:pt x="60" y="28"/>
                    <a:pt x="56" y="28"/>
                  </a:cubicBezTo>
                  <a:cubicBezTo>
                    <a:pt x="54" y="28"/>
                    <a:pt x="50" y="29"/>
                    <a:pt x="50" y="30"/>
                  </a:cubicBezTo>
                  <a:cubicBezTo>
                    <a:pt x="50" y="10"/>
                    <a:pt x="50" y="10"/>
                    <a:pt x="50" y="10"/>
                  </a:cubicBezTo>
                  <a:cubicBezTo>
                    <a:pt x="50" y="4"/>
                    <a:pt x="46" y="0"/>
                    <a:pt x="40" y="0"/>
                  </a:cubicBezTo>
                  <a:cubicBezTo>
                    <a:pt x="34" y="0"/>
                    <a:pt x="30" y="4"/>
                    <a:pt x="30" y="10"/>
                  </a:cubicBezTo>
                  <a:cubicBezTo>
                    <a:pt x="30" y="41"/>
                    <a:pt x="30" y="41"/>
                    <a:pt x="30" y="41"/>
                  </a:cubicBezTo>
                  <a:cubicBezTo>
                    <a:pt x="22" y="34"/>
                    <a:pt x="13" y="29"/>
                    <a:pt x="8" y="34"/>
                  </a:cubicBezTo>
                  <a:cubicBezTo>
                    <a:pt x="0" y="42"/>
                    <a:pt x="16" y="58"/>
                    <a:pt x="29" y="82"/>
                  </a:cubicBezTo>
                  <a:cubicBezTo>
                    <a:pt x="38" y="98"/>
                    <a:pt x="52" y="104"/>
                    <a:pt x="64" y="104"/>
                  </a:cubicBezTo>
                  <a:cubicBezTo>
                    <a:pt x="83" y="104"/>
                    <a:pt x="98" y="89"/>
                    <a:pt x="98" y="70"/>
                  </a:cubicBezTo>
                  <a:cubicBezTo>
                    <a:pt x="98" y="22"/>
                    <a:pt x="98" y="22"/>
                    <a:pt x="98" y="22"/>
                  </a:cubicBezTo>
                  <a:cubicBezTo>
                    <a:pt x="98" y="16"/>
                    <a:pt x="94" y="12"/>
                    <a:pt x="88" y="12"/>
                  </a:cubicBezTo>
                  <a:close/>
                  <a:moveTo>
                    <a:pt x="94" y="55"/>
                  </a:moveTo>
                  <a:cubicBezTo>
                    <a:pt x="94" y="70"/>
                    <a:pt x="94" y="70"/>
                    <a:pt x="94" y="70"/>
                  </a:cubicBezTo>
                  <a:cubicBezTo>
                    <a:pt x="94" y="87"/>
                    <a:pt x="81" y="100"/>
                    <a:pt x="64" y="100"/>
                  </a:cubicBezTo>
                  <a:cubicBezTo>
                    <a:pt x="49" y="100"/>
                    <a:pt x="40" y="92"/>
                    <a:pt x="33" y="80"/>
                  </a:cubicBezTo>
                  <a:cubicBezTo>
                    <a:pt x="17" y="54"/>
                    <a:pt x="6" y="42"/>
                    <a:pt x="10" y="37"/>
                  </a:cubicBezTo>
                  <a:cubicBezTo>
                    <a:pt x="15" y="33"/>
                    <a:pt x="26" y="42"/>
                    <a:pt x="34" y="51"/>
                  </a:cubicBezTo>
                  <a:cubicBezTo>
                    <a:pt x="34" y="10"/>
                    <a:pt x="34" y="10"/>
                    <a:pt x="34" y="10"/>
                  </a:cubicBezTo>
                  <a:cubicBezTo>
                    <a:pt x="34" y="7"/>
                    <a:pt x="37" y="4"/>
                    <a:pt x="40" y="4"/>
                  </a:cubicBezTo>
                  <a:cubicBezTo>
                    <a:pt x="43" y="4"/>
                    <a:pt x="46" y="7"/>
                    <a:pt x="46" y="10"/>
                  </a:cubicBezTo>
                  <a:cubicBezTo>
                    <a:pt x="46" y="46"/>
                    <a:pt x="46" y="46"/>
                    <a:pt x="46" y="46"/>
                  </a:cubicBezTo>
                  <a:cubicBezTo>
                    <a:pt x="50" y="46"/>
                    <a:pt x="50" y="46"/>
                    <a:pt x="50" y="46"/>
                  </a:cubicBezTo>
                  <a:cubicBezTo>
                    <a:pt x="50" y="38"/>
                    <a:pt x="50" y="38"/>
                    <a:pt x="50" y="38"/>
                  </a:cubicBezTo>
                  <a:cubicBezTo>
                    <a:pt x="50" y="35"/>
                    <a:pt x="53" y="32"/>
                    <a:pt x="56" y="32"/>
                  </a:cubicBezTo>
                  <a:cubicBezTo>
                    <a:pt x="59" y="32"/>
                    <a:pt x="62" y="35"/>
                    <a:pt x="62" y="38"/>
                  </a:cubicBezTo>
                  <a:cubicBezTo>
                    <a:pt x="62" y="42"/>
                    <a:pt x="62" y="42"/>
                    <a:pt x="62" y="42"/>
                  </a:cubicBezTo>
                  <a:cubicBezTo>
                    <a:pt x="66" y="42"/>
                    <a:pt x="66" y="42"/>
                    <a:pt x="66" y="42"/>
                  </a:cubicBezTo>
                  <a:cubicBezTo>
                    <a:pt x="66" y="42"/>
                    <a:pt x="66" y="42"/>
                    <a:pt x="66" y="42"/>
                  </a:cubicBezTo>
                  <a:cubicBezTo>
                    <a:pt x="66" y="39"/>
                    <a:pt x="69" y="36"/>
                    <a:pt x="72" y="36"/>
                  </a:cubicBezTo>
                  <a:cubicBezTo>
                    <a:pt x="75" y="36"/>
                    <a:pt x="78" y="39"/>
                    <a:pt x="78" y="42"/>
                  </a:cubicBezTo>
                  <a:cubicBezTo>
                    <a:pt x="78" y="46"/>
                    <a:pt x="78" y="46"/>
                    <a:pt x="78" y="46"/>
                  </a:cubicBezTo>
                  <a:cubicBezTo>
                    <a:pt x="82" y="46"/>
                    <a:pt x="82" y="46"/>
                    <a:pt x="82" y="46"/>
                  </a:cubicBezTo>
                  <a:cubicBezTo>
                    <a:pt x="82" y="22"/>
                    <a:pt x="82" y="22"/>
                    <a:pt x="82" y="22"/>
                  </a:cubicBezTo>
                  <a:cubicBezTo>
                    <a:pt x="82" y="19"/>
                    <a:pt x="85" y="16"/>
                    <a:pt x="88" y="16"/>
                  </a:cubicBezTo>
                  <a:cubicBezTo>
                    <a:pt x="91" y="16"/>
                    <a:pt x="94" y="19"/>
                    <a:pt x="94" y="22"/>
                  </a:cubicBezTo>
                  <a:lnTo>
                    <a:pt x="94" y="55"/>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5" name="Freeform 7"/>
            <p:cNvSpPr>
              <a:spLocks noEditPoints="1"/>
            </p:cNvSpPr>
            <p:nvPr/>
          </p:nvSpPr>
          <p:spPr bwMode="auto">
            <a:xfrm>
              <a:off x="4881564" y="3550345"/>
              <a:ext cx="255588" cy="292100"/>
            </a:xfrm>
            <a:custGeom>
              <a:avLst/>
              <a:gdLst>
                <a:gd name="T0" fmla="*/ 88 w 98"/>
                <a:gd name="T1" fmla="*/ 20 h 112"/>
                <a:gd name="T2" fmla="*/ 82 w 98"/>
                <a:gd name="T3" fmla="*/ 22 h 112"/>
                <a:gd name="T4" fmla="*/ 82 w 98"/>
                <a:gd name="T5" fmla="*/ 18 h 112"/>
                <a:gd name="T6" fmla="*/ 72 w 98"/>
                <a:gd name="T7" fmla="*/ 8 h 112"/>
                <a:gd name="T8" fmla="*/ 67 w 98"/>
                <a:gd name="T9" fmla="*/ 10 h 112"/>
                <a:gd name="T10" fmla="*/ 57 w 98"/>
                <a:gd name="T11" fmla="*/ 0 h 112"/>
                <a:gd name="T12" fmla="*/ 47 w 98"/>
                <a:gd name="T13" fmla="*/ 10 h 112"/>
                <a:gd name="T14" fmla="*/ 40 w 98"/>
                <a:gd name="T15" fmla="*/ 8 h 112"/>
                <a:gd name="T16" fmla="*/ 30 w 98"/>
                <a:gd name="T17" fmla="*/ 18 h 112"/>
                <a:gd name="T18" fmla="*/ 30 w 98"/>
                <a:gd name="T19" fmla="*/ 49 h 112"/>
                <a:gd name="T20" fmla="*/ 8 w 98"/>
                <a:gd name="T21" fmla="*/ 42 h 112"/>
                <a:gd name="T22" fmla="*/ 30 w 98"/>
                <a:gd name="T23" fmla="*/ 90 h 112"/>
                <a:gd name="T24" fmla="*/ 64 w 98"/>
                <a:gd name="T25" fmla="*/ 112 h 112"/>
                <a:gd name="T26" fmla="*/ 98 w 98"/>
                <a:gd name="T27" fmla="*/ 78 h 112"/>
                <a:gd name="T28" fmla="*/ 98 w 98"/>
                <a:gd name="T29" fmla="*/ 30 h 112"/>
                <a:gd name="T30" fmla="*/ 88 w 98"/>
                <a:gd name="T31" fmla="*/ 20 h 112"/>
                <a:gd name="T32" fmla="*/ 94 w 98"/>
                <a:gd name="T33" fmla="*/ 63 h 112"/>
                <a:gd name="T34" fmla="*/ 94 w 98"/>
                <a:gd name="T35" fmla="*/ 78 h 112"/>
                <a:gd name="T36" fmla="*/ 64 w 98"/>
                <a:gd name="T37" fmla="*/ 108 h 112"/>
                <a:gd name="T38" fmla="*/ 34 w 98"/>
                <a:gd name="T39" fmla="*/ 88 h 112"/>
                <a:gd name="T40" fmla="*/ 11 w 98"/>
                <a:gd name="T41" fmla="*/ 45 h 112"/>
                <a:gd name="T42" fmla="*/ 34 w 98"/>
                <a:gd name="T43" fmla="*/ 59 h 112"/>
                <a:gd name="T44" fmla="*/ 34 w 98"/>
                <a:gd name="T45" fmla="*/ 18 h 112"/>
                <a:gd name="T46" fmla="*/ 40 w 98"/>
                <a:gd name="T47" fmla="*/ 12 h 112"/>
                <a:gd name="T48" fmla="*/ 46 w 98"/>
                <a:gd name="T49" fmla="*/ 18 h 112"/>
                <a:gd name="T50" fmla="*/ 46 w 98"/>
                <a:gd name="T51" fmla="*/ 54 h 112"/>
                <a:gd name="T52" fmla="*/ 50 w 98"/>
                <a:gd name="T53" fmla="*/ 54 h 112"/>
                <a:gd name="T54" fmla="*/ 50 w 98"/>
                <a:gd name="T55" fmla="*/ 10 h 112"/>
                <a:gd name="T56" fmla="*/ 56 w 98"/>
                <a:gd name="T57" fmla="*/ 4 h 112"/>
                <a:gd name="T58" fmla="*/ 62 w 98"/>
                <a:gd name="T59" fmla="*/ 10 h 112"/>
                <a:gd name="T60" fmla="*/ 62 w 98"/>
                <a:gd name="T61" fmla="*/ 50 h 112"/>
                <a:gd name="T62" fmla="*/ 66 w 98"/>
                <a:gd name="T63" fmla="*/ 50 h 112"/>
                <a:gd name="T64" fmla="*/ 66 w 98"/>
                <a:gd name="T65" fmla="*/ 18 h 112"/>
                <a:gd name="T66" fmla="*/ 72 w 98"/>
                <a:gd name="T67" fmla="*/ 12 h 112"/>
                <a:gd name="T68" fmla="*/ 78 w 98"/>
                <a:gd name="T69" fmla="*/ 18 h 112"/>
                <a:gd name="T70" fmla="*/ 78 w 98"/>
                <a:gd name="T71" fmla="*/ 54 h 112"/>
                <a:gd name="T72" fmla="*/ 82 w 98"/>
                <a:gd name="T73" fmla="*/ 54 h 112"/>
                <a:gd name="T74" fmla="*/ 82 w 98"/>
                <a:gd name="T75" fmla="*/ 30 h 112"/>
                <a:gd name="T76" fmla="*/ 88 w 98"/>
                <a:gd name="T77" fmla="*/ 24 h 112"/>
                <a:gd name="T78" fmla="*/ 94 w 98"/>
                <a:gd name="T79" fmla="*/ 30 h 112"/>
                <a:gd name="T80" fmla="*/ 94 w 98"/>
                <a:gd name="T81" fmla="*/ 63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98" h="112">
                  <a:moveTo>
                    <a:pt x="88" y="20"/>
                  </a:moveTo>
                  <a:cubicBezTo>
                    <a:pt x="86" y="20"/>
                    <a:pt x="86" y="21"/>
                    <a:pt x="82" y="22"/>
                  </a:cubicBezTo>
                  <a:cubicBezTo>
                    <a:pt x="82" y="18"/>
                    <a:pt x="82" y="18"/>
                    <a:pt x="82" y="18"/>
                  </a:cubicBezTo>
                  <a:cubicBezTo>
                    <a:pt x="82" y="12"/>
                    <a:pt x="78" y="8"/>
                    <a:pt x="72" y="8"/>
                  </a:cubicBezTo>
                  <a:cubicBezTo>
                    <a:pt x="70" y="8"/>
                    <a:pt x="68" y="9"/>
                    <a:pt x="67" y="10"/>
                  </a:cubicBezTo>
                  <a:cubicBezTo>
                    <a:pt x="67" y="4"/>
                    <a:pt x="62" y="0"/>
                    <a:pt x="57" y="0"/>
                  </a:cubicBezTo>
                  <a:cubicBezTo>
                    <a:pt x="51" y="0"/>
                    <a:pt x="47" y="4"/>
                    <a:pt x="47" y="10"/>
                  </a:cubicBezTo>
                  <a:cubicBezTo>
                    <a:pt x="45" y="9"/>
                    <a:pt x="43" y="8"/>
                    <a:pt x="40" y="8"/>
                  </a:cubicBezTo>
                  <a:cubicBezTo>
                    <a:pt x="35" y="8"/>
                    <a:pt x="30" y="12"/>
                    <a:pt x="30" y="18"/>
                  </a:cubicBezTo>
                  <a:cubicBezTo>
                    <a:pt x="30" y="49"/>
                    <a:pt x="30" y="49"/>
                    <a:pt x="30" y="49"/>
                  </a:cubicBezTo>
                  <a:cubicBezTo>
                    <a:pt x="22" y="42"/>
                    <a:pt x="14" y="37"/>
                    <a:pt x="8" y="42"/>
                  </a:cubicBezTo>
                  <a:cubicBezTo>
                    <a:pt x="0" y="50"/>
                    <a:pt x="17" y="66"/>
                    <a:pt x="30" y="90"/>
                  </a:cubicBezTo>
                  <a:cubicBezTo>
                    <a:pt x="39" y="106"/>
                    <a:pt x="52" y="112"/>
                    <a:pt x="64" y="112"/>
                  </a:cubicBezTo>
                  <a:cubicBezTo>
                    <a:pt x="83" y="112"/>
                    <a:pt x="98" y="97"/>
                    <a:pt x="98" y="78"/>
                  </a:cubicBezTo>
                  <a:cubicBezTo>
                    <a:pt x="98" y="30"/>
                    <a:pt x="98" y="30"/>
                    <a:pt x="98" y="30"/>
                  </a:cubicBezTo>
                  <a:cubicBezTo>
                    <a:pt x="98" y="24"/>
                    <a:pt x="94" y="20"/>
                    <a:pt x="88" y="20"/>
                  </a:cubicBezTo>
                  <a:close/>
                  <a:moveTo>
                    <a:pt x="94" y="63"/>
                  </a:moveTo>
                  <a:cubicBezTo>
                    <a:pt x="94" y="78"/>
                    <a:pt x="94" y="78"/>
                    <a:pt x="94" y="78"/>
                  </a:cubicBezTo>
                  <a:cubicBezTo>
                    <a:pt x="94" y="95"/>
                    <a:pt x="81" y="108"/>
                    <a:pt x="64" y="108"/>
                  </a:cubicBezTo>
                  <a:cubicBezTo>
                    <a:pt x="49" y="108"/>
                    <a:pt x="41" y="100"/>
                    <a:pt x="34" y="88"/>
                  </a:cubicBezTo>
                  <a:cubicBezTo>
                    <a:pt x="18" y="62"/>
                    <a:pt x="6" y="50"/>
                    <a:pt x="11" y="45"/>
                  </a:cubicBezTo>
                  <a:cubicBezTo>
                    <a:pt x="15" y="41"/>
                    <a:pt x="26" y="50"/>
                    <a:pt x="34" y="59"/>
                  </a:cubicBezTo>
                  <a:cubicBezTo>
                    <a:pt x="34" y="18"/>
                    <a:pt x="34" y="18"/>
                    <a:pt x="34" y="18"/>
                  </a:cubicBezTo>
                  <a:cubicBezTo>
                    <a:pt x="34" y="15"/>
                    <a:pt x="37" y="12"/>
                    <a:pt x="40" y="12"/>
                  </a:cubicBezTo>
                  <a:cubicBezTo>
                    <a:pt x="43" y="12"/>
                    <a:pt x="46" y="15"/>
                    <a:pt x="46" y="18"/>
                  </a:cubicBezTo>
                  <a:cubicBezTo>
                    <a:pt x="46" y="54"/>
                    <a:pt x="46" y="54"/>
                    <a:pt x="46" y="54"/>
                  </a:cubicBezTo>
                  <a:cubicBezTo>
                    <a:pt x="50" y="54"/>
                    <a:pt x="50" y="54"/>
                    <a:pt x="50" y="54"/>
                  </a:cubicBezTo>
                  <a:cubicBezTo>
                    <a:pt x="50" y="10"/>
                    <a:pt x="50" y="10"/>
                    <a:pt x="50" y="10"/>
                  </a:cubicBezTo>
                  <a:cubicBezTo>
                    <a:pt x="50" y="7"/>
                    <a:pt x="53" y="4"/>
                    <a:pt x="56" y="4"/>
                  </a:cubicBezTo>
                  <a:cubicBezTo>
                    <a:pt x="59" y="4"/>
                    <a:pt x="62" y="7"/>
                    <a:pt x="62" y="10"/>
                  </a:cubicBezTo>
                  <a:cubicBezTo>
                    <a:pt x="62" y="50"/>
                    <a:pt x="62" y="50"/>
                    <a:pt x="62" y="50"/>
                  </a:cubicBezTo>
                  <a:cubicBezTo>
                    <a:pt x="66" y="50"/>
                    <a:pt x="66" y="50"/>
                    <a:pt x="66" y="50"/>
                  </a:cubicBezTo>
                  <a:cubicBezTo>
                    <a:pt x="66" y="18"/>
                    <a:pt x="66" y="18"/>
                    <a:pt x="66" y="18"/>
                  </a:cubicBezTo>
                  <a:cubicBezTo>
                    <a:pt x="66" y="15"/>
                    <a:pt x="69" y="12"/>
                    <a:pt x="72" y="12"/>
                  </a:cubicBezTo>
                  <a:cubicBezTo>
                    <a:pt x="75" y="12"/>
                    <a:pt x="78" y="15"/>
                    <a:pt x="78" y="18"/>
                  </a:cubicBezTo>
                  <a:cubicBezTo>
                    <a:pt x="78" y="54"/>
                    <a:pt x="78" y="54"/>
                    <a:pt x="78" y="54"/>
                  </a:cubicBezTo>
                  <a:cubicBezTo>
                    <a:pt x="82" y="54"/>
                    <a:pt x="82" y="54"/>
                    <a:pt x="82" y="54"/>
                  </a:cubicBezTo>
                  <a:cubicBezTo>
                    <a:pt x="82" y="30"/>
                    <a:pt x="82" y="30"/>
                    <a:pt x="82" y="30"/>
                  </a:cubicBezTo>
                  <a:cubicBezTo>
                    <a:pt x="82" y="27"/>
                    <a:pt x="85" y="24"/>
                    <a:pt x="88" y="24"/>
                  </a:cubicBezTo>
                  <a:cubicBezTo>
                    <a:pt x="91" y="24"/>
                    <a:pt x="94" y="27"/>
                    <a:pt x="94" y="30"/>
                  </a:cubicBezTo>
                  <a:lnTo>
                    <a:pt x="94" y="63"/>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nvGrpSpPr>
            <p:cNvPr id="56" name="Group 55"/>
            <p:cNvGrpSpPr/>
            <p:nvPr/>
          </p:nvGrpSpPr>
          <p:grpSpPr>
            <a:xfrm>
              <a:off x="647179" y="1946533"/>
              <a:ext cx="290513" cy="295275"/>
              <a:chOff x="2514600" y="1908175"/>
              <a:chExt cx="290513" cy="295275"/>
            </a:xfrm>
            <a:grpFill/>
          </p:grpSpPr>
          <p:sp>
            <p:nvSpPr>
              <p:cNvPr id="234" name="Oval 8"/>
              <p:cNvSpPr>
                <a:spLocks noChangeArrowheads="1"/>
              </p:cNvSpPr>
              <p:nvPr/>
            </p:nvSpPr>
            <p:spPr bwMode="auto">
              <a:xfrm>
                <a:off x="2544763" y="2146300"/>
                <a:ext cx="20638" cy="2063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35" name="Freeform 9"/>
              <p:cNvSpPr>
                <a:spLocks noEditPoints="1"/>
              </p:cNvSpPr>
              <p:nvPr/>
            </p:nvSpPr>
            <p:spPr bwMode="auto">
              <a:xfrm>
                <a:off x="2514600" y="1908175"/>
                <a:ext cx="290513" cy="295275"/>
              </a:xfrm>
              <a:custGeom>
                <a:avLst/>
                <a:gdLst>
                  <a:gd name="T0" fmla="*/ 112 w 112"/>
                  <a:gd name="T1" fmla="*/ 54 h 113"/>
                  <a:gd name="T2" fmla="*/ 102 w 112"/>
                  <a:gd name="T3" fmla="*/ 45 h 113"/>
                  <a:gd name="T4" fmla="*/ 78 w 112"/>
                  <a:gd name="T5" fmla="*/ 45 h 113"/>
                  <a:gd name="T6" fmla="*/ 64 w 112"/>
                  <a:gd name="T7" fmla="*/ 0 h 113"/>
                  <a:gd name="T8" fmla="*/ 50 w 112"/>
                  <a:gd name="T9" fmla="*/ 32 h 113"/>
                  <a:gd name="T10" fmla="*/ 32 w 112"/>
                  <a:gd name="T11" fmla="*/ 45 h 113"/>
                  <a:gd name="T12" fmla="*/ 30 w 112"/>
                  <a:gd name="T13" fmla="*/ 45 h 113"/>
                  <a:gd name="T14" fmla="*/ 8 w 112"/>
                  <a:gd name="T15" fmla="*/ 45 h 113"/>
                  <a:gd name="T16" fmla="*/ 0 w 112"/>
                  <a:gd name="T17" fmla="*/ 51 h 113"/>
                  <a:gd name="T18" fmla="*/ 0 w 112"/>
                  <a:gd name="T19" fmla="*/ 103 h 113"/>
                  <a:gd name="T20" fmla="*/ 8 w 112"/>
                  <a:gd name="T21" fmla="*/ 113 h 113"/>
                  <a:gd name="T22" fmla="*/ 30 w 112"/>
                  <a:gd name="T23" fmla="*/ 113 h 113"/>
                  <a:gd name="T24" fmla="*/ 53 w 112"/>
                  <a:gd name="T25" fmla="*/ 113 h 113"/>
                  <a:gd name="T26" fmla="*/ 86 w 112"/>
                  <a:gd name="T27" fmla="*/ 113 h 113"/>
                  <a:gd name="T28" fmla="*/ 96 w 112"/>
                  <a:gd name="T29" fmla="*/ 102 h 113"/>
                  <a:gd name="T30" fmla="*/ 94 w 112"/>
                  <a:gd name="T31" fmla="*/ 96 h 113"/>
                  <a:gd name="T32" fmla="*/ 104 w 112"/>
                  <a:gd name="T33" fmla="*/ 85 h 113"/>
                  <a:gd name="T34" fmla="*/ 101 w 112"/>
                  <a:gd name="T35" fmla="*/ 78 h 113"/>
                  <a:gd name="T36" fmla="*/ 108 w 112"/>
                  <a:gd name="T37" fmla="*/ 69 h 113"/>
                  <a:gd name="T38" fmla="*/ 105 w 112"/>
                  <a:gd name="T39" fmla="*/ 63 h 113"/>
                  <a:gd name="T40" fmla="*/ 112 w 112"/>
                  <a:gd name="T41" fmla="*/ 54 h 113"/>
                  <a:gd name="T42" fmla="*/ 28 w 112"/>
                  <a:gd name="T43" fmla="*/ 109 h 113"/>
                  <a:gd name="T44" fmla="*/ 8 w 112"/>
                  <a:gd name="T45" fmla="*/ 109 h 113"/>
                  <a:gd name="T46" fmla="*/ 4 w 112"/>
                  <a:gd name="T47" fmla="*/ 103 h 113"/>
                  <a:gd name="T48" fmla="*/ 4 w 112"/>
                  <a:gd name="T49" fmla="*/ 51 h 113"/>
                  <a:gd name="T50" fmla="*/ 8 w 112"/>
                  <a:gd name="T51" fmla="*/ 49 h 113"/>
                  <a:gd name="T52" fmla="*/ 28 w 112"/>
                  <a:gd name="T53" fmla="*/ 49 h 113"/>
                  <a:gd name="T54" fmla="*/ 28 w 112"/>
                  <a:gd name="T55" fmla="*/ 109 h 113"/>
                  <a:gd name="T56" fmla="*/ 102 w 112"/>
                  <a:gd name="T57" fmla="*/ 61 h 113"/>
                  <a:gd name="T58" fmla="*/ 88 w 112"/>
                  <a:gd name="T59" fmla="*/ 61 h 113"/>
                  <a:gd name="T60" fmla="*/ 88 w 112"/>
                  <a:gd name="T61" fmla="*/ 65 h 113"/>
                  <a:gd name="T62" fmla="*/ 98 w 112"/>
                  <a:gd name="T63" fmla="*/ 65 h 113"/>
                  <a:gd name="T64" fmla="*/ 104 w 112"/>
                  <a:gd name="T65" fmla="*/ 71 h 113"/>
                  <a:gd name="T66" fmla="*/ 98 w 112"/>
                  <a:gd name="T67" fmla="*/ 77 h 113"/>
                  <a:gd name="T68" fmla="*/ 84 w 112"/>
                  <a:gd name="T69" fmla="*/ 77 h 113"/>
                  <a:gd name="T70" fmla="*/ 84 w 112"/>
                  <a:gd name="T71" fmla="*/ 81 h 113"/>
                  <a:gd name="T72" fmla="*/ 94 w 112"/>
                  <a:gd name="T73" fmla="*/ 81 h 113"/>
                  <a:gd name="T74" fmla="*/ 100 w 112"/>
                  <a:gd name="T75" fmla="*/ 87 h 113"/>
                  <a:gd name="T76" fmla="*/ 94 w 112"/>
                  <a:gd name="T77" fmla="*/ 93 h 113"/>
                  <a:gd name="T78" fmla="*/ 80 w 112"/>
                  <a:gd name="T79" fmla="*/ 93 h 113"/>
                  <a:gd name="T80" fmla="*/ 80 w 112"/>
                  <a:gd name="T81" fmla="*/ 97 h 113"/>
                  <a:gd name="T82" fmla="*/ 86 w 112"/>
                  <a:gd name="T83" fmla="*/ 97 h 113"/>
                  <a:gd name="T84" fmla="*/ 92 w 112"/>
                  <a:gd name="T85" fmla="*/ 103 h 113"/>
                  <a:gd name="T86" fmla="*/ 86 w 112"/>
                  <a:gd name="T87" fmla="*/ 109 h 113"/>
                  <a:gd name="T88" fmla="*/ 71 w 112"/>
                  <a:gd name="T89" fmla="*/ 109 h 113"/>
                  <a:gd name="T90" fmla="*/ 32 w 112"/>
                  <a:gd name="T91" fmla="*/ 109 h 113"/>
                  <a:gd name="T92" fmla="*/ 32 w 112"/>
                  <a:gd name="T93" fmla="*/ 47 h 113"/>
                  <a:gd name="T94" fmla="*/ 43 w 112"/>
                  <a:gd name="T95" fmla="*/ 43 h 113"/>
                  <a:gd name="T96" fmla="*/ 53 w 112"/>
                  <a:gd name="T97" fmla="*/ 32 h 113"/>
                  <a:gd name="T98" fmla="*/ 64 w 112"/>
                  <a:gd name="T99" fmla="*/ 3 h 113"/>
                  <a:gd name="T100" fmla="*/ 74 w 112"/>
                  <a:gd name="T101" fmla="*/ 44 h 113"/>
                  <a:gd name="T102" fmla="*/ 73 w 112"/>
                  <a:gd name="T103" fmla="*/ 49 h 113"/>
                  <a:gd name="T104" fmla="*/ 102 w 112"/>
                  <a:gd name="T105" fmla="*/ 49 h 113"/>
                  <a:gd name="T106" fmla="*/ 108 w 112"/>
                  <a:gd name="T107" fmla="*/ 55 h 113"/>
                  <a:gd name="T108" fmla="*/ 102 w 112"/>
                  <a:gd name="T109" fmla="*/ 61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12" h="113">
                    <a:moveTo>
                      <a:pt x="112" y="54"/>
                    </a:moveTo>
                    <a:cubicBezTo>
                      <a:pt x="112" y="48"/>
                      <a:pt x="108" y="45"/>
                      <a:pt x="102" y="45"/>
                    </a:cubicBezTo>
                    <a:cubicBezTo>
                      <a:pt x="78" y="45"/>
                      <a:pt x="78" y="45"/>
                      <a:pt x="78" y="45"/>
                    </a:cubicBezTo>
                    <a:cubicBezTo>
                      <a:pt x="82" y="21"/>
                      <a:pt x="80" y="0"/>
                      <a:pt x="64" y="0"/>
                    </a:cubicBezTo>
                    <a:cubicBezTo>
                      <a:pt x="48" y="0"/>
                      <a:pt x="56" y="20"/>
                      <a:pt x="50" y="32"/>
                    </a:cubicBezTo>
                    <a:cubicBezTo>
                      <a:pt x="44" y="43"/>
                      <a:pt x="32" y="45"/>
                      <a:pt x="32" y="45"/>
                    </a:cubicBezTo>
                    <a:cubicBezTo>
                      <a:pt x="30" y="45"/>
                      <a:pt x="30" y="45"/>
                      <a:pt x="30" y="45"/>
                    </a:cubicBezTo>
                    <a:cubicBezTo>
                      <a:pt x="8" y="45"/>
                      <a:pt x="8" y="45"/>
                      <a:pt x="8" y="45"/>
                    </a:cubicBezTo>
                    <a:cubicBezTo>
                      <a:pt x="4" y="45"/>
                      <a:pt x="0" y="47"/>
                      <a:pt x="0" y="51"/>
                    </a:cubicBezTo>
                    <a:cubicBezTo>
                      <a:pt x="0" y="103"/>
                      <a:pt x="0" y="103"/>
                      <a:pt x="0" y="103"/>
                    </a:cubicBezTo>
                    <a:cubicBezTo>
                      <a:pt x="0" y="107"/>
                      <a:pt x="4" y="113"/>
                      <a:pt x="8" y="113"/>
                    </a:cubicBezTo>
                    <a:cubicBezTo>
                      <a:pt x="30" y="113"/>
                      <a:pt x="30" y="113"/>
                      <a:pt x="30" y="113"/>
                    </a:cubicBezTo>
                    <a:cubicBezTo>
                      <a:pt x="53" y="113"/>
                      <a:pt x="53" y="113"/>
                      <a:pt x="53" y="113"/>
                    </a:cubicBezTo>
                    <a:cubicBezTo>
                      <a:pt x="86" y="113"/>
                      <a:pt x="86" y="113"/>
                      <a:pt x="86" y="113"/>
                    </a:cubicBezTo>
                    <a:cubicBezTo>
                      <a:pt x="92" y="113"/>
                      <a:pt x="96" y="108"/>
                      <a:pt x="96" y="102"/>
                    </a:cubicBezTo>
                    <a:cubicBezTo>
                      <a:pt x="96" y="100"/>
                      <a:pt x="95" y="97"/>
                      <a:pt x="94" y="96"/>
                    </a:cubicBezTo>
                    <a:cubicBezTo>
                      <a:pt x="100" y="95"/>
                      <a:pt x="104" y="91"/>
                      <a:pt x="104" y="85"/>
                    </a:cubicBezTo>
                    <a:cubicBezTo>
                      <a:pt x="104" y="83"/>
                      <a:pt x="103" y="80"/>
                      <a:pt x="101" y="78"/>
                    </a:cubicBezTo>
                    <a:cubicBezTo>
                      <a:pt x="105" y="77"/>
                      <a:pt x="108" y="73"/>
                      <a:pt x="108" y="69"/>
                    </a:cubicBezTo>
                    <a:cubicBezTo>
                      <a:pt x="108" y="67"/>
                      <a:pt x="107" y="65"/>
                      <a:pt x="105" y="63"/>
                    </a:cubicBezTo>
                    <a:cubicBezTo>
                      <a:pt x="109" y="61"/>
                      <a:pt x="112" y="58"/>
                      <a:pt x="112" y="54"/>
                    </a:cubicBezTo>
                    <a:close/>
                    <a:moveTo>
                      <a:pt x="28" y="109"/>
                    </a:moveTo>
                    <a:cubicBezTo>
                      <a:pt x="8" y="109"/>
                      <a:pt x="8" y="109"/>
                      <a:pt x="8" y="109"/>
                    </a:cubicBezTo>
                    <a:cubicBezTo>
                      <a:pt x="6" y="109"/>
                      <a:pt x="4" y="105"/>
                      <a:pt x="4" y="103"/>
                    </a:cubicBezTo>
                    <a:cubicBezTo>
                      <a:pt x="4" y="51"/>
                      <a:pt x="4" y="51"/>
                      <a:pt x="4" y="51"/>
                    </a:cubicBezTo>
                    <a:cubicBezTo>
                      <a:pt x="4" y="49"/>
                      <a:pt x="6" y="49"/>
                      <a:pt x="8" y="49"/>
                    </a:cubicBezTo>
                    <a:cubicBezTo>
                      <a:pt x="28" y="49"/>
                      <a:pt x="28" y="49"/>
                      <a:pt x="28" y="49"/>
                    </a:cubicBezTo>
                    <a:lnTo>
                      <a:pt x="28" y="109"/>
                    </a:lnTo>
                    <a:close/>
                    <a:moveTo>
                      <a:pt x="102" y="61"/>
                    </a:moveTo>
                    <a:cubicBezTo>
                      <a:pt x="88" y="61"/>
                      <a:pt x="88" y="61"/>
                      <a:pt x="88" y="61"/>
                    </a:cubicBezTo>
                    <a:cubicBezTo>
                      <a:pt x="88" y="65"/>
                      <a:pt x="88" y="65"/>
                      <a:pt x="88" y="65"/>
                    </a:cubicBezTo>
                    <a:cubicBezTo>
                      <a:pt x="98" y="65"/>
                      <a:pt x="98" y="65"/>
                      <a:pt x="98" y="65"/>
                    </a:cubicBezTo>
                    <a:cubicBezTo>
                      <a:pt x="101" y="65"/>
                      <a:pt x="104" y="68"/>
                      <a:pt x="104" y="71"/>
                    </a:cubicBezTo>
                    <a:cubicBezTo>
                      <a:pt x="104" y="74"/>
                      <a:pt x="101" y="77"/>
                      <a:pt x="98" y="77"/>
                    </a:cubicBezTo>
                    <a:cubicBezTo>
                      <a:pt x="84" y="77"/>
                      <a:pt x="84" y="77"/>
                      <a:pt x="84" y="77"/>
                    </a:cubicBezTo>
                    <a:cubicBezTo>
                      <a:pt x="84" y="81"/>
                      <a:pt x="84" y="81"/>
                      <a:pt x="84" y="81"/>
                    </a:cubicBezTo>
                    <a:cubicBezTo>
                      <a:pt x="94" y="81"/>
                      <a:pt x="94" y="81"/>
                      <a:pt x="94" y="81"/>
                    </a:cubicBezTo>
                    <a:cubicBezTo>
                      <a:pt x="97" y="81"/>
                      <a:pt x="100" y="84"/>
                      <a:pt x="100" y="87"/>
                    </a:cubicBezTo>
                    <a:cubicBezTo>
                      <a:pt x="100" y="90"/>
                      <a:pt x="97" y="93"/>
                      <a:pt x="94" y="93"/>
                    </a:cubicBezTo>
                    <a:cubicBezTo>
                      <a:pt x="80" y="93"/>
                      <a:pt x="80" y="93"/>
                      <a:pt x="80" y="93"/>
                    </a:cubicBezTo>
                    <a:cubicBezTo>
                      <a:pt x="80" y="97"/>
                      <a:pt x="80" y="97"/>
                      <a:pt x="80" y="97"/>
                    </a:cubicBezTo>
                    <a:cubicBezTo>
                      <a:pt x="86" y="97"/>
                      <a:pt x="86" y="97"/>
                      <a:pt x="86" y="97"/>
                    </a:cubicBezTo>
                    <a:cubicBezTo>
                      <a:pt x="89" y="97"/>
                      <a:pt x="92" y="100"/>
                      <a:pt x="92" y="103"/>
                    </a:cubicBezTo>
                    <a:cubicBezTo>
                      <a:pt x="92" y="106"/>
                      <a:pt x="89" y="109"/>
                      <a:pt x="86" y="109"/>
                    </a:cubicBezTo>
                    <a:cubicBezTo>
                      <a:pt x="71" y="109"/>
                      <a:pt x="71" y="109"/>
                      <a:pt x="71" y="109"/>
                    </a:cubicBezTo>
                    <a:cubicBezTo>
                      <a:pt x="32" y="109"/>
                      <a:pt x="32" y="109"/>
                      <a:pt x="32" y="109"/>
                    </a:cubicBezTo>
                    <a:cubicBezTo>
                      <a:pt x="32" y="109"/>
                      <a:pt x="32" y="55"/>
                      <a:pt x="32" y="47"/>
                    </a:cubicBezTo>
                    <a:cubicBezTo>
                      <a:pt x="38" y="47"/>
                      <a:pt x="43" y="43"/>
                      <a:pt x="43" y="43"/>
                    </a:cubicBezTo>
                    <a:cubicBezTo>
                      <a:pt x="47" y="41"/>
                      <a:pt x="51" y="37"/>
                      <a:pt x="53" y="32"/>
                    </a:cubicBezTo>
                    <a:cubicBezTo>
                      <a:pt x="60" y="20"/>
                      <a:pt x="53" y="3"/>
                      <a:pt x="64" y="3"/>
                    </a:cubicBezTo>
                    <a:cubicBezTo>
                      <a:pt x="76" y="3"/>
                      <a:pt x="78" y="23"/>
                      <a:pt x="74" y="44"/>
                    </a:cubicBezTo>
                    <a:cubicBezTo>
                      <a:pt x="73" y="49"/>
                      <a:pt x="73" y="49"/>
                      <a:pt x="73" y="49"/>
                    </a:cubicBezTo>
                    <a:cubicBezTo>
                      <a:pt x="102" y="49"/>
                      <a:pt x="102" y="49"/>
                      <a:pt x="102" y="49"/>
                    </a:cubicBezTo>
                    <a:cubicBezTo>
                      <a:pt x="105" y="49"/>
                      <a:pt x="108" y="52"/>
                      <a:pt x="108" y="55"/>
                    </a:cubicBezTo>
                    <a:cubicBezTo>
                      <a:pt x="108" y="58"/>
                      <a:pt x="105" y="61"/>
                      <a:pt x="102" y="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57" name="Group 56"/>
            <p:cNvGrpSpPr/>
            <p:nvPr/>
          </p:nvGrpSpPr>
          <p:grpSpPr>
            <a:xfrm>
              <a:off x="10038206" y="6400642"/>
              <a:ext cx="295275" cy="292100"/>
              <a:chOff x="3138488" y="1911350"/>
              <a:chExt cx="295275" cy="292100"/>
            </a:xfrm>
            <a:grpFill/>
          </p:grpSpPr>
          <p:sp>
            <p:nvSpPr>
              <p:cNvPr id="232" name="Oval 10"/>
              <p:cNvSpPr>
                <a:spLocks noChangeArrowheads="1"/>
              </p:cNvSpPr>
              <p:nvPr/>
            </p:nvSpPr>
            <p:spPr bwMode="auto">
              <a:xfrm>
                <a:off x="3175000" y="1936750"/>
                <a:ext cx="20638" cy="2222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33" name="Freeform 11"/>
              <p:cNvSpPr>
                <a:spLocks noEditPoints="1"/>
              </p:cNvSpPr>
              <p:nvPr/>
            </p:nvSpPr>
            <p:spPr bwMode="auto">
              <a:xfrm>
                <a:off x="3138488" y="1911350"/>
                <a:ext cx="295275" cy="292100"/>
              </a:xfrm>
              <a:custGeom>
                <a:avLst/>
                <a:gdLst>
                  <a:gd name="T0" fmla="*/ 107 w 114"/>
                  <a:gd name="T1" fmla="*/ 47 h 112"/>
                  <a:gd name="T2" fmla="*/ 110 w 114"/>
                  <a:gd name="T3" fmla="*/ 40 h 112"/>
                  <a:gd name="T4" fmla="*/ 103 w 114"/>
                  <a:gd name="T5" fmla="*/ 31 h 112"/>
                  <a:gd name="T6" fmla="*/ 106 w 114"/>
                  <a:gd name="T7" fmla="*/ 24 h 112"/>
                  <a:gd name="T8" fmla="*/ 96 w 114"/>
                  <a:gd name="T9" fmla="*/ 14 h 112"/>
                  <a:gd name="T10" fmla="*/ 98 w 114"/>
                  <a:gd name="T11" fmla="*/ 9 h 112"/>
                  <a:gd name="T12" fmla="*/ 88 w 114"/>
                  <a:gd name="T13" fmla="*/ 0 h 112"/>
                  <a:gd name="T14" fmla="*/ 55 w 114"/>
                  <a:gd name="T15" fmla="*/ 0 h 112"/>
                  <a:gd name="T16" fmla="*/ 32 w 114"/>
                  <a:gd name="T17" fmla="*/ 0 h 112"/>
                  <a:gd name="T18" fmla="*/ 10 w 114"/>
                  <a:gd name="T19" fmla="*/ 0 h 112"/>
                  <a:gd name="T20" fmla="*/ 0 w 114"/>
                  <a:gd name="T21" fmla="*/ 6 h 112"/>
                  <a:gd name="T22" fmla="*/ 0 w 114"/>
                  <a:gd name="T23" fmla="*/ 58 h 112"/>
                  <a:gd name="T24" fmla="*/ 10 w 114"/>
                  <a:gd name="T25" fmla="*/ 68 h 112"/>
                  <a:gd name="T26" fmla="*/ 32 w 114"/>
                  <a:gd name="T27" fmla="*/ 68 h 112"/>
                  <a:gd name="T28" fmla="*/ 34 w 114"/>
                  <a:gd name="T29" fmla="*/ 68 h 112"/>
                  <a:gd name="T30" fmla="*/ 52 w 114"/>
                  <a:gd name="T31" fmla="*/ 80 h 112"/>
                  <a:gd name="T32" fmla="*/ 66 w 114"/>
                  <a:gd name="T33" fmla="*/ 112 h 112"/>
                  <a:gd name="T34" fmla="*/ 80 w 114"/>
                  <a:gd name="T35" fmla="*/ 68 h 112"/>
                  <a:gd name="T36" fmla="*/ 104 w 114"/>
                  <a:gd name="T37" fmla="*/ 68 h 112"/>
                  <a:gd name="T38" fmla="*/ 114 w 114"/>
                  <a:gd name="T39" fmla="*/ 57 h 112"/>
                  <a:gd name="T40" fmla="*/ 107 w 114"/>
                  <a:gd name="T41" fmla="*/ 47 h 112"/>
                  <a:gd name="T42" fmla="*/ 28 w 114"/>
                  <a:gd name="T43" fmla="*/ 64 h 112"/>
                  <a:gd name="T44" fmla="*/ 10 w 114"/>
                  <a:gd name="T45" fmla="*/ 64 h 112"/>
                  <a:gd name="T46" fmla="*/ 4 w 114"/>
                  <a:gd name="T47" fmla="*/ 58 h 112"/>
                  <a:gd name="T48" fmla="*/ 4 w 114"/>
                  <a:gd name="T49" fmla="*/ 6 h 112"/>
                  <a:gd name="T50" fmla="*/ 10 w 114"/>
                  <a:gd name="T51" fmla="*/ 4 h 112"/>
                  <a:gd name="T52" fmla="*/ 28 w 114"/>
                  <a:gd name="T53" fmla="*/ 4 h 112"/>
                  <a:gd name="T54" fmla="*/ 28 w 114"/>
                  <a:gd name="T55" fmla="*/ 64 h 112"/>
                  <a:gd name="T56" fmla="*/ 104 w 114"/>
                  <a:gd name="T57" fmla="*/ 64 h 112"/>
                  <a:gd name="T58" fmla="*/ 75 w 114"/>
                  <a:gd name="T59" fmla="*/ 64 h 112"/>
                  <a:gd name="T60" fmla="*/ 76 w 114"/>
                  <a:gd name="T61" fmla="*/ 67 h 112"/>
                  <a:gd name="T62" fmla="*/ 66 w 114"/>
                  <a:gd name="T63" fmla="*/ 107 h 112"/>
                  <a:gd name="T64" fmla="*/ 55 w 114"/>
                  <a:gd name="T65" fmla="*/ 77 h 112"/>
                  <a:gd name="T66" fmla="*/ 44 w 114"/>
                  <a:gd name="T67" fmla="*/ 66 h 112"/>
                  <a:gd name="T68" fmla="*/ 32 w 114"/>
                  <a:gd name="T69" fmla="*/ 62 h 112"/>
                  <a:gd name="T70" fmla="*/ 32 w 114"/>
                  <a:gd name="T71" fmla="*/ 4 h 112"/>
                  <a:gd name="T72" fmla="*/ 73 w 114"/>
                  <a:gd name="T73" fmla="*/ 4 h 112"/>
                  <a:gd name="T74" fmla="*/ 88 w 114"/>
                  <a:gd name="T75" fmla="*/ 4 h 112"/>
                  <a:gd name="T76" fmla="*/ 94 w 114"/>
                  <a:gd name="T77" fmla="*/ 10 h 112"/>
                  <a:gd name="T78" fmla="*/ 88 w 114"/>
                  <a:gd name="T79" fmla="*/ 16 h 112"/>
                  <a:gd name="T80" fmla="*/ 80 w 114"/>
                  <a:gd name="T81" fmla="*/ 16 h 112"/>
                  <a:gd name="T82" fmla="*/ 80 w 114"/>
                  <a:gd name="T83" fmla="*/ 20 h 112"/>
                  <a:gd name="T84" fmla="*/ 96 w 114"/>
                  <a:gd name="T85" fmla="*/ 20 h 112"/>
                  <a:gd name="T86" fmla="*/ 102 w 114"/>
                  <a:gd name="T87" fmla="*/ 26 h 112"/>
                  <a:gd name="T88" fmla="*/ 96 w 114"/>
                  <a:gd name="T89" fmla="*/ 32 h 112"/>
                  <a:gd name="T90" fmla="*/ 84 w 114"/>
                  <a:gd name="T91" fmla="*/ 32 h 112"/>
                  <a:gd name="T92" fmla="*/ 84 w 114"/>
                  <a:gd name="T93" fmla="*/ 36 h 112"/>
                  <a:gd name="T94" fmla="*/ 100 w 114"/>
                  <a:gd name="T95" fmla="*/ 36 h 112"/>
                  <a:gd name="T96" fmla="*/ 106 w 114"/>
                  <a:gd name="T97" fmla="*/ 42 h 112"/>
                  <a:gd name="T98" fmla="*/ 100 w 114"/>
                  <a:gd name="T99" fmla="*/ 48 h 112"/>
                  <a:gd name="T100" fmla="*/ 88 w 114"/>
                  <a:gd name="T101" fmla="*/ 48 h 112"/>
                  <a:gd name="T102" fmla="*/ 88 w 114"/>
                  <a:gd name="T103" fmla="*/ 52 h 112"/>
                  <a:gd name="T104" fmla="*/ 104 w 114"/>
                  <a:gd name="T105" fmla="*/ 52 h 112"/>
                  <a:gd name="T106" fmla="*/ 110 w 114"/>
                  <a:gd name="T107" fmla="*/ 58 h 112"/>
                  <a:gd name="T108" fmla="*/ 104 w 114"/>
                  <a:gd name="T109" fmla="*/ 64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14" h="112">
                    <a:moveTo>
                      <a:pt x="107" y="47"/>
                    </a:moveTo>
                    <a:cubicBezTo>
                      <a:pt x="109" y="45"/>
                      <a:pt x="110" y="43"/>
                      <a:pt x="110" y="40"/>
                    </a:cubicBezTo>
                    <a:cubicBezTo>
                      <a:pt x="110" y="36"/>
                      <a:pt x="107" y="32"/>
                      <a:pt x="103" y="31"/>
                    </a:cubicBezTo>
                    <a:cubicBezTo>
                      <a:pt x="105" y="29"/>
                      <a:pt x="106" y="27"/>
                      <a:pt x="106" y="24"/>
                    </a:cubicBezTo>
                    <a:cubicBezTo>
                      <a:pt x="106" y="18"/>
                      <a:pt x="102" y="14"/>
                      <a:pt x="96" y="14"/>
                    </a:cubicBezTo>
                    <a:cubicBezTo>
                      <a:pt x="97" y="12"/>
                      <a:pt x="98" y="11"/>
                      <a:pt x="98" y="9"/>
                    </a:cubicBezTo>
                    <a:cubicBezTo>
                      <a:pt x="98" y="3"/>
                      <a:pt x="94" y="0"/>
                      <a:pt x="88" y="0"/>
                    </a:cubicBezTo>
                    <a:cubicBezTo>
                      <a:pt x="55" y="0"/>
                      <a:pt x="55" y="0"/>
                      <a:pt x="55" y="0"/>
                    </a:cubicBezTo>
                    <a:cubicBezTo>
                      <a:pt x="32" y="0"/>
                      <a:pt x="32" y="0"/>
                      <a:pt x="32" y="0"/>
                    </a:cubicBezTo>
                    <a:cubicBezTo>
                      <a:pt x="10" y="0"/>
                      <a:pt x="10" y="0"/>
                      <a:pt x="10" y="0"/>
                    </a:cubicBezTo>
                    <a:cubicBezTo>
                      <a:pt x="6" y="0"/>
                      <a:pt x="0" y="2"/>
                      <a:pt x="0" y="6"/>
                    </a:cubicBezTo>
                    <a:cubicBezTo>
                      <a:pt x="0" y="58"/>
                      <a:pt x="0" y="58"/>
                      <a:pt x="0" y="58"/>
                    </a:cubicBezTo>
                    <a:cubicBezTo>
                      <a:pt x="0" y="62"/>
                      <a:pt x="6" y="68"/>
                      <a:pt x="10" y="68"/>
                    </a:cubicBezTo>
                    <a:cubicBezTo>
                      <a:pt x="32" y="68"/>
                      <a:pt x="32" y="68"/>
                      <a:pt x="32" y="68"/>
                    </a:cubicBezTo>
                    <a:cubicBezTo>
                      <a:pt x="34" y="68"/>
                      <a:pt x="34" y="68"/>
                      <a:pt x="34" y="68"/>
                    </a:cubicBezTo>
                    <a:cubicBezTo>
                      <a:pt x="34" y="68"/>
                      <a:pt x="46" y="68"/>
                      <a:pt x="52" y="80"/>
                    </a:cubicBezTo>
                    <a:cubicBezTo>
                      <a:pt x="58" y="92"/>
                      <a:pt x="50" y="112"/>
                      <a:pt x="66" y="112"/>
                    </a:cubicBezTo>
                    <a:cubicBezTo>
                      <a:pt x="82" y="112"/>
                      <a:pt x="84" y="88"/>
                      <a:pt x="80" y="68"/>
                    </a:cubicBezTo>
                    <a:cubicBezTo>
                      <a:pt x="104" y="68"/>
                      <a:pt x="104" y="68"/>
                      <a:pt x="104" y="68"/>
                    </a:cubicBezTo>
                    <a:cubicBezTo>
                      <a:pt x="110" y="68"/>
                      <a:pt x="114" y="63"/>
                      <a:pt x="114" y="57"/>
                    </a:cubicBezTo>
                    <a:cubicBezTo>
                      <a:pt x="114" y="53"/>
                      <a:pt x="111" y="48"/>
                      <a:pt x="107" y="47"/>
                    </a:cubicBezTo>
                    <a:close/>
                    <a:moveTo>
                      <a:pt x="28" y="64"/>
                    </a:moveTo>
                    <a:cubicBezTo>
                      <a:pt x="10" y="64"/>
                      <a:pt x="10" y="64"/>
                      <a:pt x="10" y="64"/>
                    </a:cubicBezTo>
                    <a:cubicBezTo>
                      <a:pt x="8" y="64"/>
                      <a:pt x="4" y="60"/>
                      <a:pt x="4" y="58"/>
                    </a:cubicBezTo>
                    <a:cubicBezTo>
                      <a:pt x="4" y="6"/>
                      <a:pt x="4" y="6"/>
                      <a:pt x="4" y="6"/>
                    </a:cubicBezTo>
                    <a:cubicBezTo>
                      <a:pt x="4" y="4"/>
                      <a:pt x="8" y="4"/>
                      <a:pt x="10" y="4"/>
                    </a:cubicBezTo>
                    <a:cubicBezTo>
                      <a:pt x="28" y="4"/>
                      <a:pt x="28" y="4"/>
                      <a:pt x="28" y="4"/>
                    </a:cubicBezTo>
                    <a:lnTo>
                      <a:pt x="28" y="64"/>
                    </a:lnTo>
                    <a:close/>
                    <a:moveTo>
                      <a:pt x="104" y="64"/>
                    </a:moveTo>
                    <a:cubicBezTo>
                      <a:pt x="75" y="64"/>
                      <a:pt x="75" y="64"/>
                      <a:pt x="75" y="64"/>
                    </a:cubicBezTo>
                    <a:cubicBezTo>
                      <a:pt x="76" y="67"/>
                      <a:pt x="76" y="67"/>
                      <a:pt x="76" y="67"/>
                    </a:cubicBezTo>
                    <a:cubicBezTo>
                      <a:pt x="80" y="88"/>
                      <a:pt x="78" y="107"/>
                      <a:pt x="66" y="107"/>
                    </a:cubicBezTo>
                    <a:cubicBezTo>
                      <a:pt x="55" y="107"/>
                      <a:pt x="62" y="89"/>
                      <a:pt x="55" y="77"/>
                    </a:cubicBezTo>
                    <a:cubicBezTo>
                      <a:pt x="53" y="72"/>
                      <a:pt x="48" y="68"/>
                      <a:pt x="44" y="66"/>
                    </a:cubicBezTo>
                    <a:cubicBezTo>
                      <a:pt x="44" y="66"/>
                      <a:pt x="40" y="62"/>
                      <a:pt x="32" y="62"/>
                    </a:cubicBezTo>
                    <a:cubicBezTo>
                      <a:pt x="32" y="54"/>
                      <a:pt x="32" y="4"/>
                      <a:pt x="32" y="4"/>
                    </a:cubicBezTo>
                    <a:cubicBezTo>
                      <a:pt x="73" y="4"/>
                      <a:pt x="73" y="4"/>
                      <a:pt x="73" y="4"/>
                    </a:cubicBezTo>
                    <a:cubicBezTo>
                      <a:pt x="88" y="4"/>
                      <a:pt x="88" y="4"/>
                      <a:pt x="88" y="4"/>
                    </a:cubicBezTo>
                    <a:cubicBezTo>
                      <a:pt x="91" y="4"/>
                      <a:pt x="94" y="7"/>
                      <a:pt x="94" y="10"/>
                    </a:cubicBezTo>
                    <a:cubicBezTo>
                      <a:pt x="94" y="13"/>
                      <a:pt x="91" y="16"/>
                      <a:pt x="88" y="16"/>
                    </a:cubicBezTo>
                    <a:cubicBezTo>
                      <a:pt x="80" y="16"/>
                      <a:pt x="80" y="16"/>
                      <a:pt x="80" y="16"/>
                    </a:cubicBezTo>
                    <a:cubicBezTo>
                      <a:pt x="80" y="20"/>
                      <a:pt x="80" y="20"/>
                      <a:pt x="80" y="20"/>
                    </a:cubicBezTo>
                    <a:cubicBezTo>
                      <a:pt x="96" y="20"/>
                      <a:pt x="96" y="20"/>
                      <a:pt x="96" y="20"/>
                    </a:cubicBezTo>
                    <a:cubicBezTo>
                      <a:pt x="99" y="20"/>
                      <a:pt x="102" y="23"/>
                      <a:pt x="102" y="26"/>
                    </a:cubicBezTo>
                    <a:cubicBezTo>
                      <a:pt x="102" y="29"/>
                      <a:pt x="99" y="32"/>
                      <a:pt x="96" y="32"/>
                    </a:cubicBezTo>
                    <a:cubicBezTo>
                      <a:pt x="84" y="32"/>
                      <a:pt x="84" y="32"/>
                      <a:pt x="84" y="32"/>
                    </a:cubicBezTo>
                    <a:cubicBezTo>
                      <a:pt x="84" y="36"/>
                      <a:pt x="84" y="36"/>
                      <a:pt x="84" y="36"/>
                    </a:cubicBezTo>
                    <a:cubicBezTo>
                      <a:pt x="100" y="36"/>
                      <a:pt x="100" y="36"/>
                      <a:pt x="100" y="36"/>
                    </a:cubicBezTo>
                    <a:cubicBezTo>
                      <a:pt x="103" y="36"/>
                      <a:pt x="106" y="39"/>
                      <a:pt x="106" y="42"/>
                    </a:cubicBezTo>
                    <a:cubicBezTo>
                      <a:pt x="106" y="45"/>
                      <a:pt x="103" y="48"/>
                      <a:pt x="100" y="48"/>
                    </a:cubicBezTo>
                    <a:cubicBezTo>
                      <a:pt x="88" y="48"/>
                      <a:pt x="88" y="48"/>
                      <a:pt x="88" y="48"/>
                    </a:cubicBezTo>
                    <a:cubicBezTo>
                      <a:pt x="88" y="52"/>
                      <a:pt x="88" y="52"/>
                      <a:pt x="88" y="52"/>
                    </a:cubicBezTo>
                    <a:cubicBezTo>
                      <a:pt x="104" y="52"/>
                      <a:pt x="104" y="52"/>
                      <a:pt x="104" y="52"/>
                    </a:cubicBezTo>
                    <a:cubicBezTo>
                      <a:pt x="107" y="52"/>
                      <a:pt x="110" y="55"/>
                      <a:pt x="110" y="58"/>
                    </a:cubicBezTo>
                    <a:cubicBezTo>
                      <a:pt x="110" y="61"/>
                      <a:pt x="107" y="64"/>
                      <a:pt x="104" y="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sp>
          <p:nvSpPr>
            <p:cNvPr id="58" name="Freeform 12"/>
            <p:cNvSpPr>
              <a:spLocks noEditPoints="1"/>
            </p:cNvSpPr>
            <p:nvPr/>
          </p:nvSpPr>
          <p:spPr bwMode="auto">
            <a:xfrm>
              <a:off x="2883729" y="4147913"/>
              <a:ext cx="290513" cy="292100"/>
            </a:xfrm>
            <a:custGeom>
              <a:avLst/>
              <a:gdLst>
                <a:gd name="T0" fmla="*/ 69 w 112"/>
                <a:gd name="T1" fmla="*/ 112 h 112"/>
                <a:gd name="T2" fmla="*/ 86 w 112"/>
                <a:gd name="T3" fmla="*/ 112 h 112"/>
                <a:gd name="T4" fmla="*/ 96 w 112"/>
                <a:gd name="T5" fmla="*/ 102 h 112"/>
                <a:gd name="T6" fmla="*/ 94 w 112"/>
                <a:gd name="T7" fmla="*/ 96 h 112"/>
                <a:gd name="T8" fmla="*/ 104 w 112"/>
                <a:gd name="T9" fmla="*/ 86 h 112"/>
                <a:gd name="T10" fmla="*/ 101 w 112"/>
                <a:gd name="T11" fmla="*/ 79 h 112"/>
                <a:gd name="T12" fmla="*/ 101 w 112"/>
                <a:gd name="T13" fmla="*/ 79 h 112"/>
                <a:gd name="T14" fmla="*/ 108 w 112"/>
                <a:gd name="T15" fmla="*/ 70 h 112"/>
                <a:gd name="T16" fmla="*/ 105 w 112"/>
                <a:gd name="T17" fmla="*/ 63 h 112"/>
                <a:gd name="T18" fmla="*/ 112 w 112"/>
                <a:gd name="T19" fmla="*/ 54 h 112"/>
                <a:gd name="T20" fmla="*/ 102 w 112"/>
                <a:gd name="T21" fmla="*/ 44 h 112"/>
                <a:gd name="T22" fmla="*/ 78 w 112"/>
                <a:gd name="T23" fmla="*/ 44 h 112"/>
                <a:gd name="T24" fmla="*/ 64 w 112"/>
                <a:gd name="T25" fmla="*/ 0 h 112"/>
                <a:gd name="T26" fmla="*/ 50 w 112"/>
                <a:gd name="T27" fmla="*/ 31 h 112"/>
                <a:gd name="T28" fmla="*/ 32 w 112"/>
                <a:gd name="T29" fmla="*/ 44 h 112"/>
                <a:gd name="T30" fmla="*/ 8 w 112"/>
                <a:gd name="T31" fmla="*/ 44 h 112"/>
                <a:gd name="T32" fmla="*/ 0 w 112"/>
                <a:gd name="T33" fmla="*/ 52 h 112"/>
                <a:gd name="T34" fmla="*/ 0 w 112"/>
                <a:gd name="T35" fmla="*/ 96 h 112"/>
                <a:gd name="T36" fmla="*/ 8 w 112"/>
                <a:gd name="T37" fmla="*/ 104 h 112"/>
                <a:gd name="T38" fmla="*/ 32 w 112"/>
                <a:gd name="T39" fmla="*/ 104 h 112"/>
                <a:gd name="T40" fmla="*/ 56 w 112"/>
                <a:gd name="T41" fmla="*/ 112 h 112"/>
                <a:gd name="T42" fmla="*/ 69 w 112"/>
                <a:gd name="T43" fmla="*/ 112 h 112"/>
                <a:gd name="T44" fmla="*/ 34 w 112"/>
                <a:gd name="T45" fmla="*/ 48 h 112"/>
                <a:gd name="T46" fmla="*/ 53 w 112"/>
                <a:gd name="T47" fmla="*/ 33 h 112"/>
                <a:gd name="T48" fmla="*/ 64 w 112"/>
                <a:gd name="T49" fmla="*/ 4 h 112"/>
                <a:gd name="T50" fmla="*/ 73 w 112"/>
                <a:gd name="T51" fmla="*/ 48 h 112"/>
                <a:gd name="T52" fmla="*/ 73 w 112"/>
                <a:gd name="T53" fmla="*/ 48 h 112"/>
                <a:gd name="T54" fmla="*/ 102 w 112"/>
                <a:gd name="T55" fmla="*/ 48 h 112"/>
                <a:gd name="T56" fmla="*/ 108 w 112"/>
                <a:gd name="T57" fmla="*/ 54 h 112"/>
                <a:gd name="T58" fmla="*/ 102 w 112"/>
                <a:gd name="T59" fmla="*/ 60 h 112"/>
                <a:gd name="T60" fmla="*/ 88 w 112"/>
                <a:gd name="T61" fmla="*/ 60 h 112"/>
                <a:gd name="T62" fmla="*/ 88 w 112"/>
                <a:gd name="T63" fmla="*/ 64 h 112"/>
                <a:gd name="T64" fmla="*/ 98 w 112"/>
                <a:gd name="T65" fmla="*/ 64 h 112"/>
                <a:gd name="T66" fmla="*/ 104 w 112"/>
                <a:gd name="T67" fmla="*/ 70 h 112"/>
                <a:gd name="T68" fmla="*/ 98 w 112"/>
                <a:gd name="T69" fmla="*/ 76 h 112"/>
                <a:gd name="T70" fmla="*/ 84 w 112"/>
                <a:gd name="T71" fmla="*/ 76 h 112"/>
                <a:gd name="T72" fmla="*/ 84 w 112"/>
                <a:gd name="T73" fmla="*/ 76 h 112"/>
                <a:gd name="T74" fmla="*/ 84 w 112"/>
                <a:gd name="T75" fmla="*/ 80 h 112"/>
                <a:gd name="T76" fmla="*/ 94 w 112"/>
                <a:gd name="T77" fmla="*/ 80 h 112"/>
                <a:gd name="T78" fmla="*/ 100 w 112"/>
                <a:gd name="T79" fmla="*/ 86 h 112"/>
                <a:gd name="T80" fmla="*/ 94 w 112"/>
                <a:gd name="T81" fmla="*/ 92 h 112"/>
                <a:gd name="T82" fmla="*/ 80 w 112"/>
                <a:gd name="T83" fmla="*/ 92 h 112"/>
                <a:gd name="T84" fmla="*/ 80 w 112"/>
                <a:gd name="T85" fmla="*/ 92 h 112"/>
                <a:gd name="T86" fmla="*/ 80 w 112"/>
                <a:gd name="T87" fmla="*/ 96 h 112"/>
                <a:gd name="T88" fmla="*/ 86 w 112"/>
                <a:gd name="T89" fmla="*/ 96 h 112"/>
                <a:gd name="T90" fmla="*/ 92 w 112"/>
                <a:gd name="T91" fmla="*/ 102 h 112"/>
                <a:gd name="T92" fmla="*/ 86 w 112"/>
                <a:gd name="T93" fmla="*/ 108 h 112"/>
                <a:gd name="T94" fmla="*/ 71 w 112"/>
                <a:gd name="T95" fmla="*/ 108 h 112"/>
                <a:gd name="T96" fmla="*/ 56 w 112"/>
                <a:gd name="T97" fmla="*/ 108 h 112"/>
                <a:gd name="T98" fmla="*/ 32 w 112"/>
                <a:gd name="T99" fmla="*/ 100 h 112"/>
                <a:gd name="T100" fmla="*/ 8 w 112"/>
                <a:gd name="T101" fmla="*/ 100 h 112"/>
                <a:gd name="T102" fmla="*/ 4 w 112"/>
                <a:gd name="T103" fmla="*/ 96 h 112"/>
                <a:gd name="T104" fmla="*/ 4 w 112"/>
                <a:gd name="T105" fmla="*/ 52 h 112"/>
                <a:gd name="T106" fmla="*/ 8 w 112"/>
                <a:gd name="T107" fmla="*/ 48 h 112"/>
                <a:gd name="T108" fmla="*/ 34 w 112"/>
                <a:gd name="T109" fmla="*/ 48 h 112"/>
                <a:gd name="T110" fmla="*/ 34 w 112"/>
                <a:gd name="T111" fmla="*/ 48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2" h="112">
                  <a:moveTo>
                    <a:pt x="69" y="112"/>
                  </a:moveTo>
                  <a:cubicBezTo>
                    <a:pt x="86" y="112"/>
                    <a:pt x="86" y="112"/>
                    <a:pt x="86" y="112"/>
                  </a:cubicBezTo>
                  <a:cubicBezTo>
                    <a:pt x="92" y="112"/>
                    <a:pt x="96" y="108"/>
                    <a:pt x="96" y="102"/>
                  </a:cubicBezTo>
                  <a:cubicBezTo>
                    <a:pt x="96" y="100"/>
                    <a:pt x="95" y="98"/>
                    <a:pt x="94" y="96"/>
                  </a:cubicBezTo>
                  <a:cubicBezTo>
                    <a:pt x="100" y="96"/>
                    <a:pt x="104" y="92"/>
                    <a:pt x="104" y="86"/>
                  </a:cubicBezTo>
                  <a:cubicBezTo>
                    <a:pt x="104" y="83"/>
                    <a:pt x="103" y="81"/>
                    <a:pt x="101" y="79"/>
                  </a:cubicBezTo>
                  <a:cubicBezTo>
                    <a:pt x="101" y="79"/>
                    <a:pt x="101" y="79"/>
                    <a:pt x="101" y="79"/>
                  </a:cubicBezTo>
                  <a:cubicBezTo>
                    <a:pt x="105" y="78"/>
                    <a:pt x="108" y="74"/>
                    <a:pt x="108" y="70"/>
                  </a:cubicBezTo>
                  <a:cubicBezTo>
                    <a:pt x="108" y="67"/>
                    <a:pt x="107" y="65"/>
                    <a:pt x="105" y="63"/>
                  </a:cubicBezTo>
                  <a:cubicBezTo>
                    <a:pt x="109" y="62"/>
                    <a:pt x="112" y="58"/>
                    <a:pt x="112" y="54"/>
                  </a:cubicBezTo>
                  <a:cubicBezTo>
                    <a:pt x="112" y="48"/>
                    <a:pt x="108" y="44"/>
                    <a:pt x="102" y="44"/>
                  </a:cubicBezTo>
                  <a:cubicBezTo>
                    <a:pt x="78" y="44"/>
                    <a:pt x="78" y="44"/>
                    <a:pt x="78" y="44"/>
                  </a:cubicBezTo>
                  <a:cubicBezTo>
                    <a:pt x="82" y="24"/>
                    <a:pt x="80" y="0"/>
                    <a:pt x="64" y="0"/>
                  </a:cubicBezTo>
                  <a:cubicBezTo>
                    <a:pt x="48" y="0"/>
                    <a:pt x="56" y="19"/>
                    <a:pt x="50" y="31"/>
                  </a:cubicBezTo>
                  <a:cubicBezTo>
                    <a:pt x="44" y="43"/>
                    <a:pt x="32" y="44"/>
                    <a:pt x="32" y="44"/>
                  </a:cubicBezTo>
                  <a:cubicBezTo>
                    <a:pt x="8" y="44"/>
                    <a:pt x="8" y="44"/>
                    <a:pt x="8" y="44"/>
                  </a:cubicBezTo>
                  <a:cubicBezTo>
                    <a:pt x="4" y="44"/>
                    <a:pt x="0" y="48"/>
                    <a:pt x="0" y="52"/>
                  </a:cubicBezTo>
                  <a:cubicBezTo>
                    <a:pt x="0" y="96"/>
                    <a:pt x="0" y="96"/>
                    <a:pt x="0" y="96"/>
                  </a:cubicBezTo>
                  <a:cubicBezTo>
                    <a:pt x="0" y="100"/>
                    <a:pt x="4" y="104"/>
                    <a:pt x="8" y="104"/>
                  </a:cubicBezTo>
                  <a:cubicBezTo>
                    <a:pt x="32" y="104"/>
                    <a:pt x="32" y="104"/>
                    <a:pt x="32" y="104"/>
                  </a:cubicBezTo>
                  <a:cubicBezTo>
                    <a:pt x="56" y="112"/>
                    <a:pt x="56" y="112"/>
                    <a:pt x="56" y="112"/>
                  </a:cubicBezTo>
                  <a:cubicBezTo>
                    <a:pt x="69" y="112"/>
                    <a:pt x="69" y="112"/>
                    <a:pt x="69" y="112"/>
                  </a:cubicBezTo>
                  <a:close/>
                  <a:moveTo>
                    <a:pt x="34" y="48"/>
                  </a:moveTo>
                  <a:cubicBezTo>
                    <a:pt x="34" y="48"/>
                    <a:pt x="47" y="45"/>
                    <a:pt x="53" y="33"/>
                  </a:cubicBezTo>
                  <a:cubicBezTo>
                    <a:pt x="60" y="21"/>
                    <a:pt x="53" y="4"/>
                    <a:pt x="64" y="4"/>
                  </a:cubicBezTo>
                  <a:cubicBezTo>
                    <a:pt x="77" y="4"/>
                    <a:pt x="78" y="26"/>
                    <a:pt x="73" y="48"/>
                  </a:cubicBezTo>
                  <a:cubicBezTo>
                    <a:pt x="73" y="48"/>
                    <a:pt x="73" y="48"/>
                    <a:pt x="73" y="48"/>
                  </a:cubicBezTo>
                  <a:cubicBezTo>
                    <a:pt x="102" y="48"/>
                    <a:pt x="102" y="48"/>
                    <a:pt x="102" y="48"/>
                  </a:cubicBezTo>
                  <a:cubicBezTo>
                    <a:pt x="105" y="48"/>
                    <a:pt x="108" y="51"/>
                    <a:pt x="108" y="54"/>
                  </a:cubicBezTo>
                  <a:cubicBezTo>
                    <a:pt x="108" y="57"/>
                    <a:pt x="105" y="60"/>
                    <a:pt x="102" y="60"/>
                  </a:cubicBezTo>
                  <a:cubicBezTo>
                    <a:pt x="88" y="60"/>
                    <a:pt x="88" y="60"/>
                    <a:pt x="88" y="60"/>
                  </a:cubicBezTo>
                  <a:cubicBezTo>
                    <a:pt x="88" y="64"/>
                    <a:pt x="88" y="64"/>
                    <a:pt x="88" y="64"/>
                  </a:cubicBezTo>
                  <a:cubicBezTo>
                    <a:pt x="98" y="64"/>
                    <a:pt x="98" y="64"/>
                    <a:pt x="98" y="64"/>
                  </a:cubicBezTo>
                  <a:cubicBezTo>
                    <a:pt x="101" y="64"/>
                    <a:pt x="104" y="67"/>
                    <a:pt x="104" y="70"/>
                  </a:cubicBezTo>
                  <a:cubicBezTo>
                    <a:pt x="104" y="73"/>
                    <a:pt x="101" y="76"/>
                    <a:pt x="98" y="76"/>
                  </a:cubicBezTo>
                  <a:cubicBezTo>
                    <a:pt x="84" y="76"/>
                    <a:pt x="84" y="76"/>
                    <a:pt x="84" y="76"/>
                  </a:cubicBezTo>
                  <a:cubicBezTo>
                    <a:pt x="84" y="76"/>
                    <a:pt x="84" y="76"/>
                    <a:pt x="84" y="76"/>
                  </a:cubicBezTo>
                  <a:cubicBezTo>
                    <a:pt x="84" y="80"/>
                    <a:pt x="84" y="80"/>
                    <a:pt x="84" y="80"/>
                  </a:cubicBezTo>
                  <a:cubicBezTo>
                    <a:pt x="94" y="80"/>
                    <a:pt x="94" y="80"/>
                    <a:pt x="94" y="80"/>
                  </a:cubicBezTo>
                  <a:cubicBezTo>
                    <a:pt x="97" y="80"/>
                    <a:pt x="100" y="83"/>
                    <a:pt x="100" y="86"/>
                  </a:cubicBezTo>
                  <a:cubicBezTo>
                    <a:pt x="100" y="89"/>
                    <a:pt x="97" y="92"/>
                    <a:pt x="94" y="92"/>
                  </a:cubicBezTo>
                  <a:cubicBezTo>
                    <a:pt x="80" y="92"/>
                    <a:pt x="80" y="92"/>
                    <a:pt x="80" y="92"/>
                  </a:cubicBezTo>
                  <a:cubicBezTo>
                    <a:pt x="80" y="92"/>
                    <a:pt x="80" y="92"/>
                    <a:pt x="80" y="92"/>
                  </a:cubicBezTo>
                  <a:cubicBezTo>
                    <a:pt x="80" y="96"/>
                    <a:pt x="80" y="96"/>
                    <a:pt x="80" y="96"/>
                  </a:cubicBezTo>
                  <a:cubicBezTo>
                    <a:pt x="86" y="96"/>
                    <a:pt x="86" y="96"/>
                    <a:pt x="86" y="96"/>
                  </a:cubicBezTo>
                  <a:cubicBezTo>
                    <a:pt x="89" y="96"/>
                    <a:pt x="92" y="99"/>
                    <a:pt x="92" y="102"/>
                  </a:cubicBezTo>
                  <a:cubicBezTo>
                    <a:pt x="92" y="105"/>
                    <a:pt x="89" y="108"/>
                    <a:pt x="86" y="108"/>
                  </a:cubicBezTo>
                  <a:cubicBezTo>
                    <a:pt x="71" y="108"/>
                    <a:pt x="71" y="108"/>
                    <a:pt x="71" y="108"/>
                  </a:cubicBezTo>
                  <a:cubicBezTo>
                    <a:pt x="56" y="108"/>
                    <a:pt x="56" y="108"/>
                    <a:pt x="56" y="108"/>
                  </a:cubicBezTo>
                  <a:cubicBezTo>
                    <a:pt x="32" y="100"/>
                    <a:pt x="32" y="100"/>
                    <a:pt x="32" y="100"/>
                  </a:cubicBezTo>
                  <a:cubicBezTo>
                    <a:pt x="8" y="100"/>
                    <a:pt x="8" y="100"/>
                    <a:pt x="8" y="100"/>
                  </a:cubicBezTo>
                  <a:cubicBezTo>
                    <a:pt x="6" y="100"/>
                    <a:pt x="4" y="98"/>
                    <a:pt x="4" y="96"/>
                  </a:cubicBezTo>
                  <a:cubicBezTo>
                    <a:pt x="4" y="52"/>
                    <a:pt x="4" y="52"/>
                    <a:pt x="4" y="52"/>
                  </a:cubicBezTo>
                  <a:cubicBezTo>
                    <a:pt x="4" y="50"/>
                    <a:pt x="6" y="48"/>
                    <a:pt x="8" y="48"/>
                  </a:cubicBezTo>
                  <a:cubicBezTo>
                    <a:pt x="34" y="48"/>
                    <a:pt x="34" y="48"/>
                    <a:pt x="34" y="48"/>
                  </a:cubicBezTo>
                  <a:cubicBezTo>
                    <a:pt x="34" y="48"/>
                    <a:pt x="34" y="48"/>
                    <a:pt x="34" y="48"/>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9" name="Freeform 13"/>
            <p:cNvSpPr>
              <a:spLocks noEditPoints="1"/>
            </p:cNvSpPr>
            <p:nvPr/>
          </p:nvSpPr>
          <p:spPr bwMode="auto">
            <a:xfrm>
              <a:off x="7408864" y="3550345"/>
              <a:ext cx="292100" cy="292100"/>
            </a:xfrm>
            <a:custGeom>
              <a:avLst/>
              <a:gdLst>
                <a:gd name="T0" fmla="*/ 69 w 112"/>
                <a:gd name="T1" fmla="*/ 0 h 112"/>
                <a:gd name="T2" fmla="*/ 86 w 112"/>
                <a:gd name="T3" fmla="*/ 0 h 112"/>
                <a:gd name="T4" fmla="*/ 96 w 112"/>
                <a:gd name="T5" fmla="*/ 10 h 112"/>
                <a:gd name="T6" fmla="*/ 94 w 112"/>
                <a:gd name="T7" fmla="*/ 16 h 112"/>
                <a:gd name="T8" fmla="*/ 104 w 112"/>
                <a:gd name="T9" fmla="*/ 26 h 112"/>
                <a:gd name="T10" fmla="*/ 101 w 112"/>
                <a:gd name="T11" fmla="*/ 33 h 112"/>
                <a:gd name="T12" fmla="*/ 101 w 112"/>
                <a:gd name="T13" fmla="*/ 33 h 112"/>
                <a:gd name="T14" fmla="*/ 108 w 112"/>
                <a:gd name="T15" fmla="*/ 42 h 112"/>
                <a:gd name="T16" fmla="*/ 105 w 112"/>
                <a:gd name="T17" fmla="*/ 49 h 112"/>
                <a:gd name="T18" fmla="*/ 112 w 112"/>
                <a:gd name="T19" fmla="*/ 58 h 112"/>
                <a:gd name="T20" fmla="*/ 102 w 112"/>
                <a:gd name="T21" fmla="*/ 68 h 112"/>
                <a:gd name="T22" fmla="*/ 78 w 112"/>
                <a:gd name="T23" fmla="*/ 68 h 112"/>
                <a:gd name="T24" fmla="*/ 64 w 112"/>
                <a:gd name="T25" fmla="*/ 112 h 112"/>
                <a:gd name="T26" fmla="*/ 50 w 112"/>
                <a:gd name="T27" fmla="*/ 81 h 112"/>
                <a:gd name="T28" fmla="*/ 32 w 112"/>
                <a:gd name="T29" fmla="*/ 68 h 112"/>
                <a:gd name="T30" fmla="*/ 8 w 112"/>
                <a:gd name="T31" fmla="*/ 68 h 112"/>
                <a:gd name="T32" fmla="*/ 0 w 112"/>
                <a:gd name="T33" fmla="*/ 60 h 112"/>
                <a:gd name="T34" fmla="*/ 0 w 112"/>
                <a:gd name="T35" fmla="*/ 16 h 112"/>
                <a:gd name="T36" fmla="*/ 8 w 112"/>
                <a:gd name="T37" fmla="*/ 8 h 112"/>
                <a:gd name="T38" fmla="*/ 32 w 112"/>
                <a:gd name="T39" fmla="*/ 8 h 112"/>
                <a:gd name="T40" fmla="*/ 56 w 112"/>
                <a:gd name="T41" fmla="*/ 0 h 112"/>
                <a:gd name="T42" fmla="*/ 69 w 112"/>
                <a:gd name="T43" fmla="*/ 0 h 112"/>
                <a:gd name="T44" fmla="*/ 34 w 112"/>
                <a:gd name="T45" fmla="*/ 64 h 112"/>
                <a:gd name="T46" fmla="*/ 53 w 112"/>
                <a:gd name="T47" fmla="*/ 79 h 112"/>
                <a:gd name="T48" fmla="*/ 64 w 112"/>
                <a:gd name="T49" fmla="*/ 108 h 112"/>
                <a:gd name="T50" fmla="*/ 73 w 112"/>
                <a:gd name="T51" fmla="*/ 64 h 112"/>
                <a:gd name="T52" fmla="*/ 73 w 112"/>
                <a:gd name="T53" fmla="*/ 64 h 112"/>
                <a:gd name="T54" fmla="*/ 102 w 112"/>
                <a:gd name="T55" fmla="*/ 64 h 112"/>
                <a:gd name="T56" fmla="*/ 108 w 112"/>
                <a:gd name="T57" fmla="*/ 58 h 112"/>
                <a:gd name="T58" fmla="*/ 102 w 112"/>
                <a:gd name="T59" fmla="*/ 52 h 112"/>
                <a:gd name="T60" fmla="*/ 88 w 112"/>
                <a:gd name="T61" fmla="*/ 52 h 112"/>
                <a:gd name="T62" fmla="*/ 88 w 112"/>
                <a:gd name="T63" fmla="*/ 48 h 112"/>
                <a:gd name="T64" fmla="*/ 98 w 112"/>
                <a:gd name="T65" fmla="*/ 48 h 112"/>
                <a:gd name="T66" fmla="*/ 104 w 112"/>
                <a:gd name="T67" fmla="*/ 42 h 112"/>
                <a:gd name="T68" fmla="*/ 98 w 112"/>
                <a:gd name="T69" fmla="*/ 36 h 112"/>
                <a:gd name="T70" fmla="*/ 84 w 112"/>
                <a:gd name="T71" fmla="*/ 36 h 112"/>
                <a:gd name="T72" fmla="*/ 84 w 112"/>
                <a:gd name="T73" fmla="*/ 36 h 112"/>
                <a:gd name="T74" fmla="*/ 84 w 112"/>
                <a:gd name="T75" fmla="*/ 32 h 112"/>
                <a:gd name="T76" fmla="*/ 94 w 112"/>
                <a:gd name="T77" fmla="*/ 32 h 112"/>
                <a:gd name="T78" fmla="*/ 100 w 112"/>
                <a:gd name="T79" fmla="*/ 26 h 112"/>
                <a:gd name="T80" fmla="*/ 94 w 112"/>
                <a:gd name="T81" fmla="*/ 20 h 112"/>
                <a:gd name="T82" fmla="*/ 80 w 112"/>
                <a:gd name="T83" fmla="*/ 20 h 112"/>
                <a:gd name="T84" fmla="*/ 80 w 112"/>
                <a:gd name="T85" fmla="*/ 20 h 112"/>
                <a:gd name="T86" fmla="*/ 80 w 112"/>
                <a:gd name="T87" fmla="*/ 16 h 112"/>
                <a:gd name="T88" fmla="*/ 86 w 112"/>
                <a:gd name="T89" fmla="*/ 16 h 112"/>
                <a:gd name="T90" fmla="*/ 92 w 112"/>
                <a:gd name="T91" fmla="*/ 10 h 112"/>
                <a:gd name="T92" fmla="*/ 86 w 112"/>
                <a:gd name="T93" fmla="*/ 4 h 112"/>
                <a:gd name="T94" fmla="*/ 71 w 112"/>
                <a:gd name="T95" fmla="*/ 4 h 112"/>
                <a:gd name="T96" fmla="*/ 56 w 112"/>
                <a:gd name="T97" fmla="*/ 4 h 112"/>
                <a:gd name="T98" fmla="*/ 32 w 112"/>
                <a:gd name="T99" fmla="*/ 12 h 112"/>
                <a:gd name="T100" fmla="*/ 8 w 112"/>
                <a:gd name="T101" fmla="*/ 12 h 112"/>
                <a:gd name="T102" fmla="*/ 4 w 112"/>
                <a:gd name="T103" fmla="*/ 16 h 112"/>
                <a:gd name="T104" fmla="*/ 4 w 112"/>
                <a:gd name="T105" fmla="*/ 60 h 112"/>
                <a:gd name="T106" fmla="*/ 8 w 112"/>
                <a:gd name="T107" fmla="*/ 64 h 112"/>
                <a:gd name="T108" fmla="*/ 34 w 112"/>
                <a:gd name="T109" fmla="*/ 64 h 112"/>
                <a:gd name="T110" fmla="*/ 34 w 112"/>
                <a:gd name="T111" fmla="*/ 64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2" h="112">
                  <a:moveTo>
                    <a:pt x="69" y="0"/>
                  </a:moveTo>
                  <a:cubicBezTo>
                    <a:pt x="86" y="0"/>
                    <a:pt x="86" y="0"/>
                    <a:pt x="86" y="0"/>
                  </a:cubicBezTo>
                  <a:cubicBezTo>
                    <a:pt x="92" y="0"/>
                    <a:pt x="96" y="4"/>
                    <a:pt x="96" y="10"/>
                  </a:cubicBezTo>
                  <a:cubicBezTo>
                    <a:pt x="96" y="12"/>
                    <a:pt x="95" y="14"/>
                    <a:pt x="94" y="16"/>
                  </a:cubicBezTo>
                  <a:cubicBezTo>
                    <a:pt x="100" y="16"/>
                    <a:pt x="104" y="20"/>
                    <a:pt x="104" y="26"/>
                  </a:cubicBezTo>
                  <a:cubicBezTo>
                    <a:pt x="104" y="29"/>
                    <a:pt x="103" y="31"/>
                    <a:pt x="101" y="33"/>
                  </a:cubicBezTo>
                  <a:cubicBezTo>
                    <a:pt x="101" y="33"/>
                    <a:pt x="101" y="33"/>
                    <a:pt x="101" y="33"/>
                  </a:cubicBezTo>
                  <a:cubicBezTo>
                    <a:pt x="105" y="34"/>
                    <a:pt x="108" y="38"/>
                    <a:pt x="108" y="42"/>
                  </a:cubicBezTo>
                  <a:cubicBezTo>
                    <a:pt x="108" y="45"/>
                    <a:pt x="107" y="47"/>
                    <a:pt x="105" y="49"/>
                  </a:cubicBezTo>
                  <a:cubicBezTo>
                    <a:pt x="109" y="50"/>
                    <a:pt x="112" y="54"/>
                    <a:pt x="112" y="58"/>
                  </a:cubicBezTo>
                  <a:cubicBezTo>
                    <a:pt x="112" y="64"/>
                    <a:pt x="108" y="68"/>
                    <a:pt x="102" y="68"/>
                  </a:cubicBezTo>
                  <a:cubicBezTo>
                    <a:pt x="78" y="68"/>
                    <a:pt x="78" y="68"/>
                    <a:pt x="78" y="68"/>
                  </a:cubicBezTo>
                  <a:cubicBezTo>
                    <a:pt x="82" y="88"/>
                    <a:pt x="80" y="112"/>
                    <a:pt x="64" y="112"/>
                  </a:cubicBezTo>
                  <a:cubicBezTo>
                    <a:pt x="48" y="112"/>
                    <a:pt x="56" y="93"/>
                    <a:pt x="50" y="81"/>
                  </a:cubicBezTo>
                  <a:cubicBezTo>
                    <a:pt x="44" y="69"/>
                    <a:pt x="32" y="68"/>
                    <a:pt x="32" y="68"/>
                  </a:cubicBezTo>
                  <a:cubicBezTo>
                    <a:pt x="8" y="68"/>
                    <a:pt x="8" y="68"/>
                    <a:pt x="8" y="68"/>
                  </a:cubicBezTo>
                  <a:cubicBezTo>
                    <a:pt x="4" y="68"/>
                    <a:pt x="0" y="64"/>
                    <a:pt x="0" y="60"/>
                  </a:cubicBezTo>
                  <a:cubicBezTo>
                    <a:pt x="0" y="16"/>
                    <a:pt x="0" y="16"/>
                    <a:pt x="0" y="16"/>
                  </a:cubicBezTo>
                  <a:cubicBezTo>
                    <a:pt x="0" y="12"/>
                    <a:pt x="4" y="8"/>
                    <a:pt x="8" y="8"/>
                  </a:cubicBezTo>
                  <a:cubicBezTo>
                    <a:pt x="32" y="8"/>
                    <a:pt x="32" y="8"/>
                    <a:pt x="32" y="8"/>
                  </a:cubicBezTo>
                  <a:cubicBezTo>
                    <a:pt x="56" y="0"/>
                    <a:pt x="56" y="0"/>
                    <a:pt x="56" y="0"/>
                  </a:cubicBezTo>
                  <a:cubicBezTo>
                    <a:pt x="69" y="0"/>
                    <a:pt x="69" y="0"/>
                    <a:pt x="69" y="0"/>
                  </a:cubicBezTo>
                  <a:close/>
                  <a:moveTo>
                    <a:pt x="34" y="64"/>
                  </a:moveTo>
                  <a:cubicBezTo>
                    <a:pt x="34" y="64"/>
                    <a:pt x="47" y="67"/>
                    <a:pt x="53" y="79"/>
                  </a:cubicBezTo>
                  <a:cubicBezTo>
                    <a:pt x="60" y="91"/>
                    <a:pt x="53" y="108"/>
                    <a:pt x="64" y="108"/>
                  </a:cubicBezTo>
                  <a:cubicBezTo>
                    <a:pt x="77" y="108"/>
                    <a:pt x="78" y="86"/>
                    <a:pt x="73" y="64"/>
                  </a:cubicBezTo>
                  <a:cubicBezTo>
                    <a:pt x="73" y="64"/>
                    <a:pt x="73" y="64"/>
                    <a:pt x="73" y="64"/>
                  </a:cubicBezTo>
                  <a:cubicBezTo>
                    <a:pt x="102" y="64"/>
                    <a:pt x="102" y="64"/>
                    <a:pt x="102" y="64"/>
                  </a:cubicBezTo>
                  <a:cubicBezTo>
                    <a:pt x="105" y="64"/>
                    <a:pt x="108" y="61"/>
                    <a:pt x="108" y="58"/>
                  </a:cubicBezTo>
                  <a:cubicBezTo>
                    <a:pt x="108" y="55"/>
                    <a:pt x="105" y="52"/>
                    <a:pt x="102" y="52"/>
                  </a:cubicBezTo>
                  <a:cubicBezTo>
                    <a:pt x="88" y="52"/>
                    <a:pt x="88" y="52"/>
                    <a:pt x="88" y="52"/>
                  </a:cubicBezTo>
                  <a:cubicBezTo>
                    <a:pt x="88" y="48"/>
                    <a:pt x="88" y="48"/>
                    <a:pt x="88" y="48"/>
                  </a:cubicBezTo>
                  <a:cubicBezTo>
                    <a:pt x="98" y="48"/>
                    <a:pt x="98" y="48"/>
                    <a:pt x="98" y="48"/>
                  </a:cubicBezTo>
                  <a:cubicBezTo>
                    <a:pt x="101" y="48"/>
                    <a:pt x="104" y="45"/>
                    <a:pt x="104" y="42"/>
                  </a:cubicBezTo>
                  <a:cubicBezTo>
                    <a:pt x="104" y="39"/>
                    <a:pt x="101" y="36"/>
                    <a:pt x="98" y="36"/>
                  </a:cubicBezTo>
                  <a:cubicBezTo>
                    <a:pt x="84" y="36"/>
                    <a:pt x="84" y="36"/>
                    <a:pt x="84" y="36"/>
                  </a:cubicBezTo>
                  <a:cubicBezTo>
                    <a:pt x="84" y="36"/>
                    <a:pt x="84" y="36"/>
                    <a:pt x="84" y="36"/>
                  </a:cubicBezTo>
                  <a:cubicBezTo>
                    <a:pt x="84" y="32"/>
                    <a:pt x="84" y="32"/>
                    <a:pt x="84" y="32"/>
                  </a:cubicBezTo>
                  <a:cubicBezTo>
                    <a:pt x="94" y="32"/>
                    <a:pt x="94" y="32"/>
                    <a:pt x="94" y="32"/>
                  </a:cubicBezTo>
                  <a:cubicBezTo>
                    <a:pt x="97" y="32"/>
                    <a:pt x="100" y="29"/>
                    <a:pt x="100" y="26"/>
                  </a:cubicBezTo>
                  <a:cubicBezTo>
                    <a:pt x="100" y="23"/>
                    <a:pt x="97" y="20"/>
                    <a:pt x="94" y="20"/>
                  </a:cubicBezTo>
                  <a:cubicBezTo>
                    <a:pt x="80" y="20"/>
                    <a:pt x="80" y="20"/>
                    <a:pt x="80" y="20"/>
                  </a:cubicBezTo>
                  <a:cubicBezTo>
                    <a:pt x="80" y="20"/>
                    <a:pt x="80" y="20"/>
                    <a:pt x="80" y="20"/>
                  </a:cubicBezTo>
                  <a:cubicBezTo>
                    <a:pt x="80" y="16"/>
                    <a:pt x="80" y="16"/>
                    <a:pt x="80" y="16"/>
                  </a:cubicBezTo>
                  <a:cubicBezTo>
                    <a:pt x="86" y="16"/>
                    <a:pt x="86" y="16"/>
                    <a:pt x="86" y="16"/>
                  </a:cubicBezTo>
                  <a:cubicBezTo>
                    <a:pt x="89" y="16"/>
                    <a:pt x="92" y="13"/>
                    <a:pt x="92" y="10"/>
                  </a:cubicBezTo>
                  <a:cubicBezTo>
                    <a:pt x="92" y="7"/>
                    <a:pt x="89" y="4"/>
                    <a:pt x="86" y="4"/>
                  </a:cubicBezTo>
                  <a:cubicBezTo>
                    <a:pt x="71" y="4"/>
                    <a:pt x="71" y="4"/>
                    <a:pt x="71" y="4"/>
                  </a:cubicBezTo>
                  <a:cubicBezTo>
                    <a:pt x="56" y="4"/>
                    <a:pt x="56" y="4"/>
                    <a:pt x="56" y="4"/>
                  </a:cubicBezTo>
                  <a:cubicBezTo>
                    <a:pt x="32" y="12"/>
                    <a:pt x="32" y="12"/>
                    <a:pt x="32" y="12"/>
                  </a:cubicBezTo>
                  <a:cubicBezTo>
                    <a:pt x="8" y="12"/>
                    <a:pt x="8" y="12"/>
                    <a:pt x="8" y="12"/>
                  </a:cubicBezTo>
                  <a:cubicBezTo>
                    <a:pt x="6" y="12"/>
                    <a:pt x="4" y="14"/>
                    <a:pt x="4" y="16"/>
                  </a:cubicBezTo>
                  <a:cubicBezTo>
                    <a:pt x="4" y="60"/>
                    <a:pt x="4" y="60"/>
                    <a:pt x="4" y="60"/>
                  </a:cubicBezTo>
                  <a:cubicBezTo>
                    <a:pt x="4" y="62"/>
                    <a:pt x="6" y="64"/>
                    <a:pt x="8" y="64"/>
                  </a:cubicBezTo>
                  <a:cubicBezTo>
                    <a:pt x="34" y="64"/>
                    <a:pt x="34" y="64"/>
                    <a:pt x="34" y="64"/>
                  </a:cubicBezTo>
                  <a:cubicBezTo>
                    <a:pt x="34" y="64"/>
                    <a:pt x="34" y="64"/>
                    <a:pt x="34" y="64"/>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0" name="Freeform 14"/>
            <p:cNvSpPr>
              <a:spLocks noEditPoints="1"/>
            </p:cNvSpPr>
            <p:nvPr/>
          </p:nvSpPr>
          <p:spPr bwMode="auto">
            <a:xfrm>
              <a:off x="8501667" y="4868321"/>
              <a:ext cx="265113" cy="303213"/>
            </a:xfrm>
            <a:custGeom>
              <a:avLst/>
              <a:gdLst>
                <a:gd name="T0" fmla="*/ 92 w 102"/>
                <a:gd name="T1" fmla="*/ 48 h 116"/>
                <a:gd name="T2" fmla="*/ 86 w 102"/>
                <a:gd name="T3" fmla="*/ 50 h 116"/>
                <a:gd name="T4" fmla="*/ 86 w 102"/>
                <a:gd name="T5" fmla="*/ 50 h 116"/>
                <a:gd name="T6" fmla="*/ 76 w 102"/>
                <a:gd name="T7" fmla="*/ 40 h 116"/>
                <a:gd name="T8" fmla="*/ 70 w 102"/>
                <a:gd name="T9" fmla="*/ 42 h 116"/>
                <a:gd name="T10" fmla="*/ 70 w 102"/>
                <a:gd name="T11" fmla="*/ 14 h 116"/>
                <a:gd name="T12" fmla="*/ 61 w 102"/>
                <a:gd name="T13" fmla="*/ 4 h 116"/>
                <a:gd name="T14" fmla="*/ 53 w 102"/>
                <a:gd name="T15" fmla="*/ 10 h 116"/>
                <a:gd name="T16" fmla="*/ 46 w 102"/>
                <a:gd name="T17" fmla="*/ 8 h 116"/>
                <a:gd name="T18" fmla="*/ 37 w 102"/>
                <a:gd name="T19" fmla="*/ 16 h 116"/>
                <a:gd name="T20" fmla="*/ 8 w 102"/>
                <a:gd name="T21" fmla="*/ 16 h 116"/>
                <a:gd name="T22" fmla="*/ 21 w 102"/>
                <a:gd name="T23" fmla="*/ 3 h 116"/>
                <a:gd name="T24" fmla="*/ 18 w 102"/>
                <a:gd name="T25" fmla="*/ 0 h 116"/>
                <a:gd name="T26" fmla="*/ 0 w 102"/>
                <a:gd name="T27" fmla="*/ 18 h 116"/>
                <a:gd name="T28" fmla="*/ 18 w 102"/>
                <a:gd name="T29" fmla="*/ 36 h 116"/>
                <a:gd name="T30" fmla="*/ 21 w 102"/>
                <a:gd name="T31" fmla="*/ 33 h 116"/>
                <a:gd name="T32" fmla="*/ 8 w 102"/>
                <a:gd name="T33" fmla="*/ 20 h 116"/>
                <a:gd name="T34" fmla="*/ 34 w 102"/>
                <a:gd name="T35" fmla="*/ 20 h 116"/>
                <a:gd name="T36" fmla="*/ 34 w 102"/>
                <a:gd name="T37" fmla="*/ 53 h 116"/>
                <a:gd name="T38" fmla="*/ 13 w 102"/>
                <a:gd name="T39" fmla="*/ 46 h 116"/>
                <a:gd name="T40" fmla="*/ 35 w 102"/>
                <a:gd name="T41" fmla="*/ 94 h 116"/>
                <a:gd name="T42" fmla="*/ 69 w 102"/>
                <a:gd name="T43" fmla="*/ 116 h 116"/>
                <a:gd name="T44" fmla="*/ 102 w 102"/>
                <a:gd name="T45" fmla="*/ 82 h 116"/>
                <a:gd name="T46" fmla="*/ 102 w 102"/>
                <a:gd name="T47" fmla="*/ 58 h 116"/>
                <a:gd name="T48" fmla="*/ 92 w 102"/>
                <a:gd name="T49" fmla="*/ 48 h 116"/>
                <a:gd name="T50" fmla="*/ 98 w 102"/>
                <a:gd name="T51" fmla="*/ 67 h 116"/>
                <a:gd name="T52" fmla="*/ 98 w 102"/>
                <a:gd name="T53" fmla="*/ 82 h 116"/>
                <a:gd name="T54" fmla="*/ 69 w 102"/>
                <a:gd name="T55" fmla="*/ 112 h 116"/>
                <a:gd name="T56" fmla="*/ 39 w 102"/>
                <a:gd name="T57" fmla="*/ 92 h 116"/>
                <a:gd name="T58" fmla="*/ 15 w 102"/>
                <a:gd name="T59" fmla="*/ 49 h 116"/>
                <a:gd name="T60" fmla="*/ 38 w 102"/>
                <a:gd name="T61" fmla="*/ 63 h 116"/>
                <a:gd name="T62" fmla="*/ 38 w 102"/>
                <a:gd name="T63" fmla="*/ 18 h 116"/>
                <a:gd name="T64" fmla="*/ 44 w 102"/>
                <a:gd name="T65" fmla="*/ 12 h 116"/>
                <a:gd name="T66" fmla="*/ 50 w 102"/>
                <a:gd name="T67" fmla="*/ 18 h 116"/>
                <a:gd name="T68" fmla="*/ 50 w 102"/>
                <a:gd name="T69" fmla="*/ 60 h 116"/>
                <a:gd name="T70" fmla="*/ 54 w 102"/>
                <a:gd name="T71" fmla="*/ 60 h 116"/>
                <a:gd name="T72" fmla="*/ 54 w 102"/>
                <a:gd name="T73" fmla="*/ 14 h 116"/>
                <a:gd name="T74" fmla="*/ 60 w 102"/>
                <a:gd name="T75" fmla="*/ 8 h 116"/>
                <a:gd name="T76" fmla="*/ 66 w 102"/>
                <a:gd name="T77" fmla="*/ 14 h 116"/>
                <a:gd name="T78" fmla="*/ 66 w 102"/>
                <a:gd name="T79" fmla="*/ 56 h 116"/>
                <a:gd name="T80" fmla="*/ 70 w 102"/>
                <a:gd name="T81" fmla="*/ 56 h 116"/>
                <a:gd name="T82" fmla="*/ 70 w 102"/>
                <a:gd name="T83" fmla="*/ 50 h 116"/>
                <a:gd name="T84" fmla="*/ 76 w 102"/>
                <a:gd name="T85" fmla="*/ 44 h 116"/>
                <a:gd name="T86" fmla="*/ 82 w 102"/>
                <a:gd name="T87" fmla="*/ 50 h 116"/>
                <a:gd name="T88" fmla="*/ 82 w 102"/>
                <a:gd name="T89" fmla="*/ 60 h 116"/>
                <a:gd name="T90" fmla="*/ 86 w 102"/>
                <a:gd name="T91" fmla="*/ 60 h 116"/>
                <a:gd name="T92" fmla="*/ 86 w 102"/>
                <a:gd name="T93" fmla="*/ 58 h 116"/>
                <a:gd name="T94" fmla="*/ 92 w 102"/>
                <a:gd name="T95" fmla="*/ 52 h 116"/>
                <a:gd name="T96" fmla="*/ 98 w 102"/>
                <a:gd name="T97" fmla="*/ 58 h 116"/>
                <a:gd name="T98" fmla="*/ 98 w 102"/>
                <a:gd name="T99" fmla="*/ 67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2" h="116">
                  <a:moveTo>
                    <a:pt x="92" y="48"/>
                  </a:moveTo>
                  <a:cubicBezTo>
                    <a:pt x="90" y="48"/>
                    <a:pt x="90" y="49"/>
                    <a:pt x="86" y="50"/>
                  </a:cubicBezTo>
                  <a:cubicBezTo>
                    <a:pt x="86" y="50"/>
                    <a:pt x="86" y="50"/>
                    <a:pt x="86" y="50"/>
                  </a:cubicBezTo>
                  <a:cubicBezTo>
                    <a:pt x="86" y="44"/>
                    <a:pt x="82" y="40"/>
                    <a:pt x="76" y="40"/>
                  </a:cubicBezTo>
                  <a:cubicBezTo>
                    <a:pt x="74" y="40"/>
                    <a:pt x="74" y="41"/>
                    <a:pt x="70" y="42"/>
                  </a:cubicBezTo>
                  <a:cubicBezTo>
                    <a:pt x="70" y="14"/>
                    <a:pt x="70" y="14"/>
                    <a:pt x="70" y="14"/>
                  </a:cubicBezTo>
                  <a:cubicBezTo>
                    <a:pt x="70" y="8"/>
                    <a:pt x="67" y="4"/>
                    <a:pt x="61" y="4"/>
                  </a:cubicBezTo>
                  <a:cubicBezTo>
                    <a:pt x="57" y="4"/>
                    <a:pt x="54" y="6"/>
                    <a:pt x="53" y="10"/>
                  </a:cubicBezTo>
                  <a:cubicBezTo>
                    <a:pt x="51" y="9"/>
                    <a:pt x="49" y="8"/>
                    <a:pt x="46" y="8"/>
                  </a:cubicBezTo>
                  <a:cubicBezTo>
                    <a:pt x="41" y="8"/>
                    <a:pt x="38" y="8"/>
                    <a:pt x="37" y="16"/>
                  </a:cubicBezTo>
                  <a:cubicBezTo>
                    <a:pt x="8" y="16"/>
                    <a:pt x="8" y="16"/>
                    <a:pt x="8" y="16"/>
                  </a:cubicBezTo>
                  <a:cubicBezTo>
                    <a:pt x="21" y="3"/>
                    <a:pt x="21" y="3"/>
                    <a:pt x="21" y="3"/>
                  </a:cubicBezTo>
                  <a:cubicBezTo>
                    <a:pt x="18" y="0"/>
                    <a:pt x="18" y="0"/>
                    <a:pt x="18" y="0"/>
                  </a:cubicBezTo>
                  <a:cubicBezTo>
                    <a:pt x="0" y="18"/>
                    <a:pt x="0" y="18"/>
                    <a:pt x="0" y="18"/>
                  </a:cubicBezTo>
                  <a:cubicBezTo>
                    <a:pt x="18" y="36"/>
                    <a:pt x="18" y="36"/>
                    <a:pt x="18" y="36"/>
                  </a:cubicBezTo>
                  <a:cubicBezTo>
                    <a:pt x="21" y="33"/>
                    <a:pt x="21" y="33"/>
                    <a:pt x="21" y="33"/>
                  </a:cubicBezTo>
                  <a:cubicBezTo>
                    <a:pt x="8" y="20"/>
                    <a:pt x="8" y="20"/>
                    <a:pt x="8" y="20"/>
                  </a:cubicBezTo>
                  <a:cubicBezTo>
                    <a:pt x="34" y="20"/>
                    <a:pt x="34" y="20"/>
                    <a:pt x="34" y="20"/>
                  </a:cubicBezTo>
                  <a:cubicBezTo>
                    <a:pt x="34" y="53"/>
                    <a:pt x="34" y="53"/>
                    <a:pt x="34" y="53"/>
                  </a:cubicBezTo>
                  <a:cubicBezTo>
                    <a:pt x="26" y="46"/>
                    <a:pt x="19" y="40"/>
                    <a:pt x="13" y="46"/>
                  </a:cubicBezTo>
                  <a:cubicBezTo>
                    <a:pt x="5" y="54"/>
                    <a:pt x="22" y="70"/>
                    <a:pt x="35" y="94"/>
                  </a:cubicBezTo>
                  <a:cubicBezTo>
                    <a:pt x="44" y="110"/>
                    <a:pt x="57" y="116"/>
                    <a:pt x="69" y="116"/>
                  </a:cubicBezTo>
                  <a:cubicBezTo>
                    <a:pt x="88" y="116"/>
                    <a:pt x="102" y="101"/>
                    <a:pt x="102" y="82"/>
                  </a:cubicBezTo>
                  <a:cubicBezTo>
                    <a:pt x="102" y="58"/>
                    <a:pt x="102" y="58"/>
                    <a:pt x="102" y="58"/>
                  </a:cubicBezTo>
                  <a:cubicBezTo>
                    <a:pt x="102" y="52"/>
                    <a:pt x="98" y="48"/>
                    <a:pt x="92" y="48"/>
                  </a:cubicBezTo>
                  <a:close/>
                  <a:moveTo>
                    <a:pt x="98" y="67"/>
                  </a:moveTo>
                  <a:cubicBezTo>
                    <a:pt x="98" y="82"/>
                    <a:pt x="98" y="82"/>
                    <a:pt x="98" y="82"/>
                  </a:cubicBezTo>
                  <a:cubicBezTo>
                    <a:pt x="98" y="98"/>
                    <a:pt x="86" y="112"/>
                    <a:pt x="69" y="112"/>
                  </a:cubicBezTo>
                  <a:cubicBezTo>
                    <a:pt x="54" y="112"/>
                    <a:pt x="46" y="104"/>
                    <a:pt x="39" y="92"/>
                  </a:cubicBezTo>
                  <a:cubicBezTo>
                    <a:pt x="23" y="65"/>
                    <a:pt x="11" y="53"/>
                    <a:pt x="15" y="49"/>
                  </a:cubicBezTo>
                  <a:cubicBezTo>
                    <a:pt x="20" y="45"/>
                    <a:pt x="30" y="54"/>
                    <a:pt x="38" y="63"/>
                  </a:cubicBezTo>
                  <a:cubicBezTo>
                    <a:pt x="38" y="18"/>
                    <a:pt x="38" y="18"/>
                    <a:pt x="38" y="18"/>
                  </a:cubicBezTo>
                  <a:cubicBezTo>
                    <a:pt x="38" y="14"/>
                    <a:pt x="41" y="12"/>
                    <a:pt x="44" y="12"/>
                  </a:cubicBezTo>
                  <a:cubicBezTo>
                    <a:pt x="47" y="12"/>
                    <a:pt x="50" y="14"/>
                    <a:pt x="50" y="18"/>
                  </a:cubicBezTo>
                  <a:cubicBezTo>
                    <a:pt x="50" y="60"/>
                    <a:pt x="50" y="60"/>
                    <a:pt x="50" y="60"/>
                  </a:cubicBezTo>
                  <a:cubicBezTo>
                    <a:pt x="54" y="60"/>
                    <a:pt x="54" y="60"/>
                    <a:pt x="54" y="60"/>
                  </a:cubicBezTo>
                  <a:cubicBezTo>
                    <a:pt x="54" y="14"/>
                    <a:pt x="54" y="14"/>
                    <a:pt x="54" y="14"/>
                  </a:cubicBezTo>
                  <a:cubicBezTo>
                    <a:pt x="54" y="10"/>
                    <a:pt x="57" y="8"/>
                    <a:pt x="60" y="8"/>
                  </a:cubicBezTo>
                  <a:cubicBezTo>
                    <a:pt x="63" y="8"/>
                    <a:pt x="66" y="10"/>
                    <a:pt x="66" y="14"/>
                  </a:cubicBezTo>
                  <a:cubicBezTo>
                    <a:pt x="66" y="56"/>
                    <a:pt x="66" y="56"/>
                    <a:pt x="66" y="56"/>
                  </a:cubicBezTo>
                  <a:cubicBezTo>
                    <a:pt x="70" y="56"/>
                    <a:pt x="70" y="56"/>
                    <a:pt x="70" y="56"/>
                  </a:cubicBezTo>
                  <a:cubicBezTo>
                    <a:pt x="70" y="50"/>
                    <a:pt x="70" y="50"/>
                    <a:pt x="70" y="50"/>
                  </a:cubicBezTo>
                  <a:cubicBezTo>
                    <a:pt x="70" y="46"/>
                    <a:pt x="73" y="44"/>
                    <a:pt x="76" y="44"/>
                  </a:cubicBezTo>
                  <a:cubicBezTo>
                    <a:pt x="79" y="44"/>
                    <a:pt x="82" y="46"/>
                    <a:pt x="82" y="50"/>
                  </a:cubicBezTo>
                  <a:cubicBezTo>
                    <a:pt x="82" y="60"/>
                    <a:pt x="82" y="60"/>
                    <a:pt x="82" y="60"/>
                  </a:cubicBezTo>
                  <a:cubicBezTo>
                    <a:pt x="86" y="60"/>
                    <a:pt x="86" y="60"/>
                    <a:pt x="86" y="60"/>
                  </a:cubicBezTo>
                  <a:cubicBezTo>
                    <a:pt x="86" y="58"/>
                    <a:pt x="86" y="58"/>
                    <a:pt x="86" y="58"/>
                  </a:cubicBezTo>
                  <a:cubicBezTo>
                    <a:pt x="86" y="54"/>
                    <a:pt x="89" y="52"/>
                    <a:pt x="92" y="52"/>
                  </a:cubicBezTo>
                  <a:cubicBezTo>
                    <a:pt x="95" y="52"/>
                    <a:pt x="98" y="54"/>
                    <a:pt x="98" y="58"/>
                  </a:cubicBezTo>
                  <a:lnTo>
                    <a:pt x="98" y="67"/>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1" name="Freeform 15"/>
            <p:cNvSpPr>
              <a:spLocks noEditPoints="1"/>
            </p:cNvSpPr>
            <p:nvPr/>
          </p:nvSpPr>
          <p:spPr bwMode="auto">
            <a:xfrm>
              <a:off x="2189012" y="1023282"/>
              <a:ext cx="265113" cy="303213"/>
            </a:xfrm>
            <a:custGeom>
              <a:avLst/>
              <a:gdLst>
                <a:gd name="T0" fmla="*/ 66 w 102"/>
                <a:gd name="T1" fmla="*/ 20 h 116"/>
                <a:gd name="T2" fmla="*/ 94 w 102"/>
                <a:gd name="T3" fmla="*/ 20 h 116"/>
                <a:gd name="T4" fmla="*/ 81 w 102"/>
                <a:gd name="T5" fmla="*/ 33 h 116"/>
                <a:gd name="T6" fmla="*/ 84 w 102"/>
                <a:gd name="T7" fmla="*/ 36 h 116"/>
                <a:gd name="T8" fmla="*/ 102 w 102"/>
                <a:gd name="T9" fmla="*/ 18 h 116"/>
                <a:gd name="T10" fmla="*/ 84 w 102"/>
                <a:gd name="T11" fmla="*/ 0 h 116"/>
                <a:gd name="T12" fmla="*/ 81 w 102"/>
                <a:gd name="T13" fmla="*/ 3 h 116"/>
                <a:gd name="T14" fmla="*/ 94 w 102"/>
                <a:gd name="T15" fmla="*/ 16 h 116"/>
                <a:gd name="T16" fmla="*/ 66 w 102"/>
                <a:gd name="T17" fmla="*/ 16 h 116"/>
                <a:gd name="T18" fmla="*/ 66 w 102"/>
                <a:gd name="T19" fmla="*/ 14 h 116"/>
                <a:gd name="T20" fmla="*/ 56 w 102"/>
                <a:gd name="T21" fmla="*/ 4 h 116"/>
                <a:gd name="T22" fmla="*/ 47 w 102"/>
                <a:gd name="T23" fmla="*/ 11 h 116"/>
                <a:gd name="T24" fmla="*/ 40 w 102"/>
                <a:gd name="T25" fmla="*/ 8 h 116"/>
                <a:gd name="T26" fmla="*/ 30 w 102"/>
                <a:gd name="T27" fmla="*/ 18 h 116"/>
                <a:gd name="T28" fmla="*/ 30 w 102"/>
                <a:gd name="T29" fmla="*/ 53 h 116"/>
                <a:gd name="T30" fmla="*/ 30 w 102"/>
                <a:gd name="T31" fmla="*/ 53 h 116"/>
                <a:gd name="T32" fmla="*/ 8 w 102"/>
                <a:gd name="T33" fmla="*/ 46 h 116"/>
                <a:gd name="T34" fmla="*/ 30 w 102"/>
                <a:gd name="T35" fmla="*/ 94 h 116"/>
                <a:gd name="T36" fmla="*/ 64 w 102"/>
                <a:gd name="T37" fmla="*/ 116 h 116"/>
                <a:gd name="T38" fmla="*/ 98 w 102"/>
                <a:gd name="T39" fmla="*/ 82 h 116"/>
                <a:gd name="T40" fmla="*/ 98 w 102"/>
                <a:gd name="T41" fmla="*/ 58 h 116"/>
                <a:gd name="T42" fmla="*/ 88 w 102"/>
                <a:gd name="T43" fmla="*/ 48 h 116"/>
                <a:gd name="T44" fmla="*/ 82 w 102"/>
                <a:gd name="T45" fmla="*/ 50 h 116"/>
                <a:gd name="T46" fmla="*/ 82 w 102"/>
                <a:gd name="T47" fmla="*/ 50 h 116"/>
                <a:gd name="T48" fmla="*/ 72 w 102"/>
                <a:gd name="T49" fmla="*/ 40 h 116"/>
                <a:gd name="T50" fmla="*/ 66 w 102"/>
                <a:gd name="T51" fmla="*/ 42 h 116"/>
                <a:gd name="T52" fmla="*/ 66 w 102"/>
                <a:gd name="T53" fmla="*/ 20 h 116"/>
                <a:gd name="T54" fmla="*/ 64 w 102"/>
                <a:gd name="T55" fmla="*/ 112 h 116"/>
                <a:gd name="T56" fmla="*/ 33 w 102"/>
                <a:gd name="T57" fmla="*/ 92 h 116"/>
                <a:gd name="T58" fmla="*/ 11 w 102"/>
                <a:gd name="T59" fmla="*/ 49 h 116"/>
                <a:gd name="T60" fmla="*/ 34 w 102"/>
                <a:gd name="T61" fmla="*/ 63 h 116"/>
                <a:gd name="T62" fmla="*/ 34 w 102"/>
                <a:gd name="T63" fmla="*/ 18 h 116"/>
                <a:gd name="T64" fmla="*/ 40 w 102"/>
                <a:gd name="T65" fmla="*/ 12 h 116"/>
                <a:gd name="T66" fmla="*/ 46 w 102"/>
                <a:gd name="T67" fmla="*/ 18 h 116"/>
                <a:gd name="T68" fmla="*/ 46 w 102"/>
                <a:gd name="T69" fmla="*/ 60 h 116"/>
                <a:gd name="T70" fmla="*/ 50 w 102"/>
                <a:gd name="T71" fmla="*/ 60 h 116"/>
                <a:gd name="T72" fmla="*/ 50 w 102"/>
                <a:gd name="T73" fmla="*/ 14 h 116"/>
                <a:gd name="T74" fmla="*/ 56 w 102"/>
                <a:gd name="T75" fmla="*/ 8 h 116"/>
                <a:gd name="T76" fmla="*/ 62 w 102"/>
                <a:gd name="T77" fmla="*/ 14 h 116"/>
                <a:gd name="T78" fmla="*/ 62 w 102"/>
                <a:gd name="T79" fmla="*/ 56 h 116"/>
                <a:gd name="T80" fmla="*/ 66 w 102"/>
                <a:gd name="T81" fmla="*/ 56 h 116"/>
                <a:gd name="T82" fmla="*/ 66 w 102"/>
                <a:gd name="T83" fmla="*/ 50 h 116"/>
                <a:gd name="T84" fmla="*/ 72 w 102"/>
                <a:gd name="T85" fmla="*/ 44 h 116"/>
                <a:gd name="T86" fmla="*/ 78 w 102"/>
                <a:gd name="T87" fmla="*/ 50 h 116"/>
                <a:gd name="T88" fmla="*/ 78 w 102"/>
                <a:gd name="T89" fmla="*/ 60 h 116"/>
                <a:gd name="T90" fmla="*/ 82 w 102"/>
                <a:gd name="T91" fmla="*/ 60 h 116"/>
                <a:gd name="T92" fmla="*/ 82 w 102"/>
                <a:gd name="T93" fmla="*/ 58 h 116"/>
                <a:gd name="T94" fmla="*/ 88 w 102"/>
                <a:gd name="T95" fmla="*/ 52 h 116"/>
                <a:gd name="T96" fmla="*/ 94 w 102"/>
                <a:gd name="T97" fmla="*/ 58 h 116"/>
                <a:gd name="T98" fmla="*/ 94 w 102"/>
                <a:gd name="T99" fmla="*/ 67 h 116"/>
                <a:gd name="T100" fmla="*/ 94 w 102"/>
                <a:gd name="T101" fmla="*/ 82 h 116"/>
                <a:gd name="T102" fmla="*/ 64 w 102"/>
                <a:gd name="T103" fmla="*/ 112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02" h="116">
                  <a:moveTo>
                    <a:pt x="66" y="20"/>
                  </a:moveTo>
                  <a:cubicBezTo>
                    <a:pt x="94" y="20"/>
                    <a:pt x="94" y="20"/>
                    <a:pt x="94" y="20"/>
                  </a:cubicBezTo>
                  <a:cubicBezTo>
                    <a:pt x="81" y="33"/>
                    <a:pt x="81" y="33"/>
                    <a:pt x="81" y="33"/>
                  </a:cubicBezTo>
                  <a:cubicBezTo>
                    <a:pt x="84" y="36"/>
                    <a:pt x="84" y="36"/>
                    <a:pt x="84" y="36"/>
                  </a:cubicBezTo>
                  <a:cubicBezTo>
                    <a:pt x="102" y="18"/>
                    <a:pt x="102" y="18"/>
                    <a:pt x="102" y="18"/>
                  </a:cubicBezTo>
                  <a:cubicBezTo>
                    <a:pt x="84" y="0"/>
                    <a:pt x="84" y="0"/>
                    <a:pt x="84" y="0"/>
                  </a:cubicBezTo>
                  <a:cubicBezTo>
                    <a:pt x="81" y="3"/>
                    <a:pt x="81" y="3"/>
                    <a:pt x="81" y="3"/>
                  </a:cubicBezTo>
                  <a:cubicBezTo>
                    <a:pt x="94" y="16"/>
                    <a:pt x="94" y="16"/>
                    <a:pt x="94" y="16"/>
                  </a:cubicBezTo>
                  <a:cubicBezTo>
                    <a:pt x="66" y="16"/>
                    <a:pt x="66" y="16"/>
                    <a:pt x="66" y="16"/>
                  </a:cubicBezTo>
                  <a:cubicBezTo>
                    <a:pt x="66" y="14"/>
                    <a:pt x="66" y="14"/>
                    <a:pt x="66" y="14"/>
                  </a:cubicBezTo>
                  <a:cubicBezTo>
                    <a:pt x="66" y="8"/>
                    <a:pt x="62" y="4"/>
                    <a:pt x="56" y="4"/>
                  </a:cubicBezTo>
                  <a:cubicBezTo>
                    <a:pt x="52" y="4"/>
                    <a:pt x="48" y="7"/>
                    <a:pt x="47" y="11"/>
                  </a:cubicBezTo>
                  <a:cubicBezTo>
                    <a:pt x="45" y="9"/>
                    <a:pt x="43" y="8"/>
                    <a:pt x="40" y="8"/>
                  </a:cubicBezTo>
                  <a:cubicBezTo>
                    <a:pt x="35" y="8"/>
                    <a:pt x="30" y="12"/>
                    <a:pt x="30" y="18"/>
                  </a:cubicBezTo>
                  <a:cubicBezTo>
                    <a:pt x="30" y="53"/>
                    <a:pt x="30" y="53"/>
                    <a:pt x="30" y="53"/>
                  </a:cubicBezTo>
                  <a:cubicBezTo>
                    <a:pt x="30" y="53"/>
                    <a:pt x="30" y="53"/>
                    <a:pt x="30" y="53"/>
                  </a:cubicBezTo>
                  <a:cubicBezTo>
                    <a:pt x="22" y="46"/>
                    <a:pt x="13" y="41"/>
                    <a:pt x="8" y="46"/>
                  </a:cubicBezTo>
                  <a:cubicBezTo>
                    <a:pt x="0" y="54"/>
                    <a:pt x="16" y="70"/>
                    <a:pt x="30" y="94"/>
                  </a:cubicBezTo>
                  <a:cubicBezTo>
                    <a:pt x="39" y="110"/>
                    <a:pt x="52" y="116"/>
                    <a:pt x="64" y="116"/>
                  </a:cubicBezTo>
                  <a:cubicBezTo>
                    <a:pt x="83" y="116"/>
                    <a:pt x="98" y="101"/>
                    <a:pt x="98" y="82"/>
                  </a:cubicBezTo>
                  <a:cubicBezTo>
                    <a:pt x="98" y="58"/>
                    <a:pt x="98" y="58"/>
                    <a:pt x="98" y="58"/>
                  </a:cubicBezTo>
                  <a:cubicBezTo>
                    <a:pt x="98" y="53"/>
                    <a:pt x="94" y="48"/>
                    <a:pt x="88" y="48"/>
                  </a:cubicBezTo>
                  <a:cubicBezTo>
                    <a:pt x="86" y="48"/>
                    <a:pt x="84" y="49"/>
                    <a:pt x="82" y="50"/>
                  </a:cubicBezTo>
                  <a:cubicBezTo>
                    <a:pt x="82" y="50"/>
                    <a:pt x="82" y="50"/>
                    <a:pt x="82" y="50"/>
                  </a:cubicBezTo>
                  <a:cubicBezTo>
                    <a:pt x="82" y="44"/>
                    <a:pt x="78" y="40"/>
                    <a:pt x="72" y="40"/>
                  </a:cubicBezTo>
                  <a:cubicBezTo>
                    <a:pt x="70" y="40"/>
                    <a:pt x="68" y="41"/>
                    <a:pt x="66" y="42"/>
                  </a:cubicBezTo>
                  <a:cubicBezTo>
                    <a:pt x="66" y="20"/>
                    <a:pt x="66" y="20"/>
                    <a:pt x="66" y="20"/>
                  </a:cubicBezTo>
                  <a:close/>
                  <a:moveTo>
                    <a:pt x="64" y="112"/>
                  </a:moveTo>
                  <a:cubicBezTo>
                    <a:pt x="49" y="112"/>
                    <a:pt x="40" y="104"/>
                    <a:pt x="33" y="92"/>
                  </a:cubicBezTo>
                  <a:cubicBezTo>
                    <a:pt x="17" y="66"/>
                    <a:pt x="6" y="54"/>
                    <a:pt x="11" y="49"/>
                  </a:cubicBezTo>
                  <a:cubicBezTo>
                    <a:pt x="15" y="45"/>
                    <a:pt x="26" y="54"/>
                    <a:pt x="34" y="63"/>
                  </a:cubicBezTo>
                  <a:cubicBezTo>
                    <a:pt x="34" y="18"/>
                    <a:pt x="34" y="18"/>
                    <a:pt x="34" y="18"/>
                  </a:cubicBezTo>
                  <a:cubicBezTo>
                    <a:pt x="34" y="15"/>
                    <a:pt x="37" y="12"/>
                    <a:pt x="40" y="12"/>
                  </a:cubicBezTo>
                  <a:cubicBezTo>
                    <a:pt x="43" y="12"/>
                    <a:pt x="46" y="15"/>
                    <a:pt x="46" y="18"/>
                  </a:cubicBezTo>
                  <a:cubicBezTo>
                    <a:pt x="46" y="60"/>
                    <a:pt x="46" y="60"/>
                    <a:pt x="46" y="60"/>
                  </a:cubicBezTo>
                  <a:cubicBezTo>
                    <a:pt x="50" y="60"/>
                    <a:pt x="50" y="60"/>
                    <a:pt x="50" y="60"/>
                  </a:cubicBezTo>
                  <a:cubicBezTo>
                    <a:pt x="50" y="14"/>
                    <a:pt x="50" y="14"/>
                    <a:pt x="50" y="14"/>
                  </a:cubicBezTo>
                  <a:cubicBezTo>
                    <a:pt x="50" y="11"/>
                    <a:pt x="53" y="8"/>
                    <a:pt x="56" y="8"/>
                  </a:cubicBezTo>
                  <a:cubicBezTo>
                    <a:pt x="59" y="8"/>
                    <a:pt x="62" y="11"/>
                    <a:pt x="62" y="14"/>
                  </a:cubicBezTo>
                  <a:cubicBezTo>
                    <a:pt x="62" y="56"/>
                    <a:pt x="62" y="56"/>
                    <a:pt x="62" y="56"/>
                  </a:cubicBezTo>
                  <a:cubicBezTo>
                    <a:pt x="66" y="56"/>
                    <a:pt x="66" y="56"/>
                    <a:pt x="66" y="56"/>
                  </a:cubicBezTo>
                  <a:cubicBezTo>
                    <a:pt x="66" y="50"/>
                    <a:pt x="66" y="50"/>
                    <a:pt x="66" y="50"/>
                  </a:cubicBezTo>
                  <a:cubicBezTo>
                    <a:pt x="66" y="47"/>
                    <a:pt x="69" y="44"/>
                    <a:pt x="72" y="44"/>
                  </a:cubicBezTo>
                  <a:cubicBezTo>
                    <a:pt x="75" y="44"/>
                    <a:pt x="78" y="47"/>
                    <a:pt x="78" y="50"/>
                  </a:cubicBezTo>
                  <a:cubicBezTo>
                    <a:pt x="78" y="60"/>
                    <a:pt x="78" y="60"/>
                    <a:pt x="78" y="60"/>
                  </a:cubicBezTo>
                  <a:cubicBezTo>
                    <a:pt x="82" y="60"/>
                    <a:pt x="82" y="60"/>
                    <a:pt x="82" y="60"/>
                  </a:cubicBezTo>
                  <a:cubicBezTo>
                    <a:pt x="82" y="58"/>
                    <a:pt x="82" y="58"/>
                    <a:pt x="82" y="58"/>
                  </a:cubicBezTo>
                  <a:cubicBezTo>
                    <a:pt x="82" y="55"/>
                    <a:pt x="85" y="52"/>
                    <a:pt x="88" y="52"/>
                  </a:cubicBezTo>
                  <a:cubicBezTo>
                    <a:pt x="91" y="52"/>
                    <a:pt x="94" y="55"/>
                    <a:pt x="94" y="58"/>
                  </a:cubicBezTo>
                  <a:cubicBezTo>
                    <a:pt x="94" y="67"/>
                    <a:pt x="94" y="67"/>
                    <a:pt x="94" y="67"/>
                  </a:cubicBezTo>
                  <a:cubicBezTo>
                    <a:pt x="94" y="82"/>
                    <a:pt x="94" y="82"/>
                    <a:pt x="94" y="82"/>
                  </a:cubicBezTo>
                  <a:cubicBezTo>
                    <a:pt x="94" y="99"/>
                    <a:pt x="81" y="112"/>
                    <a:pt x="64" y="112"/>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2" name="Freeform 16"/>
            <p:cNvSpPr>
              <a:spLocks noEditPoints="1"/>
            </p:cNvSpPr>
            <p:nvPr/>
          </p:nvSpPr>
          <p:spPr bwMode="auto">
            <a:xfrm>
              <a:off x="9297948" y="2847899"/>
              <a:ext cx="254000" cy="292100"/>
            </a:xfrm>
            <a:custGeom>
              <a:avLst/>
              <a:gdLst>
                <a:gd name="T0" fmla="*/ 62 w 98"/>
                <a:gd name="T1" fmla="*/ 108 h 112"/>
                <a:gd name="T2" fmla="*/ 64 w 98"/>
                <a:gd name="T3" fmla="*/ 108 h 112"/>
                <a:gd name="T4" fmla="*/ 94 w 98"/>
                <a:gd name="T5" fmla="*/ 78 h 112"/>
                <a:gd name="T6" fmla="*/ 94 w 98"/>
                <a:gd name="T7" fmla="*/ 63 h 112"/>
                <a:gd name="T8" fmla="*/ 94 w 98"/>
                <a:gd name="T9" fmla="*/ 54 h 112"/>
                <a:gd name="T10" fmla="*/ 88 w 98"/>
                <a:gd name="T11" fmla="*/ 48 h 112"/>
                <a:gd name="T12" fmla="*/ 82 w 98"/>
                <a:gd name="T13" fmla="*/ 54 h 112"/>
                <a:gd name="T14" fmla="*/ 82 w 98"/>
                <a:gd name="T15" fmla="*/ 56 h 112"/>
                <a:gd name="T16" fmla="*/ 78 w 98"/>
                <a:gd name="T17" fmla="*/ 56 h 112"/>
                <a:gd name="T18" fmla="*/ 78 w 98"/>
                <a:gd name="T19" fmla="*/ 46 h 112"/>
                <a:gd name="T20" fmla="*/ 72 w 98"/>
                <a:gd name="T21" fmla="*/ 40 h 112"/>
                <a:gd name="T22" fmla="*/ 66 w 98"/>
                <a:gd name="T23" fmla="*/ 46 h 112"/>
                <a:gd name="T24" fmla="*/ 66 w 98"/>
                <a:gd name="T25" fmla="*/ 52 h 112"/>
                <a:gd name="T26" fmla="*/ 62 w 98"/>
                <a:gd name="T27" fmla="*/ 52 h 112"/>
                <a:gd name="T28" fmla="*/ 62 w 98"/>
                <a:gd name="T29" fmla="*/ 10 h 112"/>
                <a:gd name="T30" fmla="*/ 56 w 98"/>
                <a:gd name="T31" fmla="*/ 4 h 112"/>
                <a:gd name="T32" fmla="*/ 50 w 98"/>
                <a:gd name="T33" fmla="*/ 10 h 112"/>
                <a:gd name="T34" fmla="*/ 50 w 98"/>
                <a:gd name="T35" fmla="*/ 56 h 112"/>
                <a:gd name="T36" fmla="*/ 46 w 98"/>
                <a:gd name="T37" fmla="*/ 56 h 112"/>
                <a:gd name="T38" fmla="*/ 46 w 98"/>
                <a:gd name="T39" fmla="*/ 14 h 112"/>
                <a:gd name="T40" fmla="*/ 40 w 98"/>
                <a:gd name="T41" fmla="*/ 8 h 112"/>
                <a:gd name="T42" fmla="*/ 34 w 98"/>
                <a:gd name="T43" fmla="*/ 14 h 112"/>
                <a:gd name="T44" fmla="*/ 34 w 98"/>
                <a:gd name="T45" fmla="*/ 59 h 112"/>
                <a:gd name="T46" fmla="*/ 11 w 98"/>
                <a:gd name="T47" fmla="*/ 45 h 112"/>
                <a:gd name="T48" fmla="*/ 33 w 98"/>
                <a:gd name="T49" fmla="*/ 88 h 112"/>
                <a:gd name="T50" fmla="*/ 58 w 98"/>
                <a:gd name="T51" fmla="*/ 108 h 112"/>
                <a:gd name="T52" fmla="*/ 58 w 98"/>
                <a:gd name="T53" fmla="*/ 72 h 112"/>
                <a:gd name="T54" fmla="*/ 45 w 98"/>
                <a:gd name="T55" fmla="*/ 85 h 112"/>
                <a:gd name="T56" fmla="*/ 42 w 98"/>
                <a:gd name="T57" fmla="*/ 82 h 112"/>
                <a:gd name="T58" fmla="*/ 60 w 98"/>
                <a:gd name="T59" fmla="*/ 64 h 112"/>
                <a:gd name="T60" fmla="*/ 78 w 98"/>
                <a:gd name="T61" fmla="*/ 82 h 112"/>
                <a:gd name="T62" fmla="*/ 75 w 98"/>
                <a:gd name="T63" fmla="*/ 85 h 112"/>
                <a:gd name="T64" fmla="*/ 62 w 98"/>
                <a:gd name="T65" fmla="*/ 72 h 112"/>
                <a:gd name="T66" fmla="*/ 62 w 98"/>
                <a:gd name="T67" fmla="*/ 108 h 112"/>
                <a:gd name="T68" fmla="*/ 98 w 98"/>
                <a:gd name="T69" fmla="*/ 78 h 112"/>
                <a:gd name="T70" fmla="*/ 64 w 98"/>
                <a:gd name="T71" fmla="*/ 112 h 112"/>
                <a:gd name="T72" fmla="*/ 30 w 98"/>
                <a:gd name="T73" fmla="*/ 90 h 112"/>
                <a:gd name="T74" fmla="*/ 8 w 98"/>
                <a:gd name="T75" fmla="*/ 42 h 112"/>
                <a:gd name="T76" fmla="*/ 30 w 98"/>
                <a:gd name="T77" fmla="*/ 49 h 112"/>
                <a:gd name="T78" fmla="*/ 30 w 98"/>
                <a:gd name="T79" fmla="*/ 49 h 112"/>
                <a:gd name="T80" fmla="*/ 30 w 98"/>
                <a:gd name="T81" fmla="*/ 14 h 112"/>
                <a:gd name="T82" fmla="*/ 40 w 98"/>
                <a:gd name="T83" fmla="*/ 4 h 112"/>
                <a:gd name="T84" fmla="*/ 47 w 98"/>
                <a:gd name="T85" fmla="*/ 7 h 112"/>
                <a:gd name="T86" fmla="*/ 56 w 98"/>
                <a:gd name="T87" fmla="*/ 0 h 112"/>
                <a:gd name="T88" fmla="*/ 66 w 98"/>
                <a:gd name="T89" fmla="*/ 10 h 112"/>
                <a:gd name="T90" fmla="*/ 66 w 98"/>
                <a:gd name="T91" fmla="*/ 38 h 112"/>
                <a:gd name="T92" fmla="*/ 72 w 98"/>
                <a:gd name="T93" fmla="*/ 36 h 112"/>
                <a:gd name="T94" fmla="*/ 82 w 98"/>
                <a:gd name="T95" fmla="*/ 46 h 112"/>
                <a:gd name="T96" fmla="*/ 82 w 98"/>
                <a:gd name="T97" fmla="*/ 46 h 112"/>
                <a:gd name="T98" fmla="*/ 88 w 98"/>
                <a:gd name="T99" fmla="*/ 44 h 112"/>
                <a:gd name="T100" fmla="*/ 98 w 98"/>
                <a:gd name="T101" fmla="*/ 54 h 112"/>
                <a:gd name="T102" fmla="*/ 98 w 98"/>
                <a:gd name="T103" fmla="*/ 78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98" h="112">
                  <a:moveTo>
                    <a:pt x="62" y="108"/>
                  </a:moveTo>
                  <a:cubicBezTo>
                    <a:pt x="63" y="108"/>
                    <a:pt x="64" y="108"/>
                    <a:pt x="64" y="108"/>
                  </a:cubicBezTo>
                  <a:cubicBezTo>
                    <a:pt x="81" y="108"/>
                    <a:pt x="94" y="95"/>
                    <a:pt x="94" y="78"/>
                  </a:cubicBezTo>
                  <a:cubicBezTo>
                    <a:pt x="94" y="63"/>
                    <a:pt x="94" y="63"/>
                    <a:pt x="94" y="63"/>
                  </a:cubicBezTo>
                  <a:cubicBezTo>
                    <a:pt x="94" y="54"/>
                    <a:pt x="94" y="54"/>
                    <a:pt x="94" y="54"/>
                  </a:cubicBezTo>
                  <a:cubicBezTo>
                    <a:pt x="94" y="51"/>
                    <a:pt x="92" y="48"/>
                    <a:pt x="88" y="48"/>
                  </a:cubicBezTo>
                  <a:cubicBezTo>
                    <a:pt x="85" y="48"/>
                    <a:pt x="82" y="51"/>
                    <a:pt x="82" y="54"/>
                  </a:cubicBezTo>
                  <a:cubicBezTo>
                    <a:pt x="82" y="56"/>
                    <a:pt x="82" y="56"/>
                    <a:pt x="82" y="56"/>
                  </a:cubicBezTo>
                  <a:cubicBezTo>
                    <a:pt x="78" y="56"/>
                    <a:pt x="78" y="56"/>
                    <a:pt x="78" y="56"/>
                  </a:cubicBezTo>
                  <a:cubicBezTo>
                    <a:pt x="78" y="46"/>
                    <a:pt x="78" y="46"/>
                    <a:pt x="78" y="46"/>
                  </a:cubicBezTo>
                  <a:cubicBezTo>
                    <a:pt x="78" y="43"/>
                    <a:pt x="76" y="40"/>
                    <a:pt x="72" y="40"/>
                  </a:cubicBezTo>
                  <a:cubicBezTo>
                    <a:pt x="69" y="40"/>
                    <a:pt x="66" y="43"/>
                    <a:pt x="66" y="46"/>
                  </a:cubicBezTo>
                  <a:cubicBezTo>
                    <a:pt x="66" y="52"/>
                    <a:pt x="66" y="52"/>
                    <a:pt x="66" y="52"/>
                  </a:cubicBezTo>
                  <a:cubicBezTo>
                    <a:pt x="62" y="52"/>
                    <a:pt x="62" y="52"/>
                    <a:pt x="62" y="52"/>
                  </a:cubicBezTo>
                  <a:cubicBezTo>
                    <a:pt x="62" y="10"/>
                    <a:pt x="62" y="10"/>
                    <a:pt x="62" y="10"/>
                  </a:cubicBezTo>
                  <a:cubicBezTo>
                    <a:pt x="62" y="7"/>
                    <a:pt x="60" y="4"/>
                    <a:pt x="56" y="4"/>
                  </a:cubicBezTo>
                  <a:cubicBezTo>
                    <a:pt x="53" y="4"/>
                    <a:pt x="50" y="7"/>
                    <a:pt x="50" y="10"/>
                  </a:cubicBezTo>
                  <a:cubicBezTo>
                    <a:pt x="50" y="56"/>
                    <a:pt x="50" y="56"/>
                    <a:pt x="50" y="56"/>
                  </a:cubicBezTo>
                  <a:cubicBezTo>
                    <a:pt x="46" y="56"/>
                    <a:pt x="46" y="56"/>
                    <a:pt x="46" y="56"/>
                  </a:cubicBezTo>
                  <a:cubicBezTo>
                    <a:pt x="46" y="14"/>
                    <a:pt x="46" y="14"/>
                    <a:pt x="46" y="14"/>
                  </a:cubicBezTo>
                  <a:cubicBezTo>
                    <a:pt x="46" y="11"/>
                    <a:pt x="44" y="8"/>
                    <a:pt x="40" y="8"/>
                  </a:cubicBezTo>
                  <a:cubicBezTo>
                    <a:pt x="37" y="8"/>
                    <a:pt x="34" y="11"/>
                    <a:pt x="34" y="14"/>
                  </a:cubicBezTo>
                  <a:cubicBezTo>
                    <a:pt x="34" y="59"/>
                    <a:pt x="34" y="59"/>
                    <a:pt x="34" y="59"/>
                  </a:cubicBezTo>
                  <a:cubicBezTo>
                    <a:pt x="26" y="50"/>
                    <a:pt x="15" y="41"/>
                    <a:pt x="11" y="45"/>
                  </a:cubicBezTo>
                  <a:cubicBezTo>
                    <a:pt x="6" y="50"/>
                    <a:pt x="18" y="62"/>
                    <a:pt x="33" y="88"/>
                  </a:cubicBezTo>
                  <a:cubicBezTo>
                    <a:pt x="39" y="98"/>
                    <a:pt x="47" y="106"/>
                    <a:pt x="58" y="108"/>
                  </a:cubicBezTo>
                  <a:cubicBezTo>
                    <a:pt x="58" y="72"/>
                    <a:pt x="58" y="72"/>
                    <a:pt x="58" y="72"/>
                  </a:cubicBezTo>
                  <a:cubicBezTo>
                    <a:pt x="45" y="85"/>
                    <a:pt x="45" y="85"/>
                    <a:pt x="45" y="85"/>
                  </a:cubicBezTo>
                  <a:cubicBezTo>
                    <a:pt x="42" y="82"/>
                    <a:pt x="42" y="82"/>
                    <a:pt x="42" y="82"/>
                  </a:cubicBezTo>
                  <a:cubicBezTo>
                    <a:pt x="60" y="64"/>
                    <a:pt x="60" y="64"/>
                    <a:pt x="60" y="64"/>
                  </a:cubicBezTo>
                  <a:cubicBezTo>
                    <a:pt x="78" y="82"/>
                    <a:pt x="78" y="82"/>
                    <a:pt x="78" y="82"/>
                  </a:cubicBezTo>
                  <a:cubicBezTo>
                    <a:pt x="75" y="85"/>
                    <a:pt x="75" y="85"/>
                    <a:pt x="75" y="85"/>
                  </a:cubicBezTo>
                  <a:cubicBezTo>
                    <a:pt x="62" y="72"/>
                    <a:pt x="62" y="72"/>
                    <a:pt x="62" y="72"/>
                  </a:cubicBezTo>
                  <a:cubicBezTo>
                    <a:pt x="62" y="108"/>
                    <a:pt x="62" y="108"/>
                    <a:pt x="62" y="108"/>
                  </a:cubicBezTo>
                  <a:close/>
                  <a:moveTo>
                    <a:pt x="98" y="78"/>
                  </a:moveTo>
                  <a:cubicBezTo>
                    <a:pt x="98" y="97"/>
                    <a:pt x="83" y="112"/>
                    <a:pt x="64" y="112"/>
                  </a:cubicBezTo>
                  <a:cubicBezTo>
                    <a:pt x="52" y="112"/>
                    <a:pt x="39" y="106"/>
                    <a:pt x="30" y="90"/>
                  </a:cubicBezTo>
                  <a:cubicBezTo>
                    <a:pt x="17" y="66"/>
                    <a:pt x="0" y="50"/>
                    <a:pt x="8" y="42"/>
                  </a:cubicBezTo>
                  <a:cubicBezTo>
                    <a:pt x="14" y="37"/>
                    <a:pt x="22" y="42"/>
                    <a:pt x="30" y="49"/>
                  </a:cubicBezTo>
                  <a:cubicBezTo>
                    <a:pt x="30" y="49"/>
                    <a:pt x="30" y="49"/>
                    <a:pt x="30" y="49"/>
                  </a:cubicBezTo>
                  <a:cubicBezTo>
                    <a:pt x="30" y="14"/>
                    <a:pt x="30" y="14"/>
                    <a:pt x="30" y="14"/>
                  </a:cubicBezTo>
                  <a:cubicBezTo>
                    <a:pt x="30" y="8"/>
                    <a:pt x="35" y="4"/>
                    <a:pt x="40" y="4"/>
                  </a:cubicBezTo>
                  <a:cubicBezTo>
                    <a:pt x="43" y="4"/>
                    <a:pt x="45" y="5"/>
                    <a:pt x="47" y="7"/>
                  </a:cubicBezTo>
                  <a:cubicBezTo>
                    <a:pt x="48" y="3"/>
                    <a:pt x="52" y="0"/>
                    <a:pt x="56" y="0"/>
                  </a:cubicBezTo>
                  <a:cubicBezTo>
                    <a:pt x="62" y="0"/>
                    <a:pt x="66" y="4"/>
                    <a:pt x="66" y="10"/>
                  </a:cubicBezTo>
                  <a:cubicBezTo>
                    <a:pt x="66" y="38"/>
                    <a:pt x="66" y="38"/>
                    <a:pt x="66" y="38"/>
                  </a:cubicBezTo>
                  <a:cubicBezTo>
                    <a:pt x="68" y="37"/>
                    <a:pt x="70" y="36"/>
                    <a:pt x="72" y="36"/>
                  </a:cubicBezTo>
                  <a:cubicBezTo>
                    <a:pt x="78" y="36"/>
                    <a:pt x="82" y="40"/>
                    <a:pt x="82" y="46"/>
                  </a:cubicBezTo>
                  <a:cubicBezTo>
                    <a:pt x="82" y="46"/>
                    <a:pt x="82" y="46"/>
                    <a:pt x="82" y="46"/>
                  </a:cubicBezTo>
                  <a:cubicBezTo>
                    <a:pt x="84" y="45"/>
                    <a:pt x="86" y="44"/>
                    <a:pt x="88" y="44"/>
                  </a:cubicBezTo>
                  <a:cubicBezTo>
                    <a:pt x="94" y="44"/>
                    <a:pt x="98" y="49"/>
                    <a:pt x="98" y="54"/>
                  </a:cubicBezTo>
                  <a:cubicBezTo>
                    <a:pt x="98" y="78"/>
                    <a:pt x="98" y="78"/>
                    <a:pt x="98" y="78"/>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3" name="Freeform 17"/>
            <p:cNvSpPr>
              <a:spLocks noEditPoints="1"/>
            </p:cNvSpPr>
            <p:nvPr/>
          </p:nvSpPr>
          <p:spPr bwMode="auto">
            <a:xfrm>
              <a:off x="10914920" y="5783450"/>
              <a:ext cx="254000" cy="292100"/>
            </a:xfrm>
            <a:custGeom>
              <a:avLst/>
              <a:gdLst>
                <a:gd name="T0" fmla="*/ 88 w 98"/>
                <a:gd name="T1" fmla="*/ 44 h 112"/>
                <a:gd name="T2" fmla="*/ 82 w 98"/>
                <a:gd name="T3" fmla="*/ 46 h 112"/>
                <a:gd name="T4" fmla="*/ 82 w 98"/>
                <a:gd name="T5" fmla="*/ 46 h 112"/>
                <a:gd name="T6" fmla="*/ 72 w 98"/>
                <a:gd name="T7" fmla="*/ 36 h 112"/>
                <a:gd name="T8" fmla="*/ 66 w 98"/>
                <a:gd name="T9" fmla="*/ 38 h 112"/>
                <a:gd name="T10" fmla="*/ 66 w 98"/>
                <a:gd name="T11" fmla="*/ 10 h 112"/>
                <a:gd name="T12" fmla="*/ 56 w 98"/>
                <a:gd name="T13" fmla="*/ 0 h 112"/>
                <a:gd name="T14" fmla="*/ 47 w 98"/>
                <a:gd name="T15" fmla="*/ 7 h 112"/>
                <a:gd name="T16" fmla="*/ 40 w 98"/>
                <a:gd name="T17" fmla="*/ 4 h 112"/>
                <a:gd name="T18" fmla="*/ 30 w 98"/>
                <a:gd name="T19" fmla="*/ 14 h 112"/>
                <a:gd name="T20" fmla="*/ 30 w 98"/>
                <a:gd name="T21" fmla="*/ 49 h 112"/>
                <a:gd name="T22" fmla="*/ 8 w 98"/>
                <a:gd name="T23" fmla="*/ 42 h 112"/>
                <a:gd name="T24" fmla="*/ 30 w 98"/>
                <a:gd name="T25" fmla="*/ 90 h 112"/>
                <a:gd name="T26" fmla="*/ 64 w 98"/>
                <a:gd name="T27" fmla="*/ 112 h 112"/>
                <a:gd name="T28" fmla="*/ 98 w 98"/>
                <a:gd name="T29" fmla="*/ 78 h 112"/>
                <a:gd name="T30" fmla="*/ 98 w 98"/>
                <a:gd name="T31" fmla="*/ 54 h 112"/>
                <a:gd name="T32" fmla="*/ 88 w 98"/>
                <a:gd name="T33" fmla="*/ 44 h 112"/>
                <a:gd name="T34" fmla="*/ 94 w 98"/>
                <a:gd name="T35" fmla="*/ 63 h 112"/>
                <a:gd name="T36" fmla="*/ 94 w 98"/>
                <a:gd name="T37" fmla="*/ 78 h 112"/>
                <a:gd name="T38" fmla="*/ 64 w 98"/>
                <a:gd name="T39" fmla="*/ 108 h 112"/>
                <a:gd name="T40" fmla="*/ 33 w 98"/>
                <a:gd name="T41" fmla="*/ 88 h 112"/>
                <a:gd name="T42" fmla="*/ 11 w 98"/>
                <a:gd name="T43" fmla="*/ 45 h 112"/>
                <a:gd name="T44" fmla="*/ 34 w 98"/>
                <a:gd name="T45" fmla="*/ 59 h 112"/>
                <a:gd name="T46" fmla="*/ 34 w 98"/>
                <a:gd name="T47" fmla="*/ 14 h 112"/>
                <a:gd name="T48" fmla="*/ 40 w 98"/>
                <a:gd name="T49" fmla="*/ 8 h 112"/>
                <a:gd name="T50" fmla="*/ 46 w 98"/>
                <a:gd name="T51" fmla="*/ 14 h 112"/>
                <a:gd name="T52" fmla="*/ 46 w 98"/>
                <a:gd name="T53" fmla="*/ 58 h 112"/>
                <a:gd name="T54" fmla="*/ 50 w 98"/>
                <a:gd name="T55" fmla="*/ 58 h 112"/>
                <a:gd name="T56" fmla="*/ 50 w 98"/>
                <a:gd name="T57" fmla="*/ 10 h 112"/>
                <a:gd name="T58" fmla="*/ 56 w 98"/>
                <a:gd name="T59" fmla="*/ 4 h 112"/>
                <a:gd name="T60" fmla="*/ 62 w 98"/>
                <a:gd name="T61" fmla="*/ 10 h 112"/>
                <a:gd name="T62" fmla="*/ 62 w 98"/>
                <a:gd name="T63" fmla="*/ 52 h 112"/>
                <a:gd name="T64" fmla="*/ 62 w 98"/>
                <a:gd name="T65" fmla="*/ 88 h 112"/>
                <a:gd name="T66" fmla="*/ 49 w 98"/>
                <a:gd name="T67" fmla="*/ 75 h 112"/>
                <a:gd name="T68" fmla="*/ 46 w 98"/>
                <a:gd name="T69" fmla="*/ 78 h 112"/>
                <a:gd name="T70" fmla="*/ 64 w 98"/>
                <a:gd name="T71" fmla="*/ 96 h 112"/>
                <a:gd name="T72" fmla="*/ 82 w 98"/>
                <a:gd name="T73" fmla="*/ 78 h 112"/>
                <a:gd name="T74" fmla="*/ 79 w 98"/>
                <a:gd name="T75" fmla="*/ 75 h 112"/>
                <a:gd name="T76" fmla="*/ 66 w 98"/>
                <a:gd name="T77" fmla="*/ 88 h 112"/>
                <a:gd name="T78" fmla="*/ 66 w 98"/>
                <a:gd name="T79" fmla="*/ 52 h 112"/>
                <a:gd name="T80" fmla="*/ 66 w 98"/>
                <a:gd name="T81" fmla="*/ 46 h 112"/>
                <a:gd name="T82" fmla="*/ 72 w 98"/>
                <a:gd name="T83" fmla="*/ 40 h 112"/>
                <a:gd name="T84" fmla="*/ 78 w 98"/>
                <a:gd name="T85" fmla="*/ 46 h 112"/>
                <a:gd name="T86" fmla="*/ 78 w 98"/>
                <a:gd name="T87" fmla="*/ 58 h 112"/>
                <a:gd name="T88" fmla="*/ 82 w 98"/>
                <a:gd name="T89" fmla="*/ 58 h 112"/>
                <a:gd name="T90" fmla="*/ 82 w 98"/>
                <a:gd name="T91" fmla="*/ 54 h 112"/>
                <a:gd name="T92" fmla="*/ 88 w 98"/>
                <a:gd name="T93" fmla="*/ 48 h 112"/>
                <a:gd name="T94" fmla="*/ 94 w 98"/>
                <a:gd name="T95" fmla="*/ 54 h 112"/>
                <a:gd name="T96" fmla="*/ 94 w 98"/>
                <a:gd name="T97" fmla="*/ 63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98" h="112">
                  <a:moveTo>
                    <a:pt x="88" y="44"/>
                  </a:moveTo>
                  <a:cubicBezTo>
                    <a:pt x="86" y="44"/>
                    <a:pt x="82" y="45"/>
                    <a:pt x="82" y="46"/>
                  </a:cubicBezTo>
                  <a:cubicBezTo>
                    <a:pt x="82" y="46"/>
                    <a:pt x="82" y="46"/>
                    <a:pt x="82" y="46"/>
                  </a:cubicBezTo>
                  <a:cubicBezTo>
                    <a:pt x="82" y="40"/>
                    <a:pt x="78" y="36"/>
                    <a:pt x="72" y="36"/>
                  </a:cubicBezTo>
                  <a:cubicBezTo>
                    <a:pt x="70" y="36"/>
                    <a:pt x="66" y="37"/>
                    <a:pt x="66" y="38"/>
                  </a:cubicBezTo>
                  <a:cubicBezTo>
                    <a:pt x="66" y="10"/>
                    <a:pt x="66" y="10"/>
                    <a:pt x="66" y="10"/>
                  </a:cubicBezTo>
                  <a:cubicBezTo>
                    <a:pt x="66" y="4"/>
                    <a:pt x="62" y="0"/>
                    <a:pt x="56" y="0"/>
                  </a:cubicBezTo>
                  <a:cubicBezTo>
                    <a:pt x="52" y="0"/>
                    <a:pt x="48" y="3"/>
                    <a:pt x="47" y="7"/>
                  </a:cubicBezTo>
                  <a:cubicBezTo>
                    <a:pt x="45" y="5"/>
                    <a:pt x="43" y="4"/>
                    <a:pt x="40" y="4"/>
                  </a:cubicBezTo>
                  <a:cubicBezTo>
                    <a:pt x="35" y="4"/>
                    <a:pt x="30" y="8"/>
                    <a:pt x="30" y="14"/>
                  </a:cubicBezTo>
                  <a:cubicBezTo>
                    <a:pt x="30" y="49"/>
                    <a:pt x="30" y="49"/>
                    <a:pt x="30" y="49"/>
                  </a:cubicBezTo>
                  <a:cubicBezTo>
                    <a:pt x="22" y="42"/>
                    <a:pt x="13" y="37"/>
                    <a:pt x="8" y="42"/>
                  </a:cubicBezTo>
                  <a:cubicBezTo>
                    <a:pt x="0" y="50"/>
                    <a:pt x="17" y="66"/>
                    <a:pt x="30" y="90"/>
                  </a:cubicBezTo>
                  <a:cubicBezTo>
                    <a:pt x="39" y="106"/>
                    <a:pt x="52" y="112"/>
                    <a:pt x="64" y="112"/>
                  </a:cubicBezTo>
                  <a:cubicBezTo>
                    <a:pt x="83" y="112"/>
                    <a:pt x="98" y="97"/>
                    <a:pt x="98" y="78"/>
                  </a:cubicBezTo>
                  <a:cubicBezTo>
                    <a:pt x="98" y="54"/>
                    <a:pt x="98" y="54"/>
                    <a:pt x="98" y="54"/>
                  </a:cubicBezTo>
                  <a:cubicBezTo>
                    <a:pt x="98" y="49"/>
                    <a:pt x="94" y="44"/>
                    <a:pt x="88" y="44"/>
                  </a:cubicBezTo>
                  <a:close/>
                  <a:moveTo>
                    <a:pt x="94" y="63"/>
                  </a:moveTo>
                  <a:cubicBezTo>
                    <a:pt x="94" y="78"/>
                    <a:pt x="94" y="78"/>
                    <a:pt x="94" y="78"/>
                  </a:cubicBezTo>
                  <a:cubicBezTo>
                    <a:pt x="94" y="95"/>
                    <a:pt x="81" y="108"/>
                    <a:pt x="64" y="108"/>
                  </a:cubicBezTo>
                  <a:cubicBezTo>
                    <a:pt x="49" y="108"/>
                    <a:pt x="40" y="100"/>
                    <a:pt x="33" y="88"/>
                  </a:cubicBezTo>
                  <a:cubicBezTo>
                    <a:pt x="18" y="62"/>
                    <a:pt x="6" y="50"/>
                    <a:pt x="11" y="45"/>
                  </a:cubicBezTo>
                  <a:cubicBezTo>
                    <a:pt x="15" y="41"/>
                    <a:pt x="26" y="50"/>
                    <a:pt x="34" y="59"/>
                  </a:cubicBezTo>
                  <a:cubicBezTo>
                    <a:pt x="34" y="14"/>
                    <a:pt x="34" y="14"/>
                    <a:pt x="34" y="14"/>
                  </a:cubicBezTo>
                  <a:cubicBezTo>
                    <a:pt x="34" y="11"/>
                    <a:pt x="37" y="8"/>
                    <a:pt x="40" y="8"/>
                  </a:cubicBezTo>
                  <a:cubicBezTo>
                    <a:pt x="43" y="8"/>
                    <a:pt x="46" y="11"/>
                    <a:pt x="46" y="14"/>
                  </a:cubicBezTo>
                  <a:cubicBezTo>
                    <a:pt x="46" y="58"/>
                    <a:pt x="46" y="58"/>
                    <a:pt x="46" y="58"/>
                  </a:cubicBezTo>
                  <a:cubicBezTo>
                    <a:pt x="50" y="58"/>
                    <a:pt x="50" y="58"/>
                    <a:pt x="50" y="58"/>
                  </a:cubicBezTo>
                  <a:cubicBezTo>
                    <a:pt x="50" y="10"/>
                    <a:pt x="50" y="10"/>
                    <a:pt x="50" y="10"/>
                  </a:cubicBezTo>
                  <a:cubicBezTo>
                    <a:pt x="50" y="7"/>
                    <a:pt x="53" y="4"/>
                    <a:pt x="56" y="4"/>
                  </a:cubicBezTo>
                  <a:cubicBezTo>
                    <a:pt x="59" y="4"/>
                    <a:pt x="62" y="7"/>
                    <a:pt x="62" y="10"/>
                  </a:cubicBezTo>
                  <a:cubicBezTo>
                    <a:pt x="62" y="52"/>
                    <a:pt x="62" y="52"/>
                    <a:pt x="62" y="52"/>
                  </a:cubicBezTo>
                  <a:cubicBezTo>
                    <a:pt x="62" y="88"/>
                    <a:pt x="62" y="88"/>
                    <a:pt x="62" y="88"/>
                  </a:cubicBezTo>
                  <a:cubicBezTo>
                    <a:pt x="49" y="75"/>
                    <a:pt x="49" y="75"/>
                    <a:pt x="49" y="75"/>
                  </a:cubicBezTo>
                  <a:cubicBezTo>
                    <a:pt x="46" y="78"/>
                    <a:pt x="46" y="78"/>
                    <a:pt x="46" y="78"/>
                  </a:cubicBezTo>
                  <a:cubicBezTo>
                    <a:pt x="64" y="96"/>
                    <a:pt x="64" y="96"/>
                    <a:pt x="64" y="96"/>
                  </a:cubicBezTo>
                  <a:cubicBezTo>
                    <a:pt x="82" y="78"/>
                    <a:pt x="82" y="78"/>
                    <a:pt x="82" y="78"/>
                  </a:cubicBezTo>
                  <a:cubicBezTo>
                    <a:pt x="79" y="75"/>
                    <a:pt x="79" y="75"/>
                    <a:pt x="79" y="75"/>
                  </a:cubicBezTo>
                  <a:cubicBezTo>
                    <a:pt x="66" y="88"/>
                    <a:pt x="66" y="88"/>
                    <a:pt x="66" y="88"/>
                  </a:cubicBezTo>
                  <a:cubicBezTo>
                    <a:pt x="66" y="52"/>
                    <a:pt x="66" y="52"/>
                    <a:pt x="66" y="52"/>
                  </a:cubicBezTo>
                  <a:cubicBezTo>
                    <a:pt x="66" y="46"/>
                    <a:pt x="66" y="46"/>
                    <a:pt x="66" y="46"/>
                  </a:cubicBezTo>
                  <a:cubicBezTo>
                    <a:pt x="66" y="43"/>
                    <a:pt x="69" y="40"/>
                    <a:pt x="72" y="40"/>
                  </a:cubicBezTo>
                  <a:cubicBezTo>
                    <a:pt x="75" y="40"/>
                    <a:pt x="78" y="43"/>
                    <a:pt x="78" y="46"/>
                  </a:cubicBezTo>
                  <a:cubicBezTo>
                    <a:pt x="78" y="58"/>
                    <a:pt x="78" y="58"/>
                    <a:pt x="78" y="58"/>
                  </a:cubicBezTo>
                  <a:cubicBezTo>
                    <a:pt x="82" y="58"/>
                    <a:pt x="82" y="58"/>
                    <a:pt x="82" y="58"/>
                  </a:cubicBezTo>
                  <a:cubicBezTo>
                    <a:pt x="82" y="54"/>
                    <a:pt x="82" y="54"/>
                    <a:pt x="82" y="54"/>
                  </a:cubicBezTo>
                  <a:cubicBezTo>
                    <a:pt x="82" y="51"/>
                    <a:pt x="85" y="48"/>
                    <a:pt x="88" y="48"/>
                  </a:cubicBezTo>
                  <a:cubicBezTo>
                    <a:pt x="91" y="48"/>
                    <a:pt x="94" y="51"/>
                    <a:pt x="94" y="54"/>
                  </a:cubicBezTo>
                  <a:lnTo>
                    <a:pt x="94" y="63"/>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4" name="Freeform 18"/>
            <p:cNvSpPr>
              <a:spLocks noEditPoints="1"/>
            </p:cNvSpPr>
            <p:nvPr/>
          </p:nvSpPr>
          <p:spPr bwMode="auto">
            <a:xfrm>
              <a:off x="10591801" y="3550345"/>
              <a:ext cx="255588" cy="292100"/>
            </a:xfrm>
            <a:custGeom>
              <a:avLst/>
              <a:gdLst>
                <a:gd name="T0" fmla="*/ 88 w 98"/>
                <a:gd name="T1" fmla="*/ 44 h 112"/>
                <a:gd name="T2" fmla="*/ 82 w 98"/>
                <a:gd name="T3" fmla="*/ 46 h 112"/>
                <a:gd name="T4" fmla="*/ 82 w 98"/>
                <a:gd name="T5" fmla="*/ 46 h 112"/>
                <a:gd name="T6" fmla="*/ 72 w 98"/>
                <a:gd name="T7" fmla="*/ 36 h 112"/>
                <a:gd name="T8" fmla="*/ 66 w 98"/>
                <a:gd name="T9" fmla="*/ 38 h 112"/>
                <a:gd name="T10" fmla="*/ 66 w 98"/>
                <a:gd name="T11" fmla="*/ 10 h 112"/>
                <a:gd name="T12" fmla="*/ 56 w 98"/>
                <a:gd name="T13" fmla="*/ 0 h 112"/>
                <a:gd name="T14" fmla="*/ 47 w 98"/>
                <a:gd name="T15" fmla="*/ 7 h 112"/>
                <a:gd name="T16" fmla="*/ 40 w 98"/>
                <a:gd name="T17" fmla="*/ 4 h 112"/>
                <a:gd name="T18" fmla="*/ 30 w 98"/>
                <a:gd name="T19" fmla="*/ 14 h 112"/>
                <a:gd name="T20" fmla="*/ 30 w 98"/>
                <a:gd name="T21" fmla="*/ 49 h 112"/>
                <a:gd name="T22" fmla="*/ 8 w 98"/>
                <a:gd name="T23" fmla="*/ 42 h 112"/>
                <a:gd name="T24" fmla="*/ 30 w 98"/>
                <a:gd name="T25" fmla="*/ 90 h 112"/>
                <a:gd name="T26" fmla="*/ 64 w 98"/>
                <a:gd name="T27" fmla="*/ 112 h 112"/>
                <a:gd name="T28" fmla="*/ 98 w 98"/>
                <a:gd name="T29" fmla="*/ 78 h 112"/>
                <a:gd name="T30" fmla="*/ 98 w 98"/>
                <a:gd name="T31" fmla="*/ 54 h 112"/>
                <a:gd name="T32" fmla="*/ 88 w 98"/>
                <a:gd name="T33" fmla="*/ 44 h 112"/>
                <a:gd name="T34" fmla="*/ 94 w 98"/>
                <a:gd name="T35" fmla="*/ 63 h 112"/>
                <a:gd name="T36" fmla="*/ 94 w 98"/>
                <a:gd name="T37" fmla="*/ 78 h 112"/>
                <a:gd name="T38" fmla="*/ 64 w 98"/>
                <a:gd name="T39" fmla="*/ 108 h 112"/>
                <a:gd name="T40" fmla="*/ 33 w 98"/>
                <a:gd name="T41" fmla="*/ 88 h 112"/>
                <a:gd name="T42" fmla="*/ 11 w 98"/>
                <a:gd name="T43" fmla="*/ 45 h 112"/>
                <a:gd name="T44" fmla="*/ 34 w 98"/>
                <a:gd name="T45" fmla="*/ 59 h 112"/>
                <a:gd name="T46" fmla="*/ 34 w 98"/>
                <a:gd name="T47" fmla="*/ 14 h 112"/>
                <a:gd name="T48" fmla="*/ 40 w 98"/>
                <a:gd name="T49" fmla="*/ 8 h 112"/>
                <a:gd name="T50" fmla="*/ 46 w 98"/>
                <a:gd name="T51" fmla="*/ 14 h 112"/>
                <a:gd name="T52" fmla="*/ 46 w 98"/>
                <a:gd name="T53" fmla="*/ 58 h 112"/>
                <a:gd name="T54" fmla="*/ 50 w 98"/>
                <a:gd name="T55" fmla="*/ 58 h 112"/>
                <a:gd name="T56" fmla="*/ 50 w 98"/>
                <a:gd name="T57" fmla="*/ 10 h 112"/>
                <a:gd name="T58" fmla="*/ 56 w 98"/>
                <a:gd name="T59" fmla="*/ 4 h 112"/>
                <a:gd name="T60" fmla="*/ 62 w 98"/>
                <a:gd name="T61" fmla="*/ 10 h 112"/>
                <a:gd name="T62" fmla="*/ 62 w 98"/>
                <a:gd name="T63" fmla="*/ 54 h 112"/>
                <a:gd name="T64" fmla="*/ 66 w 98"/>
                <a:gd name="T65" fmla="*/ 54 h 112"/>
                <a:gd name="T66" fmla="*/ 66 w 98"/>
                <a:gd name="T67" fmla="*/ 46 h 112"/>
                <a:gd name="T68" fmla="*/ 72 w 98"/>
                <a:gd name="T69" fmla="*/ 40 h 112"/>
                <a:gd name="T70" fmla="*/ 78 w 98"/>
                <a:gd name="T71" fmla="*/ 46 h 112"/>
                <a:gd name="T72" fmla="*/ 78 w 98"/>
                <a:gd name="T73" fmla="*/ 58 h 112"/>
                <a:gd name="T74" fmla="*/ 82 w 98"/>
                <a:gd name="T75" fmla="*/ 58 h 112"/>
                <a:gd name="T76" fmla="*/ 82 w 98"/>
                <a:gd name="T77" fmla="*/ 54 h 112"/>
                <a:gd name="T78" fmla="*/ 88 w 98"/>
                <a:gd name="T79" fmla="*/ 48 h 112"/>
                <a:gd name="T80" fmla="*/ 94 w 98"/>
                <a:gd name="T81" fmla="*/ 54 h 112"/>
                <a:gd name="T82" fmla="*/ 94 w 98"/>
                <a:gd name="T83" fmla="*/ 63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98" h="112">
                  <a:moveTo>
                    <a:pt x="88" y="44"/>
                  </a:moveTo>
                  <a:cubicBezTo>
                    <a:pt x="86" y="44"/>
                    <a:pt x="86" y="45"/>
                    <a:pt x="82" y="46"/>
                  </a:cubicBezTo>
                  <a:cubicBezTo>
                    <a:pt x="82" y="46"/>
                    <a:pt x="82" y="46"/>
                    <a:pt x="82" y="46"/>
                  </a:cubicBezTo>
                  <a:cubicBezTo>
                    <a:pt x="82" y="40"/>
                    <a:pt x="78" y="36"/>
                    <a:pt x="72" y="36"/>
                  </a:cubicBezTo>
                  <a:cubicBezTo>
                    <a:pt x="70" y="36"/>
                    <a:pt x="70" y="37"/>
                    <a:pt x="66" y="38"/>
                  </a:cubicBezTo>
                  <a:cubicBezTo>
                    <a:pt x="66" y="10"/>
                    <a:pt x="66" y="10"/>
                    <a:pt x="66" y="10"/>
                  </a:cubicBezTo>
                  <a:cubicBezTo>
                    <a:pt x="66" y="4"/>
                    <a:pt x="62" y="0"/>
                    <a:pt x="56" y="0"/>
                  </a:cubicBezTo>
                  <a:cubicBezTo>
                    <a:pt x="52" y="0"/>
                    <a:pt x="49" y="3"/>
                    <a:pt x="47" y="7"/>
                  </a:cubicBezTo>
                  <a:cubicBezTo>
                    <a:pt x="45" y="5"/>
                    <a:pt x="43" y="4"/>
                    <a:pt x="40" y="4"/>
                  </a:cubicBezTo>
                  <a:cubicBezTo>
                    <a:pt x="35" y="4"/>
                    <a:pt x="30" y="8"/>
                    <a:pt x="30" y="14"/>
                  </a:cubicBezTo>
                  <a:cubicBezTo>
                    <a:pt x="30" y="49"/>
                    <a:pt x="30" y="49"/>
                    <a:pt x="30" y="49"/>
                  </a:cubicBezTo>
                  <a:cubicBezTo>
                    <a:pt x="22" y="42"/>
                    <a:pt x="14" y="37"/>
                    <a:pt x="8" y="42"/>
                  </a:cubicBezTo>
                  <a:cubicBezTo>
                    <a:pt x="0" y="50"/>
                    <a:pt x="17" y="66"/>
                    <a:pt x="30" y="90"/>
                  </a:cubicBezTo>
                  <a:cubicBezTo>
                    <a:pt x="39" y="106"/>
                    <a:pt x="52" y="112"/>
                    <a:pt x="64" y="112"/>
                  </a:cubicBezTo>
                  <a:cubicBezTo>
                    <a:pt x="83" y="112"/>
                    <a:pt x="98" y="97"/>
                    <a:pt x="98" y="78"/>
                  </a:cubicBezTo>
                  <a:cubicBezTo>
                    <a:pt x="98" y="54"/>
                    <a:pt x="98" y="54"/>
                    <a:pt x="98" y="54"/>
                  </a:cubicBezTo>
                  <a:cubicBezTo>
                    <a:pt x="98" y="49"/>
                    <a:pt x="94" y="44"/>
                    <a:pt x="88" y="44"/>
                  </a:cubicBezTo>
                  <a:close/>
                  <a:moveTo>
                    <a:pt x="94" y="63"/>
                  </a:moveTo>
                  <a:cubicBezTo>
                    <a:pt x="94" y="78"/>
                    <a:pt x="94" y="78"/>
                    <a:pt x="94" y="78"/>
                  </a:cubicBezTo>
                  <a:cubicBezTo>
                    <a:pt x="94" y="95"/>
                    <a:pt x="81" y="108"/>
                    <a:pt x="64" y="108"/>
                  </a:cubicBezTo>
                  <a:cubicBezTo>
                    <a:pt x="49" y="108"/>
                    <a:pt x="41" y="100"/>
                    <a:pt x="33" y="88"/>
                  </a:cubicBezTo>
                  <a:cubicBezTo>
                    <a:pt x="18" y="62"/>
                    <a:pt x="6" y="50"/>
                    <a:pt x="11" y="45"/>
                  </a:cubicBezTo>
                  <a:cubicBezTo>
                    <a:pt x="15" y="41"/>
                    <a:pt x="26" y="50"/>
                    <a:pt x="34" y="59"/>
                  </a:cubicBezTo>
                  <a:cubicBezTo>
                    <a:pt x="34" y="14"/>
                    <a:pt x="34" y="14"/>
                    <a:pt x="34" y="14"/>
                  </a:cubicBezTo>
                  <a:cubicBezTo>
                    <a:pt x="34" y="11"/>
                    <a:pt x="37" y="8"/>
                    <a:pt x="40" y="8"/>
                  </a:cubicBezTo>
                  <a:cubicBezTo>
                    <a:pt x="43" y="8"/>
                    <a:pt x="46" y="11"/>
                    <a:pt x="46" y="14"/>
                  </a:cubicBezTo>
                  <a:cubicBezTo>
                    <a:pt x="46" y="58"/>
                    <a:pt x="46" y="58"/>
                    <a:pt x="46" y="58"/>
                  </a:cubicBezTo>
                  <a:cubicBezTo>
                    <a:pt x="50" y="58"/>
                    <a:pt x="50" y="58"/>
                    <a:pt x="50" y="58"/>
                  </a:cubicBezTo>
                  <a:cubicBezTo>
                    <a:pt x="50" y="10"/>
                    <a:pt x="50" y="10"/>
                    <a:pt x="50" y="10"/>
                  </a:cubicBezTo>
                  <a:cubicBezTo>
                    <a:pt x="50" y="7"/>
                    <a:pt x="53" y="4"/>
                    <a:pt x="56" y="4"/>
                  </a:cubicBezTo>
                  <a:cubicBezTo>
                    <a:pt x="59" y="4"/>
                    <a:pt x="62" y="7"/>
                    <a:pt x="62" y="10"/>
                  </a:cubicBezTo>
                  <a:cubicBezTo>
                    <a:pt x="62" y="54"/>
                    <a:pt x="62" y="54"/>
                    <a:pt x="62" y="54"/>
                  </a:cubicBezTo>
                  <a:cubicBezTo>
                    <a:pt x="66" y="54"/>
                    <a:pt x="66" y="54"/>
                    <a:pt x="66" y="54"/>
                  </a:cubicBezTo>
                  <a:cubicBezTo>
                    <a:pt x="66" y="46"/>
                    <a:pt x="66" y="46"/>
                    <a:pt x="66" y="46"/>
                  </a:cubicBezTo>
                  <a:cubicBezTo>
                    <a:pt x="66" y="43"/>
                    <a:pt x="69" y="40"/>
                    <a:pt x="72" y="40"/>
                  </a:cubicBezTo>
                  <a:cubicBezTo>
                    <a:pt x="75" y="40"/>
                    <a:pt x="78" y="43"/>
                    <a:pt x="78" y="46"/>
                  </a:cubicBezTo>
                  <a:cubicBezTo>
                    <a:pt x="78" y="58"/>
                    <a:pt x="78" y="58"/>
                    <a:pt x="78" y="58"/>
                  </a:cubicBezTo>
                  <a:cubicBezTo>
                    <a:pt x="82" y="58"/>
                    <a:pt x="82" y="58"/>
                    <a:pt x="82" y="58"/>
                  </a:cubicBezTo>
                  <a:cubicBezTo>
                    <a:pt x="82" y="54"/>
                    <a:pt x="82" y="54"/>
                    <a:pt x="82" y="54"/>
                  </a:cubicBezTo>
                  <a:cubicBezTo>
                    <a:pt x="82" y="51"/>
                    <a:pt x="85" y="48"/>
                    <a:pt x="88" y="48"/>
                  </a:cubicBezTo>
                  <a:cubicBezTo>
                    <a:pt x="91" y="48"/>
                    <a:pt x="94" y="51"/>
                    <a:pt x="94" y="54"/>
                  </a:cubicBezTo>
                  <a:lnTo>
                    <a:pt x="94" y="63"/>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nvGrpSpPr>
            <p:cNvPr id="65" name="Group 64"/>
            <p:cNvGrpSpPr/>
            <p:nvPr/>
          </p:nvGrpSpPr>
          <p:grpSpPr>
            <a:xfrm>
              <a:off x="11734802" y="4456235"/>
              <a:ext cx="254000" cy="333375"/>
              <a:chOff x="8229600" y="1885950"/>
              <a:chExt cx="254000" cy="333375"/>
            </a:xfrm>
            <a:grpFill/>
          </p:grpSpPr>
          <p:sp>
            <p:nvSpPr>
              <p:cNvPr id="229" name="Freeform 19"/>
              <p:cNvSpPr>
                <a:spLocks/>
              </p:cNvSpPr>
              <p:nvPr/>
            </p:nvSpPr>
            <p:spPr bwMode="auto">
              <a:xfrm>
                <a:off x="8286750" y="1906588"/>
                <a:ext cx="138113" cy="85725"/>
              </a:xfrm>
              <a:custGeom>
                <a:avLst/>
                <a:gdLst>
                  <a:gd name="T0" fmla="*/ 24 w 53"/>
                  <a:gd name="T1" fmla="*/ 9 h 33"/>
                  <a:gd name="T2" fmla="*/ 35 w 53"/>
                  <a:gd name="T3" fmla="*/ 5 h 33"/>
                  <a:gd name="T4" fmla="*/ 45 w 53"/>
                  <a:gd name="T5" fmla="*/ 10 h 33"/>
                  <a:gd name="T6" fmla="*/ 45 w 53"/>
                  <a:gd name="T7" fmla="*/ 10 h 33"/>
                  <a:gd name="T8" fmla="*/ 48 w 53"/>
                  <a:gd name="T9" fmla="*/ 18 h 33"/>
                  <a:gd name="T10" fmla="*/ 48 w 53"/>
                  <a:gd name="T11" fmla="*/ 29 h 33"/>
                  <a:gd name="T12" fmla="*/ 53 w 53"/>
                  <a:gd name="T13" fmla="*/ 18 h 33"/>
                  <a:gd name="T14" fmla="*/ 35 w 53"/>
                  <a:gd name="T15" fmla="*/ 0 h 33"/>
                  <a:gd name="T16" fmla="*/ 23 w 53"/>
                  <a:gd name="T17" fmla="*/ 4 h 33"/>
                  <a:gd name="T18" fmla="*/ 19 w 53"/>
                  <a:gd name="T19" fmla="*/ 4 h 33"/>
                  <a:gd name="T20" fmla="*/ 0 w 53"/>
                  <a:gd name="T21" fmla="*/ 22 h 33"/>
                  <a:gd name="T22" fmla="*/ 4 w 53"/>
                  <a:gd name="T23" fmla="*/ 33 h 33"/>
                  <a:gd name="T24" fmla="*/ 4 w 53"/>
                  <a:gd name="T25" fmla="*/ 22 h 33"/>
                  <a:gd name="T26" fmla="*/ 9 w 53"/>
                  <a:gd name="T27" fmla="*/ 14 h 33"/>
                  <a:gd name="T28" fmla="*/ 9 w 53"/>
                  <a:gd name="T29" fmla="*/ 14 h 33"/>
                  <a:gd name="T30" fmla="*/ 19 w 53"/>
                  <a:gd name="T31" fmla="*/ 9 h 33"/>
                  <a:gd name="T32" fmla="*/ 24 w 53"/>
                  <a:gd name="T33" fmla="*/ 9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3" h="33">
                    <a:moveTo>
                      <a:pt x="24" y="9"/>
                    </a:moveTo>
                    <a:cubicBezTo>
                      <a:pt x="27" y="6"/>
                      <a:pt x="31" y="5"/>
                      <a:pt x="35" y="5"/>
                    </a:cubicBezTo>
                    <a:cubicBezTo>
                      <a:pt x="39" y="5"/>
                      <a:pt x="42" y="6"/>
                      <a:pt x="45" y="10"/>
                    </a:cubicBezTo>
                    <a:cubicBezTo>
                      <a:pt x="45" y="10"/>
                      <a:pt x="45" y="10"/>
                      <a:pt x="45" y="10"/>
                    </a:cubicBezTo>
                    <a:cubicBezTo>
                      <a:pt x="47" y="10"/>
                      <a:pt x="48" y="14"/>
                      <a:pt x="48" y="18"/>
                    </a:cubicBezTo>
                    <a:cubicBezTo>
                      <a:pt x="48" y="29"/>
                      <a:pt x="48" y="29"/>
                      <a:pt x="48" y="29"/>
                    </a:cubicBezTo>
                    <a:cubicBezTo>
                      <a:pt x="52" y="26"/>
                      <a:pt x="53" y="22"/>
                      <a:pt x="53" y="18"/>
                    </a:cubicBezTo>
                    <a:cubicBezTo>
                      <a:pt x="53" y="8"/>
                      <a:pt x="45" y="0"/>
                      <a:pt x="35" y="0"/>
                    </a:cubicBezTo>
                    <a:cubicBezTo>
                      <a:pt x="30" y="0"/>
                      <a:pt x="26" y="2"/>
                      <a:pt x="23" y="4"/>
                    </a:cubicBezTo>
                    <a:cubicBezTo>
                      <a:pt x="22" y="4"/>
                      <a:pt x="20" y="4"/>
                      <a:pt x="19" y="4"/>
                    </a:cubicBezTo>
                    <a:cubicBezTo>
                      <a:pt x="9" y="4"/>
                      <a:pt x="0" y="12"/>
                      <a:pt x="0" y="22"/>
                    </a:cubicBezTo>
                    <a:cubicBezTo>
                      <a:pt x="0" y="26"/>
                      <a:pt x="4" y="30"/>
                      <a:pt x="4" y="33"/>
                    </a:cubicBezTo>
                    <a:cubicBezTo>
                      <a:pt x="4" y="22"/>
                      <a:pt x="4" y="22"/>
                      <a:pt x="4" y="22"/>
                    </a:cubicBezTo>
                    <a:cubicBezTo>
                      <a:pt x="4" y="18"/>
                      <a:pt x="6" y="14"/>
                      <a:pt x="9" y="14"/>
                    </a:cubicBezTo>
                    <a:cubicBezTo>
                      <a:pt x="9" y="14"/>
                      <a:pt x="9" y="14"/>
                      <a:pt x="9" y="14"/>
                    </a:cubicBezTo>
                    <a:cubicBezTo>
                      <a:pt x="11" y="10"/>
                      <a:pt x="15" y="9"/>
                      <a:pt x="19" y="9"/>
                    </a:cubicBezTo>
                    <a:cubicBezTo>
                      <a:pt x="21" y="9"/>
                      <a:pt x="23" y="8"/>
                      <a:pt x="24"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30" name="Freeform 20"/>
              <p:cNvSpPr>
                <a:spLocks/>
              </p:cNvSpPr>
              <p:nvPr/>
            </p:nvSpPr>
            <p:spPr bwMode="auto">
              <a:xfrm>
                <a:off x="8266113" y="1885950"/>
                <a:ext cx="179388" cy="134938"/>
              </a:xfrm>
              <a:custGeom>
                <a:avLst/>
                <a:gdLst>
                  <a:gd name="T0" fmla="*/ 12 w 69"/>
                  <a:gd name="T1" fmla="*/ 52 h 52"/>
                  <a:gd name="T2" fmla="*/ 12 w 69"/>
                  <a:gd name="T3" fmla="*/ 47 h 52"/>
                  <a:gd name="T4" fmla="*/ 5 w 69"/>
                  <a:gd name="T5" fmla="*/ 30 h 52"/>
                  <a:gd name="T6" fmla="*/ 27 w 69"/>
                  <a:gd name="T7" fmla="*/ 8 h 52"/>
                  <a:gd name="T8" fmla="*/ 30 w 69"/>
                  <a:gd name="T9" fmla="*/ 8 h 52"/>
                  <a:gd name="T10" fmla="*/ 43 w 69"/>
                  <a:gd name="T11" fmla="*/ 4 h 52"/>
                  <a:gd name="T12" fmla="*/ 64 w 69"/>
                  <a:gd name="T13" fmla="*/ 26 h 52"/>
                  <a:gd name="T14" fmla="*/ 56 w 69"/>
                  <a:gd name="T15" fmla="*/ 43 h 52"/>
                  <a:gd name="T16" fmla="*/ 56 w 69"/>
                  <a:gd name="T17" fmla="*/ 48 h 52"/>
                  <a:gd name="T18" fmla="*/ 69 w 69"/>
                  <a:gd name="T19" fmla="*/ 26 h 52"/>
                  <a:gd name="T20" fmla="*/ 43 w 69"/>
                  <a:gd name="T21" fmla="*/ 0 h 52"/>
                  <a:gd name="T22" fmla="*/ 29 w 69"/>
                  <a:gd name="T23" fmla="*/ 4 h 52"/>
                  <a:gd name="T24" fmla="*/ 27 w 69"/>
                  <a:gd name="T25" fmla="*/ 4 h 52"/>
                  <a:gd name="T26" fmla="*/ 0 w 69"/>
                  <a:gd name="T27" fmla="*/ 30 h 52"/>
                  <a:gd name="T28" fmla="*/ 12 w 69"/>
                  <a:gd name="T29" fmla="*/ 5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9" h="52">
                    <a:moveTo>
                      <a:pt x="12" y="52"/>
                    </a:moveTo>
                    <a:cubicBezTo>
                      <a:pt x="12" y="47"/>
                      <a:pt x="12" y="47"/>
                      <a:pt x="12" y="47"/>
                    </a:cubicBezTo>
                    <a:cubicBezTo>
                      <a:pt x="8" y="43"/>
                      <a:pt x="5" y="37"/>
                      <a:pt x="5" y="30"/>
                    </a:cubicBezTo>
                    <a:cubicBezTo>
                      <a:pt x="5" y="18"/>
                      <a:pt x="15" y="8"/>
                      <a:pt x="27" y="8"/>
                    </a:cubicBezTo>
                    <a:cubicBezTo>
                      <a:pt x="28" y="8"/>
                      <a:pt x="29" y="8"/>
                      <a:pt x="30" y="8"/>
                    </a:cubicBezTo>
                    <a:cubicBezTo>
                      <a:pt x="34" y="6"/>
                      <a:pt x="38" y="4"/>
                      <a:pt x="43" y="4"/>
                    </a:cubicBezTo>
                    <a:cubicBezTo>
                      <a:pt x="55" y="4"/>
                      <a:pt x="64" y="14"/>
                      <a:pt x="64" y="26"/>
                    </a:cubicBezTo>
                    <a:cubicBezTo>
                      <a:pt x="64" y="33"/>
                      <a:pt x="60" y="39"/>
                      <a:pt x="56" y="43"/>
                    </a:cubicBezTo>
                    <a:cubicBezTo>
                      <a:pt x="56" y="48"/>
                      <a:pt x="56" y="48"/>
                      <a:pt x="56" y="48"/>
                    </a:cubicBezTo>
                    <a:cubicBezTo>
                      <a:pt x="64" y="43"/>
                      <a:pt x="69" y="35"/>
                      <a:pt x="69" y="26"/>
                    </a:cubicBezTo>
                    <a:cubicBezTo>
                      <a:pt x="69" y="12"/>
                      <a:pt x="57" y="0"/>
                      <a:pt x="43" y="0"/>
                    </a:cubicBezTo>
                    <a:cubicBezTo>
                      <a:pt x="38" y="0"/>
                      <a:pt x="33" y="1"/>
                      <a:pt x="29" y="4"/>
                    </a:cubicBezTo>
                    <a:cubicBezTo>
                      <a:pt x="28" y="4"/>
                      <a:pt x="28" y="4"/>
                      <a:pt x="27" y="4"/>
                    </a:cubicBezTo>
                    <a:cubicBezTo>
                      <a:pt x="13" y="4"/>
                      <a:pt x="0" y="16"/>
                      <a:pt x="0" y="30"/>
                    </a:cubicBezTo>
                    <a:cubicBezTo>
                      <a:pt x="0" y="39"/>
                      <a:pt x="4" y="47"/>
                      <a:pt x="12" y="5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31" name="Freeform 21"/>
              <p:cNvSpPr>
                <a:spLocks noEditPoints="1"/>
              </p:cNvSpPr>
              <p:nvPr/>
            </p:nvSpPr>
            <p:spPr bwMode="auto">
              <a:xfrm>
                <a:off x="8229600" y="1927225"/>
                <a:ext cx="254000" cy="292100"/>
              </a:xfrm>
              <a:custGeom>
                <a:avLst/>
                <a:gdLst>
                  <a:gd name="T0" fmla="*/ 88 w 98"/>
                  <a:gd name="T1" fmla="*/ 44 h 112"/>
                  <a:gd name="T2" fmla="*/ 82 w 98"/>
                  <a:gd name="T3" fmla="*/ 46 h 112"/>
                  <a:gd name="T4" fmla="*/ 82 w 98"/>
                  <a:gd name="T5" fmla="*/ 46 h 112"/>
                  <a:gd name="T6" fmla="*/ 72 w 98"/>
                  <a:gd name="T7" fmla="*/ 36 h 112"/>
                  <a:gd name="T8" fmla="*/ 66 w 98"/>
                  <a:gd name="T9" fmla="*/ 38 h 112"/>
                  <a:gd name="T10" fmla="*/ 66 w 98"/>
                  <a:gd name="T11" fmla="*/ 10 h 112"/>
                  <a:gd name="T12" fmla="*/ 57 w 98"/>
                  <a:gd name="T13" fmla="*/ 0 h 112"/>
                  <a:gd name="T14" fmla="*/ 47 w 98"/>
                  <a:gd name="T15" fmla="*/ 7 h 112"/>
                  <a:gd name="T16" fmla="*/ 40 w 98"/>
                  <a:gd name="T17" fmla="*/ 4 h 112"/>
                  <a:gd name="T18" fmla="*/ 30 w 98"/>
                  <a:gd name="T19" fmla="*/ 14 h 112"/>
                  <a:gd name="T20" fmla="*/ 30 w 98"/>
                  <a:gd name="T21" fmla="*/ 49 h 112"/>
                  <a:gd name="T22" fmla="*/ 8 w 98"/>
                  <a:gd name="T23" fmla="*/ 42 h 112"/>
                  <a:gd name="T24" fmla="*/ 30 w 98"/>
                  <a:gd name="T25" fmla="*/ 90 h 112"/>
                  <a:gd name="T26" fmla="*/ 64 w 98"/>
                  <a:gd name="T27" fmla="*/ 112 h 112"/>
                  <a:gd name="T28" fmla="*/ 98 w 98"/>
                  <a:gd name="T29" fmla="*/ 78 h 112"/>
                  <a:gd name="T30" fmla="*/ 98 w 98"/>
                  <a:gd name="T31" fmla="*/ 54 h 112"/>
                  <a:gd name="T32" fmla="*/ 88 w 98"/>
                  <a:gd name="T33" fmla="*/ 44 h 112"/>
                  <a:gd name="T34" fmla="*/ 94 w 98"/>
                  <a:gd name="T35" fmla="*/ 63 h 112"/>
                  <a:gd name="T36" fmla="*/ 94 w 98"/>
                  <a:gd name="T37" fmla="*/ 78 h 112"/>
                  <a:gd name="T38" fmla="*/ 65 w 98"/>
                  <a:gd name="T39" fmla="*/ 108 h 112"/>
                  <a:gd name="T40" fmla="*/ 34 w 98"/>
                  <a:gd name="T41" fmla="*/ 88 h 112"/>
                  <a:gd name="T42" fmla="*/ 11 w 98"/>
                  <a:gd name="T43" fmla="*/ 45 h 112"/>
                  <a:gd name="T44" fmla="*/ 34 w 98"/>
                  <a:gd name="T45" fmla="*/ 59 h 112"/>
                  <a:gd name="T46" fmla="*/ 34 w 98"/>
                  <a:gd name="T47" fmla="*/ 14 h 112"/>
                  <a:gd name="T48" fmla="*/ 40 w 98"/>
                  <a:gd name="T49" fmla="*/ 8 h 112"/>
                  <a:gd name="T50" fmla="*/ 46 w 98"/>
                  <a:gd name="T51" fmla="*/ 14 h 112"/>
                  <a:gd name="T52" fmla="*/ 46 w 98"/>
                  <a:gd name="T53" fmla="*/ 58 h 112"/>
                  <a:gd name="T54" fmla="*/ 50 w 98"/>
                  <a:gd name="T55" fmla="*/ 58 h 112"/>
                  <a:gd name="T56" fmla="*/ 50 w 98"/>
                  <a:gd name="T57" fmla="*/ 10 h 112"/>
                  <a:gd name="T58" fmla="*/ 56 w 98"/>
                  <a:gd name="T59" fmla="*/ 4 h 112"/>
                  <a:gd name="T60" fmla="*/ 62 w 98"/>
                  <a:gd name="T61" fmla="*/ 10 h 112"/>
                  <a:gd name="T62" fmla="*/ 62 w 98"/>
                  <a:gd name="T63" fmla="*/ 54 h 112"/>
                  <a:gd name="T64" fmla="*/ 66 w 98"/>
                  <a:gd name="T65" fmla="*/ 54 h 112"/>
                  <a:gd name="T66" fmla="*/ 66 w 98"/>
                  <a:gd name="T67" fmla="*/ 46 h 112"/>
                  <a:gd name="T68" fmla="*/ 72 w 98"/>
                  <a:gd name="T69" fmla="*/ 40 h 112"/>
                  <a:gd name="T70" fmla="*/ 78 w 98"/>
                  <a:gd name="T71" fmla="*/ 46 h 112"/>
                  <a:gd name="T72" fmla="*/ 78 w 98"/>
                  <a:gd name="T73" fmla="*/ 58 h 112"/>
                  <a:gd name="T74" fmla="*/ 82 w 98"/>
                  <a:gd name="T75" fmla="*/ 58 h 112"/>
                  <a:gd name="T76" fmla="*/ 82 w 98"/>
                  <a:gd name="T77" fmla="*/ 54 h 112"/>
                  <a:gd name="T78" fmla="*/ 88 w 98"/>
                  <a:gd name="T79" fmla="*/ 48 h 112"/>
                  <a:gd name="T80" fmla="*/ 94 w 98"/>
                  <a:gd name="T81" fmla="*/ 54 h 112"/>
                  <a:gd name="T82" fmla="*/ 94 w 98"/>
                  <a:gd name="T83" fmla="*/ 63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98" h="112">
                    <a:moveTo>
                      <a:pt x="88" y="44"/>
                    </a:moveTo>
                    <a:cubicBezTo>
                      <a:pt x="86" y="44"/>
                      <a:pt x="86" y="45"/>
                      <a:pt x="82" y="46"/>
                    </a:cubicBezTo>
                    <a:cubicBezTo>
                      <a:pt x="82" y="46"/>
                      <a:pt x="82" y="46"/>
                      <a:pt x="82" y="46"/>
                    </a:cubicBezTo>
                    <a:cubicBezTo>
                      <a:pt x="82" y="40"/>
                      <a:pt x="78" y="36"/>
                      <a:pt x="72" y="36"/>
                    </a:cubicBezTo>
                    <a:cubicBezTo>
                      <a:pt x="70" y="36"/>
                      <a:pt x="70" y="37"/>
                      <a:pt x="66" y="38"/>
                    </a:cubicBezTo>
                    <a:cubicBezTo>
                      <a:pt x="66" y="10"/>
                      <a:pt x="66" y="10"/>
                      <a:pt x="66" y="10"/>
                    </a:cubicBezTo>
                    <a:cubicBezTo>
                      <a:pt x="66" y="4"/>
                      <a:pt x="62" y="0"/>
                      <a:pt x="57" y="0"/>
                    </a:cubicBezTo>
                    <a:cubicBezTo>
                      <a:pt x="52" y="0"/>
                      <a:pt x="49" y="3"/>
                      <a:pt x="47" y="7"/>
                    </a:cubicBezTo>
                    <a:cubicBezTo>
                      <a:pt x="46" y="5"/>
                      <a:pt x="43" y="4"/>
                      <a:pt x="40" y="4"/>
                    </a:cubicBezTo>
                    <a:cubicBezTo>
                      <a:pt x="35" y="4"/>
                      <a:pt x="30" y="8"/>
                      <a:pt x="30" y="14"/>
                    </a:cubicBezTo>
                    <a:cubicBezTo>
                      <a:pt x="30" y="49"/>
                      <a:pt x="30" y="49"/>
                      <a:pt x="30" y="49"/>
                    </a:cubicBezTo>
                    <a:cubicBezTo>
                      <a:pt x="22" y="42"/>
                      <a:pt x="14" y="37"/>
                      <a:pt x="8" y="42"/>
                    </a:cubicBezTo>
                    <a:cubicBezTo>
                      <a:pt x="0" y="50"/>
                      <a:pt x="17" y="66"/>
                      <a:pt x="30" y="90"/>
                    </a:cubicBezTo>
                    <a:cubicBezTo>
                      <a:pt x="39" y="106"/>
                      <a:pt x="52" y="112"/>
                      <a:pt x="64" y="112"/>
                    </a:cubicBezTo>
                    <a:cubicBezTo>
                      <a:pt x="83" y="112"/>
                      <a:pt x="98" y="97"/>
                      <a:pt x="98" y="78"/>
                    </a:cubicBezTo>
                    <a:cubicBezTo>
                      <a:pt x="98" y="54"/>
                      <a:pt x="98" y="54"/>
                      <a:pt x="98" y="54"/>
                    </a:cubicBezTo>
                    <a:cubicBezTo>
                      <a:pt x="98" y="49"/>
                      <a:pt x="94" y="44"/>
                      <a:pt x="88" y="44"/>
                    </a:cubicBezTo>
                    <a:close/>
                    <a:moveTo>
                      <a:pt x="94" y="63"/>
                    </a:moveTo>
                    <a:cubicBezTo>
                      <a:pt x="94" y="78"/>
                      <a:pt x="94" y="78"/>
                      <a:pt x="94" y="78"/>
                    </a:cubicBezTo>
                    <a:cubicBezTo>
                      <a:pt x="94" y="95"/>
                      <a:pt x="81" y="108"/>
                      <a:pt x="65" y="108"/>
                    </a:cubicBezTo>
                    <a:cubicBezTo>
                      <a:pt x="49" y="108"/>
                      <a:pt x="41" y="100"/>
                      <a:pt x="34" y="88"/>
                    </a:cubicBezTo>
                    <a:cubicBezTo>
                      <a:pt x="18" y="62"/>
                      <a:pt x="7" y="50"/>
                      <a:pt x="11" y="45"/>
                    </a:cubicBezTo>
                    <a:cubicBezTo>
                      <a:pt x="15" y="41"/>
                      <a:pt x="26" y="50"/>
                      <a:pt x="34" y="59"/>
                    </a:cubicBezTo>
                    <a:cubicBezTo>
                      <a:pt x="34" y="14"/>
                      <a:pt x="34" y="14"/>
                      <a:pt x="34" y="14"/>
                    </a:cubicBezTo>
                    <a:cubicBezTo>
                      <a:pt x="34" y="11"/>
                      <a:pt x="37" y="8"/>
                      <a:pt x="40" y="8"/>
                    </a:cubicBezTo>
                    <a:cubicBezTo>
                      <a:pt x="43" y="8"/>
                      <a:pt x="46" y="11"/>
                      <a:pt x="46" y="14"/>
                    </a:cubicBezTo>
                    <a:cubicBezTo>
                      <a:pt x="46" y="58"/>
                      <a:pt x="46" y="58"/>
                      <a:pt x="46" y="58"/>
                    </a:cubicBezTo>
                    <a:cubicBezTo>
                      <a:pt x="50" y="58"/>
                      <a:pt x="50" y="58"/>
                      <a:pt x="50" y="58"/>
                    </a:cubicBezTo>
                    <a:cubicBezTo>
                      <a:pt x="50" y="10"/>
                      <a:pt x="50" y="10"/>
                      <a:pt x="50" y="10"/>
                    </a:cubicBezTo>
                    <a:cubicBezTo>
                      <a:pt x="50" y="7"/>
                      <a:pt x="53" y="4"/>
                      <a:pt x="56" y="4"/>
                    </a:cubicBezTo>
                    <a:cubicBezTo>
                      <a:pt x="59" y="4"/>
                      <a:pt x="62" y="7"/>
                      <a:pt x="62" y="10"/>
                    </a:cubicBezTo>
                    <a:cubicBezTo>
                      <a:pt x="62" y="54"/>
                      <a:pt x="62" y="54"/>
                      <a:pt x="62" y="54"/>
                    </a:cubicBezTo>
                    <a:cubicBezTo>
                      <a:pt x="66" y="54"/>
                      <a:pt x="66" y="54"/>
                      <a:pt x="66" y="54"/>
                    </a:cubicBezTo>
                    <a:cubicBezTo>
                      <a:pt x="66" y="46"/>
                      <a:pt x="66" y="46"/>
                      <a:pt x="66" y="46"/>
                    </a:cubicBezTo>
                    <a:cubicBezTo>
                      <a:pt x="66" y="43"/>
                      <a:pt x="69" y="40"/>
                      <a:pt x="72" y="40"/>
                    </a:cubicBezTo>
                    <a:cubicBezTo>
                      <a:pt x="75" y="40"/>
                      <a:pt x="78" y="43"/>
                      <a:pt x="78" y="46"/>
                    </a:cubicBezTo>
                    <a:cubicBezTo>
                      <a:pt x="78" y="58"/>
                      <a:pt x="78" y="58"/>
                      <a:pt x="78" y="58"/>
                    </a:cubicBezTo>
                    <a:cubicBezTo>
                      <a:pt x="82" y="58"/>
                      <a:pt x="82" y="58"/>
                      <a:pt x="82" y="58"/>
                    </a:cubicBezTo>
                    <a:cubicBezTo>
                      <a:pt x="82" y="54"/>
                      <a:pt x="82" y="54"/>
                      <a:pt x="82" y="54"/>
                    </a:cubicBezTo>
                    <a:cubicBezTo>
                      <a:pt x="82" y="51"/>
                      <a:pt x="85" y="48"/>
                      <a:pt x="88" y="48"/>
                    </a:cubicBezTo>
                    <a:cubicBezTo>
                      <a:pt x="91" y="48"/>
                      <a:pt x="94" y="51"/>
                      <a:pt x="94" y="54"/>
                    </a:cubicBezTo>
                    <a:lnTo>
                      <a:pt x="94" y="6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66" name="Group 65"/>
            <p:cNvGrpSpPr/>
            <p:nvPr/>
          </p:nvGrpSpPr>
          <p:grpSpPr>
            <a:xfrm>
              <a:off x="2458028" y="1802029"/>
              <a:ext cx="254000" cy="312737"/>
              <a:chOff x="615950" y="2532063"/>
              <a:chExt cx="254000" cy="312737"/>
            </a:xfrm>
            <a:grpFill/>
          </p:grpSpPr>
          <p:sp>
            <p:nvSpPr>
              <p:cNvPr id="227" name="Freeform 22"/>
              <p:cNvSpPr>
                <a:spLocks/>
              </p:cNvSpPr>
              <p:nvPr/>
            </p:nvSpPr>
            <p:spPr bwMode="auto">
              <a:xfrm>
                <a:off x="673100" y="2532063"/>
                <a:ext cx="134938" cy="85725"/>
              </a:xfrm>
              <a:custGeom>
                <a:avLst/>
                <a:gdLst>
                  <a:gd name="T0" fmla="*/ 4 w 52"/>
                  <a:gd name="T1" fmla="*/ 22 h 33"/>
                  <a:gd name="T2" fmla="*/ 8 w 52"/>
                  <a:gd name="T3" fmla="*/ 14 h 33"/>
                  <a:gd name="T4" fmla="*/ 9 w 52"/>
                  <a:gd name="T5" fmla="*/ 14 h 33"/>
                  <a:gd name="T6" fmla="*/ 19 w 52"/>
                  <a:gd name="T7" fmla="*/ 9 h 33"/>
                  <a:gd name="T8" fmla="*/ 24 w 52"/>
                  <a:gd name="T9" fmla="*/ 9 h 33"/>
                  <a:gd name="T10" fmla="*/ 35 w 52"/>
                  <a:gd name="T11" fmla="*/ 4 h 33"/>
                  <a:gd name="T12" fmla="*/ 44 w 52"/>
                  <a:gd name="T13" fmla="*/ 8 h 33"/>
                  <a:gd name="T14" fmla="*/ 48 w 52"/>
                  <a:gd name="T15" fmla="*/ 18 h 33"/>
                  <a:gd name="T16" fmla="*/ 48 w 52"/>
                  <a:gd name="T17" fmla="*/ 29 h 33"/>
                  <a:gd name="T18" fmla="*/ 52 w 52"/>
                  <a:gd name="T19" fmla="*/ 18 h 33"/>
                  <a:gd name="T20" fmla="*/ 34 w 52"/>
                  <a:gd name="T21" fmla="*/ 0 h 33"/>
                  <a:gd name="T22" fmla="*/ 23 w 52"/>
                  <a:gd name="T23" fmla="*/ 4 h 33"/>
                  <a:gd name="T24" fmla="*/ 19 w 52"/>
                  <a:gd name="T25" fmla="*/ 4 h 33"/>
                  <a:gd name="T26" fmla="*/ 0 w 52"/>
                  <a:gd name="T27" fmla="*/ 22 h 33"/>
                  <a:gd name="T28" fmla="*/ 4 w 52"/>
                  <a:gd name="T29" fmla="*/ 33 h 33"/>
                  <a:gd name="T30" fmla="*/ 4 w 52"/>
                  <a:gd name="T31" fmla="*/ 22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2" h="33">
                    <a:moveTo>
                      <a:pt x="4" y="22"/>
                    </a:moveTo>
                    <a:cubicBezTo>
                      <a:pt x="4" y="18"/>
                      <a:pt x="6" y="14"/>
                      <a:pt x="8" y="14"/>
                    </a:cubicBezTo>
                    <a:cubicBezTo>
                      <a:pt x="9" y="14"/>
                      <a:pt x="9" y="14"/>
                      <a:pt x="9" y="14"/>
                    </a:cubicBezTo>
                    <a:cubicBezTo>
                      <a:pt x="11" y="10"/>
                      <a:pt x="15" y="9"/>
                      <a:pt x="19" y="9"/>
                    </a:cubicBezTo>
                    <a:cubicBezTo>
                      <a:pt x="20" y="9"/>
                      <a:pt x="22" y="9"/>
                      <a:pt x="24" y="9"/>
                    </a:cubicBezTo>
                    <a:cubicBezTo>
                      <a:pt x="26" y="6"/>
                      <a:pt x="30" y="4"/>
                      <a:pt x="35" y="4"/>
                    </a:cubicBezTo>
                    <a:cubicBezTo>
                      <a:pt x="38" y="4"/>
                      <a:pt x="42" y="6"/>
                      <a:pt x="44" y="8"/>
                    </a:cubicBezTo>
                    <a:cubicBezTo>
                      <a:pt x="47" y="11"/>
                      <a:pt x="48" y="14"/>
                      <a:pt x="48" y="18"/>
                    </a:cubicBezTo>
                    <a:cubicBezTo>
                      <a:pt x="48" y="29"/>
                      <a:pt x="48" y="29"/>
                      <a:pt x="48" y="29"/>
                    </a:cubicBezTo>
                    <a:cubicBezTo>
                      <a:pt x="52" y="26"/>
                      <a:pt x="52" y="22"/>
                      <a:pt x="52" y="18"/>
                    </a:cubicBezTo>
                    <a:cubicBezTo>
                      <a:pt x="52" y="8"/>
                      <a:pt x="44" y="0"/>
                      <a:pt x="34" y="0"/>
                    </a:cubicBezTo>
                    <a:cubicBezTo>
                      <a:pt x="30" y="0"/>
                      <a:pt x="26" y="2"/>
                      <a:pt x="23" y="4"/>
                    </a:cubicBezTo>
                    <a:cubicBezTo>
                      <a:pt x="21" y="4"/>
                      <a:pt x="20" y="4"/>
                      <a:pt x="19" y="4"/>
                    </a:cubicBezTo>
                    <a:cubicBezTo>
                      <a:pt x="9" y="4"/>
                      <a:pt x="0" y="12"/>
                      <a:pt x="0" y="22"/>
                    </a:cubicBezTo>
                    <a:cubicBezTo>
                      <a:pt x="0" y="26"/>
                      <a:pt x="4" y="30"/>
                      <a:pt x="4" y="33"/>
                    </a:cubicBezTo>
                    <a:lnTo>
                      <a:pt x="4" y="2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28" name="Freeform 23"/>
              <p:cNvSpPr>
                <a:spLocks noEditPoints="1"/>
              </p:cNvSpPr>
              <p:nvPr/>
            </p:nvSpPr>
            <p:spPr bwMode="auto">
              <a:xfrm>
                <a:off x="615950" y="2552700"/>
                <a:ext cx="254000" cy="292100"/>
              </a:xfrm>
              <a:custGeom>
                <a:avLst/>
                <a:gdLst>
                  <a:gd name="T0" fmla="*/ 88 w 98"/>
                  <a:gd name="T1" fmla="*/ 44 h 112"/>
                  <a:gd name="T2" fmla="*/ 82 w 98"/>
                  <a:gd name="T3" fmla="*/ 46 h 112"/>
                  <a:gd name="T4" fmla="*/ 82 w 98"/>
                  <a:gd name="T5" fmla="*/ 46 h 112"/>
                  <a:gd name="T6" fmla="*/ 72 w 98"/>
                  <a:gd name="T7" fmla="*/ 36 h 112"/>
                  <a:gd name="T8" fmla="*/ 66 w 98"/>
                  <a:gd name="T9" fmla="*/ 38 h 112"/>
                  <a:gd name="T10" fmla="*/ 66 w 98"/>
                  <a:gd name="T11" fmla="*/ 10 h 112"/>
                  <a:gd name="T12" fmla="*/ 56 w 98"/>
                  <a:gd name="T13" fmla="*/ 0 h 112"/>
                  <a:gd name="T14" fmla="*/ 47 w 98"/>
                  <a:gd name="T15" fmla="*/ 7 h 112"/>
                  <a:gd name="T16" fmla="*/ 40 w 98"/>
                  <a:gd name="T17" fmla="*/ 4 h 112"/>
                  <a:gd name="T18" fmla="*/ 30 w 98"/>
                  <a:gd name="T19" fmla="*/ 14 h 112"/>
                  <a:gd name="T20" fmla="*/ 30 w 98"/>
                  <a:gd name="T21" fmla="*/ 49 h 112"/>
                  <a:gd name="T22" fmla="*/ 8 w 98"/>
                  <a:gd name="T23" fmla="*/ 42 h 112"/>
                  <a:gd name="T24" fmla="*/ 30 w 98"/>
                  <a:gd name="T25" fmla="*/ 90 h 112"/>
                  <a:gd name="T26" fmla="*/ 64 w 98"/>
                  <a:gd name="T27" fmla="*/ 112 h 112"/>
                  <a:gd name="T28" fmla="*/ 98 w 98"/>
                  <a:gd name="T29" fmla="*/ 78 h 112"/>
                  <a:gd name="T30" fmla="*/ 98 w 98"/>
                  <a:gd name="T31" fmla="*/ 54 h 112"/>
                  <a:gd name="T32" fmla="*/ 88 w 98"/>
                  <a:gd name="T33" fmla="*/ 44 h 112"/>
                  <a:gd name="T34" fmla="*/ 94 w 98"/>
                  <a:gd name="T35" fmla="*/ 63 h 112"/>
                  <a:gd name="T36" fmla="*/ 94 w 98"/>
                  <a:gd name="T37" fmla="*/ 78 h 112"/>
                  <a:gd name="T38" fmla="*/ 64 w 98"/>
                  <a:gd name="T39" fmla="*/ 108 h 112"/>
                  <a:gd name="T40" fmla="*/ 33 w 98"/>
                  <a:gd name="T41" fmla="*/ 88 h 112"/>
                  <a:gd name="T42" fmla="*/ 11 w 98"/>
                  <a:gd name="T43" fmla="*/ 45 h 112"/>
                  <a:gd name="T44" fmla="*/ 34 w 98"/>
                  <a:gd name="T45" fmla="*/ 59 h 112"/>
                  <a:gd name="T46" fmla="*/ 34 w 98"/>
                  <a:gd name="T47" fmla="*/ 14 h 112"/>
                  <a:gd name="T48" fmla="*/ 40 w 98"/>
                  <a:gd name="T49" fmla="*/ 8 h 112"/>
                  <a:gd name="T50" fmla="*/ 46 w 98"/>
                  <a:gd name="T51" fmla="*/ 14 h 112"/>
                  <a:gd name="T52" fmla="*/ 46 w 98"/>
                  <a:gd name="T53" fmla="*/ 58 h 112"/>
                  <a:gd name="T54" fmla="*/ 50 w 98"/>
                  <a:gd name="T55" fmla="*/ 58 h 112"/>
                  <a:gd name="T56" fmla="*/ 50 w 98"/>
                  <a:gd name="T57" fmla="*/ 10 h 112"/>
                  <a:gd name="T58" fmla="*/ 56 w 98"/>
                  <a:gd name="T59" fmla="*/ 4 h 112"/>
                  <a:gd name="T60" fmla="*/ 62 w 98"/>
                  <a:gd name="T61" fmla="*/ 10 h 112"/>
                  <a:gd name="T62" fmla="*/ 62 w 98"/>
                  <a:gd name="T63" fmla="*/ 54 h 112"/>
                  <a:gd name="T64" fmla="*/ 66 w 98"/>
                  <a:gd name="T65" fmla="*/ 54 h 112"/>
                  <a:gd name="T66" fmla="*/ 66 w 98"/>
                  <a:gd name="T67" fmla="*/ 46 h 112"/>
                  <a:gd name="T68" fmla="*/ 72 w 98"/>
                  <a:gd name="T69" fmla="*/ 40 h 112"/>
                  <a:gd name="T70" fmla="*/ 78 w 98"/>
                  <a:gd name="T71" fmla="*/ 46 h 112"/>
                  <a:gd name="T72" fmla="*/ 78 w 98"/>
                  <a:gd name="T73" fmla="*/ 58 h 112"/>
                  <a:gd name="T74" fmla="*/ 82 w 98"/>
                  <a:gd name="T75" fmla="*/ 58 h 112"/>
                  <a:gd name="T76" fmla="*/ 82 w 98"/>
                  <a:gd name="T77" fmla="*/ 54 h 112"/>
                  <a:gd name="T78" fmla="*/ 88 w 98"/>
                  <a:gd name="T79" fmla="*/ 48 h 112"/>
                  <a:gd name="T80" fmla="*/ 94 w 98"/>
                  <a:gd name="T81" fmla="*/ 54 h 112"/>
                  <a:gd name="T82" fmla="*/ 94 w 98"/>
                  <a:gd name="T83" fmla="*/ 63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98" h="112">
                    <a:moveTo>
                      <a:pt x="88" y="44"/>
                    </a:moveTo>
                    <a:cubicBezTo>
                      <a:pt x="86" y="44"/>
                      <a:pt x="86" y="45"/>
                      <a:pt x="82" y="46"/>
                    </a:cubicBezTo>
                    <a:cubicBezTo>
                      <a:pt x="82" y="46"/>
                      <a:pt x="82" y="46"/>
                      <a:pt x="82" y="46"/>
                    </a:cubicBezTo>
                    <a:cubicBezTo>
                      <a:pt x="82" y="40"/>
                      <a:pt x="78" y="36"/>
                      <a:pt x="72" y="36"/>
                    </a:cubicBezTo>
                    <a:cubicBezTo>
                      <a:pt x="70" y="36"/>
                      <a:pt x="70" y="37"/>
                      <a:pt x="66" y="38"/>
                    </a:cubicBezTo>
                    <a:cubicBezTo>
                      <a:pt x="66" y="10"/>
                      <a:pt x="66" y="10"/>
                      <a:pt x="66" y="10"/>
                    </a:cubicBezTo>
                    <a:cubicBezTo>
                      <a:pt x="66" y="4"/>
                      <a:pt x="62" y="0"/>
                      <a:pt x="56" y="0"/>
                    </a:cubicBezTo>
                    <a:cubicBezTo>
                      <a:pt x="52" y="0"/>
                      <a:pt x="49" y="3"/>
                      <a:pt x="47" y="7"/>
                    </a:cubicBezTo>
                    <a:cubicBezTo>
                      <a:pt x="45" y="5"/>
                      <a:pt x="43" y="4"/>
                      <a:pt x="40" y="4"/>
                    </a:cubicBezTo>
                    <a:cubicBezTo>
                      <a:pt x="35" y="4"/>
                      <a:pt x="30" y="8"/>
                      <a:pt x="30" y="14"/>
                    </a:cubicBezTo>
                    <a:cubicBezTo>
                      <a:pt x="30" y="49"/>
                      <a:pt x="30" y="49"/>
                      <a:pt x="30" y="49"/>
                    </a:cubicBezTo>
                    <a:cubicBezTo>
                      <a:pt x="22" y="42"/>
                      <a:pt x="14" y="37"/>
                      <a:pt x="8" y="42"/>
                    </a:cubicBezTo>
                    <a:cubicBezTo>
                      <a:pt x="0" y="50"/>
                      <a:pt x="17" y="66"/>
                      <a:pt x="30" y="90"/>
                    </a:cubicBezTo>
                    <a:cubicBezTo>
                      <a:pt x="39" y="106"/>
                      <a:pt x="52" y="112"/>
                      <a:pt x="64" y="112"/>
                    </a:cubicBezTo>
                    <a:cubicBezTo>
                      <a:pt x="83" y="112"/>
                      <a:pt x="98" y="97"/>
                      <a:pt x="98" y="78"/>
                    </a:cubicBezTo>
                    <a:cubicBezTo>
                      <a:pt x="98" y="54"/>
                      <a:pt x="98" y="54"/>
                      <a:pt x="98" y="54"/>
                    </a:cubicBezTo>
                    <a:cubicBezTo>
                      <a:pt x="98" y="49"/>
                      <a:pt x="94" y="44"/>
                      <a:pt x="88" y="44"/>
                    </a:cubicBezTo>
                    <a:close/>
                    <a:moveTo>
                      <a:pt x="94" y="63"/>
                    </a:moveTo>
                    <a:cubicBezTo>
                      <a:pt x="94" y="78"/>
                      <a:pt x="94" y="78"/>
                      <a:pt x="94" y="78"/>
                    </a:cubicBezTo>
                    <a:cubicBezTo>
                      <a:pt x="94" y="95"/>
                      <a:pt x="81" y="108"/>
                      <a:pt x="64" y="108"/>
                    </a:cubicBezTo>
                    <a:cubicBezTo>
                      <a:pt x="49" y="108"/>
                      <a:pt x="41" y="100"/>
                      <a:pt x="33" y="88"/>
                    </a:cubicBezTo>
                    <a:cubicBezTo>
                      <a:pt x="18" y="62"/>
                      <a:pt x="6" y="50"/>
                      <a:pt x="11" y="45"/>
                    </a:cubicBezTo>
                    <a:cubicBezTo>
                      <a:pt x="15" y="41"/>
                      <a:pt x="26" y="50"/>
                      <a:pt x="34" y="59"/>
                    </a:cubicBezTo>
                    <a:cubicBezTo>
                      <a:pt x="34" y="14"/>
                      <a:pt x="34" y="14"/>
                      <a:pt x="34" y="14"/>
                    </a:cubicBezTo>
                    <a:cubicBezTo>
                      <a:pt x="34" y="11"/>
                      <a:pt x="37" y="8"/>
                      <a:pt x="40" y="8"/>
                    </a:cubicBezTo>
                    <a:cubicBezTo>
                      <a:pt x="43" y="8"/>
                      <a:pt x="46" y="11"/>
                      <a:pt x="46" y="14"/>
                    </a:cubicBezTo>
                    <a:cubicBezTo>
                      <a:pt x="46" y="58"/>
                      <a:pt x="46" y="58"/>
                      <a:pt x="46" y="58"/>
                    </a:cubicBezTo>
                    <a:cubicBezTo>
                      <a:pt x="50" y="58"/>
                      <a:pt x="50" y="58"/>
                      <a:pt x="50" y="58"/>
                    </a:cubicBezTo>
                    <a:cubicBezTo>
                      <a:pt x="50" y="10"/>
                      <a:pt x="50" y="10"/>
                      <a:pt x="50" y="10"/>
                    </a:cubicBezTo>
                    <a:cubicBezTo>
                      <a:pt x="50" y="7"/>
                      <a:pt x="53" y="4"/>
                      <a:pt x="56" y="4"/>
                    </a:cubicBezTo>
                    <a:cubicBezTo>
                      <a:pt x="59" y="4"/>
                      <a:pt x="62" y="7"/>
                      <a:pt x="62" y="10"/>
                    </a:cubicBezTo>
                    <a:cubicBezTo>
                      <a:pt x="62" y="54"/>
                      <a:pt x="62" y="54"/>
                      <a:pt x="62" y="54"/>
                    </a:cubicBezTo>
                    <a:cubicBezTo>
                      <a:pt x="66" y="54"/>
                      <a:pt x="66" y="54"/>
                      <a:pt x="66" y="54"/>
                    </a:cubicBezTo>
                    <a:cubicBezTo>
                      <a:pt x="66" y="46"/>
                      <a:pt x="66" y="46"/>
                      <a:pt x="66" y="46"/>
                    </a:cubicBezTo>
                    <a:cubicBezTo>
                      <a:pt x="66" y="43"/>
                      <a:pt x="69" y="40"/>
                      <a:pt x="72" y="40"/>
                    </a:cubicBezTo>
                    <a:cubicBezTo>
                      <a:pt x="75" y="40"/>
                      <a:pt x="78" y="43"/>
                      <a:pt x="78" y="46"/>
                    </a:cubicBezTo>
                    <a:cubicBezTo>
                      <a:pt x="78" y="58"/>
                      <a:pt x="78" y="58"/>
                      <a:pt x="78" y="58"/>
                    </a:cubicBezTo>
                    <a:cubicBezTo>
                      <a:pt x="82" y="58"/>
                      <a:pt x="82" y="58"/>
                      <a:pt x="82" y="58"/>
                    </a:cubicBezTo>
                    <a:cubicBezTo>
                      <a:pt x="82" y="54"/>
                      <a:pt x="82" y="54"/>
                      <a:pt x="82" y="54"/>
                    </a:cubicBezTo>
                    <a:cubicBezTo>
                      <a:pt x="82" y="51"/>
                      <a:pt x="85" y="48"/>
                      <a:pt x="88" y="48"/>
                    </a:cubicBezTo>
                    <a:cubicBezTo>
                      <a:pt x="91" y="48"/>
                      <a:pt x="94" y="51"/>
                      <a:pt x="94" y="54"/>
                    </a:cubicBezTo>
                    <a:lnTo>
                      <a:pt x="94" y="6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67" name="Group 66"/>
            <p:cNvGrpSpPr/>
            <p:nvPr/>
          </p:nvGrpSpPr>
          <p:grpSpPr>
            <a:xfrm>
              <a:off x="4221164" y="4171057"/>
              <a:ext cx="312738" cy="322263"/>
              <a:chOff x="1223963" y="2527300"/>
              <a:chExt cx="312738" cy="322263"/>
            </a:xfrm>
            <a:grpFill/>
          </p:grpSpPr>
          <p:sp>
            <p:nvSpPr>
              <p:cNvPr id="224" name="Freeform 24"/>
              <p:cNvSpPr>
                <a:spLocks/>
              </p:cNvSpPr>
              <p:nvPr/>
            </p:nvSpPr>
            <p:spPr bwMode="auto">
              <a:xfrm>
                <a:off x="1223963" y="2592388"/>
                <a:ext cx="65088" cy="58738"/>
              </a:xfrm>
              <a:custGeom>
                <a:avLst/>
                <a:gdLst>
                  <a:gd name="T0" fmla="*/ 36 w 41"/>
                  <a:gd name="T1" fmla="*/ 0 h 37"/>
                  <a:gd name="T2" fmla="*/ 7 w 41"/>
                  <a:gd name="T3" fmla="*/ 26 h 37"/>
                  <a:gd name="T4" fmla="*/ 7 w 41"/>
                  <a:gd name="T5" fmla="*/ 5 h 37"/>
                  <a:gd name="T6" fmla="*/ 0 w 41"/>
                  <a:gd name="T7" fmla="*/ 5 h 37"/>
                  <a:gd name="T8" fmla="*/ 0 w 41"/>
                  <a:gd name="T9" fmla="*/ 37 h 37"/>
                  <a:gd name="T10" fmla="*/ 33 w 41"/>
                  <a:gd name="T11" fmla="*/ 37 h 37"/>
                  <a:gd name="T12" fmla="*/ 33 w 41"/>
                  <a:gd name="T13" fmla="*/ 31 h 37"/>
                  <a:gd name="T14" fmla="*/ 15 w 41"/>
                  <a:gd name="T15" fmla="*/ 31 h 37"/>
                  <a:gd name="T16" fmla="*/ 41 w 41"/>
                  <a:gd name="T17" fmla="*/ 5 h 37"/>
                  <a:gd name="T18" fmla="*/ 36 w 41"/>
                  <a:gd name="T19"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37">
                    <a:moveTo>
                      <a:pt x="36" y="0"/>
                    </a:moveTo>
                    <a:lnTo>
                      <a:pt x="7" y="26"/>
                    </a:lnTo>
                    <a:lnTo>
                      <a:pt x="7" y="5"/>
                    </a:lnTo>
                    <a:lnTo>
                      <a:pt x="0" y="5"/>
                    </a:lnTo>
                    <a:lnTo>
                      <a:pt x="0" y="37"/>
                    </a:lnTo>
                    <a:lnTo>
                      <a:pt x="33" y="37"/>
                    </a:lnTo>
                    <a:lnTo>
                      <a:pt x="33" y="31"/>
                    </a:lnTo>
                    <a:lnTo>
                      <a:pt x="15" y="31"/>
                    </a:lnTo>
                    <a:lnTo>
                      <a:pt x="41" y="5"/>
                    </a:lnTo>
                    <a:lnTo>
                      <a:pt x="3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25" name="Freeform 25"/>
              <p:cNvSpPr>
                <a:spLocks/>
              </p:cNvSpPr>
              <p:nvPr/>
            </p:nvSpPr>
            <p:spPr bwMode="auto">
              <a:xfrm>
                <a:off x="1292225" y="2527300"/>
                <a:ext cx="57150" cy="58738"/>
              </a:xfrm>
              <a:custGeom>
                <a:avLst/>
                <a:gdLst>
                  <a:gd name="T0" fmla="*/ 29 w 36"/>
                  <a:gd name="T1" fmla="*/ 32 h 37"/>
                  <a:gd name="T2" fmla="*/ 36 w 36"/>
                  <a:gd name="T3" fmla="*/ 32 h 37"/>
                  <a:gd name="T4" fmla="*/ 36 w 36"/>
                  <a:gd name="T5" fmla="*/ 0 h 37"/>
                  <a:gd name="T6" fmla="*/ 3 w 36"/>
                  <a:gd name="T7" fmla="*/ 0 h 37"/>
                  <a:gd name="T8" fmla="*/ 3 w 36"/>
                  <a:gd name="T9" fmla="*/ 6 h 37"/>
                  <a:gd name="T10" fmla="*/ 28 w 36"/>
                  <a:gd name="T11" fmla="*/ 6 h 37"/>
                  <a:gd name="T12" fmla="*/ 0 w 36"/>
                  <a:gd name="T13" fmla="*/ 32 h 37"/>
                  <a:gd name="T14" fmla="*/ 3 w 36"/>
                  <a:gd name="T15" fmla="*/ 37 h 37"/>
                  <a:gd name="T16" fmla="*/ 29 w 36"/>
                  <a:gd name="T17" fmla="*/ 11 h 37"/>
                  <a:gd name="T18" fmla="*/ 29 w 36"/>
                  <a:gd name="T19" fmla="*/ 32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 h="37">
                    <a:moveTo>
                      <a:pt x="29" y="32"/>
                    </a:moveTo>
                    <a:lnTo>
                      <a:pt x="36" y="32"/>
                    </a:lnTo>
                    <a:lnTo>
                      <a:pt x="36" y="0"/>
                    </a:lnTo>
                    <a:lnTo>
                      <a:pt x="3" y="0"/>
                    </a:lnTo>
                    <a:lnTo>
                      <a:pt x="3" y="6"/>
                    </a:lnTo>
                    <a:lnTo>
                      <a:pt x="28" y="6"/>
                    </a:lnTo>
                    <a:lnTo>
                      <a:pt x="0" y="32"/>
                    </a:lnTo>
                    <a:lnTo>
                      <a:pt x="3" y="37"/>
                    </a:lnTo>
                    <a:lnTo>
                      <a:pt x="29" y="11"/>
                    </a:lnTo>
                    <a:lnTo>
                      <a:pt x="29" y="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26" name="Freeform 26"/>
              <p:cNvSpPr>
                <a:spLocks noEditPoints="1"/>
              </p:cNvSpPr>
              <p:nvPr/>
            </p:nvSpPr>
            <p:spPr bwMode="auto">
              <a:xfrm>
                <a:off x="1284288" y="2557463"/>
                <a:ext cx="252413" cy="292100"/>
              </a:xfrm>
              <a:custGeom>
                <a:avLst/>
                <a:gdLst>
                  <a:gd name="T0" fmla="*/ 87 w 97"/>
                  <a:gd name="T1" fmla="*/ 44 h 112"/>
                  <a:gd name="T2" fmla="*/ 81 w 97"/>
                  <a:gd name="T3" fmla="*/ 46 h 112"/>
                  <a:gd name="T4" fmla="*/ 81 w 97"/>
                  <a:gd name="T5" fmla="*/ 46 h 112"/>
                  <a:gd name="T6" fmla="*/ 71 w 97"/>
                  <a:gd name="T7" fmla="*/ 36 h 112"/>
                  <a:gd name="T8" fmla="*/ 65 w 97"/>
                  <a:gd name="T9" fmla="*/ 38 h 112"/>
                  <a:gd name="T10" fmla="*/ 65 w 97"/>
                  <a:gd name="T11" fmla="*/ 10 h 112"/>
                  <a:gd name="T12" fmla="*/ 56 w 97"/>
                  <a:gd name="T13" fmla="*/ 0 h 112"/>
                  <a:gd name="T14" fmla="*/ 47 w 97"/>
                  <a:gd name="T15" fmla="*/ 7 h 112"/>
                  <a:gd name="T16" fmla="*/ 40 w 97"/>
                  <a:gd name="T17" fmla="*/ 4 h 112"/>
                  <a:gd name="T18" fmla="*/ 29 w 97"/>
                  <a:gd name="T19" fmla="*/ 14 h 112"/>
                  <a:gd name="T20" fmla="*/ 29 w 97"/>
                  <a:gd name="T21" fmla="*/ 49 h 112"/>
                  <a:gd name="T22" fmla="*/ 8 w 97"/>
                  <a:gd name="T23" fmla="*/ 42 h 112"/>
                  <a:gd name="T24" fmla="*/ 30 w 97"/>
                  <a:gd name="T25" fmla="*/ 90 h 112"/>
                  <a:gd name="T26" fmla="*/ 64 w 97"/>
                  <a:gd name="T27" fmla="*/ 112 h 112"/>
                  <a:gd name="T28" fmla="*/ 97 w 97"/>
                  <a:gd name="T29" fmla="*/ 78 h 112"/>
                  <a:gd name="T30" fmla="*/ 97 w 97"/>
                  <a:gd name="T31" fmla="*/ 54 h 112"/>
                  <a:gd name="T32" fmla="*/ 87 w 97"/>
                  <a:gd name="T33" fmla="*/ 44 h 112"/>
                  <a:gd name="T34" fmla="*/ 93 w 97"/>
                  <a:gd name="T35" fmla="*/ 63 h 112"/>
                  <a:gd name="T36" fmla="*/ 93 w 97"/>
                  <a:gd name="T37" fmla="*/ 78 h 112"/>
                  <a:gd name="T38" fmla="*/ 64 w 97"/>
                  <a:gd name="T39" fmla="*/ 108 h 112"/>
                  <a:gd name="T40" fmla="*/ 33 w 97"/>
                  <a:gd name="T41" fmla="*/ 88 h 112"/>
                  <a:gd name="T42" fmla="*/ 10 w 97"/>
                  <a:gd name="T43" fmla="*/ 45 h 112"/>
                  <a:gd name="T44" fmla="*/ 33 w 97"/>
                  <a:gd name="T45" fmla="*/ 59 h 112"/>
                  <a:gd name="T46" fmla="*/ 33 w 97"/>
                  <a:gd name="T47" fmla="*/ 14 h 112"/>
                  <a:gd name="T48" fmla="*/ 39 w 97"/>
                  <a:gd name="T49" fmla="*/ 8 h 112"/>
                  <a:gd name="T50" fmla="*/ 45 w 97"/>
                  <a:gd name="T51" fmla="*/ 14 h 112"/>
                  <a:gd name="T52" fmla="*/ 45 w 97"/>
                  <a:gd name="T53" fmla="*/ 56 h 112"/>
                  <a:gd name="T54" fmla="*/ 49 w 97"/>
                  <a:gd name="T55" fmla="*/ 56 h 112"/>
                  <a:gd name="T56" fmla="*/ 49 w 97"/>
                  <a:gd name="T57" fmla="*/ 10 h 112"/>
                  <a:gd name="T58" fmla="*/ 55 w 97"/>
                  <a:gd name="T59" fmla="*/ 4 h 112"/>
                  <a:gd name="T60" fmla="*/ 61 w 97"/>
                  <a:gd name="T61" fmla="*/ 10 h 112"/>
                  <a:gd name="T62" fmla="*/ 61 w 97"/>
                  <a:gd name="T63" fmla="*/ 52 h 112"/>
                  <a:gd name="T64" fmla="*/ 65 w 97"/>
                  <a:gd name="T65" fmla="*/ 52 h 112"/>
                  <a:gd name="T66" fmla="*/ 65 w 97"/>
                  <a:gd name="T67" fmla="*/ 46 h 112"/>
                  <a:gd name="T68" fmla="*/ 71 w 97"/>
                  <a:gd name="T69" fmla="*/ 40 h 112"/>
                  <a:gd name="T70" fmla="*/ 77 w 97"/>
                  <a:gd name="T71" fmla="*/ 46 h 112"/>
                  <a:gd name="T72" fmla="*/ 77 w 97"/>
                  <a:gd name="T73" fmla="*/ 56 h 112"/>
                  <a:gd name="T74" fmla="*/ 81 w 97"/>
                  <a:gd name="T75" fmla="*/ 56 h 112"/>
                  <a:gd name="T76" fmla="*/ 81 w 97"/>
                  <a:gd name="T77" fmla="*/ 54 h 112"/>
                  <a:gd name="T78" fmla="*/ 87 w 97"/>
                  <a:gd name="T79" fmla="*/ 48 h 112"/>
                  <a:gd name="T80" fmla="*/ 93 w 97"/>
                  <a:gd name="T81" fmla="*/ 54 h 112"/>
                  <a:gd name="T82" fmla="*/ 93 w 97"/>
                  <a:gd name="T83" fmla="*/ 63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97" h="112">
                    <a:moveTo>
                      <a:pt x="87" y="44"/>
                    </a:moveTo>
                    <a:cubicBezTo>
                      <a:pt x="85" y="44"/>
                      <a:pt x="85" y="45"/>
                      <a:pt x="81" y="46"/>
                    </a:cubicBezTo>
                    <a:cubicBezTo>
                      <a:pt x="81" y="46"/>
                      <a:pt x="81" y="46"/>
                      <a:pt x="81" y="46"/>
                    </a:cubicBezTo>
                    <a:cubicBezTo>
                      <a:pt x="81" y="40"/>
                      <a:pt x="77" y="36"/>
                      <a:pt x="71" y="36"/>
                    </a:cubicBezTo>
                    <a:cubicBezTo>
                      <a:pt x="69" y="36"/>
                      <a:pt x="69" y="37"/>
                      <a:pt x="65" y="38"/>
                    </a:cubicBezTo>
                    <a:cubicBezTo>
                      <a:pt x="65" y="10"/>
                      <a:pt x="65" y="10"/>
                      <a:pt x="65" y="10"/>
                    </a:cubicBezTo>
                    <a:cubicBezTo>
                      <a:pt x="65" y="4"/>
                      <a:pt x="62" y="0"/>
                      <a:pt x="56" y="0"/>
                    </a:cubicBezTo>
                    <a:cubicBezTo>
                      <a:pt x="52" y="0"/>
                      <a:pt x="49" y="3"/>
                      <a:pt x="47" y="7"/>
                    </a:cubicBezTo>
                    <a:cubicBezTo>
                      <a:pt x="45" y="5"/>
                      <a:pt x="42" y="4"/>
                      <a:pt x="40" y="4"/>
                    </a:cubicBezTo>
                    <a:cubicBezTo>
                      <a:pt x="34" y="4"/>
                      <a:pt x="29" y="8"/>
                      <a:pt x="29" y="14"/>
                    </a:cubicBezTo>
                    <a:cubicBezTo>
                      <a:pt x="29" y="49"/>
                      <a:pt x="29" y="49"/>
                      <a:pt x="29" y="49"/>
                    </a:cubicBezTo>
                    <a:cubicBezTo>
                      <a:pt x="25" y="42"/>
                      <a:pt x="13" y="37"/>
                      <a:pt x="8" y="42"/>
                    </a:cubicBezTo>
                    <a:cubicBezTo>
                      <a:pt x="0" y="50"/>
                      <a:pt x="17" y="66"/>
                      <a:pt x="30" y="90"/>
                    </a:cubicBezTo>
                    <a:cubicBezTo>
                      <a:pt x="39" y="106"/>
                      <a:pt x="51" y="112"/>
                      <a:pt x="64" y="112"/>
                    </a:cubicBezTo>
                    <a:cubicBezTo>
                      <a:pt x="83" y="112"/>
                      <a:pt x="97" y="97"/>
                      <a:pt x="97" y="78"/>
                    </a:cubicBezTo>
                    <a:cubicBezTo>
                      <a:pt x="97" y="54"/>
                      <a:pt x="97" y="54"/>
                      <a:pt x="97" y="54"/>
                    </a:cubicBezTo>
                    <a:cubicBezTo>
                      <a:pt x="97" y="49"/>
                      <a:pt x="93" y="44"/>
                      <a:pt x="87" y="44"/>
                    </a:cubicBezTo>
                    <a:close/>
                    <a:moveTo>
                      <a:pt x="93" y="63"/>
                    </a:moveTo>
                    <a:cubicBezTo>
                      <a:pt x="93" y="78"/>
                      <a:pt x="93" y="78"/>
                      <a:pt x="93" y="78"/>
                    </a:cubicBezTo>
                    <a:cubicBezTo>
                      <a:pt x="93" y="95"/>
                      <a:pt x="81" y="108"/>
                      <a:pt x="64" y="108"/>
                    </a:cubicBezTo>
                    <a:cubicBezTo>
                      <a:pt x="49" y="108"/>
                      <a:pt x="41" y="100"/>
                      <a:pt x="33" y="88"/>
                    </a:cubicBezTo>
                    <a:cubicBezTo>
                      <a:pt x="18" y="62"/>
                      <a:pt x="6" y="50"/>
                      <a:pt x="10" y="45"/>
                    </a:cubicBezTo>
                    <a:cubicBezTo>
                      <a:pt x="15" y="41"/>
                      <a:pt x="25" y="50"/>
                      <a:pt x="33" y="59"/>
                    </a:cubicBezTo>
                    <a:cubicBezTo>
                      <a:pt x="33" y="14"/>
                      <a:pt x="33" y="14"/>
                      <a:pt x="33" y="14"/>
                    </a:cubicBezTo>
                    <a:cubicBezTo>
                      <a:pt x="33" y="11"/>
                      <a:pt x="36" y="8"/>
                      <a:pt x="39" y="8"/>
                    </a:cubicBezTo>
                    <a:cubicBezTo>
                      <a:pt x="42" y="8"/>
                      <a:pt x="45" y="11"/>
                      <a:pt x="45" y="14"/>
                    </a:cubicBezTo>
                    <a:cubicBezTo>
                      <a:pt x="45" y="56"/>
                      <a:pt x="45" y="56"/>
                      <a:pt x="45" y="56"/>
                    </a:cubicBezTo>
                    <a:cubicBezTo>
                      <a:pt x="49" y="56"/>
                      <a:pt x="49" y="56"/>
                      <a:pt x="49" y="56"/>
                    </a:cubicBezTo>
                    <a:cubicBezTo>
                      <a:pt x="49" y="10"/>
                      <a:pt x="49" y="10"/>
                      <a:pt x="49" y="10"/>
                    </a:cubicBezTo>
                    <a:cubicBezTo>
                      <a:pt x="49" y="7"/>
                      <a:pt x="52" y="4"/>
                      <a:pt x="55" y="4"/>
                    </a:cubicBezTo>
                    <a:cubicBezTo>
                      <a:pt x="58" y="4"/>
                      <a:pt x="61" y="7"/>
                      <a:pt x="61" y="10"/>
                    </a:cubicBezTo>
                    <a:cubicBezTo>
                      <a:pt x="61" y="52"/>
                      <a:pt x="61" y="52"/>
                      <a:pt x="61" y="52"/>
                    </a:cubicBezTo>
                    <a:cubicBezTo>
                      <a:pt x="65" y="52"/>
                      <a:pt x="65" y="52"/>
                      <a:pt x="65" y="52"/>
                    </a:cubicBezTo>
                    <a:cubicBezTo>
                      <a:pt x="65" y="46"/>
                      <a:pt x="65" y="46"/>
                      <a:pt x="65" y="46"/>
                    </a:cubicBezTo>
                    <a:cubicBezTo>
                      <a:pt x="65" y="43"/>
                      <a:pt x="68" y="40"/>
                      <a:pt x="71" y="40"/>
                    </a:cubicBezTo>
                    <a:cubicBezTo>
                      <a:pt x="74" y="40"/>
                      <a:pt x="77" y="43"/>
                      <a:pt x="77" y="46"/>
                    </a:cubicBezTo>
                    <a:cubicBezTo>
                      <a:pt x="77" y="56"/>
                      <a:pt x="77" y="56"/>
                      <a:pt x="77" y="56"/>
                    </a:cubicBezTo>
                    <a:cubicBezTo>
                      <a:pt x="81" y="56"/>
                      <a:pt x="81" y="56"/>
                      <a:pt x="81" y="56"/>
                    </a:cubicBezTo>
                    <a:cubicBezTo>
                      <a:pt x="81" y="54"/>
                      <a:pt x="81" y="54"/>
                      <a:pt x="81" y="54"/>
                    </a:cubicBezTo>
                    <a:cubicBezTo>
                      <a:pt x="81" y="51"/>
                      <a:pt x="84" y="48"/>
                      <a:pt x="87" y="48"/>
                    </a:cubicBezTo>
                    <a:cubicBezTo>
                      <a:pt x="90" y="48"/>
                      <a:pt x="93" y="51"/>
                      <a:pt x="93" y="54"/>
                    </a:cubicBezTo>
                    <a:lnTo>
                      <a:pt x="93" y="6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68" name="Group 67"/>
            <p:cNvGrpSpPr/>
            <p:nvPr/>
          </p:nvGrpSpPr>
          <p:grpSpPr>
            <a:xfrm>
              <a:off x="5562028" y="629976"/>
              <a:ext cx="317500" cy="322263"/>
              <a:chOff x="1863725" y="2527300"/>
              <a:chExt cx="317500" cy="322263"/>
            </a:xfrm>
            <a:grpFill/>
          </p:grpSpPr>
          <p:sp>
            <p:nvSpPr>
              <p:cNvPr id="221" name="Freeform 27"/>
              <p:cNvSpPr>
                <a:spLocks/>
              </p:cNvSpPr>
              <p:nvPr/>
            </p:nvSpPr>
            <p:spPr bwMode="auto">
              <a:xfrm>
                <a:off x="1941513" y="2527300"/>
                <a:ext cx="55563" cy="61913"/>
              </a:xfrm>
              <a:custGeom>
                <a:avLst/>
                <a:gdLst>
                  <a:gd name="T0" fmla="*/ 33 w 35"/>
                  <a:gd name="T1" fmla="*/ 32 h 39"/>
                  <a:gd name="T2" fmla="*/ 7 w 35"/>
                  <a:gd name="T3" fmla="*/ 32 h 39"/>
                  <a:gd name="T4" fmla="*/ 35 w 35"/>
                  <a:gd name="T5" fmla="*/ 5 h 39"/>
                  <a:gd name="T6" fmla="*/ 31 w 35"/>
                  <a:gd name="T7" fmla="*/ 0 h 39"/>
                  <a:gd name="T8" fmla="*/ 7 w 35"/>
                  <a:gd name="T9" fmla="*/ 28 h 39"/>
                  <a:gd name="T10" fmla="*/ 7 w 35"/>
                  <a:gd name="T11" fmla="*/ 6 h 39"/>
                  <a:gd name="T12" fmla="*/ 0 w 35"/>
                  <a:gd name="T13" fmla="*/ 6 h 39"/>
                  <a:gd name="T14" fmla="*/ 0 w 35"/>
                  <a:gd name="T15" fmla="*/ 39 h 39"/>
                  <a:gd name="T16" fmla="*/ 33 w 35"/>
                  <a:gd name="T17" fmla="*/ 39 h 39"/>
                  <a:gd name="T18" fmla="*/ 33 w 35"/>
                  <a:gd name="T19" fmla="*/ 32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5" h="39">
                    <a:moveTo>
                      <a:pt x="33" y="32"/>
                    </a:moveTo>
                    <a:lnTo>
                      <a:pt x="7" y="32"/>
                    </a:lnTo>
                    <a:lnTo>
                      <a:pt x="35" y="5"/>
                    </a:lnTo>
                    <a:lnTo>
                      <a:pt x="31" y="0"/>
                    </a:lnTo>
                    <a:lnTo>
                      <a:pt x="7" y="28"/>
                    </a:lnTo>
                    <a:lnTo>
                      <a:pt x="7" y="6"/>
                    </a:lnTo>
                    <a:lnTo>
                      <a:pt x="0" y="6"/>
                    </a:lnTo>
                    <a:lnTo>
                      <a:pt x="0" y="39"/>
                    </a:lnTo>
                    <a:lnTo>
                      <a:pt x="33" y="39"/>
                    </a:lnTo>
                    <a:lnTo>
                      <a:pt x="33" y="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22" name="Freeform 28"/>
              <p:cNvSpPr>
                <a:spLocks/>
              </p:cNvSpPr>
              <p:nvPr/>
            </p:nvSpPr>
            <p:spPr bwMode="auto">
              <a:xfrm>
                <a:off x="1863725" y="2600325"/>
                <a:ext cx="68263" cy="58738"/>
              </a:xfrm>
              <a:custGeom>
                <a:avLst/>
                <a:gdLst>
                  <a:gd name="T0" fmla="*/ 10 w 43"/>
                  <a:gd name="T1" fmla="*/ 6 h 37"/>
                  <a:gd name="T2" fmla="*/ 26 w 43"/>
                  <a:gd name="T3" fmla="*/ 6 h 37"/>
                  <a:gd name="T4" fmla="*/ 0 w 43"/>
                  <a:gd name="T5" fmla="*/ 32 h 37"/>
                  <a:gd name="T6" fmla="*/ 7 w 43"/>
                  <a:gd name="T7" fmla="*/ 37 h 37"/>
                  <a:gd name="T8" fmla="*/ 36 w 43"/>
                  <a:gd name="T9" fmla="*/ 9 h 37"/>
                  <a:gd name="T10" fmla="*/ 36 w 43"/>
                  <a:gd name="T11" fmla="*/ 32 h 37"/>
                  <a:gd name="T12" fmla="*/ 43 w 43"/>
                  <a:gd name="T13" fmla="*/ 32 h 37"/>
                  <a:gd name="T14" fmla="*/ 43 w 43"/>
                  <a:gd name="T15" fmla="*/ 0 h 37"/>
                  <a:gd name="T16" fmla="*/ 10 w 43"/>
                  <a:gd name="T17" fmla="*/ 0 h 37"/>
                  <a:gd name="T18" fmla="*/ 10 w 43"/>
                  <a:gd name="T19" fmla="*/ 6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 h="37">
                    <a:moveTo>
                      <a:pt x="10" y="6"/>
                    </a:moveTo>
                    <a:lnTo>
                      <a:pt x="26" y="6"/>
                    </a:lnTo>
                    <a:lnTo>
                      <a:pt x="0" y="32"/>
                    </a:lnTo>
                    <a:lnTo>
                      <a:pt x="7" y="37"/>
                    </a:lnTo>
                    <a:lnTo>
                      <a:pt x="36" y="9"/>
                    </a:lnTo>
                    <a:lnTo>
                      <a:pt x="36" y="32"/>
                    </a:lnTo>
                    <a:lnTo>
                      <a:pt x="43" y="32"/>
                    </a:lnTo>
                    <a:lnTo>
                      <a:pt x="43" y="0"/>
                    </a:lnTo>
                    <a:lnTo>
                      <a:pt x="10" y="0"/>
                    </a:lnTo>
                    <a:lnTo>
                      <a:pt x="10" y="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23" name="Freeform 29"/>
              <p:cNvSpPr>
                <a:spLocks noEditPoints="1"/>
              </p:cNvSpPr>
              <p:nvPr/>
            </p:nvSpPr>
            <p:spPr bwMode="auto">
              <a:xfrm>
                <a:off x="1920875" y="2557463"/>
                <a:ext cx="260350" cy="292100"/>
              </a:xfrm>
              <a:custGeom>
                <a:avLst/>
                <a:gdLst>
                  <a:gd name="T0" fmla="*/ 90 w 100"/>
                  <a:gd name="T1" fmla="*/ 44 h 112"/>
                  <a:gd name="T2" fmla="*/ 84 w 100"/>
                  <a:gd name="T3" fmla="*/ 46 h 112"/>
                  <a:gd name="T4" fmla="*/ 84 w 100"/>
                  <a:gd name="T5" fmla="*/ 46 h 112"/>
                  <a:gd name="T6" fmla="*/ 74 w 100"/>
                  <a:gd name="T7" fmla="*/ 36 h 112"/>
                  <a:gd name="T8" fmla="*/ 68 w 100"/>
                  <a:gd name="T9" fmla="*/ 38 h 112"/>
                  <a:gd name="T10" fmla="*/ 68 w 100"/>
                  <a:gd name="T11" fmla="*/ 10 h 112"/>
                  <a:gd name="T12" fmla="*/ 57 w 100"/>
                  <a:gd name="T13" fmla="*/ 0 h 112"/>
                  <a:gd name="T14" fmla="*/ 47 w 100"/>
                  <a:gd name="T15" fmla="*/ 6 h 112"/>
                  <a:gd name="T16" fmla="*/ 41 w 100"/>
                  <a:gd name="T17" fmla="*/ 4 h 112"/>
                  <a:gd name="T18" fmla="*/ 32 w 100"/>
                  <a:gd name="T19" fmla="*/ 14 h 112"/>
                  <a:gd name="T20" fmla="*/ 32 w 100"/>
                  <a:gd name="T21" fmla="*/ 49 h 112"/>
                  <a:gd name="T22" fmla="*/ 8 w 100"/>
                  <a:gd name="T23" fmla="*/ 42 h 112"/>
                  <a:gd name="T24" fmla="*/ 29 w 100"/>
                  <a:gd name="T25" fmla="*/ 89 h 112"/>
                  <a:gd name="T26" fmla="*/ 65 w 100"/>
                  <a:gd name="T27" fmla="*/ 112 h 112"/>
                  <a:gd name="T28" fmla="*/ 100 w 100"/>
                  <a:gd name="T29" fmla="*/ 78 h 112"/>
                  <a:gd name="T30" fmla="*/ 100 w 100"/>
                  <a:gd name="T31" fmla="*/ 54 h 112"/>
                  <a:gd name="T32" fmla="*/ 90 w 100"/>
                  <a:gd name="T33" fmla="*/ 44 h 112"/>
                  <a:gd name="T34" fmla="*/ 96 w 100"/>
                  <a:gd name="T35" fmla="*/ 63 h 112"/>
                  <a:gd name="T36" fmla="*/ 96 w 100"/>
                  <a:gd name="T37" fmla="*/ 78 h 112"/>
                  <a:gd name="T38" fmla="*/ 65 w 100"/>
                  <a:gd name="T39" fmla="*/ 108 h 112"/>
                  <a:gd name="T40" fmla="*/ 33 w 100"/>
                  <a:gd name="T41" fmla="*/ 88 h 112"/>
                  <a:gd name="T42" fmla="*/ 11 w 100"/>
                  <a:gd name="T43" fmla="*/ 45 h 112"/>
                  <a:gd name="T44" fmla="*/ 36 w 100"/>
                  <a:gd name="T45" fmla="*/ 59 h 112"/>
                  <a:gd name="T46" fmla="*/ 36 w 100"/>
                  <a:gd name="T47" fmla="*/ 14 h 112"/>
                  <a:gd name="T48" fmla="*/ 42 w 100"/>
                  <a:gd name="T49" fmla="*/ 8 h 112"/>
                  <a:gd name="T50" fmla="*/ 48 w 100"/>
                  <a:gd name="T51" fmla="*/ 14 h 112"/>
                  <a:gd name="T52" fmla="*/ 48 w 100"/>
                  <a:gd name="T53" fmla="*/ 56 h 112"/>
                  <a:gd name="T54" fmla="*/ 52 w 100"/>
                  <a:gd name="T55" fmla="*/ 56 h 112"/>
                  <a:gd name="T56" fmla="*/ 52 w 100"/>
                  <a:gd name="T57" fmla="*/ 10 h 112"/>
                  <a:gd name="T58" fmla="*/ 58 w 100"/>
                  <a:gd name="T59" fmla="*/ 4 h 112"/>
                  <a:gd name="T60" fmla="*/ 64 w 100"/>
                  <a:gd name="T61" fmla="*/ 10 h 112"/>
                  <a:gd name="T62" fmla="*/ 64 w 100"/>
                  <a:gd name="T63" fmla="*/ 52 h 112"/>
                  <a:gd name="T64" fmla="*/ 68 w 100"/>
                  <a:gd name="T65" fmla="*/ 52 h 112"/>
                  <a:gd name="T66" fmla="*/ 68 w 100"/>
                  <a:gd name="T67" fmla="*/ 46 h 112"/>
                  <a:gd name="T68" fmla="*/ 74 w 100"/>
                  <a:gd name="T69" fmla="*/ 40 h 112"/>
                  <a:gd name="T70" fmla="*/ 80 w 100"/>
                  <a:gd name="T71" fmla="*/ 46 h 112"/>
                  <a:gd name="T72" fmla="*/ 80 w 100"/>
                  <a:gd name="T73" fmla="*/ 56 h 112"/>
                  <a:gd name="T74" fmla="*/ 84 w 100"/>
                  <a:gd name="T75" fmla="*/ 56 h 112"/>
                  <a:gd name="T76" fmla="*/ 84 w 100"/>
                  <a:gd name="T77" fmla="*/ 54 h 112"/>
                  <a:gd name="T78" fmla="*/ 90 w 100"/>
                  <a:gd name="T79" fmla="*/ 48 h 112"/>
                  <a:gd name="T80" fmla="*/ 96 w 100"/>
                  <a:gd name="T81" fmla="*/ 54 h 112"/>
                  <a:gd name="T82" fmla="*/ 96 w 100"/>
                  <a:gd name="T83" fmla="*/ 63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00" h="112">
                    <a:moveTo>
                      <a:pt x="90" y="44"/>
                    </a:moveTo>
                    <a:cubicBezTo>
                      <a:pt x="88" y="44"/>
                      <a:pt x="84" y="44"/>
                      <a:pt x="84" y="46"/>
                    </a:cubicBezTo>
                    <a:cubicBezTo>
                      <a:pt x="84" y="46"/>
                      <a:pt x="84" y="46"/>
                      <a:pt x="84" y="46"/>
                    </a:cubicBezTo>
                    <a:cubicBezTo>
                      <a:pt x="84" y="40"/>
                      <a:pt x="80" y="36"/>
                      <a:pt x="74" y="36"/>
                    </a:cubicBezTo>
                    <a:cubicBezTo>
                      <a:pt x="72" y="36"/>
                      <a:pt x="68" y="36"/>
                      <a:pt x="68" y="38"/>
                    </a:cubicBezTo>
                    <a:cubicBezTo>
                      <a:pt x="68" y="10"/>
                      <a:pt x="68" y="10"/>
                      <a:pt x="68" y="10"/>
                    </a:cubicBezTo>
                    <a:cubicBezTo>
                      <a:pt x="68" y="4"/>
                      <a:pt x="62" y="0"/>
                      <a:pt x="57" y="0"/>
                    </a:cubicBezTo>
                    <a:cubicBezTo>
                      <a:pt x="52" y="0"/>
                      <a:pt x="48" y="2"/>
                      <a:pt x="47" y="6"/>
                    </a:cubicBezTo>
                    <a:cubicBezTo>
                      <a:pt x="45" y="5"/>
                      <a:pt x="44" y="4"/>
                      <a:pt x="41" y="4"/>
                    </a:cubicBezTo>
                    <a:cubicBezTo>
                      <a:pt x="35" y="4"/>
                      <a:pt x="32" y="8"/>
                      <a:pt x="32" y="14"/>
                    </a:cubicBezTo>
                    <a:cubicBezTo>
                      <a:pt x="32" y="49"/>
                      <a:pt x="32" y="49"/>
                      <a:pt x="32" y="49"/>
                    </a:cubicBezTo>
                    <a:cubicBezTo>
                      <a:pt x="24" y="42"/>
                      <a:pt x="14" y="36"/>
                      <a:pt x="8" y="42"/>
                    </a:cubicBezTo>
                    <a:cubicBezTo>
                      <a:pt x="0" y="50"/>
                      <a:pt x="16" y="66"/>
                      <a:pt x="29" y="89"/>
                    </a:cubicBezTo>
                    <a:cubicBezTo>
                      <a:pt x="38" y="106"/>
                      <a:pt x="53" y="112"/>
                      <a:pt x="65" y="112"/>
                    </a:cubicBezTo>
                    <a:cubicBezTo>
                      <a:pt x="84" y="112"/>
                      <a:pt x="100" y="96"/>
                      <a:pt x="100" y="78"/>
                    </a:cubicBezTo>
                    <a:cubicBezTo>
                      <a:pt x="100" y="54"/>
                      <a:pt x="100" y="54"/>
                      <a:pt x="100" y="54"/>
                    </a:cubicBezTo>
                    <a:cubicBezTo>
                      <a:pt x="100" y="48"/>
                      <a:pt x="96" y="44"/>
                      <a:pt x="90" y="44"/>
                    </a:cubicBezTo>
                    <a:close/>
                    <a:moveTo>
                      <a:pt x="96" y="63"/>
                    </a:moveTo>
                    <a:cubicBezTo>
                      <a:pt x="96" y="78"/>
                      <a:pt x="96" y="78"/>
                      <a:pt x="96" y="78"/>
                    </a:cubicBezTo>
                    <a:cubicBezTo>
                      <a:pt x="96" y="94"/>
                      <a:pt x="81" y="108"/>
                      <a:pt x="65" y="108"/>
                    </a:cubicBezTo>
                    <a:cubicBezTo>
                      <a:pt x="50" y="108"/>
                      <a:pt x="40" y="100"/>
                      <a:pt x="33" y="88"/>
                    </a:cubicBezTo>
                    <a:cubicBezTo>
                      <a:pt x="17" y="61"/>
                      <a:pt x="7" y="49"/>
                      <a:pt x="11" y="45"/>
                    </a:cubicBezTo>
                    <a:cubicBezTo>
                      <a:pt x="16" y="40"/>
                      <a:pt x="28" y="50"/>
                      <a:pt x="36" y="59"/>
                    </a:cubicBezTo>
                    <a:cubicBezTo>
                      <a:pt x="36" y="14"/>
                      <a:pt x="36" y="14"/>
                      <a:pt x="36" y="14"/>
                    </a:cubicBezTo>
                    <a:cubicBezTo>
                      <a:pt x="36" y="10"/>
                      <a:pt x="39" y="8"/>
                      <a:pt x="42" y="8"/>
                    </a:cubicBezTo>
                    <a:cubicBezTo>
                      <a:pt x="45" y="8"/>
                      <a:pt x="48" y="10"/>
                      <a:pt x="48" y="14"/>
                    </a:cubicBezTo>
                    <a:cubicBezTo>
                      <a:pt x="48" y="56"/>
                      <a:pt x="48" y="56"/>
                      <a:pt x="48" y="56"/>
                    </a:cubicBezTo>
                    <a:cubicBezTo>
                      <a:pt x="52" y="56"/>
                      <a:pt x="52" y="56"/>
                      <a:pt x="52" y="56"/>
                    </a:cubicBezTo>
                    <a:cubicBezTo>
                      <a:pt x="52" y="10"/>
                      <a:pt x="52" y="10"/>
                      <a:pt x="52" y="10"/>
                    </a:cubicBezTo>
                    <a:cubicBezTo>
                      <a:pt x="52" y="6"/>
                      <a:pt x="55" y="4"/>
                      <a:pt x="58" y="4"/>
                    </a:cubicBezTo>
                    <a:cubicBezTo>
                      <a:pt x="61" y="4"/>
                      <a:pt x="64" y="6"/>
                      <a:pt x="64" y="10"/>
                    </a:cubicBezTo>
                    <a:cubicBezTo>
                      <a:pt x="64" y="52"/>
                      <a:pt x="64" y="52"/>
                      <a:pt x="64" y="52"/>
                    </a:cubicBezTo>
                    <a:cubicBezTo>
                      <a:pt x="68" y="52"/>
                      <a:pt x="68" y="52"/>
                      <a:pt x="68" y="52"/>
                    </a:cubicBezTo>
                    <a:cubicBezTo>
                      <a:pt x="68" y="46"/>
                      <a:pt x="68" y="46"/>
                      <a:pt x="68" y="46"/>
                    </a:cubicBezTo>
                    <a:cubicBezTo>
                      <a:pt x="68" y="42"/>
                      <a:pt x="71" y="40"/>
                      <a:pt x="74" y="40"/>
                    </a:cubicBezTo>
                    <a:cubicBezTo>
                      <a:pt x="77" y="40"/>
                      <a:pt x="80" y="42"/>
                      <a:pt x="80" y="46"/>
                    </a:cubicBezTo>
                    <a:cubicBezTo>
                      <a:pt x="80" y="56"/>
                      <a:pt x="80" y="56"/>
                      <a:pt x="80" y="56"/>
                    </a:cubicBezTo>
                    <a:cubicBezTo>
                      <a:pt x="84" y="56"/>
                      <a:pt x="84" y="56"/>
                      <a:pt x="84" y="56"/>
                    </a:cubicBezTo>
                    <a:cubicBezTo>
                      <a:pt x="84" y="54"/>
                      <a:pt x="84" y="54"/>
                      <a:pt x="84" y="54"/>
                    </a:cubicBezTo>
                    <a:cubicBezTo>
                      <a:pt x="84" y="50"/>
                      <a:pt x="87" y="48"/>
                      <a:pt x="90" y="48"/>
                    </a:cubicBezTo>
                    <a:cubicBezTo>
                      <a:pt x="93" y="48"/>
                      <a:pt x="96" y="50"/>
                      <a:pt x="96" y="54"/>
                    </a:cubicBezTo>
                    <a:lnTo>
                      <a:pt x="96" y="6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69" name="Group 68"/>
            <p:cNvGrpSpPr/>
            <p:nvPr/>
          </p:nvGrpSpPr>
          <p:grpSpPr>
            <a:xfrm>
              <a:off x="1319274" y="6295418"/>
              <a:ext cx="309563" cy="322263"/>
              <a:chOff x="2495550" y="2527300"/>
              <a:chExt cx="309563" cy="322263"/>
            </a:xfrm>
            <a:grpFill/>
          </p:grpSpPr>
          <p:sp>
            <p:nvSpPr>
              <p:cNvPr id="219" name="Freeform 30"/>
              <p:cNvSpPr>
                <a:spLocks/>
              </p:cNvSpPr>
              <p:nvPr/>
            </p:nvSpPr>
            <p:spPr bwMode="auto">
              <a:xfrm>
                <a:off x="2495550" y="2527300"/>
                <a:ext cx="134938" cy="134938"/>
              </a:xfrm>
              <a:custGeom>
                <a:avLst/>
                <a:gdLst>
                  <a:gd name="T0" fmla="*/ 29 w 52"/>
                  <a:gd name="T1" fmla="*/ 38 h 52"/>
                  <a:gd name="T2" fmla="*/ 26 w 52"/>
                  <a:gd name="T3" fmla="*/ 35 h 52"/>
                  <a:gd name="T4" fmla="*/ 17 w 52"/>
                  <a:gd name="T5" fmla="*/ 44 h 52"/>
                  <a:gd name="T6" fmla="*/ 17 w 52"/>
                  <a:gd name="T7" fmla="*/ 38 h 52"/>
                  <a:gd name="T8" fmla="*/ 39 w 52"/>
                  <a:gd name="T9" fmla="*/ 16 h 52"/>
                  <a:gd name="T10" fmla="*/ 44 w 52"/>
                  <a:gd name="T11" fmla="*/ 17 h 52"/>
                  <a:gd name="T12" fmla="*/ 36 w 52"/>
                  <a:gd name="T13" fmla="*/ 25 h 52"/>
                  <a:gd name="T14" fmla="*/ 39 w 52"/>
                  <a:gd name="T15" fmla="*/ 28 h 52"/>
                  <a:gd name="T16" fmla="*/ 48 w 52"/>
                  <a:gd name="T17" fmla="*/ 18 h 52"/>
                  <a:gd name="T18" fmla="*/ 47 w 52"/>
                  <a:gd name="T19" fmla="*/ 18 h 52"/>
                  <a:gd name="T20" fmla="*/ 47 w 52"/>
                  <a:gd name="T21" fmla="*/ 18 h 52"/>
                  <a:gd name="T22" fmla="*/ 49 w 52"/>
                  <a:gd name="T23" fmla="*/ 17 h 52"/>
                  <a:gd name="T24" fmla="*/ 52 w 52"/>
                  <a:gd name="T25" fmla="*/ 14 h 52"/>
                  <a:gd name="T26" fmla="*/ 38 w 52"/>
                  <a:gd name="T27" fmla="*/ 0 h 52"/>
                  <a:gd name="T28" fmla="*/ 36 w 52"/>
                  <a:gd name="T29" fmla="*/ 3 h 52"/>
                  <a:gd name="T30" fmla="*/ 46 w 52"/>
                  <a:gd name="T31" fmla="*/ 13 h 52"/>
                  <a:gd name="T32" fmla="*/ 39 w 52"/>
                  <a:gd name="T33" fmla="*/ 12 h 52"/>
                  <a:gd name="T34" fmla="*/ 13 w 52"/>
                  <a:gd name="T35" fmla="*/ 38 h 52"/>
                  <a:gd name="T36" fmla="*/ 14 w 52"/>
                  <a:gd name="T37" fmla="*/ 46 h 52"/>
                  <a:gd name="T38" fmla="*/ 3 w 52"/>
                  <a:gd name="T39" fmla="*/ 35 h 52"/>
                  <a:gd name="T40" fmla="*/ 0 w 52"/>
                  <a:gd name="T41" fmla="*/ 38 h 52"/>
                  <a:gd name="T42" fmla="*/ 12 w 52"/>
                  <a:gd name="T43" fmla="*/ 49 h 52"/>
                  <a:gd name="T44" fmla="*/ 15 w 52"/>
                  <a:gd name="T45" fmla="*/ 52 h 52"/>
                  <a:gd name="T46" fmla="*/ 19 w 52"/>
                  <a:gd name="T47" fmla="*/ 48 h 52"/>
                  <a:gd name="T48" fmla="*/ 19 w 52"/>
                  <a:gd name="T49" fmla="*/ 48 h 52"/>
                  <a:gd name="T50" fmla="*/ 19 w 52"/>
                  <a:gd name="T51" fmla="*/ 48 h 52"/>
                  <a:gd name="T52" fmla="*/ 29 w 52"/>
                  <a:gd name="T53" fmla="*/ 38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2" h="52">
                    <a:moveTo>
                      <a:pt x="29" y="38"/>
                    </a:moveTo>
                    <a:cubicBezTo>
                      <a:pt x="26" y="35"/>
                      <a:pt x="26" y="35"/>
                      <a:pt x="26" y="35"/>
                    </a:cubicBezTo>
                    <a:cubicBezTo>
                      <a:pt x="17" y="44"/>
                      <a:pt x="17" y="44"/>
                      <a:pt x="17" y="44"/>
                    </a:cubicBezTo>
                    <a:cubicBezTo>
                      <a:pt x="17" y="42"/>
                      <a:pt x="17" y="40"/>
                      <a:pt x="17" y="38"/>
                    </a:cubicBezTo>
                    <a:cubicBezTo>
                      <a:pt x="17" y="26"/>
                      <a:pt x="26" y="16"/>
                      <a:pt x="39" y="16"/>
                    </a:cubicBezTo>
                    <a:cubicBezTo>
                      <a:pt x="41" y="16"/>
                      <a:pt x="42" y="16"/>
                      <a:pt x="44" y="17"/>
                    </a:cubicBezTo>
                    <a:cubicBezTo>
                      <a:pt x="36" y="25"/>
                      <a:pt x="36" y="25"/>
                      <a:pt x="36" y="25"/>
                    </a:cubicBezTo>
                    <a:cubicBezTo>
                      <a:pt x="39" y="28"/>
                      <a:pt x="39" y="28"/>
                      <a:pt x="39" y="28"/>
                    </a:cubicBezTo>
                    <a:cubicBezTo>
                      <a:pt x="48" y="18"/>
                      <a:pt x="48" y="18"/>
                      <a:pt x="48" y="18"/>
                    </a:cubicBezTo>
                    <a:cubicBezTo>
                      <a:pt x="48" y="18"/>
                      <a:pt x="47" y="18"/>
                      <a:pt x="47" y="18"/>
                    </a:cubicBezTo>
                    <a:cubicBezTo>
                      <a:pt x="47" y="18"/>
                      <a:pt x="47" y="18"/>
                      <a:pt x="47" y="18"/>
                    </a:cubicBezTo>
                    <a:cubicBezTo>
                      <a:pt x="49" y="17"/>
                      <a:pt x="49" y="17"/>
                      <a:pt x="49" y="17"/>
                    </a:cubicBezTo>
                    <a:cubicBezTo>
                      <a:pt x="52" y="14"/>
                      <a:pt x="52" y="14"/>
                      <a:pt x="52" y="14"/>
                    </a:cubicBezTo>
                    <a:cubicBezTo>
                      <a:pt x="38" y="0"/>
                      <a:pt x="38" y="0"/>
                      <a:pt x="38" y="0"/>
                    </a:cubicBezTo>
                    <a:cubicBezTo>
                      <a:pt x="36" y="3"/>
                      <a:pt x="36" y="3"/>
                      <a:pt x="36" y="3"/>
                    </a:cubicBezTo>
                    <a:cubicBezTo>
                      <a:pt x="46" y="13"/>
                      <a:pt x="46" y="13"/>
                      <a:pt x="46" y="13"/>
                    </a:cubicBezTo>
                    <a:cubicBezTo>
                      <a:pt x="44" y="12"/>
                      <a:pt x="41" y="12"/>
                      <a:pt x="39" y="12"/>
                    </a:cubicBezTo>
                    <a:cubicBezTo>
                      <a:pt x="24" y="12"/>
                      <a:pt x="13" y="24"/>
                      <a:pt x="13" y="38"/>
                    </a:cubicBezTo>
                    <a:cubicBezTo>
                      <a:pt x="13" y="41"/>
                      <a:pt x="13" y="43"/>
                      <a:pt x="14" y="46"/>
                    </a:cubicBezTo>
                    <a:cubicBezTo>
                      <a:pt x="3" y="35"/>
                      <a:pt x="3" y="35"/>
                      <a:pt x="3" y="35"/>
                    </a:cubicBezTo>
                    <a:cubicBezTo>
                      <a:pt x="0" y="38"/>
                      <a:pt x="0" y="38"/>
                      <a:pt x="0" y="38"/>
                    </a:cubicBezTo>
                    <a:cubicBezTo>
                      <a:pt x="12" y="49"/>
                      <a:pt x="12" y="49"/>
                      <a:pt x="12" y="49"/>
                    </a:cubicBezTo>
                    <a:cubicBezTo>
                      <a:pt x="15" y="52"/>
                      <a:pt x="15" y="52"/>
                      <a:pt x="15" y="52"/>
                    </a:cubicBezTo>
                    <a:cubicBezTo>
                      <a:pt x="19" y="48"/>
                      <a:pt x="19" y="48"/>
                      <a:pt x="19" y="48"/>
                    </a:cubicBezTo>
                    <a:cubicBezTo>
                      <a:pt x="19" y="48"/>
                      <a:pt x="19" y="48"/>
                      <a:pt x="19" y="48"/>
                    </a:cubicBezTo>
                    <a:cubicBezTo>
                      <a:pt x="19" y="48"/>
                      <a:pt x="19" y="48"/>
                      <a:pt x="19" y="48"/>
                    </a:cubicBezTo>
                    <a:lnTo>
                      <a:pt x="29" y="3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20" name="Freeform 31"/>
              <p:cNvSpPr>
                <a:spLocks noEditPoints="1"/>
              </p:cNvSpPr>
              <p:nvPr/>
            </p:nvSpPr>
            <p:spPr bwMode="auto">
              <a:xfrm>
                <a:off x="2551113" y="2557463"/>
                <a:ext cx="254000" cy="292100"/>
              </a:xfrm>
              <a:custGeom>
                <a:avLst/>
                <a:gdLst>
                  <a:gd name="T0" fmla="*/ 88 w 98"/>
                  <a:gd name="T1" fmla="*/ 44 h 112"/>
                  <a:gd name="T2" fmla="*/ 82 w 98"/>
                  <a:gd name="T3" fmla="*/ 46 h 112"/>
                  <a:gd name="T4" fmla="*/ 82 w 98"/>
                  <a:gd name="T5" fmla="*/ 46 h 112"/>
                  <a:gd name="T6" fmla="*/ 72 w 98"/>
                  <a:gd name="T7" fmla="*/ 36 h 112"/>
                  <a:gd name="T8" fmla="*/ 66 w 98"/>
                  <a:gd name="T9" fmla="*/ 38 h 112"/>
                  <a:gd name="T10" fmla="*/ 66 w 98"/>
                  <a:gd name="T11" fmla="*/ 10 h 112"/>
                  <a:gd name="T12" fmla="*/ 57 w 98"/>
                  <a:gd name="T13" fmla="*/ 0 h 112"/>
                  <a:gd name="T14" fmla="*/ 48 w 98"/>
                  <a:gd name="T15" fmla="*/ 7 h 112"/>
                  <a:gd name="T16" fmla="*/ 41 w 98"/>
                  <a:gd name="T17" fmla="*/ 4 h 112"/>
                  <a:gd name="T18" fmla="*/ 30 w 98"/>
                  <a:gd name="T19" fmla="*/ 14 h 112"/>
                  <a:gd name="T20" fmla="*/ 30 w 98"/>
                  <a:gd name="T21" fmla="*/ 50 h 112"/>
                  <a:gd name="T22" fmla="*/ 8 w 98"/>
                  <a:gd name="T23" fmla="*/ 42 h 112"/>
                  <a:gd name="T24" fmla="*/ 31 w 98"/>
                  <a:gd name="T25" fmla="*/ 90 h 112"/>
                  <a:gd name="T26" fmla="*/ 65 w 98"/>
                  <a:gd name="T27" fmla="*/ 112 h 112"/>
                  <a:gd name="T28" fmla="*/ 98 w 98"/>
                  <a:gd name="T29" fmla="*/ 78 h 112"/>
                  <a:gd name="T30" fmla="*/ 98 w 98"/>
                  <a:gd name="T31" fmla="*/ 54 h 112"/>
                  <a:gd name="T32" fmla="*/ 88 w 98"/>
                  <a:gd name="T33" fmla="*/ 44 h 112"/>
                  <a:gd name="T34" fmla="*/ 94 w 98"/>
                  <a:gd name="T35" fmla="*/ 63 h 112"/>
                  <a:gd name="T36" fmla="*/ 94 w 98"/>
                  <a:gd name="T37" fmla="*/ 78 h 112"/>
                  <a:gd name="T38" fmla="*/ 65 w 98"/>
                  <a:gd name="T39" fmla="*/ 108 h 112"/>
                  <a:gd name="T40" fmla="*/ 34 w 98"/>
                  <a:gd name="T41" fmla="*/ 88 h 112"/>
                  <a:gd name="T42" fmla="*/ 11 w 98"/>
                  <a:gd name="T43" fmla="*/ 45 h 112"/>
                  <a:gd name="T44" fmla="*/ 34 w 98"/>
                  <a:gd name="T45" fmla="*/ 59 h 112"/>
                  <a:gd name="T46" fmla="*/ 34 w 98"/>
                  <a:gd name="T47" fmla="*/ 14 h 112"/>
                  <a:gd name="T48" fmla="*/ 40 w 98"/>
                  <a:gd name="T49" fmla="*/ 8 h 112"/>
                  <a:gd name="T50" fmla="*/ 46 w 98"/>
                  <a:gd name="T51" fmla="*/ 14 h 112"/>
                  <a:gd name="T52" fmla="*/ 46 w 98"/>
                  <a:gd name="T53" fmla="*/ 56 h 112"/>
                  <a:gd name="T54" fmla="*/ 50 w 98"/>
                  <a:gd name="T55" fmla="*/ 56 h 112"/>
                  <a:gd name="T56" fmla="*/ 50 w 98"/>
                  <a:gd name="T57" fmla="*/ 10 h 112"/>
                  <a:gd name="T58" fmla="*/ 56 w 98"/>
                  <a:gd name="T59" fmla="*/ 4 h 112"/>
                  <a:gd name="T60" fmla="*/ 62 w 98"/>
                  <a:gd name="T61" fmla="*/ 10 h 112"/>
                  <a:gd name="T62" fmla="*/ 62 w 98"/>
                  <a:gd name="T63" fmla="*/ 52 h 112"/>
                  <a:gd name="T64" fmla="*/ 66 w 98"/>
                  <a:gd name="T65" fmla="*/ 52 h 112"/>
                  <a:gd name="T66" fmla="*/ 66 w 98"/>
                  <a:gd name="T67" fmla="*/ 46 h 112"/>
                  <a:gd name="T68" fmla="*/ 72 w 98"/>
                  <a:gd name="T69" fmla="*/ 40 h 112"/>
                  <a:gd name="T70" fmla="*/ 78 w 98"/>
                  <a:gd name="T71" fmla="*/ 46 h 112"/>
                  <a:gd name="T72" fmla="*/ 78 w 98"/>
                  <a:gd name="T73" fmla="*/ 56 h 112"/>
                  <a:gd name="T74" fmla="*/ 82 w 98"/>
                  <a:gd name="T75" fmla="*/ 56 h 112"/>
                  <a:gd name="T76" fmla="*/ 82 w 98"/>
                  <a:gd name="T77" fmla="*/ 54 h 112"/>
                  <a:gd name="T78" fmla="*/ 88 w 98"/>
                  <a:gd name="T79" fmla="*/ 48 h 112"/>
                  <a:gd name="T80" fmla="*/ 94 w 98"/>
                  <a:gd name="T81" fmla="*/ 54 h 112"/>
                  <a:gd name="T82" fmla="*/ 94 w 98"/>
                  <a:gd name="T83" fmla="*/ 63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98" h="112">
                    <a:moveTo>
                      <a:pt x="88" y="44"/>
                    </a:moveTo>
                    <a:cubicBezTo>
                      <a:pt x="86" y="44"/>
                      <a:pt x="86" y="45"/>
                      <a:pt x="82" y="46"/>
                    </a:cubicBezTo>
                    <a:cubicBezTo>
                      <a:pt x="82" y="46"/>
                      <a:pt x="82" y="46"/>
                      <a:pt x="82" y="46"/>
                    </a:cubicBezTo>
                    <a:cubicBezTo>
                      <a:pt x="82" y="41"/>
                      <a:pt x="78" y="36"/>
                      <a:pt x="72" y="36"/>
                    </a:cubicBezTo>
                    <a:cubicBezTo>
                      <a:pt x="70" y="36"/>
                      <a:pt x="70" y="37"/>
                      <a:pt x="66" y="38"/>
                    </a:cubicBezTo>
                    <a:cubicBezTo>
                      <a:pt x="66" y="10"/>
                      <a:pt x="66" y="10"/>
                      <a:pt x="66" y="10"/>
                    </a:cubicBezTo>
                    <a:cubicBezTo>
                      <a:pt x="66" y="5"/>
                      <a:pt x="62" y="0"/>
                      <a:pt x="57" y="0"/>
                    </a:cubicBezTo>
                    <a:cubicBezTo>
                      <a:pt x="53" y="0"/>
                      <a:pt x="49" y="3"/>
                      <a:pt x="48" y="7"/>
                    </a:cubicBezTo>
                    <a:cubicBezTo>
                      <a:pt x="46" y="5"/>
                      <a:pt x="43" y="4"/>
                      <a:pt x="41" y="4"/>
                    </a:cubicBezTo>
                    <a:cubicBezTo>
                      <a:pt x="35" y="4"/>
                      <a:pt x="30" y="9"/>
                      <a:pt x="30" y="14"/>
                    </a:cubicBezTo>
                    <a:cubicBezTo>
                      <a:pt x="30" y="50"/>
                      <a:pt x="30" y="50"/>
                      <a:pt x="30" y="50"/>
                    </a:cubicBezTo>
                    <a:cubicBezTo>
                      <a:pt x="22" y="42"/>
                      <a:pt x="14" y="37"/>
                      <a:pt x="8" y="42"/>
                    </a:cubicBezTo>
                    <a:cubicBezTo>
                      <a:pt x="0" y="50"/>
                      <a:pt x="18" y="66"/>
                      <a:pt x="31" y="90"/>
                    </a:cubicBezTo>
                    <a:cubicBezTo>
                      <a:pt x="40" y="106"/>
                      <a:pt x="52" y="112"/>
                      <a:pt x="65" y="112"/>
                    </a:cubicBezTo>
                    <a:cubicBezTo>
                      <a:pt x="83" y="112"/>
                      <a:pt x="98" y="97"/>
                      <a:pt x="98" y="78"/>
                    </a:cubicBezTo>
                    <a:cubicBezTo>
                      <a:pt x="98" y="54"/>
                      <a:pt x="98" y="54"/>
                      <a:pt x="98" y="54"/>
                    </a:cubicBezTo>
                    <a:cubicBezTo>
                      <a:pt x="98" y="49"/>
                      <a:pt x="94" y="44"/>
                      <a:pt x="88" y="44"/>
                    </a:cubicBezTo>
                    <a:close/>
                    <a:moveTo>
                      <a:pt x="94" y="63"/>
                    </a:moveTo>
                    <a:cubicBezTo>
                      <a:pt x="94" y="78"/>
                      <a:pt x="94" y="78"/>
                      <a:pt x="94" y="78"/>
                    </a:cubicBezTo>
                    <a:cubicBezTo>
                      <a:pt x="94" y="95"/>
                      <a:pt x="81" y="108"/>
                      <a:pt x="65" y="108"/>
                    </a:cubicBezTo>
                    <a:cubicBezTo>
                      <a:pt x="50" y="108"/>
                      <a:pt x="41" y="100"/>
                      <a:pt x="34" y="88"/>
                    </a:cubicBezTo>
                    <a:cubicBezTo>
                      <a:pt x="19" y="62"/>
                      <a:pt x="7" y="50"/>
                      <a:pt x="11" y="45"/>
                    </a:cubicBezTo>
                    <a:cubicBezTo>
                      <a:pt x="16" y="41"/>
                      <a:pt x="26" y="50"/>
                      <a:pt x="34" y="59"/>
                    </a:cubicBezTo>
                    <a:cubicBezTo>
                      <a:pt x="34" y="14"/>
                      <a:pt x="34" y="14"/>
                      <a:pt x="34" y="14"/>
                    </a:cubicBezTo>
                    <a:cubicBezTo>
                      <a:pt x="34" y="11"/>
                      <a:pt x="37" y="8"/>
                      <a:pt x="40" y="8"/>
                    </a:cubicBezTo>
                    <a:cubicBezTo>
                      <a:pt x="43" y="8"/>
                      <a:pt x="46" y="11"/>
                      <a:pt x="46" y="14"/>
                    </a:cubicBezTo>
                    <a:cubicBezTo>
                      <a:pt x="46" y="56"/>
                      <a:pt x="46" y="56"/>
                      <a:pt x="46" y="56"/>
                    </a:cubicBezTo>
                    <a:cubicBezTo>
                      <a:pt x="50" y="56"/>
                      <a:pt x="50" y="56"/>
                      <a:pt x="50" y="56"/>
                    </a:cubicBezTo>
                    <a:cubicBezTo>
                      <a:pt x="50" y="10"/>
                      <a:pt x="50" y="10"/>
                      <a:pt x="50" y="10"/>
                    </a:cubicBezTo>
                    <a:cubicBezTo>
                      <a:pt x="50" y="7"/>
                      <a:pt x="53" y="4"/>
                      <a:pt x="56" y="4"/>
                    </a:cubicBezTo>
                    <a:cubicBezTo>
                      <a:pt x="59" y="4"/>
                      <a:pt x="62" y="7"/>
                      <a:pt x="62" y="10"/>
                    </a:cubicBezTo>
                    <a:cubicBezTo>
                      <a:pt x="62" y="52"/>
                      <a:pt x="62" y="52"/>
                      <a:pt x="62" y="52"/>
                    </a:cubicBezTo>
                    <a:cubicBezTo>
                      <a:pt x="66" y="52"/>
                      <a:pt x="66" y="52"/>
                      <a:pt x="66" y="52"/>
                    </a:cubicBezTo>
                    <a:cubicBezTo>
                      <a:pt x="66" y="46"/>
                      <a:pt x="66" y="46"/>
                      <a:pt x="66" y="46"/>
                    </a:cubicBezTo>
                    <a:cubicBezTo>
                      <a:pt x="66" y="43"/>
                      <a:pt x="69" y="40"/>
                      <a:pt x="72" y="40"/>
                    </a:cubicBezTo>
                    <a:cubicBezTo>
                      <a:pt x="75" y="40"/>
                      <a:pt x="78" y="43"/>
                      <a:pt x="78" y="46"/>
                    </a:cubicBezTo>
                    <a:cubicBezTo>
                      <a:pt x="78" y="56"/>
                      <a:pt x="78" y="56"/>
                      <a:pt x="78" y="56"/>
                    </a:cubicBezTo>
                    <a:cubicBezTo>
                      <a:pt x="82" y="56"/>
                      <a:pt x="82" y="56"/>
                      <a:pt x="82" y="56"/>
                    </a:cubicBezTo>
                    <a:cubicBezTo>
                      <a:pt x="82" y="54"/>
                      <a:pt x="82" y="54"/>
                      <a:pt x="82" y="54"/>
                    </a:cubicBezTo>
                    <a:cubicBezTo>
                      <a:pt x="82" y="51"/>
                      <a:pt x="85" y="48"/>
                      <a:pt x="88" y="48"/>
                    </a:cubicBezTo>
                    <a:cubicBezTo>
                      <a:pt x="91" y="48"/>
                      <a:pt x="94" y="51"/>
                      <a:pt x="94" y="54"/>
                    </a:cubicBezTo>
                    <a:lnTo>
                      <a:pt x="94" y="6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sp>
          <p:nvSpPr>
            <p:cNvPr id="70" name="Freeform 32"/>
            <p:cNvSpPr>
              <a:spLocks noEditPoints="1"/>
            </p:cNvSpPr>
            <p:nvPr/>
          </p:nvSpPr>
          <p:spPr bwMode="auto">
            <a:xfrm>
              <a:off x="1649861" y="3039669"/>
              <a:ext cx="269875" cy="303213"/>
            </a:xfrm>
            <a:custGeom>
              <a:avLst/>
              <a:gdLst>
                <a:gd name="T0" fmla="*/ 36 w 104"/>
                <a:gd name="T1" fmla="*/ 20 h 116"/>
                <a:gd name="T2" fmla="*/ 8 w 104"/>
                <a:gd name="T3" fmla="*/ 20 h 116"/>
                <a:gd name="T4" fmla="*/ 21 w 104"/>
                <a:gd name="T5" fmla="*/ 33 h 116"/>
                <a:gd name="T6" fmla="*/ 18 w 104"/>
                <a:gd name="T7" fmla="*/ 36 h 116"/>
                <a:gd name="T8" fmla="*/ 0 w 104"/>
                <a:gd name="T9" fmla="*/ 18 h 116"/>
                <a:gd name="T10" fmla="*/ 18 w 104"/>
                <a:gd name="T11" fmla="*/ 0 h 116"/>
                <a:gd name="T12" fmla="*/ 21 w 104"/>
                <a:gd name="T13" fmla="*/ 3 h 116"/>
                <a:gd name="T14" fmla="*/ 8 w 104"/>
                <a:gd name="T15" fmla="*/ 16 h 116"/>
                <a:gd name="T16" fmla="*/ 36 w 104"/>
                <a:gd name="T17" fmla="*/ 16 h 116"/>
                <a:gd name="T18" fmla="*/ 46 w 104"/>
                <a:gd name="T19" fmla="*/ 8 h 116"/>
                <a:gd name="T20" fmla="*/ 56 w 104"/>
                <a:gd name="T21" fmla="*/ 18 h 116"/>
                <a:gd name="T22" fmla="*/ 56 w 104"/>
                <a:gd name="T23" fmla="*/ 38 h 116"/>
                <a:gd name="T24" fmla="*/ 62 w 104"/>
                <a:gd name="T25" fmla="*/ 36 h 116"/>
                <a:gd name="T26" fmla="*/ 71 w 104"/>
                <a:gd name="T27" fmla="*/ 43 h 116"/>
                <a:gd name="T28" fmla="*/ 78 w 104"/>
                <a:gd name="T29" fmla="*/ 40 h 116"/>
                <a:gd name="T30" fmla="*/ 88 w 104"/>
                <a:gd name="T31" fmla="*/ 50 h 116"/>
                <a:gd name="T32" fmla="*/ 88 w 104"/>
                <a:gd name="T33" fmla="*/ 50 h 116"/>
                <a:gd name="T34" fmla="*/ 94 w 104"/>
                <a:gd name="T35" fmla="*/ 48 h 116"/>
                <a:gd name="T36" fmla="*/ 104 w 104"/>
                <a:gd name="T37" fmla="*/ 58 h 116"/>
                <a:gd name="T38" fmla="*/ 104 w 104"/>
                <a:gd name="T39" fmla="*/ 82 h 116"/>
                <a:gd name="T40" fmla="*/ 70 w 104"/>
                <a:gd name="T41" fmla="*/ 116 h 116"/>
                <a:gd name="T42" fmla="*/ 35 w 104"/>
                <a:gd name="T43" fmla="*/ 94 h 116"/>
                <a:gd name="T44" fmla="*/ 14 w 104"/>
                <a:gd name="T45" fmla="*/ 46 h 116"/>
                <a:gd name="T46" fmla="*/ 36 w 104"/>
                <a:gd name="T47" fmla="*/ 53 h 116"/>
                <a:gd name="T48" fmla="*/ 36 w 104"/>
                <a:gd name="T49" fmla="*/ 53 h 116"/>
                <a:gd name="T50" fmla="*/ 36 w 104"/>
                <a:gd name="T51" fmla="*/ 20 h 116"/>
                <a:gd name="T52" fmla="*/ 70 w 104"/>
                <a:gd name="T53" fmla="*/ 112 h 116"/>
                <a:gd name="T54" fmla="*/ 100 w 104"/>
                <a:gd name="T55" fmla="*/ 82 h 116"/>
                <a:gd name="T56" fmla="*/ 100 w 104"/>
                <a:gd name="T57" fmla="*/ 82 h 116"/>
                <a:gd name="T58" fmla="*/ 100 w 104"/>
                <a:gd name="T59" fmla="*/ 67 h 116"/>
                <a:gd name="T60" fmla="*/ 100 w 104"/>
                <a:gd name="T61" fmla="*/ 58 h 116"/>
                <a:gd name="T62" fmla="*/ 94 w 104"/>
                <a:gd name="T63" fmla="*/ 52 h 116"/>
                <a:gd name="T64" fmla="*/ 88 w 104"/>
                <a:gd name="T65" fmla="*/ 58 h 116"/>
                <a:gd name="T66" fmla="*/ 88 w 104"/>
                <a:gd name="T67" fmla="*/ 60 h 116"/>
                <a:gd name="T68" fmla="*/ 84 w 104"/>
                <a:gd name="T69" fmla="*/ 60 h 116"/>
                <a:gd name="T70" fmla="*/ 84 w 104"/>
                <a:gd name="T71" fmla="*/ 50 h 116"/>
                <a:gd name="T72" fmla="*/ 78 w 104"/>
                <a:gd name="T73" fmla="*/ 44 h 116"/>
                <a:gd name="T74" fmla="*/ 72 w 104"/>
                <a:gd name="T75" fmla="*/ 50 h 116"/>
                <a:gd name="T76" fmla="*/ 72 w 104"/>
                <a:gd name="T77" fmla="*/ 56 h 116"/>
                <a:gd name="T78" fmla="*/ 68 w 104"/>
                <a:gd name="T79" fmla="*/ 56 h 116"/>
                <a:gd name="T80" fmla="*/ 68 w 104"/>
                <a:gd name="T81" fmla="*/ 46 h 116"/>
                <a:gd name="T82" fmla="*/ 62 w 104"/>
                <a:gd name="T83" fmla="*/ 40 h 116"/>
                <a:gd name="T84" fmla="*/ 56 w 104"/>
                <a:gd name="T85" fmla="*/ 46 h 116"/>
                <a:gd name="T86" fmla="*/ 56 w 104"/>
                <a:gd name="T87" fmla="*/ 60 h 116"/>
                <a:gd name="T88" fmla="*/ 52 w 104"/>
                <a:gd name="T89" fmla="*/ 60 h 116"/>
                <a:gd name="T90" fmla="*/ 52 w 104"/>
                <a:gd name="T91" fmla="*/ 18 h 116"/>
                <a:gd name="T92" fmla="*/ 46 w 104"/>
                <a:gd name="T93" fmla="*/ 12 h 116"/>
                <a:gd name="T94" fmla="*/ 40 w 104"/>
                <a:gd name="T95" fmla="*/ 18 h 116"/>
                <a:gd name="T96" fmla="*/ 40 w 104"/>
                <a:gd name="T97" fmla="*/ 63 h 116"/>
                <a:gd name="T98" fmla="*/ 17 w 104"/>
                <a:gd name="T99" fmla="*/ 49 h 116"/>
                <a:gd name="T100" fmla="*/ 39 w 104"/>
                <a:gd name="T101" fmla="*/ 92 h 116"/>
                <a:gd name="T102" fmla="*/ 70 w 104"/>
                <a:gd name="T103" fmla="*/ 112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04" h="116">
                  <a:moveTo>
                    <a:pt x="36" y="20"/>
                  </a:moveTo>
                  <a:cubicBezTo>
                    <a:pt x="8" y="20"/>
                    <a:pt x="8" y="20"/>
                    <a:pt x="8" y="20"/>
                  </a:cubicBezTo>
                  <a:cubicBezTo>
                    <a:pt x="21" y="33"/>
                    <a:pt x="21" y="33"/>
                    <a:pt x="21" y="33"/>
                  </a:cubicBezTo>
                  <a:cubicBezTo>
                    <a:pt x="18" y="36"/>
                    <a:pt x="18" y="36"/>
                    <a:pt x="18" y="36"/>
                  </a:cubicBezTo>
                  <a:cubicBezTo>
                    <a:pt x="0" y="18"/>
                    <a:pt x="0" y="18"/>
                    <a:pt x="0" y="18"/>
                  </a:cubicBezTo>
                  <a:cubicBezTo>
                    <a:pt x="18" y="0"/>
                    <a:pt x="18" y="0"/>
                    <a:pt x="18" y="0"/>
                  </a:cubicBezTo>
                  <a:cubicBezTo>
                    <a:pt x="21" y="3"/>
                    <a:pt x="21" y="3"/>
                    <a:pt x="21" y="3"/>
                  </a:cubicBezTo>
                  <a:cubicBezTo>
                    <a:pt x="8" y="16"/>
                    <a:pt x="8" y="16"/>
                    <a:pt x="8" y="16"/>
                  </a:cubicBezTo>
                  <a:cubicBezTo>
                    <a:pt x="36" y="16"/>
                    <a:pt x="36" y="16"/>
                    <a:pt x="36" y="16"/>
                  </a:cubicBezTo>
                  <a:cubicBezTo>
                    <a:pt x="37" y="11"/>
                    <a:pt x="41" y="8"/>
                    <a:pt x="46" y="8"/>
                  </a:cubicBezTo>
                  <a:cubicBezTo>
                    <a:pt x="52" y="8"/>
                    <a:pt x="56" y="12"/>
                    <a:pt x="56" y="18"/>
                  </a:cubicBezTo>
                  <a:cubicBezTo>
                    <a:pt x="56" y="38"/>
                    <a:pt x="56" y="38"/>
                    <a:pt x="56" y="38"/>
                  </a:cubicBezTo>
                  <a:cubicBezTo>
                    <a:pt x="58" y="37"/>
                    <a:pt x="60" y="36"/>
                    <a:pt x="62" y="36"/>
                  </a:cubicBezTo>
                  <a:cubicBezTo>
                    <a:pt x="66" y="36"/>
                    <a:pt x="70" y="39"/>
                    <a:pt x="71" y="43"/>
                  </a:cubicBezTo>
                  <a:cubicBezTo>
                    <a:pt x="73" y="41"/>
                    <a:pt x="76" y="40"/>
                    <a:pt x="78" y="40"/>
                  </a:cubicBezTo>
                  <a:cubicBezTo>
                    <a:pt x="84" y="40"/>
                    <a:pt x="88" y="44"/>
                    <a:pt x="88" y="50"/>
                  </a:cubicBezTo>
                  <a:cubicBezTo>
                    <a:pt x="88" y="50"/>
                    <a:pt x="88" y="50"/>
                    <a:pt x="88" y="50"/>
                  </a:cubicBezTo>
                  <a:cubicBezTo>
                    <a:pt x="90" y="49"/>
                    <a:pt x="92" y="48"/>
                    <a:pt x="94" y="48"/>
                  </a:cubicBezTo>
                  <a:cubicBezTo>
                    <a:pt x="100" y="48"/>
                    <a:pt x="104" y="53"/>
                    <a:pt x="104" y="58"/>
                  </a:cubicBezTo>
                  <a:cubicBezTo>
                    <a:pt x="104" y="82"/>
                    <a:pt x="104" y="82"/>
                    <a:pt x="104" y="82"/>
                  </a:cubicBezTo>
                  <a:cubicBezTo>
                    <a:pt x="104" y="101"/>
                    <a:pt x="89" y="116"/>
                    <a:pt x="70" y="116"/>
                  </a:cubicBezTo>
                  <a:cubicBezTo>
                    <a:pt x="58" y="116"/>
                    <a:pt x="45" y="110"/>
                    <a:pt x="35" y="94"/>
                  </a:cubicBezTo>
                  <a:cubicBezTo>
                    <a:pt x="22" y="70"/>
                    <a:pt x="6" y="54"/>
                    <a:pt x="14" y="46"/>
                  </a:cubicBezTo>
                  <a:cubicBezTo>
                    <a:pt x="19" y="41"/>
                    <a:pt x="28" y="46"/>
                    <a:pt x="36" y="53"/>
                  </a:cubicBezTo>
                  <a:cubicBezTo>
                    <a:pt x="36" y="53"/>
                    <a:pt x="36" y="53"/>
                    <a:pt x="36" y="53"/>
                  </a:cubicBezTo>
                  <a:cubicBezTo>
                    <a:pt x="36" y="20"/>
                    <a:pt x="36" y="20"/>
                    <a:pt x="36" y="20"/>
                  </a:cubicBezTo>
                  <a:close/>
                  <a:moveTo>
                    <a:pt x="70" y="112"/>
                  </a:moveTo>
                  <a:cubicBezTo>
                    <a:pt x="87" y="112"/>
                    <a:pt x="100" y="98"/>
                    <a:pt x="100" y="82"/>
                  </a:cubicBezTo>
                  <a:cubicBezTo>
                    <a:pt x="100" y="82"/>
                    <a:pt x="100" y="91"/>
                    <a:pt x="100" y="82"/>
                  </a:cubicBezTo>
                  <a:cubicBezTo>
                    <a:pt x="100" y="67"/>
                    <a:pt x="100" y="67"/>
                    <a:pt x="100" y="67"/>
                  </a:cubicBezTo>
                  <a:cubicBezTo>
                    <a:pt x="100" y="58"/>
                    <a:pt x="100" y="58"/>
                    <a:pt x="100" y="58"/>
                  </a:cubicBezTo>
                  <a:cubicBezTo>
                    <a:pt x="100" y="55"/>
                    <a:pt x="97" y="52"/>
                    <a:pt x="94" y="52"/>
                  </a:cubicBezTo>
                  <a:cubicBezTo>
                    <a:pt x="91" y="52"/>
                    <a:pt x="88" y="55"/>
                    <a:pt x="88" y="58"/>
                  </a:cubicBezTo>
                  <a:cubicBezTo>
                    <a:pt x="88" y="60"/>
                    <a:pt x="88" y="60"/>
                    <a:pt x="88" y="60"/>
                  </a:cubicBezTo>
                  <a:cubicBezTo>
                    <a:pt x="84" y="60"/>
                    <a:pt x="84" y="60"/>
                    <a:pt x="84" y="60"/>
                  </a:cubicBezTo>
                  <a:cubicBezTo>
                    <a:pt x="84" y="50"/>
                    <a:pt x="84" y="50"/>
                    <a:pt x="84" y="50"/>
                  </a:cubicBezTo>
                  <a:cubicBezTo>
                    <a:pt x="84" y="47"/>
                    <a:pt x="81" y="44"/>
                    <a:pt x="78" y="44"/>
                  </a:cubicBezTo>
                  <a:cubicBezTo>
                    <a:pt x="75" y="44"/>
                    <a:pt x="72" y="47"/>
                    <a:pt x="72" y="50"/>
                  </a:cubicBezTo>
                  <a:cubicBezTo>
                    <a:pt x="72" y="56"/>
                    <a:pt x="72" y="56"/>
                    <a:pt x="72" y="56"/>
                  </a:cubicBezTo>
                  <a:cubicBezTo>
                    <a:pt x="68" y="56"/>
                    <a:pt x="68" y="56"/>
                    <a:pt x="68" y="56"/>
                  </a:cubicBezTo>
                  <a:cubicBezTo>
                    <a:pt x="68" y="46"/>
                    <a:pt x="68" y="46"/>
                    <a:pt x="68" y="46"/>
                  </a:cubicBezTo>
                  <a:cubicBezTo>
                    <a:pt x="68" y="43"/>
                    <a:pt x="65" y="40"/>
                    <a:pt x="62" y="40"/>
                  </a:cubicBezTo>
                  <a:cubicBezTo>
                    <a:pt x="59" y="40"/>
                    <a:pt x="56" y="43"/>
                    <a:pt x="56" y="46"/>
                  </a:cubicBezTo>
                  <a:cubicBezTo>
                    <a:pt x="56" y="60"/>
                    <a:pt x="56" y="60"/>
                    <a:pt x="56" y="60"/>
                  </a:cubicBezTo>
                  <a:cubicBezTo>
                    <a:pt x="52" y="60"/>
                    <a:pt x="52" y="60"/>
                    <a:pt x="52" y="60"/>
                  </a:cubicBezTo>
                  <a:cubicBezTo>
                    <a:pt x="52" y="18"/>
                    <a:pt x="52" y="18"/>
                    <a:pt x="52" y="18"/>
                  </a:cubicBezTo>
                  <a:cubicBezTo>
                    <a:pt x="52" y="15"/>
                    <a:pt x="49" y="12"/>
                    <a:pt x="46" y="12"/>
                  </a:cubicBezTo>
                  <a:cubicBezTo>
                    <a:pt x="43" y="12"/>
                    <a:pt x="40" y="15"/>
                    <a:pt x="40" y="18"/>
                  </a:cubicBezTo>
                  <a:cubicBezTo>
                    <a:pt x="40" y="63"/>
                    <a:pt x="40" y="63"/>
                    <a:pt x="40" y="63"/>
                  </a:cubicBezTo>
                  <a:cubicBezTo>
                    <a:pt x="32" y="54"/>
                    <a:pt x="21" y="45"/>
                    <a:pt x="17" y="49"/>
                  </a:cubicBezTo>
                  <a:cubicBezTo>
                    <a:pt x="12" y="54"/>
                    <a:pt x="23" y="66"/>
                    <a:pt x="39" y="92"/>
                  </a:cubicBezTo>
                  <a:cubicBezTo>
                    <a:pt x="46" y="104"/>
                    <a:pt x="55" y="112"/>
                    <a:pt x="70" y="112"/>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1" name="Freeform 33"/>
            <p:cNvSpPr>
              <a:spLocks noEditPoints="1"/>
            </p:cNvSpPr>
            <p:nvPr/>
          </p:nvSpPr>
          <p:spPr bwMode="auto">
            <a:xfrm>
              <a:off x="3737053" y="2107975"/>
              <a:ext cx="255588" cy="303213"/>
            </a:xfrm>
            <a:custGeom>
              <a:avLst/>
              <a:gdLst>
                <a:gd name="T0" fmla="*/ 88 w 98"/>
                <a:gd name="T1" fmla="*/ 48 h 116"/>
                <a:gd name="T2" fmla="*/ 82 w 98"/>
                <a:gd name="T3" fmla="*/ 50 h 116"/>
                <a:gd name="T4" fmla="*/ 82 w 98"/>
                <a:gd name="T5" fmla="*/ 50 h 116"/>
                <a:gd name="T6" fmla="*/ 72 w 98"/>
                <a:gd name="T7" fmla="*/ 40 h 116"/>
                <a:gd name="T8" fmla="*/ 66 w 98"/>
                <a:gd name="T9" fmla="*/ 43 h 116"/>
                <a:gd name="T10" fmla="*/ 56 w 98"/>
                <a:gd name="T11" fmla="*/ 36 h 116"/>
                <a:gd name="T12" fmla="*/ 50 w 98"/>
                <a:gd name="T13" fmla="*/ 38 h 116"/>
                <a:gd name="T14" fmla="*/ 50 w 98"/>
                <a:gd name="T15" fmla="*/ 20 h 116"/>
                <a:gd name="T16" fmla="*/ 79 w 98"/>
                <a:gd name="T17" fmla="*/ 20 h 116"/>
                <a:gd name="T18" fmla="*/ 66 w 98"/>
                <a:gd name="T19" fmla="*/ 33 h 116"/>
                <a:gd name="T20" fmla="*/ 69 w 98"/>
                <a:gd name="T21" fmla="*/ 36 h 116"/>
                <a:gd name="T22" fmla="*/ 87 w 98"/>
                <a:gd name="T23" fmla="*/ 18 h 116"/>
                <a:gd name="T24" fmla="*/ 69 w 98"/>
                <a:gd name="T25" fmla="*/ 0 h 116"/>
                <a:gd name="T26" fmla="*/ 66 w 98"/>
                <a:gd name="T27" fmla="*/ 3 h 116"/>
                <a:gd name="T28" fmla="*/ 79 w 98"/>
                <a:gd name="T29" fmla="*/ 16 h 116"/>
                <a:gd name="T30" fmla="*/ 50 w 98"/>
                <a:gd name="T31" fmla="*/ 16 h 116"/>
                <a:gd name="T32" fmla="*/ 40 w 98"/>
                <a:gd name="T33" fmla="*/ 8 h 116"/>
                <a:gd name="T34" fmla="*/ 30 w 98"/>
                <a:gd name="T35" fmla="*/ 18 h 116"/>
                <a:gd name="T36" fmla="*/ 30 w 98"/>
                <a:gd name="T37" fmla="*/ 53 h 116"/>
                <a:gd name="T38" fmla="*/ 8 w 98"/>
                <a:gd name="T39" fmla="*/ 46 h 116"/>
                <a:gd name="T40" fmla="*/ 30 w 98"/>
                <a:gd name="T41" fmla="*/ 94 h 116"/>
                <a:gd name="T42" fmla="*/ 64 w 98"/>
                <a:gd name="T43" fmla="*/ 116 h 116"/>
                <a:gd name="T44" fmla="*/ 98 w 98"/>
                <a:gd name="T45" fmla="*/ 82 h 116"/>
                <a:gd name="T46" fmla="*/ 98 w 98"/>
                <a:gd name="T47" fmla="*/ 58 h 116"/>
                <a:gd name="T48" fmla="*/ 88 w 98"/>
                <a:gd name="T49" fmla="*/ 48 h 116"/>
                <a:gd name="T50" fmla="*/ 94 w 98"/>
                <a:gd name="T51" fmla="*/ 67 h 116"/>
                <a:gd name="T52" fmla="*/ 94 w 98"/>
                <a:gd name="T53" fmla="*/ 82 h 116"/>
                <a:gd name="T54" fmla="*/ 94 w 98"/>
                <a:gd name="T55" fmla="*/ 86 h 116"/>
                <a:gd name="T56" fmla="*/ 94 w 98"/>
                <a:gd name="T57" fmla="*/ 82 h 116"/>
                <a:gd name="T58" fmla="*/ 64 w 98"/>
                <a:gd name="T59" fmla="*/ 112 h 116"/>
                <a:gd name="T60" fmla="*/ 33 w 98"/>
                <a:gd name="T61" fmla="*/ 92 h 116"/>
                <a:gd name="T62" fmla="*/ 11 w 98"/>
                <a:gd name="T63" fmla="*/ 49 h 116"/>
                <a:gd name="T64" fmla="*/ 34 w 98"/>
                <a:gd name="T65" fmla="*/ 63 h 116"/>
                <a:gd name="T66" fmla="*/ 34 w 98"/>
                <a:gd name="T67" fmla="*/ 18 h 116"/>
                <a:gd name="T68" fmla="*/ 40 w 98"/>
                <a:gd name="T69" fmla="*/ 12 h 116"/>
                <a:gd name="T70" fmla="*/ 46 w 98"/>
                <a:gd name="T71" fmla="*/ 18 h 116"/>
                <a:gd name="T72" fmla="*/ 46 w 98"/>
                <a:gd name="T73" fmla="*/ 60 h 116"/>
                <a:gd name="T74" fmla="*/ 50 w 98"/>
                <a:gd name="T75" fmla="*/ 60 h 116"/>
                <a:gd name="T76" fmla="*/ 50 w 98"/>
                <a:gd name="T77" fmla="*/ 46 h 116"/>
                <a:gd name="T78" fmla="*/ 56 w 98"/>
                <a:gd name="T79" fmla="*/ 40 h 116"/>
                <a:gd name="T80" fmla="*/ 62 w 98"/>
                <a:gd name="T81" fmla="*/ 46 h 116"/>
                <a:gd name="T82" fmla="*/ 62 w 98"/>
                <a:gd name="T83" fmla="*/ 56 h 116"/>
                <a:gd name="T84" fmla="*/ 66 w 98"/>
                <a:gd name="T85" fmla="*/ 56 h 116"/>
                <a:gd name="T86" fmla="*/ 66 w 98"/>
                <a:gd name="T87" fmla="*/ 50 h 116"/>
                <a:gd name="T88" fmla="*/ 72 w 98"/>
                <a:gd name="T89" fmla="*/ 44 h 116"/>
                <a:gd name="T90" fmla="*/ 78 w 98"/>
                <a:gd name="T91" fmla="*/ 50 h 116"/>
                <a:gd name="T92" fmla="*/ 78 w 98"/>
                <a:gd name="T93" fmla="*/ 60 h 116"/>
                <a:gd name="T94" fmla="*/ 82 w 98"/>
                <a:gd name="T95" fmla="*/ 60 h 116"/>
                <a:gd name="T96" fmla="*/ 82 w 98"/>
                <a:gd name="T97" fmla="*/ 58 h 116"/>
                <a:gd name="T98" fmla="*/ 88 w 98"/>
                <a:gd name="T99" fmla="*/ 52 h 116"/>
                <a:gd name="T100" fmla="*/ 94 w 98"/>
                <a:gd name="T101" fmla="*/ 58 h 116"/>
                <a:gd name="T102" fmla="*/ 94 w 98"/>
                <a:gd name="T103" fmla="*/ 67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98" h="116">
                  <a:moveTo>
                    <a:pt x="88" y="48"/>
                  </a:moveTo>
                  <a:cubicBezTo>
                    <a:pt x="86" y="48"/>
                    <a:pt x="86" y="49"/>
                    <a:pt x="82" y="50"/>
                  </a:cubicBezTo>
                  <a:cubicBezTo>
                    <a:pt x="82" y="50"/>
                    <a:pt x="82" y="50"/>
                    <a:pt x="82" y="50"/>
                  </a:cubicBezTo>
                  <a:cubicBezTo>
                    <a:pt x="82" y="44"/>
                    <a:pt x="78" y="40"/>
                    <a:pt x="72" y="40"/>
                  </a:cubicBezTo>
                  <a:cubicBezTo>
                    <a:pt x="70" y="40"/>
                    <a:pt x="68" y="41"/>
                    <a:pt x="66" y="43"/>
                  </a:cubicBezTo>
                  <a:cubicBezTo>
                    <a:pt x="64" y="39"/>
                    <a:pt x="61" y="36"/>
                    <a:pt x="56" y="36"/>
                  </a:cubicBezTo>
                  <a:cubicBezTo>
                    <a:pt x="54" y="36"/>
                    <a:pt x="54" y="37"/>
                    <a:pt x="50" y="38"/>
                  </a:cubicBezTo>
                  <a:cubicBezTo>
                    <a:pt x="50" y="20"/>
                    <a:pt x="50" y="20"/>
                    <a:pt x="50" y="20"/>
                  </a:cubicBezTo>
                  <a:cubicBezTo>
                    <a:pt x="79" y="20"/>
                    <a:pt x="79" y="20"/>
                    <a:pt x="79" y="20"/>
                  </a:cubicBezTo>
                  <a:cubicBezTo>
                    <a:pt x="66" y="33"/>
                    <a:pt x="66" y="33"/>
                    <a:pt x="66" y="33"/>
                  </a:cubicBezTo>
                  <a:cubicBezTo>
                    <a:pt x="69" y="36"/>
                    <a:pt x="69" y="36"/>
                    <a:pt x="69" y="36"/>
                  </a:cubicBezTo>
                  <a:cubicBezTo>
                    <a:pt x="87" y="18"/>
                    <a:pt x="87" y="18"/>
                    <a:pt x="87" y="18"/>
                  </a:cubicBezTo>
                  <a:cubicBezTo>
                    <a:pt x="69" y="0"/>
                    <a:pt x="69" y="0"/>
                    <a:pt x="69" y="0"/>
                  </a:cubicBezTo>
                  <a:cubicBezTo>
                    <a:pt x="66" y="3"/>
                    <a:pt x="66" y="3"/>
                    <a:pt x="66" y="3"/>
                  </a:cubicBezTo>
                  <a:cubicBezTo>
                    <a:pt x="79" y="16"/>
                    <a:pt x="79" y="16"/>
                    <a:pt x="79" y="16"/>
                  </a:cubicBezTo>
                  <a:cubicBezTo>
                    <a:pt x="50" y="16"/>
                    <a:pt x="50" y="16"/>
                    <a:pt x="50" y="16"/>
                  </a:cubicBezTo>
                  <a:cubicBezTo>
                    <a:pt x="49" y="12"/>
                    <a:pt x="45" y="8"/>
                    <a:pt x="40" y="8"/>
                  </a:cubicBezTo>
                  <a:cubicBezTo>
                    <a:pt x="35" y="8"/>
                    <a:pt x="30" y="12"/>
                    <a:pt x="30" y="18"/>
                  </a:cubicBezTo>
                  <a:cubicBezTo>
                    <a:pt x="30" y="53"/>
                    <a:pt x="30" y="53"/>
                    <a:pt x="30" y="53"/>
                  </a:cubicBezTo>
                  <a:cubicBezTo>
                    <a:pt x="22" y="46"/>
                    <a:pt x="14" y="41"/>
                    <a:pt x="8" y="46"/>
                  </a:cubicBezTo>
                  <a:cubicBezTo>
                    <a:pt x="0" y="54"/>
                    <a:pt x="17" y="70"/>
                    <a:pt x="30" y="94"/>
                  </a:cubicBezTo>
                  <a:cubicBezTo>
                    <a:pt x="39" y="110"/>
                    <a:pt x="52" y="116"/>
                    <a:pt x="64" y="116"/>
                  </a:cubicBezTo>
                  <a:cubicBezTo>
                    <a:pt x="83" y="116"/>
                    <a:pt x="98" y="101"/>
                    <a:pt x="98" y="82"/>
                  </a:cubicBezTo>
                  <a:cubicBezTo>
                    <a:pt x="98" y="58"/>
                    <a:pt x="98" y="58"/>
                    <a:pt x="98" y="58"/>
                  </a:cubicBezTo>
                  <a:cubicBezTo>
                    <a:pt x="98" y="53"/>
                    <a:pt x="94" y="48"/>
                    <a:pt x="88" y="48"/>
                  </a:cubicBezTo>
                  <a:close/>
                  <a:moveTo>
                    <a:pt x="94" y="67"/>
                  </a:moveTo>
                  <a:cubicBezTo>
                    <a:pt x="94" y="82"/>
                    <a:pt x="94" y="82"/>
                    <a:pt x="94" y="82"/>
                  </a:cubicBezTo>
                  <a:cubicBezTo>
                    <a:pt x="94" y="82"/>
                    <a:pt x="94" y="86"/>
                    <a:pt x="94" y="86"/>
                  </a:cubicBezTo>
                  <a:cubicBezTo>
                    <a:pt x="94" y="86"/>
                    <a:pt x="94" y="82"/>
                    <a:pt x="94" y="82"/>
                  </a:cubicBezTo>
                  <a:cubicBezTo>
                    <a:pt x="94" y="98"/>
                    <a:pt x="81" y="112"/>
                    <a:pt x="64" y="112"/>
                  </a:cubicBezTo>
                  <a:cubicBezTo>
                    <a:pt x="49" y="112"/>
                    <a:pt x="41" y="104"/>
                    <a:pt x="33" y="92"/>
                  </a:cubicBezTo>
                  <a:cubicBezTo>
                    <a:pt x="18" y="66"/>
                    <a:pt x="6" y="54"/>
                    <a:pt x="11" y="49"/>
                  </a:cubicBezTo>
                  <a:cubicBezTo>
                    <a:pt x="15" y="45"/>
                    <a:pt x="26" y="54"/>
                    <a:pt x="34" y="63"/>
                  </a:cubicBezTo>
                  <a:cubicBezTo>
                    <a:pt x="34" y="18"/>
                    <a:pt x="34" y="18"/>
                    <a:pt x="34" y="18"/>
                  </a:cubicBezTo>
                  <a:cubicBezTo>
                    <a:pt x="34" y="15"/>
                    <a:pt x="37" y="12"/>
                    <a:pt x="40" y="12"/>
                  </a:cubicBezTo>
                  <a:cubicBezTo>
                    <a:pt x="43" y="12"/>
                    <a:pt x="46" y="15"/>
                    <a:pt x="46" y="18"/>
                  </a:cubicBezTo>
                  <a:cubicBezTo>
                    <a:pt x="46" y="60"/>
                    <a:pt x="46" y="60"/>
                    <a:pt x="46" y="60"/>
                  </a:cubicBezTo>
                  <a:cubicBezTo>
                    <a:pt x="50" y="60"/>
                    <a:pt x="50" y="60"/>
                    <a:pt x="50" y="60"/>
                  </a:cubicBezTo>
                  <a:cubicBezTo>
                    <a:pt x="50" y="46"/>
                    <a:pt x="50" y="46"/>
                    <a:pt x="50" y="46"/>
                  </a:cubicBezTo>
                  <a:cubicBezTo>
                    <a:pt x="50" y="43"/>
                    <a:pt x="53" y="40"/>
                    <a:pt x="56" y="40"/>
                  </a:cubicBezTo>
                  <a:cubicBezTo>
                    <a:pt x="59" y="40"/>
                    <a:pt x="62" y="43"/>
                    <a:pt x="62" y="46"/>
                  </a:cubicBezTo>
                  <a:cubicBezTo>
                    <a:pt x="62" y="56"/>
                    <a:pt x="62" y="56"/>
                    <a:pt x="62" y="56"/>
                  </a:cubicBezTo>
                  <a:cubicBezTo>
                    <a:pt x="66" y="56"/>
                    <a:pt x="66" y="56"/>
                    <a:pt x="66" y="56"/>
                  </a:cubicBezTo>
                  <a:cubicBezTo>
                    <a:pt x="66" y="50"/>
                    <a:pt x="66" y="50"/>
                    <a:pt x="66" y="50"/>
                  </a:cubicBezTo>
                  <a:cubicBezTo>
                    <a:pt x="66" y="47"/>
                    <a:pt x="69" y="44"/>
                    <a:pt x="72" y="44"/>
                  </a:cubicBezTo>
                  <a:cubicBezTo>
                    <a:pt x="75" y="44"/>
                    <a:pt x="78" y="47"/>
                    <a:pt x="78" y="50"/>
                  </a:cubicBezTo>
                  <a:cubicBezTo>
                    <a:pt x="78" y="60"/>
                    <a:pt x="78" y="60"/>
                    <a:pt x="78" y="60"/>
                  </a:cubicBezTo>
                  <a:cubicBezTo>
                    <a:pt x="82" y="60"/>
                    <a:pt x="82" y="60"/>
                    <a:pt x="82" y="60"/>
                  </a:cubicBezTo>
                  <a:cubicBezTo>
                    <a:pt x="82" y="58"/>
                    <a:pt x="82" y="58"/>
                    <a:pt x="82" y="58"/>
                  </a:cubicBezTo>
                  <a:cubicBezTo>
                    <a:pt x="82" y="55"/>
                    <a:pt x="85" y="52"/>
                    <a:pt x="88" y="52"/>
                  </a:cubicBezTo>
                  <a:cubicBezTo>
                    <a:pt x="91" y="52"/>
                    <a:pt x="94" y="55"/>
                    <a:pt x="94" y="58"/>
                  </a:cubicBezTo>
                  <a:lnTo>
                    <a:pt x="94" y="67"/>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2" name="Freeform 34"/>
            <p:cNvSpPr>
              <a:spLocks noEditPoints="1"/>
            </p:cNvSpPr>
            <p:nvPr/>
          </p:nvSpPr>
          <p:spPr bwMode="auto">
            <a:xfrm>
              <a:off x="7419976" y="4191695"/>
              <a:ext cx="254000" cy="280988"/>
            </a:xfrm>
            <a:custGeom>
              <a:avLst/>
              <a:gdLst>
                <a:gd name="T0" fmla="*/ 66 w 98"/>
                <a:gd name="T1" fmla="*/ 104 h 108"/>
                <a:gd name="T2" fmla="*/ 94 w 98"/>
                <a:gd name="T3" fmla="*/ 74 h 108"/>
                <a:gd name="T4" fmla="*/ 94 w 98"/>
                <a:gd name="T5" fmla="*/ 74 h 108"/>
                <a:gd name="T6" fmla="*/ 94 w 98"/>
                <a:gd name="T7" fmla="*/ 59 h 108"/>
                <a:gd name="T8" fmla="*/ 94 w 98"/>
                <a:gd name="T9" fmla="*/ 50 h 108"/>
                <a:gd name="T10" fmla="*/ 88 w 98"/>
                <a:gd name="T11" fmla="*/ 44 h 108"/>
                <a:gd name="T12" fmla="*/ 82 w 98"/>
                <a:gd name="T13" fmla="*/ 50 h 108"/>
                <a:gd name="T14" fmla="*/ 82 w 98"/>
                <a:gd name="T15" fmla="*/ 52 h 108"/>
                <a:gd name="T16" fmla="*/ 78 w 98"/>
                <a:gd name="T17" fmla="*/ 52 h 108"/>
                <a:gd name="T18" fmla="*/ 78 w 98"/>
                <a:gd name="T19" fmla="*/ 42 h 108"/>
                <a:gd name="T20" fmla="*/ 72 w 98"/>
                <a:gd name="T21" fmla="*/ 36 h 108"/>
                <a:gd name="T22" fmla="*/ 66 w 98"/>
                <a:gd name="T23" fmla="*/ 42 h 108"/>
                <a:gd name="T24" fmla="*/ 66 w 98"/>
                <a:gd name="T25" fmla="*/ 48 h 108"/>
                <a:gd name="T26" fmla="*/ 62 w 98"/>
                <a:gd name="T27" fmla="*/ 48 h 108"/>
                <a:gd name="T28" fmla="*/ 62 w 98"/>
                <a:gd name="T29" fmla="*/ 38 h 108"/>
                <a:gd name="T30" fmla="*/ 56 w 98"/>
                <a:gd name="T31" fmla="*/ 32 h 108"/>
                <a:gd name="T32" fmla="*/ 50 w 98"/>
                <a:gd name="T33" fmla="*/ 38 h 108"/>
                <a:gd name="T34" fmla="*/ 50 w 98"/>
                <a:gd name="T35" fmla="*/ 52 h 108"/>
                <a:gd name="T36" fmla="*/ 46 w 98"/>
                <a:gd name="T37" fmla="*/ 52 h 108"/>
                <a:gd name="T38" fmla="*/ 46 w 98"/>
                <a:gd name="T39" fmla="*/ 10 h 108"/>
                <a:gd name="T40" fmla="*/ 40 w 98"/>
                <a:gd name="T41" fmla="*/ 4 h 108"/>
                <a:gd name="T42" fmla="*/ 34 w 98"/>
                <a:gd name="T43" fmla="*/ 10 h 108"/>
                <a:gd name="T44" fmla="*/ 34 w 98"/>
                <a:gd name="T45" fmla="*/ 55 h 108"/>
                <a:gd name="T46" fmla="*/ 11 w 98"/>
                <a:gd name="T47" fmla="*/ 41 h 108"/>
                <a:gd name="T48" fmla="*/ 33 w 98"/>
                <a:gd name="T49" fmla="*/ 84 h 108"/>
                <a:gd name="T50" fmla="*/ 62 w 98"/>
                <a:gd name="T51" fmla="*/ 104 h 108"/>
                <a:gd name="T52" fmla="*/ 62 w 98"/>
                <a:gd name="T53" fmla="*/ 68 h 108"/>
                <a:gd name="T54" fmla="*/ 49 w 98"/>
                <a:gd name="T55" fmla="*/ 81 h 108"/>
                <a:gd name="T56" fmla="*/ 46 w 98"/>
                <a:gd name="T57" fmla="*/ 78 h 108"/>
                <a:gd name="T58" fmla="*/ 64 w 98"/>
                <a:gd name="T59" fmla="*/ 60 h 108"/>
                <a:gd name="T60" fmla="*/ 82 w 98"/>
                <a:gd name="T61" fmla="*/ 78 h 108"/>
                <a:gd name="T62" fmla="*/ 79 w 98"/>
                <a:gd name="T63" fmla="*/ 81 h 108"/>
                <a:gd name="T64" fmla="*/ 66 w 98"/>
                <a:gd name="T65" fmla="*/ 68 h 108"/>
                <a:gd name="T66" fmla="*/ 66 w 98"/>
                <a:gd name="T67" fmla="*/ 104 h 108"/>
                <a:gd name="T68" fmla="*/ 98 w 98"/>
                <a:gd name="T69" fmla="*/ 74 h 108"/>
                <a:gd name="T70" fmla="*/ 64 w 98"/>
                <a:gd name="T71" fmla="*/ 108 h 108"/>
                <a:gd name="T72" fmla="*/ 30 w 98"/>
                <a:gd name="T73" fmla="*/ 86 h 108"/>
                <a:gd name="T74" fmla="*/ 8 w 98"/>
                <a:gd name="T75" fmla="*/ 38 h 108"/>
                <a:gd name="T76" fmla="*/ 30 w 98"/>
                <a:gd name="T77" fmla="*/ 45 h 108"/>
                <a:gd name="T78" fmla="*/ 30 w 98"/>
                <a:gd name="T79" fmla="*/ 45 h 108"/>
                <a:gd name="T80" fmla="*/ 30 w 98"/>
                <a:gd name="T81" fmla="*/ 10 h 108"/>
                <a:gd name="T82" fmla="*/ 40 w 98"/>
                <a:gd name="T83" fmla="*/ 0 h 108"/>
                <a:gd name="T84" fmla="*/ 50 w 98"/>
                <a:gd name="T85" fmla="*/ 10 h 108"/>
                <a:gd name="T86" fmla="*/ 50 w 98"/>
                <a:gd name="T87" fmla="*/ 30 h 108"/>
                <a:gd name="T88" fmla="*/ 56 w 98"/>
                <a:gd name="T89" fmla="*/ 28 h 108"/>
                <a:gd name="T90" fmla="*/ 66 w 98"/>
                <a:gd name="T91" fmla="*/ 35 h 108"/>
                <a:gd name="T92" fmla="*/ 72 w 98"/>
                <a:gd name="T93" fmla="*/ 32 h 108"/>
                <a:gd name="T94" fmla="*/ 82 w 98"/>
                <a:gd name="T95" fmla="*/ 42 h 108"/>
                <a:gd name="T96" fmla="*/ 82 w 98"/>
                <a:gd name="T97" fmla="*/ 42 h 108"/>
                <a:gd name="T98" fmla="*/ 88 w 98"/>
                <a:gd name="T99" fmla="*/ 40 h 108"/>
                <a:gd name="T100" fmla="*/ 98 w 98"/>
                <a:gd name="T101" fmla="*/ 50 h 108"/>
                <a:gd name="T102" fmla="*/ 98 w 98"/>
                <a:gd name="T103" fmla="*/ 74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98" h="108">
                  <a:moveTo>
                    <a:pt x="66" y="104"/>
                  </a:moveTo>
                  <a:cubicBezTo>
                    <a:pt x="82" y="103"/>
                    <a:pt x="94" y="89"/>
                    <a:pt x="94" y="74"/>
                  </a:cubicBezTo>
                  <a:cubicBezTo>
                    <a:pt x="94" y="74"/>
                    <a:pt x="94" y="83"/>
                    <a:pt x="94" y="74"/>
                  </a:cubicBezTo>
                  <a:cubicBezTo>
                    <a:pt x="94" y="59"/>
                    <a:pt x="94" y="59"/>
                    <a:pt x="94" y="59"/>
                  </a:cubicBezTo>
                  <a:cubicBezTo>
                    <a:pt x="94" y="50"/>
                    <a:pt x="94" y="50"/>
                    <a:pt x="94" y="50"/>
                  </a:cubicBezTo>
                  <a:cubicBezTo>
                    <a:pt x="94" y="47"/>
                    <a:pt x="92" y="44"/>
                    <a:pt x="88" y="44"/>
                  </a:cubicBezTo>
                  <a:cubicBezTo>
                    <a:pt x="85" y="44"/>
                    <a:pt x="82" y="47"/>
                    <a:pt x="82" y="50"/>
                  </a:cubicBezTo>
                  <a:cubicBezTo>
                    <a:pt x="82" y="52"/>
                    <a:pt x="82" y="52"/>
                    <a:pt x="82" y="52"/>
                  </a:cubicBezTo>
                  <a:cubicBezTo>
                    <a:pt x="78" y="52"/>
                    <a:pt x="78" y="52"/>
                    <a:pt x="78" y="52"/>
                  </a:cubicBezTo>
                  <a:cubicBezTo>
                    <a:pt x="78" y="42"/>
                    <a:pt x="78" y="42"/>
                    <a:pt x="78" y="42"/>
                  </a:cubicBezTo>
                  <a:cubicBezTo>
                    <a:pt x="78" y="39"/>
                    <a:pt x="76" y="36"/>
                    <a:pt x="72" y="36"/>
                  </a:cubicBezTo>
                  <a:cubicBezTo>
                    <a:pt x="69" y="36"/>
                    <a:pt x="66" y="39"/>
                    <a:pt x="66" y="42"/>
                  </a:cubicBezTo>
                  <a:cubicBezTo>
                    <a:pt x="66" y="48"/>
                    <a:pt x="66" y="48"/>
                    <a:pt x="66" y="48"/>
                  </a:cubicBezTo>
                  <a:cubicBezTo>
                    <a:pt x="62" y="48"/>
                    <a:pt x="62" y="48"/>
                    <a:pt x="62" y="48"/>
                  </a:cubicBezTo>
                  <a:cubicBezTo>
                    <a:pt x="62" y="38"/>
                    <a:pt x="62" y="38"/>
                    <a:pt x="62" y="38"/>
                  </a:cubicBezTo>
                  <a:cubicBezTo>
                    <a:pt x="62" y="35"/>
                    <a:pt x="60" y="32"/>
                    <a:pt x="56" y="32"/>
                  </a:cubicBezTo>
                  <a:cubicBezTo>
                    <a:pt x="53" y="32"/>
                    <a:pt x="50" y="35"/>
                    <a:pt x="50" y="38"/>
                  </a:cubicBezTo>
                  <a:cubicBezTo>
                    <a:pt x="50" y="52"/>
                    <a:pt x="50" y="52"/>
                    <a:pt x="50" y="52"/>
                  </a:cubicBezTo>
                  <a:cubicBezTo>
                    <a:pt x="46" y="52"/>
                    <a:pt x="46" y="52"/>
                    <a:pt x="46" y="52"/>
                  </a:cubicBezTo>
                  <a:cubicBezTo>
                    <a:pt x="46" y="10"/>
                    <a:pt x="46" y="10"/>
                    <a:pt x="46" y="10"/>
                  </a:cubicBezTo>
                  <a:cubicBezTo>
                    <a:pt x="46" y="7"/>
                    <a:pt x="44" y="4"/>
                    <a:pt x="40" y="4"/>
                  </a:cubicBezTo>
                  <a:cubicBezTo>
                    <a:pt x="37" y="4"/>
                    <a:pt x="34" y="7"/>
                    <a:pt x="34" y="10"/>
                  </a:cubicBezTo>
                  <a:cubicBezTo>
                    <a:pt x="34" y="55"/>
                    <a:pt x="34" y="55"/>
                    <a:pt x="34" y="55"/>
                  </a:cubicBezTo>
                  <a:cubicBezTo>
                    <a:pt x="26" y="46"/>
                    <a:pt x="15" y="37"/>
                    <a:pt x="11" y="41"/>
                  </a:cubicBezTo>
                  <a:cubicBezTo>
                    <a:pt x="6" y="46"/>
                    <a:pt x="18" y="58"/>
                    <a:pt x="33" y="84"/>
                  </a:cubicBezTo>
                  <a:cubicBezTo>
                    <a:pt x="40" y="95"/>
                    <a:pt x="48" y="103"/>
                    <a:pt x="62" y="104"/>
                  </a:cubicBezTo>
                  <a:cubicBezTo>
                    <a:pt x="62" y="68"/>
                    <a:pt x="62" y="68"/>
                    <a:pt x="62" y="68"/>
                  </a:cubicBezTo>
                  <a:cubicBezTo>
                    <a:pt x="49" y="81"/>
                    <a:pt x="49" y="81"/>
                    <a:pt x="49" y="81"/>
                  </a:cubicBezTo>
                  <a:cubicBezTo>
                    <a:pt x="46" y="78"/>
                    <a:pt x="46" y="78"/>
                    <a:pt x="46" y="78"/>
                  </a:cubicBezTo>
                  <a:cubicBezTo>
                    <a:pt x="64" y="60"/>
                    <a:pt x="64" y="60"/>
                    <a:pt x="64" y="60"/>
                  </a:cubicBezTo>
                  <a:cubicBezTo>
                    <a:pt x="82" y="78"/>
                    <a:pt x="82" y="78"/>
                    <a:pt x="82" y="78"/>
                  </a:cubicBezTo>
                  <a:cubicBezTo>
                    <a:pt x="79" y="81"/>
                    <a:pt x="79" y="81"/>
                    <a:pt x="79" y="81"/>
                  </a:cubicBezTo>
                  <a:cubicBezTo>
                    <a:pt x="66" y="68"/>
                    <a:pt x="66" y="68"/>
                    <a:pt x="66" y="68"/>
                  </a:cubicBezTo>
                  <a:cubicBezTo>
                    <a:pt x="66" y="104"/>
                    <a:pt x="66" y="104"/>
                    <a:pt x="66" y="104"/>
                  </a:cubicBezTo>
                  <a:close/>
                  <a:moveTo>
                    <a:pt x="98" y="74"/>
                  </a:moveTo>
                  <a:cubicBezTo>
                    <a:pt x="98" y="93"/>
                    <a:pt x="83" y="108"/>
                    <a:pt x="64" y="108"/>
                  </a:cubicBezTo>
                  <a:cubicBezTo>
                    <a:pt x="52" y="108"/>
                    <a:pt x="39" y="102"/>
                    <a:pt x="30" y="86"/>
                  </a:cubicBezTo>
                  <a:cubicBezTo>
                    <a:pt x="17" y="62"/>
                    <a:pt x="0" y="46"/>
                    <a:pt x="8" y="38"/>
                  </a:cubicBezTo>
                  <a:cubicBezTo>
                    <a:pt x="14" y="33"/>
                    <a:pt x="22" y="38"/>
                    <a:pt x="30" y="45"/>
                  </a:cubicBezTo>
                  <a:cubicBezTo>
                    <a:pt x="30" y="45"/>
                    <a:pt x="30" y="45"/>
                    <a:pt x="30" y="45"/>
                  </a:cubicBezTo>
                  <a:cubicBezTo>
                    <a:pt x="30" y="10"/>
                    <a:pt x="30" y="10"/>
                    <a:pt x="30" y="10"/>
                  </a:cubicBezTo>
                  <a:cubicBezTo>
                    <a:pt x="30" y="4"/>
                    <a:pt x="35" y="0"/>
                    <a:pt x="40" y="0"/>
                  </a:cubicBezTo>
                  <a:cubicBezTo>
                    <a:pt x="46" y="0"/>
                    <a:pt x="50" y="4"/>
                    <a:pt x="50" y="10"/>
                  </a:cubicBezTo>
                  <a:cubicBezTo>
                    <a:pt x="50" y="30"/>
                    <a:pt x="50" y="30"/>
                    <a:pt x="50" y="30"/>
                  </a:cubicBezTo>
                  <a:cubicBezTo>
                    <a:pt x="52" y="29"/>
                    <a:pt x="54" y="28"/>
                    <a:pt x="56" y="28"/>
                  </a:cubicBezTo>
                  <a:cubicBezTo>
                    <a:pt x="61" y="28"/>
                    <a:pt x="64" y="31"/>
                    <a:pt x="66" y="35"/>
                  </a:cubicBezTo>
                  <a:cubicBezTo>
                    <a:pt x="67" y="33"/>
                    <a:pt x="70" y="32"/>
                    <a:pt x="72" y="32"/>
                  </a:cubicBezTo>
                  <a:cubicBezTo>
                    <a:pt x="78" y="32"/>
                    <a:pt x="82" y="36"/>
                    <a:pt x="82" y="42"/>
                  </a:cubicBezTo>
                  <a:cubicBezTo>
                    <a:pt x="82" y="42"/>
                    <a:pt x="82" y="42"/>
                    <a:pt x="82" y="42"/>
                  </a:cubicBezTo>
                  <a:cubicBezTo>
                    <a:pt x="84" y="41"/>
                    <a:pt x="86" y="40"/>
                    <a:pt x="88" y="40"/>
                  </a:cubicBezTo>
                  <a:cubicBezTo>
                    <a:pt x="94" y="40"/>
                    <a:pt x="98" y="45"/>
                    <a:pt x="98" y="50"/>
                  </a:cubicBezTo>
                  <a:cubicBezTo>
                    <a:pt x="98" y="74"/>
                    <a:pt x="98" y="74"/>
                    <a:pt x="98" y="74"/>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3" name="Freeform 35"/>
            <p:cNvSpPr>
              <a:spLocks noEditPoints="1"/>
            </p:cNvSpPr>
            <p:nvPr/>
          </p:nvSpPr>
          <p:spPr bwMode="auto">
            <a:xfrm>
              <a:off x="3619622" y="592634"/>
              <a:ext cx="254000" cy="280988"/>
            </a:xfrm>
            <a:custGeom>
              <a:avLst/>
              <a:gdLst>
                <a:gd name="T0" fmla="*/ 88 w 98"/>
                <a:gd name="T1" fmla="*/ 40 h 108"/>
                <a:gd name="T2" fmla="*/ 82 w 98"/>
                <a:gd name="T3" fmla="*/ 42 h 108"/>
                <a:gd name="T4" fmla="*/ 82 w 98"/>
                <a:gd name="T5" fmla="*/ 42 h 108"/>
                <a:gd name="T6" fmla="*/ 72 w 98"/>
                <a:gd name="T7" fmla="*/ 32 h 108"/>
                <a:gd name="T8" fmla="*/ 65 w 98"/>
                <a:gd name="T9" fmla="*/ 35 h 108"/>
                <a:gd name="T10" fmla="*/ 56 w 98"/>
                <a:gd name="T11" fmla="*/ 28 h 108"/>
                <a:gd name="T12" fmla="*/ 50 w 98"/>
                <a:gd name="T13" fmla="*/ 30 h 108"/>
                <a:gd name="T14" fmla="*/ 50 w 98"/>
                <a:gd name="T15" fmla="*/ 10 h 108"/>
                <a:gd name="T16" fmla="*/ 40 w 98"/>
                <a:gd name="T17" fmla="*/ 0 h 108"/>
                <a:gd name="T18" fmla="*/ 30 w 98"/>
                <a:gd name="T19" fmla="*/ 10 h 108"/>
                <a:gd name="T20" fmla="*/ 30 w 98"/>
                <a:gd name="T21" fmla="*/ 45 h 108"/>
                <a:gd name="T22" fmla="*/ 8 w 98"/>
                <a:gd name="T23" fmla="*/ 38 h 108"/>
                <a:gd name="T24" fmla="*/ 29 w 98"/>
                <a:gd name="T25" fmla="*/ 86 h 108"/>
                <a:gd name="T26" fmla="*/ 64 w 98"/>
                <a:gd name="T27" fmla="*/ 108 h 108"/>
                <a:gd name="T28" fmla="*/ 98 w 98"/>
                <a:gd name="T29" fmla="*/ 74 h 108"/>
                <a:gd name="T30" fmla="*/ 98 w 98"/>
                <a:gd name="T31" fmla="*/ 50 h 108"/>
                <a:gd name="T32" fmla="*/ 88 w 98"/>
                <a:gd name="T33" fmla="*/ 40 h 108"/>
                <a:gd name="T34" fmla="*/ 94 w 98"/>
                <a:gd name="T35" fmla="*/ 59 h 108"/>
                <a:gd name="T36" fmla="*/ 94 w 98"/>
                <a:gd name="T37" fmla="*/ 74 h 108"/>
                <a:gd name="T38" fmla="*/ 64 w 98"/>
                <a:gd name="T39" fmla="*/ 104 h 108"/>
                <a:gd name="T40" fmla="*/ 33 w 98"/>
                <a:gd name="T41" fmla="*/ 84 h 108"/>
                <a:gd name="T42" fmla="*/ 11 w 98"/>
                <a:gd name="T43" fmla="*/ 41 h 108"/>
                <a:gd name="T44" fmla="*/ 34 w 98"/>
                <a:gd name="T45" fmla="*/ 55 h 108"/>
                <a:gd name="T46" fmla="*/ 34 w 98"/>
                <a:gd name="T47" fmla="*/ 10 h 108"/>
                <a:gd name="T48" fmla="*/ 40 w 98"/>
                <a:gd name="T49" fmla="*/ 4 h 108"/>
                <a:gd name="T50" fmla="*/ 46 w 98"/>
                <a:gd name="T51" fmla="*/ 10 h 108"/>
                <a:gd name="T52" fmla="*/ 46 w 98"/>
                <a:gd name="T53" fmla="*/ 52 h 108"/>
                <a:gd name="T54" fmla="*/ 50 w 98"/>
                <a:gd name="T55" fmla="*/ 52 h 108"/>
                <a:gd name="T56" fmla="*/ 50 w 98"/>
                <a:gd name="T57" fmla="*/ 38 h 108"/>
                <a:gd name="T58" fmla="*/ 56 w 98"/>
                <a:gd name="T59" fmla="*/ 32 h 108"/>
                <a:gd name="T60" fmla="*/ 62 w 98"/>
                <a:gd name="T61" fmla="*/ 38 h 108"/>
                <a:gd name="T62" fmla="*/ 62 w 98"/>
                <a:gd name="T63" fmla="*/ 48 h 108"/>
                <a:gd name="T64" fmla="*/ 62 w 98"/>
                <a:gd name="T65" fmla="*/ 84 h 108"/>
                <a:gd name="T66" fmla="*/ 49 w 98"/>
                <a:gd name="T67" fmla="*/ 71 h 108"/>
                <a:gd name="T68" fmla="*/ 46 w 98"/>
                <a:gd name="T69" fmla="*/ 74 h 108"/>
                <a:gd name="T70" fmla="*/ 64 w 98"/>
                <a:gd name="T71" fmla="*/ 92 h 108"/>
                <a:gd name="T72" fmla="*/ 82 w 98"/>
                <a:gd name="T73" fmla="*/ 74 h 108"/>
                <a:gd name="T74" fmla="*/ 79 w 98"/>
                <a:gd name="T75" fmla="*/ 71 h 108"/>
                <a:gd name="T76" fmla="*/ 66 w 98"/>
                <a:gd name="T77" fmla="*/ 84 h 108"/>
                <a:gd name="T78" fmla="*/ 66 w 98"/>
                <a:gd name="T79" fmla="*/ 48 h 108"/>
                <a:gd name="T80" fmla="*/ 66 w 98"/>
                <a:gd name="T81" fmla="*/ 42 h 108"/>
                <a:gd name="T82" fmla="*/ 72 w 98"/>
                <a:gd name="T83" fmla="*/ 36 h 108"/>
                <a:gd name="T84" fmla="*/ 78 w 98"/>
                <a:gd name="T85" fmla="*/ 42 h 108"/>
                <a:gd name="T86" fmla="*/ 78 w 98"/>
                <a:gd name="T87" fmla="*/ 52 h 108"/>
                <a:gd name="T88" fmla="*/ 82 w 98"/>
                <a:gd name="T89" fmla="*/ 52 h 108"/>
                <a:gd name="T90" fmla="*/ 82 w 98"/>
                <a:gd name="T91" fmla="*/ 50 h 108"/>
                <a:gd name="T92" fmla="*/ 88 w 98"/>
                <a:gd name="T93" fmla="*/ 44 h 108"/>
                <a:gd name="T94" fmla="*/ 94 w 98"/>
                <a:gd name="T95" fmla="*/ 50 h 108"/>
                <a:gd name="T96" fmla="*/ 94 w 98"/>
                <a:gd name="T97" fmla="*/ 59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98" h="108">
                  <a:moveTo>
                    <a:pt x="88" y="40"/>
                  </a:moveTo>
                  <a:cubicBezTo>
                    <a:pt x="86" y="40"/>
                    <a:pt x="82" y="41"/>
                    <a:pt x="82" y="42"/>
                  </a:cubicBezTo>
                  <a:cubicBezTo>
                    <a:pt x="82" y="42"/>
                    <a:pt x="82" y="42"/>
                    <a:pt x="82" y="42"/>
                  </a:cubicBezTo>
                  <a:cubicBezTo>
                    <a:pt x="82" y="36"/>
                    <a:pt x="78" y="32"/>
                    <a:pt x="72" y="32"/>
                  </a:cubicBezTo>
                  <a:cubicBezTo>
                    <a:pt x="70" y="32"/>
                    <a:pt x="67" y="33"/>
                    <a:pt x="65" y="35"/>
                  </a:cubicBezTo>
                  <a:cubicBezTo>
                    <a:pt x="64" y="31"/>
                    <a:pt x="60" y="28"/>
                    <a:pt x="56" y="28"/>
                  </a:cubicBezTo>
                  <a:cubicBezTo>
                    <a:pt x="54" y="28"/>
                    <a:pt x="50" y="29"/>
                    <a:pt x="50" y="30"/>
                  </a:cubicBezTo>
                  <a:cubicBezTo>
                    <a:pt x="50" y="10"/>
                    <a:pt x="50" y="10"/>
                    <a:pt x="50" y="10"/>
                  </a:cubicBezTo>
                  <a:cubicBezTo>
                    <a:pt x="50" y="4"/>
                    <a:pt x="46" y="0"/>
                    <a:pt x="40" y="0"/>
                  </a:cubicBezTo>
                  <a:cubicBezTo>
                    <a:pt x="34" y="0"/>
                    <a:pt x="30" y="4"/>
                    <a:pt x="30" y="10"/>
                  </a:cubicBezTo>
                  <a:cubicBezTo>
                    <a:pt x="30" y="45"/>
                    <a:pt x="30" y="45"/>
                    <a:pt x="30" y="45"/>
                  </a:cubicBezTo>
                  <a:cubicBezTo>
                    <a:pt x="22" y="38"/>
                    <a:pt x="13" y="33"/>
                    <a:pt x="8" y="38"/>
                  </a:cubicBezTo>
                  <a:cubicBezTo>
                    <a:pt x="0" y="46"/>
                    <a:pt x="16" y="62"/>
                    <a:pt x="29" y="86"/>
                  </a:cubicBezTo>
                  <a:cubicBezTo>
                    <a:pt x="39" y="102"/>
                    <a:pt x="52" y="108"/>
                    <a:pt x="64" y="108"/>
                  </a:cubicBezTo>
                  <a:cubicBezTo>
                    <a:pt x="83" y="108"/>
                    <a:pt x="98" y="93"/>
                    <a:pt x="98" y="74"/>
                  </a:cubicBezTo>
                  <a:cubicBezTo>
                    <a:pt x="98" y="50"/>
                    <a:pt x="98" y="50"/>
                    <a:pt x="98" y="50"/>
                  </a:cubicBezTo>
                  <a:cubicBezTo>
                    <a:pt x="98" y="45"/>
                    <a:pt x="94" y="40"/>
                    <a:pt x="88" y="40"/>
                  </a:cubicBezTo>
                  <a:close/>
                  <a:moveTo>
                    <a:pt x="94" y="59"/>
                  </a:moveTo>
                  <a:cubicBezTo>
                    <a:pt x="94" y="74"/>
                    <a:pt x="94" y="74"/>
                    <a:pt x="94" y="74"/>
                  </a:cubicBezTo>
                  <a:cubicBezTo>
                    <a:pt x="94" y="90"/>
                    <a:pt x="81" y="104"/>
                    <a:pt x="64" y="104"/>
                  </a:cubicBezTo>
                  <a:cubicBezTo>
                    <a:pt x="49" y="104"/>
                    <a:pt x="40" y="96"/>
                    <a:pt x="33" y="84"/>
                  </a:cubicBezTo>
                  <a:cubicBezTo>
                    <a:pt x="17" y="58"/>
                    <a:pt x="6" y="46"/>
                    <a:pt x="11" y="41"/>
                  </a:cubicBezTo>
                  <a:cubicBezTo>
                    <a:pt x="15" y="37"/>
                    <a:pt x="26" y="46"/>
                    <a:pt x="34" y="55"/>
                  </a:cubicBezTo>
                  <a:cubicBezTo>
                    <a:pt x="34" y="10"/>
                    <a:pt x="34" y="10"/>
                    <a:pt x="34" y="10"/>
                  </a:cubicBezTo>
                  <a:cubicBezTo>
                    <a:pt x="34" y="7"/>
                    <a:pt x="37" y="4"/>
                    <a:pt x="40" y="4"/>
                  </a:cubicBezTo>
                  <a:cubicBezTo>
                    <a:pt x="43" y="4"/>
                    <a:pt x="46" y="7"/>
                    <a:pt x="46" y="10"/>
                  </a:cubicBezTo>
                  <a:cubicBezTo>
                    <a:pt x="46" y="52"/>
                    <a:pt x="46" y="52"/>
                    <a:pt x="46" y="52"/>
                  </a:cubicBezTo>
                  <a:cubicBezTo>
                    <a:pt x="50" y="52"/>
                    <a:pt x="50" y="52"/>
                    <a:pt x="50" y="52"/>
                  </a:cubicBezTo>
                  <a:cubicBezTo>
                    <a:pt x="50" y="38"/>
                    <a:pt x="50" y="38"/>
                    <a:pt x="50" y="38"/>
                  </a:cubicBezTo>
                  <a:cubicBezTo>
                    <a:pt x="50" y="35"/>
                    <a:pt x="53" y="32"/>
                    <a:pt x="56" y="32"/>
                  </a:cubicBezTo>
                  <a:cubicBezTo>
                    <a:pt x="59" y="32"/>
                    <a:pt x="62" y="35"/>
                    <a:pt x="62" y="38"/>
                  </a:cubicBezTo>
                  <a:cubicBezTo>
                    <a:pt x="62" y="48"/>
                    <a:pt x="62" y="48"/>
                    <a:pt x="62" y="48"/>
                  </a:cubicBezTo>
                  <a:cubicBezTo>
                    <a:pt x="62" y="84"/>
                    <a:pt x="62" y="84"/>
                    <a:pt x="62" y="84"/>
                  </a:cubicBezTo>
                  <a:cubicBezTo>
                    <a:pt x="49" y="71"/>
                    <a:pt x="49" y="71"/>
                    <a:pt x="49" y="71"/>
                  </a:cubicBezTo>
                  <a:cubicBezTo>
                    <a:pt x="46" y="74"/>
                    <a:pt x="46" y="74"/>
                    <a:pt x="46" y="74"/>
                  </a:cubicBezTo>
                  <a:cubicBezTo>
                    <a:pt x="64" y="92"/>
                    <a:pt x="64" y="92"/>
                    <a:pt x="64" y="92"/>
                  </a:cubicBezTo>
                  <a:cubicBezTo>
                    <a:pt x="82" y="74"/>
                    <a:pt x="82" y="74"/>
                    <a:pt x="82" y="74"/>
                  </a:cubicBezTo>
                  <a:cubicBezTo>
                    <a:pt x="79" y="71"/>
                    <a:pt x="79" y="71"/>
                    <a:pt x="79" y="71"/>
                  </a:cubicBezTo>
                  <a:cubicBezTo>
                    <a:pt x="66" y="84"/>
                    <a:pt x="66" y="84"/>
                    <a:pt x="66" y="84"/>
                  </a:cubicBezTo>
                  <a:cubicBezTo>
                    <a:pt x="66" y="48"/>
                    <a:pt x="66" y="48"/>
                    <a:pt x="66" y="48"/>
                  </a:cubicBezTo>
                  <a:cubicBezTo>
                    <a:pt x="66" y="42"/>
                    <a:pt x="66" y="42"/>
                    <a:pt x="66" y="42"/>
                  </a:cubicBezTo>
                  <a:cubicBezTo>
                    <a:pt x="66" y="39"/>
                    <a:pt x="69" y="36"/>
                    <a:pt x="72" y="36"/>
                  </a:cubicBezTo>
                  <a:cubicBezTo>
                    <a:pt x="75" y="36"/>
                    <a:pt x="78" y="39"/>
                    <a:pt x="78" y="42"/>
                  </a:cubicBezTo>
                  <a:cubicBezTo>
                    <a:pt x="78" y="52"/>
                    <a:pt x="78" y="52"/>
                    <a:pt x="78" y="52"/>
                  </a:cubicBezTo>
                  <a:cubicBezTo>
                    <a:pt x="82" y="52"/>
                    <a:pt x="82" y="52"/>
                    <a:pt x="82" y="52"/>
                  </a:cubicBezTo>
                  <a:cubicBezTo>
                    <a:pt x="82" y="50"/>
                    <a:pt x="82" y="50"/>
                    <a:pt x="82" y="50"/>
                  </a:cubicBezTo>
                  <a:cubicBezTo>
                    <a:pt x="82" y="47"/>
                    <a:pt x="85" y="44"/>
                    <a:pt x="88" y="44"/>
                  </a:cubicBezTo>
                  <a:cubicBezTo>
                    <a:pt x="91" y="44"/>
                    <a:pt x="94" y="47"/>
                    <a:pt x="94" y="50"/>
                  </a:cubicBezTo>
                  <a:lnTo>
                    <a:pt x="94" y="59"/>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4" name="Freeform 36"/>
            <p:cNvSpPr>
              <a:spLocks noEditPoints="1"/>
            </p:cNvSpPr>
            <p:nvPr/>
          </p:nvSpPr>
          <p:spPr bwMode="auto">
            <a:xfrm>
              <a:off x="9288155" y="3676336"/>
              <a:ext cx="255588" cy="280988"/>
            </a:xfrm>
            <a:custGeom>
              <a:avLst/>
              <a:gdLst>
                <a:gd name="T0" fmla="*/ 64 w 98"/>
                <a:gd name="T1" fmla="*/ 104 h 108"/>
                <a:gd name="T2" fmla="*/ 94 w 98"/>
                <a:gd name="T3" fmla="*/ 74 h 108"/>
                <a:gd name="T4" fmla="*/ 94 w 98"/>
                <a:gd name="T5" fmla="*/ 74 h 108"/>
                <a:gd name="T6" fmla="*/ 94 w 98"/>
                <a:gd name="T7" fmla="*/ 59 h 108"/>
                <a:gd name="T8" fmla="*/ 94 w 98"/>
                <a:gd name="T9" fmla="*/ 50 h 108"/>
                <a:gd name="T10" fmla="*/ 88 w 98"/>
                <a:gd name="T11" fmla="*/ 44 h 108"/>
                <a:gd name="T12" fmla="*/ 82 w 98"/>
                <a:gd name="T13" fmla="*/ 50 h 108"/>
                <a:gd name="T14" fmla="*/ 82 w 98"/>
                <a:gd name="T15" fmla="*/ 52 h 108"/>
                <a:gd name="T16" fmla="*/ 78 w 98"/>
                <a:gd name="T17" fmla="*/ 52 h 108"/>
                <a:gd name="T18" fmla="*/ 78 w 98"/>
                <a:gd name="T19" fmla="*/ 42 h 108"/>
                <a:gd name="T20" fmla="*/ 72 w 98"/>
                <a:gd name="T21" fmla="*/ 36 h 108"/>
                <a:gd name="T22" fmla="*/ 66 w 98"/>
                <a:gd name="T23" fmla="*/ 42 h 108"/>
                <a:gd name="T24" fmla="*/ 66 w 98"/>
                <a:gd name="T25" fmla="*/ 48 h 108"/>
                <a:gd name="T26" fmla="*/ 62 w 98"/>
                <a:gd name="T27" fmla="*/ 48 h 108"/>
                <a:gd name="T28" fmla="*/ 62 w 98"/>
                <a:gd name="T29" fmla="*/ 38 h 108"/>
                <a:gd name="T30" fmla="*/ 56 w 98"/>
                <a:gd name="T31" fmla="*/ 32 h 108"/>
                <a:gd name="T32" fmla="*/ 50 w 98"/>
                <a:gd name="T33" fmla="*/ 38 h 108"/>
                <a:gd name="T34" fmla="*/ 50 w 98"/>
                <a:gd name="T35" fmla="*/ 52 h 108"/>
                <a:gd name="T36" fmla="*/ 46 w 98"/>
                <a:gd name="T37" fmla="*/ 52 h 108"/>
                <a:gd name="T38" fmla="*/ 46 w 98"/>
                <a:gd name="T39" fmla="*/ 10 h 108"/>
                <a:gd name="T40" fmla="*/ 40 w 98"/>
                <a:gd name="T41" fmla="*/ 4 h 108"/>
                <a:gd name="T42" fmla="*/ 34 w 98"/>
                <a:gd name="T43" fmla="*/ 10 h 108"/>
                <a:gd name="T44" fmla="*/ 34 w 98"/>
                <a:gd name="T45" fmla="*/ 55 h 108"/>
                <a:gd name="T46" fmla="*/ 11 w 98"/>
                <a:gd name="T47" fmla="*/ 41 h 108"/>
                <a:gd name="T48" fmla="*/ 33 w 98"/>
                <a:gd name="T49" fmla="*/ 84 h 108"/>
                <a:gd name="T50" fmla="*/ 64 w 98"/>
                <a:gd name="T51" fmla="*/ 104 h 108"/>
                <a:gd name="T52" fmla="*/ 64 w 98"/>
                <a:gd name="T53" fmla="*/ 104 h 108"/>
                <a:gd name="T54" fmla="*/ 98 w 98"/>
                <a:gd name="T55" fmla="*/ 74 h 108"/>
                <a:gd name="T56" fmla="*/ 64 w 98"/>
                <a:gd name="T57" fmla="*/ 108 h 108"/>
                <a:gd name="T58" fmla="*/ 30 w 98"/>
                <a:gd name="T59" fmla="*/ 86 h 108"/>
                <a:gd name="T60" fmla="*/ 8 w 98"/>
                <a:gd name="T61" fmla="*/ 38 h 108"/>
                <a:gd name="T62" fmla="*/ 30 w 98"/>
                <a:gd name="T63" fmla="*/ 45 h 108"/>
                <a:gd name="T64" fmla="*/ 30 w 98"/>
                <a:gd name="T65" fmla="*/ 45 h 108"/>
                <a:gd name="T66" fmla="*/ 30 w 98"/>
                <a:gd name="T67" fmla="*/ 10 h 108"/>
                <a:gd name="T68" fmla="*/ 40 w 98"/>
                <a:gd name="T69" fmla="*/ 0 h 108"/>
                <a:gd name="T70" fmla="*/ 50 w 98"/>
                <a:gd name="T71" fmla="*/ 10 h 108"/>
                <a:gd name="T72" fmla="*/ 50 w 98"/>
                <a:gd name="T73" fmla="*/ 30 h 108"/>
                <a:gd name="T74" fmla="*/ 56 w 98"/>
                <a:gd name="T75" fmla="*/ 28 h 108"/>
                <a:gd name="T76" fmla="*/ 66 w 98"/>
                <a:gd name="T77" fmla="*/ 35 h 108"/>
                <a:gd name="T78" fmla="*/ 72 w 98"/>
                <a:gd name="T79" fmla="*/ 32 h 108"/>
                <a:gd name="T80" fmla="*/ 82 w 98"/>
                <a:gd name="T81" fmla="*/ 42 h 108"/>
                <a:gd name="T82" fmla="*/ 82 w 98"/>
                <a:gd name="T83" fmla="*/ 42 h 108"/>
                <a:gd name="T84" fmla="*/ 88 w 98"/>
                <a:gd name="T85" fmla="*/ 40 h 108"/>
                <a:gd name="T86" fmla="*/ 98 w 98"/>
                <a:gd name="T87" fmla="*/ 50 h 108"/>
                <a:gd name="T88" fmla="*/ 98 w 98"/>
                <a:gd name="T89" fmla="*/ 74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98" h="108">
                  <a:moveTo>
                    <a:pt x="64" y="104"/>
                  </a:moveTo>
                  <a:cubicBezTo>
                    <a:pt x="81" y="104"/>
                    <a:pt x="94" y="90"/>
                    <a:pt x="94" y="74"/>
                  </a:cubicBezTo>
                  <a:cubicBezTo>
                    <a:pt x="94" y="74"/>
                    <a:pt x="94" y="83"/>
                    <a:pt x="94" y="74"/>
                  </a:cubicBezTo>
                  <a:cubicBezTo>
                    <a:pt x="94" y="59"/>
                    <a:pt x="94" y="59"/>
                    <a:pt x="94" y="59"/>
                  </a:cubicBezTo>
                  <a:cubicBezTo>
                    <a:pt x="94" y="50"/>
                    <a:pt x="94" y="50"/>
                    <a:pt x="94" y="50"/>
                  </a:cubicBezTo>
                  <a:cubicBezTo>
                    <a:pt x="94" y="47"/>
                    <a:pt x="92" y="44"/>
                    <a:pt x="88" y="44"/>
                  </a:cubicBezTo>
                  <a:cubicBezTo>
                    <a:pt x="85" y="44"/>
                    <a:pt x="82" y="47"/>
                    <a:pt x="82" y="50"/>
                  </a:cubicBezTo>
                  <a:cubicBezTo>
                    <a:pt x="82" y="52"/>
                    <a:pt x="82" y="52"/>
                    <a:pt x="82" y="52"/>
                  </a:cubicBezTo>
                  <a:cubicBezTo>
                    <a:pt x="78" y="52"/>
                    <a:pt x="78" y="52"/>
                    <a:pt x="78" y="52"/>
                  </a:cubicBezTo>
                  <a:cubicBezTo>
                    <a:pt x="78" y="42"/>
                    <a:pt x="78" y="42"/>
                    <a:pt x="78" y="42"/>
                  </a:cubicBezTo>
                  <a:cubicBezTo>
                    <a:pt x="78" y="39"/>
                    <a:pt x="76" y="36"/>
                    <a:pt x="72" y="36"/>
                  </a:cubicBezTo>
                  <a:cubicBezTo>
                    <a:pt x="69" y="36"/>
                    <a:pt x="66" y="39"/>
                    <a:pt x="66" y="42"/>
                  </a:cubicBezTo>
                  <a:cubicBezTo>
                    <a:pt x="66" y="48"/>
                    <a:pt x="66" y="48"/>
                    <a:pt x="66" y="48"/>
                  </a:cubicBezTo>
                  <a:cubicBezTo>
                    <a:pt x="62" y="48"/>
                    <a:pt x="62" y="48"/>
                    <a:pt x="62" y="48"/>
                  </a:cubicBezTo>
                  <a:cubicBezTo>
                    <a:pt x="62" y="38"/>
                    <a:pt x="62" y="38"/>
                    <a:pt x="62" y="38"/>
                  </a:cubicBezTo>
                  <a:cubicBezTo>
                    <a:pt x="62" y="35"/>
                    <a:pt x="60" y="32"/>
                    <a:pt x="56" y="32"/>
                  </a:cubicBezTo>
                  <a:cubicBezTo>
                    <a:pt x="53" y="32"/>
                    <a:pt x="50" y="35"/>
                    <a:pt x="50" y="38"/>
                  </a:cubicBezTo>
                  <a:cubicBezTo>
                    <a:pt x="50" y="52"/>
                    <a:pt x="50" y="52"/>
                    <a:pt x="50" y="52"/>
                  </a:cubicBezTo>
                  <a:cubicBezTo>
                    <a:pt x="46" y="52"/>
                    <a:pt x="46" y="52"/>
                    <a:pt x="46" y="52"/>
                  </a:cubicBezTo>
                  <a:cubicBezTo>
                    <a:pt x="46" y="10"/>
                    <a:pt x="46" y="10"/>
                    <a:pt x="46" y="10"/>
                  </a:cubicBezTo>
                  <a:cubicBezTo>
                    <a:pt x="46" y="7"/>
                    <a:pt x="44" y="4"/>
                    <a:pt x="40" y="4"/>
                  </a:cubicBezTo>
                  <a:cubicBezTo>
                    <a:pt x="37" y="4"/>
                    <a:pt x="34" y="7"/>
                    <a:pt x="34" y="10"/>
                  </a:cubicBezTo>
                  <a:cubicBezTo>
                    <a:pt x="34" y="55"/>
                    <a:pt x="34" y="55"/>
                    <a:pt x="34" y="55"/>
                  </a:cubicBezTo>
                  <a:cubicBezTo>
                    <a:pt x="26" y="46"/>
                    <a:pt x="15" y="37"/>
                    <a:pt x="11" y="41"/>
                  </a:cubicBezTo>
                  <a:cubicBezTo>
                    <a:pt x="6" y="46"/>
                    <a:pt x="18" y="58"/>
                    <a:pt x="33" y="84"/>
                  </a:cubicBezTo>
                  <a:cubicBezTo>
                    <a:pt x="40" y="96"/>
                    <a:pt x="49" y="104"/>
                    <a:pt x="64" y="104"/>
                  </a:cubicBezTo>
                  <a:cubicBezTo>
                    <a:pt x="64" y="104"/>
                    <a:pt x="64" y="104"/>
                    <a:pt x="64" y="104"/>
                  </a:cubicBezTo>
                  <a:close/>
                  <a:moveTo>
                    <a:pt x="98" y="74"/>
                  </a:moveTo>
                  <a:cubicBezTo>
                    <a:pt x="98" y="93"/>
                    <a:pt x="83" y="108"/>
                    <a:pt x="64" y="108"/>
                  </a:cubicBezTo>
                  <a:cubicBezTo>
                    <a:pt x="52" y="108"/>
                    <a:pt x="39" y="102"/>
                    <a:pt x="30" y="86"/>
                  </a:cubicBezTo>
                  <a:cubicBezTo>
                    <a:pt x="17" y="62"/>
                    <a:pt x="0" y="46"/>
                    <a:pt x="8" y="38"/>
                  </a:cubicBezTo>
                  <a:cubicBezTo>
                    <a:pt x="14" y="33"/>
                    <a:pt x="22" y="38"/>
                    <a:pt x="30" y="45"/>
                  </a:cubicBezTo>
                  <a:cubicBezTo>
                    <a:pt x="30" y="45"/>
                    <a:pt x="30" y="45"/>
                    <a:pt x="30" y="45"/>
                  </a:cubicBezTo>
                  <a:cubicBezTo>
                    <a:pt x="30" y="10"/>
                    <a:pt x="30" y="10"/>
                    <a:pt x="30" y="10"/>
                  </a:cubicBezTo>
                  <a:cubicBezTo>
                    <a:pt x="30" y="4"/>
                    <a:pt x="35" y="0"/>
                    <a:pt x="40" y="0"/>
                  </a:cubicBezTo>
                  <a:cubicBezTo>
                    <a:pt x="46" y="0"/>
                    <a:pt x="50" y="4"/>
                    <a:pt x="50" y="10"/>
                  </a:cubicBezTo>
                  <a:cubicBezTo>
                    <a:pt x="50" y="30"/>
                    <a:pt x="50" y="30"/>
                    <a:pt x="50" y="30"/>
                  </a:cubicBezTo>
                  <a:cubicBezTo>
                    <a:pt x="52" y="29"/>
                    <a:pt x="54" y="28"/>
                    <a:pt x="56" y="28"/>
                  </a:cubicBezTo>
                  <a:cubicBezTo>
                    <a:pt x="61" y="28"/>
                    <a:pt x="64" y="31"/>
                    <a:pt x="66" y="35"/>
                  </a:cubicBezTo>
                  <a:cubicBezTo>
                    <a:pt x="67" y="33"/>
                    <a:pt x="70" y="32"/>
                    <a:pt x="72" y="32"/>
                  </a:cubicBezTo>
                  <a:cubicBezTo>
                    <a:pt x="78" y="32"/>
                    <a:pt x="82" y="36"/>
                    <a:pt x="82" y="42"/>
                  </a:cubicBezTo>
                  <a:cubicBezTo>
                    <a:pt x="82" y="42"/>
                    <a:pt x="82" y="42"/>
                    <a:pt x="82" y="42"/>
                  </a:cubicBezTo>
                  <a:cubicBezTo>
                    <a:pt x="84" y="41"/>
                    <a:pt x="86" y="40"/>
                    <a:pt x="88" y="40"/>
                  </a:cubicBezTo>
                  <a:cubicBezTo>
                    <a:pt x="94" y="40"/>
                    <a:pt x="98" y="45"/>
                    <a:pt x="98" y="50"/>
                  </a:cubicBezTo>
                  <a:cubicBezTo>
                    <a:pt x="98" y="74"/>
                    <a:pt x="98" y="74"/>
                    <a:pt x="98" y="74"/>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5" name="Freeform 37"/>
            <p:cNvSpPr>
              <a:spLocks noEditPoints="1"/>
            </p:cNvSpPr>
            <p:nvPr/>
          </p:nvSpPr>
          <p:spPr bwMode="auto">
            <a:xfrm>
              <a:off x="320572" y="184483"/>
              <a:ext cx="254000" cy="322263"/>
            </a:xfrm>
            <a:custGeom>
              <a:avLst/>
              <a:gdLst>
                <a:gd name="T0" fmla="*/ 66 w 98"/>
                <a:gd name="T1" fmla="*/ 26 h 124"/>
                <a:gd name="T2" fmla="*/ 14 w 98"/>
                <a:gd name="T3" fmla="*/ 26 h 124"/>
                <a:gd name="T4" fmla="*/ 26 w 98"/>
                <a:gd name="T5" fmla="*/ 43 h 124"/>
                <a:gd name="T6" fmla="*/ 40 w 98"/>
                <a:gd name="T7" fmla="*/ 4 h 124"/>
                <a:gd name="T8" fmla="*/ 57 w 98"/>
                <a:gd name="T9" fmla="*/ 40 h 124"/>
                <a:gd name="T10" fmla="*/ 61 w 98"/>
                <a:gd name="T11" fmla="*/ 41 h 124"/>
                <a:gd name="T12" fmla="*/ 58 w 98"/>
                <a:gd name="T13" fmla="*/ 26 h 124"/>
                <a:gd name="T14" fmla="*/ 22 w 98"/>
                <a:gd name="T15" fmla="*/ 26 h 124"/>
                <a:gd name="T16" fmla="*/ 26 w 98"/>
                <a:gd name="T17" fmla="*/ 26 h 124"/>
                <a:gd name="T18" fmla="*/ 54 w 98"/>
                <a:gd name="T19" fmla="*/ 26 h 124"/>
                <a:gd name="T20" fmla="*/ 54 w 98"/>
                <a:gd name="T21" fmla="*/ 37 h 124"/>
                <a:gd name="T22" fmla="*/ 94 w 98"/>
                <a:gd name="T23" fmla="*/ 90 h 124"/>
                <a:gd name="T24" fmla="*/ 94 w 98"/>
                <a:gd name="T25" fmla="*/ 75 h 124"/>
                <a:gd name="T26" fmla="*/ 88 w 98"/>
                <a:gd name="T27" fmla="*/ 60 h 124"/>
                <a:gd name="T28" fmla="*/ 82 w 98"/>
                <a:gd name="T29" fmla="*/ 68 h 124"/>
                <a:gd name="T30" fmla="*/ 78 w 98"/>
                <a:gd name="T31" fmla="*/ 58 h 124"/>
                <a:gd name="T32" fmla="*/ 66 w 98"/>
                <a:gd name="T33" fmla="*/ 58 h 124"/>
                <a:gd name="T34" fmla="*/ 62 w 98"/>
                <a:gd name="T35" fmla="*/ 64 h 124"/>
                <a:gd name="T36" fmla="*/ 56 w 98"/>
                <a:gd name="T37" fmla="*/ 48 h 124"/>
                <a:gd name="T38" fmla="*/ 50 w 98"/>
                <a:gd name="T39" fmla="*/ 68 h 124"/>
                <a:gd name="T40" fmla="*/ 46 w 98"/>
                <a:gd name="T41" fmla="*/ 26 h 124"/>
                <a:gd name="T42" fmla="*/ 34 w 98"/>
                <a:gd name="T43" fmla="*/ 26 h 124"/>
                <a:gd name="T44" fmla="*/ 11 w 98"/>
                <a:gd name="T45" fmla="*/ 57 h 124"/>
                <a:gd name="T46" fmla="*/ 64 w 98"/>
                <a:gd name="T47" fmla="*/ 120 h 124"/>
                <a:gd name="T48" fmla="*/ 64 w 98"/>
                <a:gd name="T49" fmla="*/ 124 h 124"/>
                <a:gd name="T50" fmla="*/ 8 w 98"/>
                <a:gd name="T51" fmla="*/ 54 h 124"/>
                <a:gd name="T52" fmla="*/ 30 w 98"/>
                <a:gd name="T53" fmla="*/ 61 h 124"/>
                <a:gd name="T54" fmla="*/ 40 w 98"/>
                <a:gd name="T55" fmla="*/ 16 h 124"/>
                <a:gd name="T56" fmla="*/ 50 w 98"/>
                <a:gd name="T57" fmla="*/ 46 h 124"/>
                <a:gd name="T58" fmla="*/ 66 w 98"/>
                <a:gd name="T59" fmla="*/ 51 h 124"/>
                <a:gd name="T60" fmla="*/ 82 w 98"/>
                <a:gd name="T61" fmla="*/ 58 h 124"/>
                <a:gd name="T62" fmla="*/ 88 w 98"/>
                <a:gd name="T63" fmla="*/ 56 h 124"/>
                <a:gd name="T64" fmla="*/ 98 w 98"/>
                <a:gd name="T65" fmla="*/ 9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8" h="124">
                  <a:moveTo>
                    <a:pt x="61" y="41"/>
                  </a:moveTo>
                  <a:cubicBezTo>
                    <a:pt x="64" y="37"/>
                    <a:pt x="66" y="32"/>
                    <a:pt x="66" y="26"/>
                  </a:cubicBezTo>
                  <a:cubicBezTo>
                    <a:pt x="66" y="12"/>
                    <a:pt x="55" y="0"/>
                    <a:pt x="40" y="0"/>
                  </a:cubicBezTo>
                  <a:cubicBezTo>
                    <a:pt x="26" y="0"/>
                    <a:pt x="14" y="12"/>
                    <a:pt x="14" y="26"/>
                  </a:cubicBezTo>
                  <a:cubicBezTo>
                    <a:pt x="14" y="35"/>
                    <a:pt x="19" y="43"/>
                    <a:pt x="26" y="48"/>
                  </a:cubicBezTo>
                  <a:cubicBezTo>
                    <a:pt x="26" y="43"/>
                    <a:pt x="26" y="43"/>
                    <a:pt x="26" y="43"/>
                  </a:cubicBezTo>
                  <a:cubicBezTo>
                    <a:pt x="21" y="39"/>
                    <a:pt x="18" y="33"/>
                    <a:pt x="18" y="26"/>
                  </a:cubicBezTo>
                  <a:cubicBezTo>
                    <a:pt x="18" y="14"/>
                    <a:pt x="28" y="4"/>
                    <a:pt x="40" y="4"/>
                  </a:cubicBezTo>
                  <a:cubicBezTo>
                    <a:pt x="52" y="4"/>
                    <a:pt x="62" y="14"/>
                    <a:pt x="62" y="26"/>
                  </a:cubicBezTo>
                  <a:cubicBezTo>
                    <a:pt x="62" y="31"/>
                    <a:pt x="60" y="36"/>
                    <a:pt x="57" y="40"/>
                  </a:cubicBezTo>
                  <a:cubicBezTo>
                    <a:pt x="59" y="40"/>
                    <a:pt x="60" y="40"/>
                    <a:pt x="61" y="41"/>
                  </a:cubicBezTo>
                  <a:cubicBezTo>
                    <a:pt x="61" y="41"/>
                    <a:pt x="61" y="41"/>
                    <a:pt x="61" y="41"/>
                  </a:cubicBezTo>
                  <a:close/>
                  <a:moveTo>
                    <a:pt x="54" y="37"/>
                  </a:moveTo>
                  <a:cubicBezTo>
                    <a:pt x="57" y="34"/>
                    <a:pt x="58" y="30"/>
                    <a:pt x="58" y="26"/>
                  </a:cubicBezTo>
                  <a:cubicBezTo>
                    <a:pt x="58" y="16"/>
                    <a:pt x="50" y="8"/>
                    <a:pt x="40" y="8"/>
                  </a:cubicBezTo>
                  <a:cubicBezTo>
                    <a:pt x="30" y="8"/>
                    <a:pt x="22" y="16"/>
                    <a:pt x="22" y="26"/>
                  </a:cubicBezTo>
                  <a:cubicBezTo>
                    <a:pt x="22" y="30"/>
                    <a:pt x="24" y="34"/>
                    <a:pt x="26" y="37"/>
                  </a:cubicBezTo>
                  <a:cubicBezTo>
                    <a:pt x="26" y="26"/>
                    <a:pt x="26" y="26"/>
                    <a:pt x="26" y="26"/>
                  </a:cubicBezTo>
                  <a:cubicBezTo>
                    <a:pt x="26" y="18"/>
                    <a:pt x="33" y="12"/>
                    <a:pt x="40" y="12"/>
                  </a:cubicBezTo>
                  <a:cubicBezTo>
                    <a:pt x="48" y="12"/>
                    <a:pt x="54" y="18"/>
                    <a:pt x="54" y="26"/>
                  </a:cubicBezTo>
                  <a:cubicBezTo>
                    <a:pt x="54" y="37"/>
                    <a:pt x="54" y="37"/>
                    <a:pt x="54" y="37"/>
                  </a:cubicBezTo>
                  <a:cubicBezTo>
                    <a:pt x="54" y="37"/>
                    <a:pt x="54" y="37"/>
                    <a:pt x="54" y="37"/>
                  </a:cubicBezTo>
                  <a:close/>
                  <a:moveTo>
                    <a:pt x="64" y="120"/>
                  </a:moveTo>
                  <a:cubicBezTo>
                    <a:pt x="81" y="120"/>
                    <a:pt x="94" y="106"/>
                    <a:pt x="94" y="90"/>
                  </a:cubicBezTo>
                  <a:cubicBezTo>
                    <a:pt x="94" y="90"/>
                    <a:pt x="94" y="99"/>
                    <a:pt x="94" y="90"/>
                  </a:cubicBezTo>
                  <a:cubicBezTo>
                    <a:pt x="94" y="75"/>
                    <a:pt x="94" y="75"/>
                    <a:pt x="94" y="75"/>
                  </a:cubicBezTo>
                  <a:cubicBezTo>
                    <a:pt x="94" y="66"/>
                    <a:pt x="94" y="66"/>
                    <a:pt x="94" y="66"/>
                  </a:cubicBezTo>
                  <a:cubicBezTo>
                    <a:pt x="94" y="63"/>
                    <a:pt x="92" y="60"/>
                    <a:pt x="88" y="60"/>
                  </a:cubicBezTo>
                  <a:cubicBezTo>
                    <a:pt x="85" y="60"/>
                    <a:pt x="82" y="63"/>
                    <a:pt x="82" y="66"/>
                  </a:cubicBezTo>
                  <a:cubicBezTo>
                    <a:pt x="82" y="68"/>
                    <a:pt x="82" y="68"/>
                    <a:pt x="82" y="68"/>
                  </a:cubicBezTo>
                  <a:cubicBezTo>
                    <a:pt x="78" y="68"/>
                    <a:pt x="78" y="68"/>
                    <a:pt x="78" y="68"/>
                  </a:cubicBezTo>
                  <a:cubicBezTo>
                    <a:pt x="78" y="58"/>
                    <a:pt x="78" y="58"/>
                    <a:pt x="78" y="58"/>
                  </a:cubicBezTo>
                  <a:cubicBezTo>
                    <a:pt x="78" y="55"/>
                    <a:pt x="76" y="52"/>
                    <a:pt x="72" y="52"/>
                  </a:cubicBezTo>
                  <a:cubicBezTo>
                    <a:pt x="69" y="52"/>
                    <a:pt x="66" y="55"/>
                    <a:pt x="66" y="58"/>
                  </a:cubicBezTo>
                  <a:cubicBezTo>
                    <a:pt x="66" y="64"/>
                    <a:pt x="66" y="64"/>
                    <a:pt x="66" y="64"/>
                  </a:cubicBezTo>
                  <a:cubicBezTo>
                    <a:pt x="62" y="64"/>
                    <a:pt x="62" y="64"/>
                    <a:pt x="62" y="64"/>
                  </a:cubicBezTo>
                  <a:cubicBezTo>
                    <a:pt x="62" y="54"/>
                    <a:pt x="62" y="54"/>
                    <a:pt x="62" y="54"/>
                  </a:cubicBezTo>
                  <a:cubicBezTo>
                    <a:pt x="62" y="51"/>
                    <a:pt x="60" y="48"/>
                    <a:pt x="56" y="48"/>
                  </a:cubicBezTo>
                  <a:cubicBezTo>
                    <a:pt x="53" y="48"/>
                    <a:pt x="50" y="51"/>
                    <a:pt x="50" y="54"/>
                  </a:cubicBezTo>
                  <a:cubicBezTo>
                    <a:pt x="50" y="68"/>
                    <a:pt x="50" y="68"/>
                    <a:pt x="50" y="68"/>
                  </a:cubicBezTo>
                  <a:cubicBezTo>
                    <a:pt x="46" y="68"/>
                    <a:pt x="46" y="68"/>
                    <a:pt x="46" y="68"/>
                  </a:cubicBezTo>
                  <a:cubicBezTo>
                    <a:pt x="46" y="26"/>
                    <a:pt x="46" y="26"/>
                    <a:pt x="46" y="26"/>
                  </a:cubicBezTo>
                  <a:cubicBezTo>
                    <a:pt x="46" y="23"/>
                    <a:pt x="44" y="20"/>
                    <a:pt x="40" y="20"/>
                  </a:cubicBezTo>
                  <a:cubicBezTo>
                    <a:pt x="37" y="20"/>
                    <a:pt x="34" y="23"/>
                    <a:pt x="34" y="26"/>
                  </a:cubicBezTo>
                  <a:cubicBezTo>
                    <a:pt x="34" y="71"/>
                    <a:pt x="34" y="71"/>
                    <a:pt x="34" y="71"/>
                  </a:cubicBezTo>
                  <a:cubicBezTo>
                    <a:pt x="26" y="62"/>
                    <a:pt x="15" y="53"/>
                    <a:pt x="11" y="57"/>
                  </a:cubicBezTo>
                  <a:cubicBezTo>
                    <a:pt x="6" y="62"/>
                    <a:pt x="18" y="74"/>
                    <a:pt x="33" y="100"/>
                  </a:cubicBezTo>
                  <a:cubicBezTo>
                    <a:pt x="40" y="112"/>
                    <a:pt x="49" y="120"/>
                    <a:pt x="64" y="120"/>
                  </a:cubicBezTo>
                  <a:close/>
                  <a:moveTo>
                    <a:pt x="98" y="90"/>
                  </a:moveTo>
                  <a:cubicBezTo>
                    <a:pt x="98" y="109"/>
                    <a:pt x="83" y="124"/>
                    <a:pt x="64" y="124"/>
                  </a:cubicBezTo>
                  <a:cubicBezTo>
                    <a:pt x="52" y="124"/>
                    <a:pt x="39" y="118"/>
                    <a:pt x="30" y="102"/>
                  </a:cubicBezTo>
                  <a:cubicBezTo>
                    <a:pt x="17" y="78"/>
                    <a:pt x="0" y="62"/>
                    <a:pt x="8" y="54"/>
                  </a:cubicBezTo>
                  <a:cubicBezTo>
                    <a:pt x="14" y="49"/>
                    <a:pt x="22" y="54"/>
                    <a:pt x="30" y="61"/>
                  </a:cubicBezTo>
                  <a:cubicBezTo>
                    <a:pt x="30" y="61"/>
                    <a:pt x="30" y="61"/>
                    <a:pt x="30" y="61"/>
                  </a:cubicBezTo>
                  <a:cubicBezTo>
                    <a:pt x="30" y="26"/>
                    <a:pt x="30" y="26"/>
                    <a:pt x="30" y="26"/>
                  </a:cubicBezTo>
                  <a:cubicBezTo>
                    <a:pt x="30" y="20"/>
                    <a:pt x="35" y="16"/>
                    <a:pt x="40" y="16"/>
                  </a:cubicBezTo>
                  <a:cubicBezTo>
                    <a:pt x="46" y="16"/>
                    <a:pt x="50" y="20"/>
                    <a:pt x="50" y="26"/>
                  </a:cubicBezTo>
                  <a:cubicBezTo>
                    <a:pt x="50" y="46"/>
                    <a:pt x="50" y="46"/>
                    <a:pt x="50" y="46"/>
                  </a:cubicBezTo>
                  <a:cubicBezTo>
                    <a:pt x="52" y="45"/>
                    <a:pt x="54" y="44"/>
                    <a:pt x="56" y="44"/>
                  </a:cubicBezTo>
                  <a:cubicBezTo>
                    <a:pt x="61" y="44"/>
                    <a:pt x="64" y="47"/>
                    <a:pt x="66" y="51"/>
                  </a:cubicBezTo>
                  <a:cubicBezTo>
                    <a:pt x="67" y="49"/>
                    <a:pt x="70" y="48"/>
                    <a:pt x="72" y="48"/>
                  </a:cubicBezTo>
                  <a:cubicBezTo>
                    <a:pt x="78" y="48"/>
                    <a:pt x="82" y="52"/>
                    <a:pt x="82" y="58"/>
                  </a:cubicBezTo>
                  <a:cubicBezTo>
                    <a:pt x="82" y="58"/>
                    <a:pt x="82" y="58"/>
                    <a:pt x="82" y="58"/>
                  </a:cubicBezTo>
                  <a:cubicBezTo>
                    <a:pt x="84" y="57"/>
                    <a:pt x="86" y="56"/>
                    <a:pt x="88" y="56"/>
                  </a:cubicBezTo>
                  <a:cubicBezTo>
                    <a:pt x="94" y="56"/>
                    <a:pt x="98" y="61"/>
                    <a:pt x="98" y="66"/>
                  </a:cubicBezTo>
                  <a:cubicBezTo>
                    <a:pt x="98" y="90"/>
                    <a:pt x="98" y="90"/>
                    <a:pt x="98" y="9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6" name="Freeform 38"/>
            <p:cNvSpPr>
              <a:spLocks noEditPoints="1"/>
            </p:cNvSpPr>
            <p:nvPr/>
          </p:nvSpPr>
          <p:spPr bwMode="auto">
            <a:xfrm>
              <a:off x="8269432" y="4112575"/>
              <a:ext cx="254000" cy="303213"/>
            </a:xfrm>
            <a:custGeom>
              <a:avLst/>
              <a:gdLst>
                <a:gd name="T0" fmla="*/ 54 w 98"/>
                <a:gd name="T1" fmla="*/ 29 h 116"/>
                <a:gd name="T2" fmla="*/ 58 w 98"/>
                <a:gd name="T3" fmla="*/ 18 h 116"/>
                <a:gd name="T4" fmla="*/ 40 w 98"/>
                <a:gd name="T5" fmla="*/ 0 h 116"/>
                <a:gd name="T6" fmla="*/ 22 w 98"/>
                <a:gd name="T7" fmla="*/ 18 h 116"/>
                <a:gd name="T8" fmla="*/ 26 w 98"/>
                <a:gd name="T9" fmla="*/ 29 h 116"/>
                <a:gd name="T10" fmla="*/ 26 w 98"/>
                <a:gd name="T11" fmla="*/ 18 h 116"/>
                <a:gd name="T12" fmla="*/ 40 w 98"/>
                <a:gd name="T13" fmla="*/ 4 h 116"/>
                <a:gd name="T14" fmla="*/ 54 w 98"/>
                <a:gd name="T15" fmla="*/ 18 h 116"/>
                <a:gd name="T16" fmla="*/ 54 w 98"/>
                <a:gd name="T17" fmla="*/ 29 h 116"/>
                <a:gd name="T18" fmla="*/ 54 w 98"/>
                <a:gd name="T19" fmla="*/ 29 h 116"/>
                <a:gd name="T20" fmla="*/ 64 w 98"/>
                <a:gd name="T21" fmla="*/ 112 h 116"/>
                <a:gd name="T22" fmla="*/ 94 w 98"/>
                <a:gd name="T23" fmla="*/ 82 h 116"/>
                <a:gd name="T24" fmla="*/ 94 w 98"/>
                <a:gd name="T25" fmla="*/ 82 h 116"/>
                <a:gd name="T26" fmla="*/ 94 w 98"/>
                <a:gd name="T27" fmla="*/ 67 h 116"/>
                <a:gd name="T28" fmla="*/ 94 w 98"/>
                <a:gd name="T29" fmla="*/ 58 h 116"/>
                <a:gd name="T30" fmla="*/ 88 w 98"/>
                <a:gd name="T31" fmla="*/ 52 h 116"/>
                <a:gd name="T32" fmla="*/ 82 w 98"/>
                <a:gd name="T33" fmla="*/ 58 h 116"/>
                <a:gd name="T34" fmla="*/ 82 w 98"/>
                <a:gd name="T35" fmla="*/ 60 h 116"/>
                <a:gd name="T36" fmla="*/ 78 w 98"/>
                <a:gd name="T37" fmla="*/ 60 h 116"/>
                <a:gd name="T38" fmla="*/ 78 w 98"/>
                <a:gd name="T39" fmla="*/ 50 h 116"/>
                <a:gd name="T40" fmla="*/ 72 w 98"/>
                <a:gd name="T41" fmla="*/ 44 h 116"/>
                <a:gd name="T42" fmla="*/ 66 w 98"/>
                <a:gd name="T43" fmla="*/ 50 h 116"/>
                <a:gd name="T44" fmla="*/ 66 w 98"/>
                <a:gd name="T45" fmla="*/ 56 h 116"/>
                <a:gd name="T46" fmla="*/ 62 w 98"/>
                <a:gd name="T47" fmla="*/ 56 h 116"/>
                <a:gd name="T48" fmla="*/ 62 w 98"/>
                <a:gd name="T49" fmla="*/ 46 h 116"/>
                <a:gd name="T50" fmla="*/ 56 w 98"/>
                <a:gd name="T51" fmla="*/ 40 h 116"/>
                <a:gd name="T52" fmla="*/ 50 w 98"/>
                <a:gd name="T53" fmla="*/ 46 h 116"/>
                <a:gd name="T54" fmla="*/ 50 w 98"/>
                <a:gd name="T55" fmla="*/ 60 h 116"/>
                <a:gd name="T56" fmla="*/ 46 w 98"/>
                <a:gd name="T57" fmla="*/ 60 h 116"/>
                <a:gd name="T58" fmla="*/ 46 w 98"/>
                <a:gd name="T59" fmla="*/ 18 h 116"/>
                <a:gd name="T60" fmla="*/ 40 w 98"/>
                <a:gd name="T61" fmla="*/ 12 h 116"/>
                <a:gd name="T62" fmla="*/ 34 w 98"/>
                <a:gd name="T63" fmla="*/ 18 h 116"/>
                <a:gd name="T64" fmla="*/ 34 w 98"/>
                <a:gd name="T65" fmla="*/ 63 h 116"/>
                <a:gd name="T66" fmla="*/ 11 w 98"/>
                <a:gd name="T67" fmla="*/ 49 h 116"/>
                <a:gd name="T68" fmla="*/ 33 w 98"/>
                <a:gd name="T69" fmla="*/ 92 h 116"/>
                <a:gd name="T70" fmla="*/ 64 w 98"/>
                <a:gd name="T71" fmla="*/ 112 h 116"/>
                <a:gd name="T72" fmla="*/ 98 w 98"/>
                <a:gd name="T73" fmla="*/ 82 h 116"/>
                <a:gd name="T74" fmla="*/ 64 w 98"/>
                <a:gd name="T75" fmla="*/ 116 h 116"/>
                <a:gd name="T76" fmla="*/ 30 w 98"/>
                <a:gd name="T77" fmla="*/ 94 h 116"/>
                <a:gd name="T78" fmla="*/ 8 w 98"/>
                <a:gd name="T79" fmla="*/ 46 h 116"/>
                <a:gd name="T80" fmla="*/ 30 w 98"/>
                <a:gd name="T81" fmla="*/ 53 h 116"/>
                <a:gd name="T82" fmla="*/ 30 w 98"/>
                <a:gd name="T83" fmla="*/ 53 h 116"/>
                <a:gd name="T84" fmla="*/ 30 w 98"/>
                <a:gd name="T85" fmla="*/ 18 h 116"/>
                <a:gd name="T86" fmla="*/ 40 w 98"/>
                <a:gd name="T87" fmla="*/ 8 h 116"/>
                <a:gd name="T88" fmla="*/ 50 w 98"/>
                <a:gd name="T89" fmla="*/ 18 h 116"/>
                <a:gd name="T90" fmla="*/ 50 w 98"/>
                <a:gd name="T91" fmla="*/ 38 h 116"/>
                <a:gd name="T92" fmla="*/ 56 w 98"/>
                <a:gd name="T93" fmla="*/ 36 h 116"/>
                <a:gd name="T94" fmla="*/ 66 w 98"/>
                <a:gd name="T95" fmla="*/ 43 h 116"/>
                <a:gd name="T96" fmla="*/ 72 w 98"/>
                <a:gd name="T97" fmla="*/ 40 h 116"/>
                <a:gd name="T98" fmla="*/ 82 w 98"/>
                <a:gd name="T99" fmla="*/ 50 h 116"/>
                <a:gd name="T100" fmla="*/ 82 w 98"/>
                <a:gd name="T101" fmla="*/ 50 h 116"/>
                <a:gd name="T102" fmla="*/ 88 w 98"/>
                <a:gd name="T103" fmla="*/ 48 h 116"/>
                <a:gd name="T104" fmla="*/ 98 w 98"/>
                <a:gd name="T105" fmla="*/ 58 h 116"/>
                <a:gd name="T106" fmla="*/ 98 w 98"/>
                <a:gd name="T107" fmla="*/ 82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8" h="116">
                  <a:moveTo>
                    <a:pt x="54" y="29"/>
                  </a:moveTo>
                  <a:cubicBezTo>
                    <a:pt x="57" y="26"/>
                    <a:pt x="58" y="22"/>
                    <a:pt x="58" y="18"/>
                  </a:cubicBezTo>
                  <a:cubicBezTo>
                    <a:pt x="58" y="8"/>
                    <a:pt x="50" y="0"/>
                    <a:pt x="40" y="0"/>
                  </a:cubicBezTo>
                  <a:cubicBezTo>
                    <a:pt x="30" y="0"/>
                    <a:pt x="22" y="8"/>
                    <a:pt x="22" y="18"/>
                  </a:cubicBezTo>
                  <a:cubicBezTo>
                    <a:pt x="22" y="22"/>
                    <a:pt x="24" y="26"/>
                    <a:pt x="26" y="29"/>
                  </a:cubicBezTo>
                  <a:cubicBezTo>
                    <a:pt x="26" y="18"/>
                    <a:pt x="26" y="18"/>
                    <a:pt x="26" y="18"/>
                  </a:cubicBezTo>
                  <a:cubicBezTo>
                    <a:pt x="26" y="10"/>
                    <a:pt x="33" y="4"/>
                    <a:pt x="40" y="4"/>
                  </a:cubicBezTo>
                  <a:cubicBezTo>
                    <a:pt x="48" y="4"/>
                    <a:pt x="54" y="10"/>
                    <a:pt x="54" y="18"/>
                  </a:cubicBezTo>
                  <a:cubicBezTo>
                    <a:pt x="54" y="29"/>
                    <a:pt x="54" y="29"/>
                    <a:pt x="54" y="29"/>
                  </a:cubicBezTo>
                  <a:cubicBezTo>
                    <a:pt x="54" y="29"/>
                    <a:pt x="54" y="29"/>
                    <a:pt x="54" y="29"/>
                  </a:cubicBezTo>
                  <a:close/>
                  <a:moveTo>
                    <a:pt x="64" y="112"/>
                  </a:moveTo>
                  <a:cubicBezTo>
                    <a:pt x="81" y="112"/>
                    <a:pt x="94" y="98"/>
                    <a:pt x="94" y="82"/>
                  </a:cubicBezTo>
                  <a:cubicBezTo>
                    <a:pt x="94" y="82"/>
                    <a:pt x="94" y="91"/>
                    <a:pt x="94" y="82"/>
                  </a:cubicBezTo>
                  <a:cubicBezTo>
                    <a:pt x="94" y="67"/>
                    <a:pt x="94" y="67"/>
                    <a:pt x="94" y="67"/>
                  </a:cubicBezTo>
                  <a:cubicBezTo>
                    <a:pt x="94" y="58"/>
                    <a:pt x="94" y="58"/>
                    <a:pt x="94" y="58"/>
                  </a:cubicBezTo>
                  <a:cubicBezTo>
                    <a:pt x="94" y="55"/>
                    <a:pt x="92" y="52"/>
                    <a:pt x="88" y="52"/>
                  </a:cubicBezTo>
                  <a:cubicBezTo>
                    <a:pt x="85" y="52"/>
                    <a:pt x="82" y="55"/>
                    <a:pt x="82" y="58"/>
                  </a:cubicBezTo>
                  <a:cubicBezTo>
                    <a:pt x="82" y="60"/>
                    <a:pt x="82" y="60"/>
                    <a:pt x="82" y="60"/>
                  </a:cubicBezTo>
                  <a:cubicBezTo>
                    <a:pt x="78" y="60"/>
                    <a:pt x="78" y="60"/>
                    <a:pt x="78" y="60"/>
                  </a:cubicBezTo>
                  <a:cubicBezTo>
                    <a:pt x="78" y="50"/>
                    <a:pt x="78" y="50"/>
                    <a:pt x="78" y="50"/>
                  </a:cubicBezTo>
                  <a:cubicBezTo>
                    <a:pt x="78" y="47"/>
                    <a:pt x="76" y="44"/>
                    <a:pt x="72" y="44"/>
                  </a:cubicBezTo>
                  <a:cubicBezTo>
                    <a:pt x="69" y="44"/>
                    <a:pt x="66" y="47"/>
                    <a:pt x="66" y="50"/>
                  </a:cubicBezTo>
                  <a:cubicBezTo>
                    <a:pt x="66" y="56"/>
                    <a:pt x="66" y="56"/>
                    <a:pt x="66" y="56"/>
                  </a:cubicBezTo>
                  <a:cubicBezTo>
                    <a:pt x="62" y="56"/>
                    <a:pt x="62" y="56"/>
                    <a:pt x="62" y="56"/>
                  </a:cubicBezTo>
                  <a:cubicBezTo>
                    <a:pt x="62" y="46"/>
                    <a:pt x="62" y="46"/>
                    <a:pt x="62" y="46"/>
                  </a:cubicBezTo>
                  <a:cubicBezTo>
                    <a:pt x="62" y="43"/>
                    <a:pt x="60" y="40"/>
                    <a:pt x="56" y="40"/>
                  </a:cubicBezTo>
                  <a:cubicBezTo>
                    <a:pt x="53" y="40"/>
                    <a:pt x="50" y="43"/>
                    <a:pt x="50" y="46"/>
                  </a:cubicBezTo>
                  <a:cubicBezTo>
                    <a:pt x="50" y="60"/>
                    <a:pt x="50" y="60"/>
                    <a:pt x="50" y="60"/>
                  </a:cubicBezTo>
                  <a:cubicBezTo>
                    <a:pt x="46" y="60"/>
                    <a:pt x="46" y="60"/>
                    <a:pt x="46" y="60"/>
                  </a:cubicBezTo>
                  <a:cubicBezTo>
                    <a:pt x="46" y="18"/>
                    <a:pt x="46" y="18"/>
                    <a:pt x="46" y="18"/>
                  </a:cubicBezTo>
                  <a:cubicBezTo>
                    <a:pt x="46" y="15"/>
                    <a:pt x="44" y="12"/>
                    <a:pt x="40" y="12"/>
                  </a:cubicBezTo>
                  <a:cubicBezTo>
                    <a:pt x="37" y="12"/>
                    <a:pt x="34" y="15"/>
                    <a:pt x="34" y="18"/>
                  </a:cubicBezTo>
                  <a:cubicBezTo>
                    <a:pt x="34" y="63"/>
                    <a:pt x="34" y="63"/>
                    <a:pt x="34" y="63"/>
                  </a:cubicBezTo>
                  <a:cubicBezTo>
                    <a:pt x="26" y="54"/>
                    <a:pt x="15" y="45"/>
                    <a:pt x="11" y="49"/>
                  </a:cubicBezTo>
                  <a:cubicBezTo>
                    <a:pt x="6" y="54"/>
                    <a:pt x="18" y="66"/>
                    <a:pt x="33" y="92"/>
                  </a:cubicBezTo>
                  <a:cubicBezTo>
                    <a:pt x="40" y="104"/>
                    <a:pt x="49" y="112"/>
                    <a:pt x="64" y="112"/>
                  </a:cubicBezTo>
                  <a:close/>
                  <a:moveTo>
                    <a:pt x="98" y="82"/>
                  </a:moveTo>
                  <a:cubicBezTo>
                    <a:pt x="98" y="101"/>
                    <a:pt x="83" y="116"/>
                    <a:pt x="64" y="116"/>
                  </a:cubicBezTo>
                  <a:cubicBezTo>
                    <a:pt x="52" y="116"/>
                    <a:pt x="39" y="110"/>
                    <a:pt x="30" y="94"/>
                  </a:cubicBezTo>
                  <a:cubicBezTo>
                    <a:pt x="17" y="70"/>
                    <a:pt x="0" y="54"/>
                    <a:pt x="8" y="46"/>
                  </a:cubicBezTo>
                  <a:cubicBezTo>
                    <a:pt x="14" y="41"/>
                    <a:pt x="22" y="46"/>
                    <a:pt x="30" y="53"/>
                  </a:cubicBezTo>
                  <a:cubicBezTo>
                    <a:pt x="30" y="53"/>
                    <a:pt x="30" y="53"/>
                    <a:pt x="30" y="53"/>
                  </a:cubicBezTo>
                  <a:cubicBezTo>
                    <a:pt x="30" y="18"/>
                    <a:pt x="30" y="18"/>
                    <a:pt x="30" y="18"/>
                  </a:cubicBezTo>
                  <a:cubicBezTo>
                    <a:pt x="30" y="12"/>
                    <a:pt x="35" y="8"/>
                    <a:pt x="40" y="8"/>
                  </a:cubicBezTo>
                  <a:cubicBezTo>
                    <a:pt x="46" y="8"/>
                    <a:pt x="50" y="12"/>
                    <a:pt x="50" y="18"/>
                  </a:cubicBezTo>
                  <a:cubicBezTo>
                    <a:pt x="50" y="38"/>
                    <a:pt x="50" y="38"/>
                    <a:pt x="50" y="38"/>
                  </a:cubicBezTo>
                  <a:cubicBezTo>
                    <a:pt x="52" y="37"/>
                    <a:pt x="54" y="36"/>
                    <a:pt x="56" y="36"/>
                  </a:cubicBezTo>
                  <a:cubicBezTo>
                    <a:pt x="61" y="36"/>
                    <a:pt x="64" y="39"/>
                    <a:pt x="66" y="43"/>
                  </a:cubicBezTo>
                  <a:cubicBezTo>
                    <a:pt x="67" y="41"/>
                    <a:pt x="70" y="40"/>
                    <a:pt x="72" y="40"/>
                  </a:cubicBezTo>
                  <a:cubicBezTo>
                    <a:pt x="78" y="40"/>
                    <a:pt x="82" y="44"/>
                    <a:pt x="82" y="50"/>
                  </a:cubicBezTo>
                  <a:cubicBezTo>
                    <a:pt x="82" y="50"/>
                    <a:pt x="82" y="50"/>
                    <a:pt x="82" y="50"/>
                  </a:cubicBezTo>
                  <a:cubicBezTo>
                    <a:pt x="84" y="49"/>
                    <a:pt x="86" y="48"/>
                    <a:pt x="88" y="48"/>
                  </a:cubicBezTo>
                  <a:cubicBezTo>
                    <a:pt x="94" y="48"/>
                    <a:pt x="98" y="53"/>
                    <a:pt x="98" y="58"/>
                  </a:cubicBezTo>
                  <a:cubicBezTo>
                    <a:pt x="98" y="82"/>
                    <a:pt x="98" y="82"/>
                    <a:pt x="98" y="82"/>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nvGrpSpPr>
            <p:cNvPr id="77" name="Group 76"/>
            <p:cNvGrpSpPr/>
            <p:nvPr/>
          </p:nvGrpSpPr>
          <p:grpSpPr>
            <a:xfrm>
              <a:off x="5865835" y="6228619"/>
              <a:ext cx="423070" cy="514475"/>
              <a:chOff x="7593013" y="2532063"/>
              <a:chExt cx="257175" cy="312738"/>
            </a:xfrm>
            <a:grpFill/>
          </p:grpSpPr>
          <p:sp>
            <p:nvSpPr>
              <p:cNvPr id="217" name="Freeform 39"/>
              <p:cNvSpPr>
                <a:spLocks noEditPoints="1"/>
              </p:cNvSpPr>
              <p:nvPr/>
            </p:nvSpPr>
            <p:spPr bwMode="auto">
              <a:xfrm>
                <a:off x="7753350" y="2532063"/>
                <a:ext cx="93663" cy="93663"/>
              </a:xfrm>
              <a:custGeom>
                <a:avLst/>
                <a:gdLst>
                  <a:gd name="T0" fmla="*/ 18 w 36"/>
                  <a:gd name="T1" fmla="*/ 36 h 36"/>
                  <a:gd name="T2" fmla="*/ 36 w 36"/>
                  <a:gd name="T3" fmla="*/ 18 h 36"/>
                  <a:gd name="T4" fmla="*/ 18 w 36"/>
                  <a:gd name="T5" fmla="*/ 0 h 36"/>
                  <a:gd name="T6" fmla="*/ 0 w 36"/>
                  <a:gd name="T7" fmla="*/ 18 h 36"/>
                  <a:gd name="T8" fmla="*/ 18 w 36"/>
                  <a:gd name="T9" fmla="*/ 36 h 36"/>
                  <a:gd name="T10" fmla="*/ 17 w 36"/>
                  <a:gd name="T11" fmla="*/ 4 h 36"/>
                  <a:gd name="T12" fmla="*/ 17 w 36"/>
                  <a:gd name="T13" fmla="*/ 18 h 36"/>
                  <a:gd name="T14" fmla="*/ 19 w 36"/>
                  <a:gd name="T15" fmla="*/ 18 h 36"/>
                  <a:gd name="T16" fmla="*/ 29 w 36"/>
                  <a:gd name="T17" fmla="*/ 18 h 36"/>
                  <a:gd name="T18" fmla="*/ 29 w 36"/>
                  <a:gd name="T19" fmla="*/ 14 h 36"/>
                  <a:gd name="T20" fmla="*/ 21 w 36"/>
                  <a:gd name="T21" fmla="*/ 14 h 36"/>
                  <a:gd name="T22" fmla="*/ 21 w 36"/>
                  <a:gd name="T23" fmla="*/ 4 h 36"/>
                  <a:gd name="T24" fmla="*/ 33 w 36"/>
                  <a:gd name="T25" fmla="*/ 18 h 36"/>
                  <a:gd name="T26" fmla="*/ 18 w 36"/>
                  <a:gd name="T27" fmla="*/ 32 h 36"/>
                  <a:gd name="T28" fmla="*/ 5 w 36"/>
                  <a:gd name="T29" fmla="*/ 18 h 36"/>
                  <a:gd name="T30" fmla="*/ 17 w 36"/>
                  <a:gd name="T31" fmla="*/ 4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6" h="36">
                    <a:moveTo>
                      <a:pt x="18" y="36"/>
                    </a:moveTo>
                    <a:cubicBezTo>
                      <a:pt x="28" y="36"/>
                      <a:pt x="36" y="28"/>
                      <a:pt x="36" y="18"/>
                    </a:cubicBezTo>
                    <a:cubicBezTo>
                      <a:pt x="36" y="8"/>
                      <a:pt x="28" y="0"/>
                      <a:pt x="18" y="0"/>
                    </a:cubicBezTo>
                    <a:cubicBezTo>
                      <a:pt x="8" y="0"/>
                      <a:pt x="0" y="8"/>
                      <a:pt x="0" y="18"/>
                    </a:cubicBezTo>
                    <a:cubicBezTo>
                      <a:pt x="0" y="28"/>
                      <a:pt x="8" y="36"/>
                      <a:pt x="18" y="36"/>
                    </a:cubicBezTo>
                    <a:close/>
                    <a:moveTo>
                      <a:pt x="17" y="4"/>
                    </a:moveTo>
                    <a:cubicBezTo>
                      <a:pt x="17" y="18"/>
                      <a:pt x="17" y="18"/>
                      <a:pt x="17" y="18"/>
                    </a:cubicBezTo>
                    <a:cubicBezTo>
                      <a:pt x="19" y="18"/>
                      <a:pt x="19" y="18"/>
                      <a:pt x="19" y="18"/>
                    </a:cubicBezTo>
                    <a:cubicBezTo>
                      <a:pt x="29" y="18"/>
                      <a:pt x="29" y="18"/>
                      <a:pt x="29" y="18"/>
                    </a:cubicBezTo>
                    <a:cubicBezTo>
                      <a:pt x="29" y="14"/>
                      <a:pt x="29" y="14"/>
                      <a:pt x="29" y="14"/>
                    </a:cubicBezTo>
                    <a:cubicBezTo>
                      <a:pt x="21" y="14"/>
                      <a:pt x="21" y="14"/>
                      <a:pt x="21" y="14"/>
                    </a:cubicBezTo>
                    <a:cubicBezTo>
                      <a:pt x="21" y="4"/>
                      <a:pt x="21" y="4"/>
                      <a:pt x="21" y="4"/>
                    </a:cubicBezTo>
                    <a:cubicBezTo>
                      <a:pt x="25" y="5"/>
                      <a:pt x="33" y="11"/>
                      <a:pt x="33" y="18"/>
                    </a:cubicBezTo>
                    <a:cubicBezTo>
                      <a:pt x="33" y="26"/>
                      <a:pt x="26" y="32"/>
                      <a:pt x="18" y="32"/>
                    </a:cubicBezTo>
                    <a:cubicBezTo>
                      <a:pt x="11" y="32"/>
                      <a:pt x="5" y="26"/>
                      <a:pt x="5" y="18"/>
                    </a:cubicBezTo>
                    <a:cubicBezTo>
                      <a:pt x="5" y="11"/>
                      <a:pt x="9" y="5"/>
                      <a:pt x="17"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18" name="Freeform 40"/>
              <p:cNvSpPr>
                <a:spLocks noEditPoints="1"/>
              </p:cNvSpPr>
              <p:nvPr/>
            </p:nvSpPr>
            <p:spPr bwMode="auto">
              <a:xfrm>
                <a:off x="7593013" y="2563813"/>
                <a:ext cx="257175" cy="280988"/>
              </a:xfrm>
              <a:custGeom>
                <a:avLst/>
                <a:gdLst>
                  <a:gd name="T0" fmla="*/ 89 w 99"/>
                  <a:gd name="T1" fmla="*/ 40 h 108"/>
                  <a:gd name="T2" fmla="*/ 82 w 99"/>
                  <a:gd name="T3" fmla="*/ 42 h 108"/>
                  <a:gd name="T4" fmla="*/ 72 w 99"/>
                  <a:gd name="T5" fmla="*/ 32 h 108"/>
                  <a:gd name="T6" fmla="*/ 66 w 99"/>
                  <a:gd name="T7" fmla="*/ 35 h 108"/>
                  <a:gd name="T8" fmla="*/ 57 w 99"/>
                  <a:gd name="T9" fmla="*/ 28 h 108"/>
                  <a:gd name="T10" fmla="*/ 51 w 99"/>
                  <a:gd name="T11" fmla="*/ 30 h 108"/>
                  <a:gd name="T12" fmla="*/ 51 w 99"/>
                  <a:gd name="T13" fmla="*/ 10 h 108"/>
                  <a:gd name="T14" fmla="*/ 41 w 99"/>
                  <a:gd name="T15" fmla="*/ 0 h 108"/>
                  <a:gd name="T16" fmla="*/ 31 w 99"/>
                  <a:gd name="T17" fmla="*/ 10 h 108"/>
                  <a:gd name="T18" fmla="*/ 31 w 99"/>
                  <a:gd name="T19" fmla="*/ 45 h 108"/>
                  <a:gd name="T20" fmla="*/ 8 w 99"/>
                  <a:gd name="T21" fmla="*/ 38 h 108"/>
                  <a:gd name="T22" fmla="*/ 30 w 99"/>
                  <a:gd name="T23" fmla="*/ 86 h 108"/>
                  <a:gd name="T24" fmla="*/ 65 w 99"/>
                  <a:gd name="T25" fmla="*/ 108 h 108"/>
                  <a:gd name="T26" fmla="*/ 99 w 99"/>
                  <a:gd name="T27" fmla="*/ 74 h 108"/>
                  <a:gd name="T28" fmla="*/ 99 w 99"/>
                  <a:gd name="T29" fmla="*/ 50 h 108"/>
                  <a:gd name="T30" fmla="*/ 89 w 99"/>
                  <a:gd name="T31" fmla="*/ 40 h 108"/>
                  <a:gd name="T32" fmla="*/ 95 w 99"/>
                  <a:gd name="T33" fmla="*/ 59 h 108"/>
                  <a:gd name="T34" fmla="*/ 95 w 99"/>
                  <a:gd name="T35" fmla="*/ 74 h 108"/>
                  <a:gd name="T36" fmla="*/ 95 w 99"/>
                  <a:gd name="T37" fmla="*/ 78 h 108"/>
                  <a:gd name="T38" fmla="*/ 95 w 99"/>
                  <a:gd name="T39" fmla="*/ 74 h 108"/>
                  <a:gd name="T40" fmla="*/ 65 w 99"/>
                  <a:gd name="T41" fmla="*/ 104 h 108"/>
                  <a:gd name="T42" fmla="*/ 33 w 99"/>
                  <a:gd name="T43" fmla="*/ 84 h 108"/>
                  <a:gd name="T44" fmla="*/ 11 w 99"/>
                  <a:gd name="T45" fmla="*/ 41 h 108"/>
                  <a:gd name="T46" fmla="*/ 35 w 99"/>
                  <a:gd name="T47" fmla="*/ 55 h 108"/>
                  <a:gd name="T48" fmla="*/ 35 w 99"/>
                  <a:gd name="T49" fmla="*/ 10 h 108"/>
                  <a:gd name="T50" fmla="*/ 41 w 99"/>
                  <a:gd name="T51" fmla="*/ 4 h 108"/>
                  <a:gd name="T52" fmla="*/ 47 w 99"/>
                  <a:gd name="T53" fmla="*/ 10 h 108"/>
                  <a:gd name="T54" fmla="*/ 47 w 99"/>
                  <a:gd name="T55" fmla="*/ 50 h 108"/>
                  <a:gd name="T56" fmla="*/ 51 w 99"/>
                  <a:gd name="T57" fmla="*/ 50 h 108"/>
                  <a:gd name="T58" fmla="*/ 51 w 99"/>
                  <a:gd name="T59" fmla="*/ 38 h 108"/>
                  <a:gd name="T60" fmla="*/ 57 w 99"/>
                  <a:gd name="T61" fmla="*/ 32 h 108"/>
                  <a:gd name="T62" fmla="*/ 63 w 99"/>
                  <a:gd name="T63" fmla="*/ 38 h 108"/>
                  <a:gd name="T64" fmla="*/ 63 w 99"/>
                  <a:gd name="T65" fmla="*/ 46 h 108"/>
                  <a:gd name="T66" fmla="*/ 67 w 99"/>
                  <a:gd name="T67" fmla="*/ 46 h 108"/>
                  <a:gd name="T68" fmla="*/ 67 w 99"/>
                  <a:gd name="T69" fmla="*/ 42 h 108"/>
                  <a:gd name="T70" fmla="*/ 73 w 99"/>
                  <a:gd name="T71" fmla="*/ 36 h 108"/>
                  <a:gd name="T72" fmla="*/ 79 w 99"/>
                  <a:gd name="T73" fmla="*/ 42 h 108"/>
                  <a:gd name="T74" fmla="*/ 79 w 99"/>
                  <a:gd name="T75" fmla="*/ 50 h 108"/>
                  <a:gd name="T76" fmla="*/ 83 w 99"/>
                  <a:gd name="T77" fmla="*/ 50 h 108"/>
                  <a:gd name="T78" fmla="*/ 83 w 99"/>
                  <a:gd name="T79" fmla="*/ 50 h 108"/>
                  <a:gd name="T80" fmla="*/ 89 w 99"/>
                  <a:gd name="T81" fmla="*/ 44 h 108"/>
                  <a:gd name="T82" fmla="*/ 95 w 99"/>
                  <a:gd name="T83" fmla="*/ 50 h 108"/>
                  <a:gd name="T84" fmla="*/ 95 w 99"/>
                  <a:gd name="T85" fmla="*/ 59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99" h="108">
                    <a:moveTo>
                      <a:pt x="89" y="40"/>
                    </a:moveTo>
                    <a:cubicBezTo>
                      <a:pt x="86" y="40"/>
                      <a:pt x="84" y="41"/>
                      <a:pt x="82" y="42"/>
                    </a:cubicBezTo>
                    <a:cubicBezTo>
                      <a:pt x="82" y="36"/>
                      <a:pt x="78" y="32"/>
                      <a:pt x="72" y="32"/>
                    </a:cubicBezTo>
                    <a:cubicBezTo>
                      <a:pt x="70" y="32"/>
                      <a:pt x="67" y="33"/>
                      <a:pt x="66" y="35"/>
                    </a:cubicBezTo>
                    <a:cubicBezTo>
                      <a:pt x="64" y="31"/>
                      <a:pt x="61" y="28"/>
                      <a:pt x="57" y="28"/>
                    </a:cubicBezTo>
                    <a:cubicBezTo>
                      <a:pt x="54" y="28"/>
                      <a:pt x="51" y="29"/>
                      <a:pt x="51" y="30"/>
                    </a:cubicBezTo>
                    <a:cubicBezTo>
                      <a:pt x="51" y="10"/>
                      <a:pt x="51" y="10"/>
                      <a:pt x="51" y="10"/>
                    </a:cubicBezTo>
                    <a:cubicBezTo>
                      <a:pt x="51" y="4"/>
                      <a:pt x="47" y="0"/>
                      <a:pt x="41" y="0"/>
                    </a:cubicBezTo>
                    <a:cubicBezTo>
                      <a:pt x="35" y="0"/>
                      <a:pt x="31" y="4"/>
                      <a:pt x="31" y="10"/>
                    </a:cubicBezTo>
                    <a:cubicBezTo>
                      <a:pt x="31" y="45"/>
                      <a:pt x="31" y="45"/>
                      <a:pt x="31" y="45"/>
                    </a:cubicBezTo>
                    <a:cubicBezTo>
                      <a:pt x="23" y="38"/>
                      <a:pt x="14" y="33"/>
                      <a:pt x="8" y="38"/>
                    </a:cubicBezTo>
                    <a:cubicBezTo>
                      <a:pt x="0" y="46"/>
                      <a:pt x="17" y="62"/>
                      <a:pt x="30" y="86"/>
                    </a:cubicBezTo>
                    <a:cubicBezTo>
                      <a:pt x="39" y="102"/>
                      <a:pt x="52" y="108"/>
                      <a:pt x="65" y="108"/>
                    </a:cubicBezTo>
                    <a:cubicBezTo>
                      <a:pt x="83" y="108"/>
                      <a:pt x="99" y="93"/>
                      <a:pt x="99" y="74"/>
                    </a:cubicBezTo>
                    <a:cubicBezTo>
                      <a:pt x="99" y="50"/>
                      <a:pt x="99" y="50"/>
                      <a:pt x="99" y="50"/>
                    </a:cubicBezTo>
                    <a:cubicBezTo>
                      <a:pt x="99" y="45"/>
                      <a:pt x="94" y="40"/>
                      <a:pt x="89" y="40"/>
                    </a:cubicBezTo>
                    <a:close/>
                    <a:moveTo>
                      <a:pt x="95" y="59"/>
                    </a:moveTo>
                    <a:cubicBezTo>
                      <a:pt x="95" y="74"/>
                      <a:pt x="95" y="74"/>
                      <a:pt x="95" y="74"/>
                    </a:cubicBezTo>
                    <a:cubicBezTo>
                      <a:pt x="95" y="74"/>
                      <a:pt x="95" y="78"/>
                      <a:pt x="95" y="78"/>
                    </a:cubicBezTo>
                    <a:cubicBezTo>
                      <a:pt x="95" y="78"/>
                      <a:pt x="95" y="74"/>
                      <a:pt x="95" y="74"/>
                    </a:cubicBezTo>
                    <a:cubicBezTo>
                      <a:pt x="95" y="90"/>
                      <a:pt x="81" y="104"/>
                      <a:pt x="65" y="104"/>
                    </a:cubicBezTo>
                    <a:cubicBezTo>
                      <a:pt x="50" y="104"/>
                      <a:pt x="40" y="96"/>
                      <a:pt x="33" y="84"/>
                    </a:cubicBezTo>
                    <a:cubicBezTo>
                      <a:pt x="18" y="58"/>
                      <a:pt x="7" y="46"/>
                      <a:pt x="11" y="41"/>
                    </a:cubicBezTo>
                    <a:cubicBezTo>
                      <a:pt x="16" y="37"/>
                      <a:pt x="27" y="46"/>
                      <a:pt x="35" y="55"/>
                    </a:cubicBezTo>
                    <a:cubicBezTo>
                      <a:pt x="35" y="10"/>
                      <a:pt x="35" y="10"/>
                      <a:pt x="35" y="10"/>
                    </a:cubicBezTo>
                    <a:cubicBezTo>
                      <a:pt x="35" y="7"/>
                      <a:pt x="38" y="4"/>
                      <a:pt x="41" y="4"/>
                    </a:cubicBezTo>
                    <a:cubicBezTo>
                      <a:pt x="44" y="4"/>
                      <a:pt x="47" y="7"/>
                      <a:pt x="47" y="10"/>
                    </a:cubicBezTo>
                    <a:cubicBezTo>
                      <a:pt x="47" y="50"/>
                      <a:pt x="47" y="50"/>
                      <a:pt x="47" y="50"/>
                    </a:cubicBezTo>
                    <a:cubicBezTo>
                      <a:pt x="51" y="50"/>
                      <a:pt x="51" y="50"/>
                      <a:pt x="51" y="50"/>
                    </a:cubicBezTo>
                    <a:cubicBezTo>
                      <a:pt x="51" y="38"/>
                      <a:pt x="51" y="38"/>
                      <a:pt x="51" y="38"/>
                    </a:cubicBezTo>
                    <a:cubicBezTo>
                      <a:pt x="51" y="35"/>
                      <a:pt x="54" y="32"/>
                      <a:pt x="57" y="32"/>
                    </a:cubicBezTo>
                    <a:cubicBezTo>
                      <a:pt x="60" y="32"/>
                      <a:pt x="63" y="35"/>
                      <a:pt x="63" y="38"/>
                    </a:cubicBezTo>
                    <a:cubicBezTo>
                      <a:pt x="63" y="46"/>
                      <a:pt x="63" y="46"/>
                      <a:pt x="63" y="46"/>
                    </a:cubicBezTo>
                    <a:cubicBezTo>
                      <a:pt x="67" y="46"/>
                      <a:pt x="67" y="46"/>
                      <a:pt x="67" y="46"/>
                    </a:cubicBezTo>
                    <a:cubicBezTo>
                      <a:pt x="67" y="42"/>
                      <a:pt x="67" y="42"/>
                      <a:pt x="67" y="42"/>
                    </a:cubicBezTo>
                    <a:cubicBezTo>
                      <a:pt x="67" y="39"/>
                      <a:pt x="70" y="36"/>
                      <a:pt x="73" y="36"/>
                    </a:cubicBezTo>
                    <a:cubicBezTo>
                      <a:pt x="76" y="36"/>
                      <a:pt x="79" y="39"/>
                      <a:pt x="79" y="42"/>
                    </a:cubicBezTo>
                    <a:cubicBezTo>
                      <a:pt x="79" y="50"/>
                      <a:pt x="79" y="50"/>
                      <a:pt x="79" y="50"/>
                    </a:cubicBezTo>
                    <a:cubicBezTo>
                      <a:pt x="83" y="50"/>
                      <a:pt x="83" y="50"/>
                      <a:pt x="83" y="50"/>
                    </a:cubicBezTo>
                    <a:cubicBezTo>
                      <a:pt x="83" y="50"/>
                      <a:pt x="83" y="50"/>
                      <a:pt x="83" y="50"/>
                    </a:cubicBezTo>
                    <a:cubicBezTo>
                      <a:pt x="83" y="47"/>
                      <a:pt x="86" y="44"/>
                      <a:pt x="89" y="44"/>
                    </a:cubicBezTo>
                    <a:cubicBezTo>
                      <a:pt x="92" y="44"/>
                      <a:pt x="95" y="47"/>
                      <a:pt x="95" y="50"/>
                    </a:cubicBezTo>
                    <a:lnTo>
                      <a:pt x="95" y="5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sp>
          <p:nvSpPr>
            <p:cNvPr id="78" name="Freeform 41"/>
            <p:cNvSpPr>
              <a:spLocks noEditPoints="1"/>
            </p:cNvSpPr>
            <p:nvPr/>
          </p:nvSpPr>
          <p:spPr bwMode="auto">
            <a:xfrm>
              <a:off x="10844274" y="4674806"/>
              <a:ext cx="269875" cy="303213"/>
            </a:xfrm>
            <a:custGeom>
              <a:avLst/>
              <a:gdLst>
                <a:gd name="T0" fmla="*/ 18 w 104"/>
                <a:gd name="T1" fmla="*/ 32 h 116"/>
                <a:gd name="T2" fmla="*/ 13 w 104"/>
                <a:gd name="T3" fmla="*/ 67 h 116"/>
                <a:gd name="T4" fmla="*/ 4 w 104"/>
                <a:gd name="T5" fmla="*/ 50 h 116"/>
                <a:gd name="T6" fmla="*/ 31 w 104"/>
                <a:gd name="T7" fmla="*/ 44 h 116"/>
                <a:gd name="T8" fmla="*/ 32 w 104"/>
                <a:gd name="T9" fmla="*/ 39 h 116"/>
                <a:gd name="T10" fmla="*/ 60 w 104"/>
                <a:gd name="T11" fmla="*/ 29 h 116"/>
                <a:gd name="T12" fmla="*/ 46 w 104"/>
                <a:gd name="T13" fmla="*/ 0 h 116"/>
                <a:gd name="T14" fmla="*/ 32 w 104"/>
                <a:gd name="T15" fmla="*/ 29 h 116"/>
                <a:gd name="T16" fmla="*/ 46 w 104"/>
                <a:gd name="T17" fmla="*/ 4 h 116"/>
                <a:gd name="T18" fmla="*/ 60 w 104"/>
                <a:gd name="T19" fmla="*/ 29 h 116"/>
                <a:gd name="T20" fmla="*/ 70 w 104"/>
                <a:gd name="T21" fmla="*/ 112 h 116"/>
                <a:gd name="T22" fmla="*/ 100 w 104"/>
                <a:gd name="T23" fmla="*/ 82 h 116"/>
                <a:gd name="T24" fmla="*/ 100 w 104"/>
                <a:gd name="T25" fmla="*/ 58 h 116"/>
                <a:gd name="T26" fmla="*/ 88 w 104"/>
                <a:gd name="T27" fmla="*/ 58 h 116"/>
                <a:gd name="T28" fmla="*/ 84 w 104"/>
                <a:gd name="T29" fmla="*/ 60 h 116"/>
                <a:gd name="T30" fmla="*/ 78 w 104"/>
                <a:gd name="T31" fmla="*/ 44 h 116"/>
                <a:gd name="T32" fmla="*/ 72 w 104"/>
                <a:gd name="T33" fmla="*/ 56 h 116"/>
                <a:gd name="T34" fmla="*/ 68 w 104"/>
                <a:gd name="T35" fmla="*/ 46 h 116"/>
                <a:gd name="T36" fmla="*/ 56 w 104"/>
                <a:gd name="T37" fmla="*/ 46 h 116"/>
                <a:gd name="T38" fmla="*/ 52 w 104"/>
                <a:gd name="T39" fmla="*/ 60 h 116"/>
                <a:gd name="T40" fmla="*/ 46 w 104"/>
                <a:gd name="T41" fmla="*/ 12 h 116"/>
                <a:gd name="T42" fmla="*/ 40 w 104"/>
                <a:gd name="T43" fmla="*/ 63 h 116"/>
                <a:gd name="T44" fmla="*/ 39 w 104"/>
                <a:gd name="T45" fmla="*/ 92 h 116"/>
                <a:gd name="T46" fmla="*/ 104 w 104"/>
                <a:gd name="T47" fmla="*/ 82 h 116"/>
                <a:gd name="T48" fmla="*/ 35 w 104"/>
                <a:gd name="T49" fmla="*/ 94 h 116"/>
                <a:gd name="T50" fmla="*/ 36 w 104"/>
                <a:gd name="T51" fmla="*/ 53 h 116"/>
                <a:gd name="T52" fmla="*/ 36 w 104"/>
                <a:gd name="T53" fmla="*/ 18 h 116"/>
                <a:gd name="T54" fmla="*/ 56 w 104"/>
                <a:gd name="T55" fmla="*/ 18 h 116"/>
                <a:gd name="T56" fmla="*/ 62 w 104"/>
                <a:gd name="T57" fmla="*/ 36 h 116"/>
                <a:gd name="T58" fmla="*/ 78 w 104"/>
                <a:gd name="T59" fmla="*/ 40 h 116"/>
                <a:gd name="T60" fmla="*/ 88 w 104"/>
                <a:gd name="T61" fmla="*/ 50 h 116"/>
                <a:gd name="T62" fmla="*/ 104 w 104"/>
                <a:gd name="T63" fmla="*/ 58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4" h="116">
                  <a:moveTo>
                    <a:pt x="32" y="39"/>
                  </a:moveTo>
                  <a:cubicBezTo>
                    <a:pt x="29" y="35"/>
                    <a:pt x="24" y="32"/>
                    <a:pt x="18" y="32"/>
                  </a:cubicBezTo>
                  <a:cubicBezTo>
                    <a:pt x="8" y="32"/>
                    <a:pt x="0" y="40"/>
                    <a:pt x="0" y="50"/>
                  </a:cubicBezTo>
                  <a:cubicBezTo>
                    <a:pt x="0" y="58"/>
                    <a:pt x="6" y="65"/>
                    <a:pt x="13" y="67"/>
                  </a:cubicBezTo>
                  <a:cubicBezTo>
                    <a:pt x="12" y="66"/>
                    <a:pt x="11" y="64"/>
                    <a:pt x="11" y="62"/>
                  </a:cubicBezTo>
                  <a:cubicBezTo>
                    <a:pt x="7" y="59"/>
                    <a:pt x="4" y="55"/>
                    <a:pt x="4" y="50"/>
                  </a:cubicBezTo>
                  <a:cubicBezTo>
                    <a:pt x="4" y="42"/>
                    <a:pt x="10" y="36"/>
                    <a:pt x="18" y="36"/>
                  </a:cubicBezTo>
                  <a:cubicBezTo>
                    <a:pt x="24" y="36"/>
                    <a:pt x="28" y="39"/>
                    <a:pt x="31" y="44"/>
                  </a:cubicBezTo>
                  <a:cubicBezTo>
                    <a:pt x="31" y="44"/>
                    <a:pt x="32" y="45"/>
                    <a:pt x="32" y="45"/>
                  </a:cubicBezTo>
                  <a:cubicBezTo>
                    <a:pt x="32" y="39"/>
                    <a:pt x="32" y="39"/>
                    <a:pt x="32" y="39"/>
                  </a:cubicBezTo>
                  <a:cubicBezTo>
                    <a:pt x="32" y="39"/>
                    <a:pt x="32" y="39"/>
                    <a:pt x="32" y="39"/>
                  </a:cubicBezTo>
                  <a:close/>
                  <a:moveTo>
                    <a:pt x="60" y="29"/>
                  </a:moveTo>
                  <a:cubicBezTo>
                    <a:pt x="63" y="26"/>
                    <a:pt x="64" y="22"/>
                    <a:pt x="64" y="18"/>
                  </a:cubicBezTo>
                  <a:cubicBezTo>
                    <a:pt x="64" y="8"/>
                    <a:pt x="56" y="0"/>
                    <a:pt x="46" y="0"/>
                  </a:cubicBezTo>
                  <a:cubicBezTo>
                    <a:pt x="36" y="0"/>
                    <a:pt x="28" y="8"/>
                    <a:pt x="28" y="18"/>
                  </a:cubicBezTo>
                  <a:cubicBezTo>
                    <a:pt x="28" y="22"/>
                    <a:pt x="30" y="26"/>
                    <a:pt x="32" y="29"/>
                  </a:cubicBezTo>
                  <a:cubicBezTo>
                    <a:pt x="32" y="18"/>
                    <a:pt x="32" y="18"/>
                    <a:pt x="32" y="18"/>
                  </a:cubicBezTo>
                  <a:cubicBezTo>
                    <a:pt x="32" y="10"/>
                    <a:pt x="38" y="4"/>
                    <a:pt x="46" y="4"/>
                  </a:cubicBezTo>
                  <a:cubicBezTo>
                    <a:pt x="54" y="4"/>
                    <a:pt x="60" y="10"/>
                    <a:pt x="60" y="18"/>
                  </a:cubicBezTo>
                  <a:cubicBezTo>
                    <a:pt x="60" y="29"/>
                    <a:pt x="60" y="29"/>
                    <a:pt x="60" y="29"/>
                  </a:cubicBezTo>
                  <a:cubicBezTo>
                    <a:pt x="60" y="29"/>
                    <a:pt x="60" y="29"/>
                    <a:pt x="60" y="29"/>
                  </a:cubicBezTo>
                  <a:close/>
                  <a:moveTo>
                    <a:pt x="70" y="112"/>
                  </a:moveTo>
                  <a:cubicBezTo>
                    <a:pt x="87" y="112"/>
                    <a:pt x="100" y="98"/>
                    <a:pt x="100" y="82"/>
                  </a:cubicBezTo>
                  <a:cubicBezTo>
                    <a:pt x="100" y="82"/>
                    <a:pt x="100" y="91"/>
                    <a:pt x="100" y="82"/>
                  </a:cubicBezTo>
                  <a:cubicBezTo>
                    <a:pt x="100" y="67"/>
                    <a:pt x="100" y="67"/>
                    <a:pt x="100" y="67"/>
                  </a:cubicBezTo>
                  <a:cubicBezTo>
                    <a:pt x="100" y="58"/>
                    <a:pt x="100" y="58"/>
                    <a:pt x="100" y="58"/>
                  </a:cubicBezTo>
                  <a:cubicBezTo>
                    <a:pt x="100" y="55"/>
                    <a:pt x="97" y="52"/>
                    <a:pt x="94" y="52"/>
                  </a:cubicBezTo>
                  <a:cubicBezTo>
                    <a:pt x="91" y="52"/>
                    <a:pt x="88" y="55"/>
                    <a:pt x="88" y="58"/>
                  </a:cubicBezTo>
                  <a:cubicBezTo>
                    <a:pt x="88" y="60"/>
                    <a:pt x="88" y="60"/>
                    <a:pt x="88" y="60"/>
                  </a:cubicBezTo>
                  <a:cubicBezTo>
                    <a:pt x="84" y="60"/>
                    <a:pt x="84" y="60"/>
                    <a:pt x="84" y="60"/>
                  </a:cubicBezTo>
                  <a:cubicBezTo>
                    <a:pt x="84" y="50"/>
                    <a:pt x="84" y="50"/>
                    <a:pt x="84" y="50"/>
                  </a:cubicBezTo>
                  <a:cubicBezTo>
                    <a:pt x="84" y="47"/>
                    <a:pt x="81" y="44"/>
                    <a:pt x="78" y="44"/>
                  </a:cubicBezTo>
                  <a:cubicBezTo>
                    <a:pt x="75" y="44"/>
                    <a:pt x="72" y="47"/>
                    <a:pt x="72" y="50"/>
                  </a:cubicBezTo>
                  <a:cubicBezTo>
                    <a:pt x="72" y="56"/>
                    <a:pt x="72" y="56"/>
                    <a:pt x="72" y="56"/>
                  </a:cubicBezTo>
                  <a:cubicBezTo>
                    <a:pt x="68" y="56"/>
                    <a:pt x="68" y="56"/>
                    <a:pt x="68" y="56"/>
                  </a:cubicBezTo>
                  <a:cubicBezTo>
                    <a:pt x="68" y="46"/>
                    <a:pt x="68" y="46"/>
                    <a:pt x="68" y="46"/>
                  </a:cubicBezTo>
                  <a:cubicBezTo>
                    <a:pt x="68" y="43"/>
                    <a:pt x="65" y="40"/>
                    <a:pt x="62" y="40"/>
                  </a:cubicBezTo>
                  <a:cubicBezTo>
                    <a:pt x="59" y="40"/>
                    <a:pt x="56" y="43"/>
                    <a:pt x="56" y="46"/>
                  </a:cubicBezTo>
                  <a:cubicBezTo>
                    <a:pt x="56" y="60"/>
                    <a:pt x="56" y="60"/>
                    <a:pt x="56" y="60"/>
                  </a:cubicBezTo>
                  <a:cubicBezTo>
                    <a:pt x="52" y="60"/>
                    <a:pt x="52" y="60"/>
                    <a:pt x="52" y="60"/>
                  </a:cubicBezTo>
                  <a:cubicBezTo>
                    <a:pt x="52" y="18"/>
                    <a:pt x="52" y="18"/>
                    <a:pt x="52" y="18"/>
                  </a:cubicBezTo>
                  <a:cubicBezTo>
                    <a:pt x="52" y="15"/>
                    <a:pt x="49" y="12"/>
                    <a:pt x="46" y="12"/>
                  </a:cubicBezTo>
                  <a:cubicBezTo>
                    <a:pt x="43" y="12"/>
                    <a:pt x="40" y="15"/>
                    <a:pt x="40" y="18"/>
                  </a:cubicBezTo>
                  <a:cubicBezTo>
                    <a:pt x="40" y="63"/>
                    <a:pt x="40" y="63"/>
                    <a:pt x="40" y="63"/>
                  </a:cubicBezTo>
                  <a:cubicBezTo>
                    <a:pt x="32" y="54"/>
                    <a:pt x="21" y="45"/>
                    <a:pt x="16" y="49"/>
                  </a:cubicBezTo>
                  <a:cubicBezTo>
                    <a:pt x="12" y="54"/>
                    <a:pt x="23" y="66"/>
                    <a:pt x="39" y="92"/>
                  </a:cubicBezTo>
                  <a:cubicBezTo>
                    <a:pt x="46" y="104"/>
                    <a:pt x="55" y="112"/>
                    <a:pt x="70" y="112"/>
                  </a:cubicBezTo>
                  <a:close/>
                  <a:moveTo>
                    <a:pt x="104" y="82"/>
                  </a:moveTo>
                  <a:cubicBezTo>
                    <a:pt x="104" y="101"/>
                    <a:pt x="89" y="116"/>
                    <a:pt x="70" y="116"/>
                  </a:cubicBezTo>
                  <a:cubicBezTo>
                    <a:pt x="58" y="116"/>
                    <a:pt x="44" y="110"/>
                    <a:pt x="35" y="94"/>
                  </a:cubicBezTo>
                  <a:cubicBezTo>
                    <a:pt x="22" y="70"/>
                    <a:pt x="6" y="54"/>
                    <a:pt x="14" y="46"/>
                  </a:cubicBezTo>
                  <a:cubicBezTo>
                    <a:pt x="19" y="41"/>
                    <a:pt x="28" y="46"/>
                    <a:pt x="36" y="53"/>
                  </a:cubicBezTo>
                  <a:cubicBezTo>
                    <a:pt x="36" y="53"/>
                    <a:pt x="36" y="53"/>
                    <a:pt x="36" y="53"/>
                  </a:cubicBezTo>
                  <a:cubicBezTo>
                    <a:pt x="36" y="18"/>
                    <a:pt x="36" y="18"/>
                    <a:pt x="36" y="18"/>
                  </a:cubicBezTo>
                  <a:cubicBezTo>
                    <a:pt x="36" y="12"/>
                    <a:pt x="40" y="8"/>
                    <a:pt x="46" y="8"/>
                  </a:cubicBezTo>
                  <a:cubicBezTo>
                    <a:pt x="52" y="8"/>
                    <a:pt x="56" y="12"/>
                    <a:pt x="56" y="18"/>
                  </a:cubicBezTo>
                  <a:cubicBezTo>
                    <a:pt x="56" y="38"/>
                    <a:pt x="56" y="38"/>
                    <a:pt x="56" y="38"/>
                  </a:cubicBezTo>
                  <a:cubicBezTo>
                    <a:pt x="58" y="37"/>
                    <a:pt x="60" y="36"/>
                    <a:pt x="62" y="36"/>
                  </a:cubicBezTo>
                  <a:cubicBezTo>
                    <a:pt x="66" y="36"/>
                    <a:pt x="70" y="39"/>
                    <a:pt x="71" y="43"/>
                  </a:cubicBezTo>
                  <a:cubicBezTo>
                    <a:pt x="73" y="41"/>
                    <a:pt x="75" y="40"/>
                    <a:pt x="78" y="40"/>
                  </a:cubicBezTo>
                  <a:cubicBezTo>
                    <a:pt x="84" y="40"/>
                    <a:pt x="88" y="44"/>
                    <a:pt x="88" y="50"/>
                  </a:cubicBezTo>
                  <a:cubicBezTo>
                    <a:pt x="88" y="50"/>
                    <a:pt x="88" y="50"/>
                    <a:pt x="88" y="50"/>
                  </a:cubicBezTo>
                  <a:cubicBezTo>
                    <a:pt x="90" y="49"/>
                    <a:pt x="92" y="48"/>
                    <a:pt x="94" y="48"/>
                  </a:cubicBezTo>
                  <a:cubicBezTo>
                    <a:pt x="100" y="48"/>
                    <a:pt x="104" y="53"/>
                    <a:pt x="104" y="58"/>
                  </a:cubicBezTo>
                  <a:cubicBezTo>
                    <a:pt x="104" y="82"/>
                    <a:pt x="104" y="82"/>
                    <a:pt x="104" y="82"/>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9" name="Freeform 42"/>
            <p:cNvSpPr>
              <a:spLocks noEditPoints="1"/>
            </p:cNvSpPr>
            <p:nvPr/>
          </p:nvSpPr>
          <p:spPr bwMode="auto">
            <a:xfrm>
              <a:off x="575703" y="3405013"/>
              <a:ext cx="254000" cy="333375"/>
            </a:xfrm>
            <a:custGeom>
              <a:avLst/>
              <a:gdLst>
                <a:gd name="T0" fmla="*/ 38 w 98"/>
                <a:gd name="T1" fmla="*/ 16 h 128"/>
                <a:gd name="T2" fmla="*/ 42 w 98"/>
                <a:gd name="T3" fmla="*/ 0 h 128"/>
                <a:gd name="T4" fmla="*/ 64 w 98"/>
                <a:gd name="T5" fmla="*/ 10 h 128"/>
                <a:gd name="T6" fmla="*/ 54 w 98"/>
                <a:gd name="T7" fmla="*/ 23 h 128"/>
                <a:gd name="T8" fmla="*/ 64 w 98"/>
                <a:gd name="T9" fmla="*/ 10 h 128"/>
                <a:gd name="T10" fmla="*/ 56 w 98"/>
                <a:gd name="T11" fmla="*/ 34 h 128"/>
                <a:gd name="T12" fmla="*/ 71 w 98"/>
                <a:gd name="T13" fmla="*/ 41 h 128"/>
                <a:gd name="T14" fmla="*/ 10 w 98"/>
                <a:gd name="T15" fmla="*/ 41 h 128"/>
                <a:gd name="T16" fmla="*/ 24 w 98"/>
                <a:gd name="T17" fmla="*/ 34 h 128"/>
                <a:gd name="T18" fmla="*/ 10 w 98"/>
                <a:gd name="T19" fmla="*/ 41 h 128"/>
                <a:gd name="T20" fmla="*/ 27 w 98"/>
                <a:gd name="T21" fmla="*/ 23 h 128"/>
                <a:gd name="T22" fmla="*/ 17 w 98"/>
                <a:gd name="T23" fmla="*/ 10 h 128"/>
                <a:gd name="T24" fmla="*/ 64 w 98"/>
                <a:gd name="T25" fmla="*/ 124 h 128"/>
                <a:gd name="T26" fmla="*/ 94 w 98"/>
                <a:gd name="T27" fmla="*/ 94 h 128"/>
                <a:gd name="T28" fmla="*/ 94 w 98"/>
                <a:gd name="T29" fmla="*/ 70 h 128"/>
                <a:gd name="T30" fmla="*/ 82 w 98"/>
                <a:gd name="T31" fmla="*/ 70 h 128"/>
                <a:gd name="T32" fmla="*/ 78 w 98"/>
                <a:gd name="T33" fmla="*/ 72 h 128"/>
                <a:gd name="T34" fmla="*/ 72 w 98"/>
                <a:gd name="T35" fmla="*/ 56 h 128"/>
                <a:gd name="T36" fmla="*/ 66 w 98"/>
                <a:gd name="T37" fmla="*/ 68 h 128"/>
                <a:gd name="T38" fmla="*/ 62 w 98"/>
                <a:gd name="T39" fmla="*/ 58 h 128"/>
                <a:gd name="T40" fmla="*/ 50 w 98"/>
                <a:gd name="T41" fmla="*/ 58 h 128"/>
                <a:gd name="T42" fmla="*/ 46 w 98"/>
                <a:gd name="T43" fmla="*/ 72 h 128"/>
                <a:gd name="T44" fmla="*/ 40 w 98"/>
                <a:gd name="T45" fmla="*/ 24 h 128"/>
                <a:gd name="T46" fmla="*/ 34 w 98"/>
                <a:gd name="T47" fmla="*/ 75 h 128"/>
                <a:gd name="T48" fmla="*/ 33 w 98"/>
                <a:gd name="T49" fmla="*/ 104 h 128"/>
                <a:gd name="T50" fmla="*/ 98 w 98"/>
                <a:gd name="T51" fmla="*/ 94 h 128"/>
                <a:gd name="T52" fmla="*/ 30 w 98"/>
                <a:gd name="T53" fmla="*/ 106 h 128"/>
                <a:gd name="T54" fmla="*/ 30 w 98"/>
                <a:gd name="T55" fmla="*/ 65 h 128"/>
                <a:gd name="T56" fmla="*/ 30 w 98"/>
                <a:gd name="T57" fmla="*/ 30 h 128"/>
                <a:gd name="T58" fmla="*/ 50 w 98"/>
                <a:gd name="T59" fmla="*/ 30 h 128"/>
                <a:gd name="T60" fmla="*/ 56 w 98"/>
                <a:gd name="T61" fmla="*/ 48 h 128"/>
                <a:gd name="T62" fmla="*/ 72 w 98"/>
                <a:gd name="T63" fmla="*/ 52 h 128"/>
                <a:gd name="T64" fmla="*/ 82 w 98"/>
                <a:gd name="T65" fmla="*/ 62 h 128"/>
                <a:gd name="T66" fmla="*/ 98 w 98"/>
                <a:gd name="T67" fmla="*/ 7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8" h="128">
                  <a:moveTo>
                    <a:pt x="38" y="0"/>
                  </a:moveTo>
                  <a:cubicBezTo>
                    <a:pt x="38" y="16"/>
                    <a:pt x="38" y="16"/>
                    <a:pt x="38" y="16"/>
                  </a:cubicBezTo>
                  <a:cubicBezTo>
                    <a:pt x="42" y="16"/>
                    <a:pt x="42" y="16"/>
                    <a:pt x="42" y="16"/>
                  </a:cubicBezTo>
                  <a:cubicBezTo>
                    <a:pt x="42" y="0"/>
                    <a:pt x="42" y="0"/>
                    <a:pt x="42" y="0"/>
                  </a:cubicBezTo>
                  <a:cubicBezTo>
                    <a:pt x="38" y="0"/>
                    <a:pt x="38" y="0"/>
                    <a:pt x="38" y="0"/>
                  </a:cubicBezTo>
                  <a:close/>
                  <a:moveTo>
                    <a:pt x="64" y="10"/>
                  </a:moveTo>
                  <a:cubicBezTo>
                    <a:pt x="51" y="20"/>
                    <a:pt x="51" y="20"/>
                    <a:pt x="51" y="20"/>
                  </a:cubicBezTo>
                  <a:cubicBezTo>
                    <a:pt x="54" y="23"/>
                    <a:pt x="54" y="23"/>
                    <a:pt x="54" y="23"/>
                  </a:cubicBezTo>
                  <a:cubicBezTo>
                    <a:pt x="66" y="13"/>
                    <a:pt x="66" y="13"/>
                    <a:pt x="66" y="13"/>
                  </a:cubicBezTo>
                  <a:cubicBezTo>
                    <a:pt x="64" y="10"/>
                    <a:pt x="64" y="10"/>
                    <a:pt x="64" y="10"/>
                  </a:cubicBezTo>
                  <a:close/>
                  <a:moveTo>
                    <a:pt x="72" y="37"/>
                  </a:moveTo>
                  <a:cubicBezTo>
                    <a:pt x="56" y="34"/>
                    <a:pt x="56" y="34"/>
                    <a:pt x="56" y="34"/>
                  </a:cubicBezTo>
                  <a:cubicBezTo>
                    <a:pt x="55" y="38"/>
                    <a:pt x="55" y="38"/>
                    <a:pt x="55" y="38"/>
                  </a:cubicBezTo>
                  <a:cubicBezTo>
                    <a:pt x="71" y="41"/>
                    <a:pt x="71" y="41"/>
                    <a:pt x="71" y="41"/>
                  </a:cubicBezTo>
                  <a:cubicBezTo>
                    <a:pt x="72" y="37"/>
                    <a:pt x="72" y="37"/>
                    <a:pt x="72" y="37"/>
                  </a:cubicBezTo>
                  <a:close/>
                  <a:moveTo>
                    <a:pt x="10" y="41"/>
                  </a:moveTo>
                  <a:cubicBezTo>
                    <a:pt x="25" y="38"/>
                    <a:pt x="25" y="38"/>
                    <a:pt x="25" y="38"/>
                  </a:cubicBezTo>
                  <a:cubicBezTo>
                    <a:pt x="24" y="34"/>
                    <a:pt x="24" y="34"/>
                    <a:pt x="24" y="34"/>
                  </a:cubicBezTo>
                  <a:cubicBezTo>
                    <a:pt x="9" y="37"/>
                    <a:pt x="9" y="37"/>
                    <a:pt x="9" y="37"/>
                  </a:cubicBezTo>
                  <a:cubicBezTo>
                    <a:pt x="10" y="41"/>
                    <a:pt x="10" y="41"/>
                    <a:pt x="10" y="41"/>
                  </a:cubicBezTo>
                  <a:close/>
                  <a:moveTo>
                    <a:pt x="14" y="13"/>
                  </a:moveTo>
                  <a:cubicBezTo>
                    <a:pt x="27" y="23"/>
                    <a:pt x="27" y="23"/>
                    <a:pt x="27" y="23"/>
                  </a:cubicBezTo>
                  <a:cubicBezTo>
                    <a:pt x="29" y="20"/>
                    <a:pt x="29" y="20"/>
                    <a:pt x="29" y="20"/>
                  </a:cubicBezTo>
                  <a:cubicBezTo>
                    <a:pt x="17" y="10"/>
                    <a:pt x="17" y="10"/>
                    <a:pt x="17" y="10"/>
                  </a:cubicBezTo>
                  <a:cubicBezTo>
                    <a:pt x="14" y="13"/>
                    <a:pt x="14" y="13"/>
                    <a:pt x="14" y="13"/>
                  </a:cubicBezTo>
                  <a:close/>
                  <a:moveTo>
                    <a:pt x="64" y="124"/>
                  </a:moveTo>
                  <a:cubicBezTo>
                    <a:pt x="81" y="124"/>
                    <a:pt x="94" y="110"/>
                    <a:pt x="94" y="94"/>
                  </a:cubicBezTo>
                  <a:cubicBezTo>
                    <a:pt x="94" y="94"/>
                    <a:pt x="94" y="103"/>
                    <a:pt x="94" y="94"/>
                  </a:cubicBezTo>
                  <a:cubicBezTo>
                    <a:pt x="94" y="79"/>
                    <a:pt x="94" y="79"/>
                    <a:pt x="94" y="79"/>
                  </a:cubicBezTo>
                  <a:cubicBezTo>
                    <a:pt x="94" y="70"/>
                    <a:pt x="94" y="70"/>
                    <a:pt x="94" y="70"/>
                  </a:cubicBezTo>
                  <a:cubicBezTo>
                    <a:pt x="94" y="67"/>
                    <a:pt x="92" y="64"/>
                    <a:pt x="88" y="64"/>
                  </a:cubicBezTo>
                  <a:cubicBezTo>
                    <a:pt x="85" y="64"/>
                    <a:pt x="82" y="67"/>
                    <a:pt x="82" y="70"/>
                  </a:cubicBezTo>
                  <a:cubicBezTo>
                    <a:pt x="82" y="72"/>
                    <a:pt x="82" y="72"/>
                    <a:pt x="82" y="72"/>
                  </a:cubicBezTo>
                  <a:cubicBezTo>
                    <a:pt x="78" y="72"/>
                    <a:pt x="78" y="72"/>
                    <a:pt x="78" y="72"/>
                  </a:cubicBezTo>
                  <a:cubicBezTo>
                    <a:pt x="78" y="62"/>
                    <a:pt x="78" y="62"/>
                    <a:pt x="78" y="62"/>
                  </a:cubicBezTo>
                  <a:cubicBezTo>
                    <a:pt x="78" y="59"/>
                    <a:pt x="76" y="56"/>
                    <a:pt x="72" y="56"/>
                  </a:cubicBezTo>
                  <a:cubicBezTo>
                    <a:pt x="69" y="56"/>
                    <a:pt x="66" y="59"/>
                    <a:pt x="66" y="62"/>
                  </a:cubicBezTo>
                  <a:cubicBezTo>
                    <a:pt x="66" y="68"/>
                    <a:pt x="66" y="68"/>
                    <a:pt x="66" y="68"/>
                  </a:cubicBezTo>
                  <a:cubicBezTo>
                    <a:pt x="62" y="68"/>
                    <a:pt x="62" y="68"/>
                    <a:pt x="62" y="68"/>
                  </a:cubicBezTo>
                  <a:cubicBezTo>
                    <a:pt x="62" y="58"/>
                    <a:pt x="62" y="58"/>
                    <a:pt x="62" y="58"/>
                  </a:cubicBezTo>
                  <a:cubicBezTo>
                    <a:pt x="62" y="55"/>
                    <a:pt x="60" y="52"/>
                    <a:pt x="56" y="52"/>
                  </a:cubicBezTo>
                  <a:cubicBezTo>
                    <a:pt x="53" y="52"/>
                    <a:pt x="50" y="55"/>
                    <a:pt x="50" y="58"/>
                  </a:cubicBezTo>
                  <a:cubicBezTo>
                    <a:pt x="50" y="72"/>
                    <a:pt x="50" y="72"/>
                    <a:pt x="50" y="72"/>
                  </a:cubicBezTo>
                  <a:cubicBezTo>
                    <a:pt x="46" y="72"/>
                    <a:pt x="46" y="72"/>
                    <a:pt x="46" y="72"/>
                  </a:cubicBezTo>
                  <a:cubicBezTo>
                    <a:pt x="46" y="30"/>
                    <a:pt x="46" y="30"/>
                    <a:pt x="46" y="30"/>
                  </a:cubicBezTo>
                  <a:cubicBezTo>
                    <a:pt x="46" y="27"/>
                    <a:pt x="44" y="24"/>
                    <a:pt x="40" y="24"/>
                  </a:cubicBezTo>
                  <a:cubicBezTo>
                    <a:pt x="37" y="24"/>
                    <a:pt x="34" y="27"/>
                    <a:pt x="34" y="30"/>
                  </a:cubicBezTo>
                  <a:cubicBezTo>
                    <a:pt x="34" y="75"/>
                    <a:pt x="34" y="75"/>
                    <a:pt x="34" y="75"/>
                  </a:cubicBezTo>
                  <a:cubicBezTo>
                    <a:pt x="26" y="66"/>
                    <a:pt x="15" y="57"/>
                    <a:pt x="11" y="61"/>
                  </a:cubicBezTo>
                  <a:cubicBezTo>
                    <a:pt x="6" y="66"/>
                    <a:pt x="18" y="78"/>
                    <a:pt x="33" y="104"/>
                  </a:cubicBezTo>
                  <a:cubicBezTo>
                    <a:pt x="40" y="116"/>
                    <a:pt x="49" y="124"/>
                    <a:pt x="64" y="124"/>
                  </a:cubicBezTo>
                  <a:close/>
                  <a:moveTo>
                    <a:pt x="98" y="94"/>
                  </a:moveTo>
                  <a:cubicBezTo>
                    <a:pt x="98" y="113"/>
                    <a:pt x="83" y="128"/>
                    <a:pt x="64" y="128"/>
                  </a:cubicBezTo>
                  <a:cubicBezTo>
                    <a:pt x="52" y="128"/>
                    <a:pt x="39" y="122"/>
                    <a:pt x="30" y="106"/>
                  </a:cubicBezTo>
                  <a:cubicBezTo>
                    <a:pt x="17" y="82"/>
                    <a:pt x="0" y="66"/>
                    <a:pt x="8" y="58"/>
                  </a:cubicBezTo>
                  <a:cubicBezTo>
                    <a:pt x="14" y="53"/>
                    <a:pt x="22" y="58"/>
                    <a:pt x="30" y="65"/>
                  </a:cubicBezTo>
                  <a:cubicBezTo>
                    <a:pt x="30" y="65"/>
                    <a:pt x="30" y="65"/>
                    <a:pt x="30" y="65"/>
                  </a:cubicBezTo>
                  <a:cubicBezTo>
                    <a:pt x="30" y="30"/>
                    <a:pt x="30" y="30"/>
                    <a:pt x="30" y="30"/>
                  </a:cubicBezTo>
                  <a:cubicBezTo>
                    <a:pt x="30" y="24"/>
                    <a:pt x="35" y="20"/>
                    <a:pt x="40" y="20"/>
                  </a:cubicBezTo>
                  <a:cubicBezTo>
                    <a:pt x="46" y="20"/>
                    <a:pt x="50" y="24"/>
                    <a:pt x="50" y="30"/>
                  </a:cubicBezTo>
                  <a:cubicBezTo>
                    <a:pt x="50" y="50"/>
                    <a:pt x="50" y="50"/>
                    <a:pt x="50" y="50"/>
                  </a:cubicBezTo>
                  <a:cubicBezTo>
                    <a:pt x="52" y="49"/>
                    <a:pt x="54" y="48"/>
                    <a:pt x="56" y="48"/>
                  </a:cubicBezTo>
                  <a:cubicBezTo>
                    <a:pt x="61" y="48"/>
                    <a:pt x="64" y="51"/>
                    <a:pt x="66" y="55"/>
                  </a:cubicBezTo>
                  <a:cubicBezTo>
                    <a:pt x="67" y="53"/>
                    <a:pt x="70" y="52"/>
                    <a:pt x="72" y="52"/>
                  </a:cubicBezTo>
                  <a:cubicBezTo>
                    <a:pt x="78" y="52"/>
                    <a:pt x="82" y="56"/>
                    <a:pt x="82" y="62"/>
                  </a:cubicBezTo>
                  <a:cubicBezTo>
                    <a:pt x="82" y="62"/>
                    <a:pt x="82" y="62"/>
                    <a:pt x="82" y="62"/>
                  </a:cubicBezTo>
                  <a:cubicBezTo>
                    <a:pt x="84" y="61"/>
                    <a:pt x="86" y="60"/>
                    <a:pt x="88" y="60"/>
                  </a:cubicBezTo>
                  <a:cubicBezTo>
                    <a:pt x="94" y="60"/>
                    <a:pt x="98" y="65"/>
                    <a:pt x="98" y="70"/>
                  </a:cubicBezTo>
                  <a:cubicBezTo>
                    <a:pt x="98" y="94"/>
                    <a:pt x="98" y="94"/>
                    <a:pt x="98" y="94"/>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0" name="Freeform 43"/>
            <p:cNvSpPr>
              <a:spLocks noEditPoints="1"/>
            </p:cNvSpPr>
            <p:nvPr/>
          </p:nvSpPr>
          <p:spPr bwMode="auto">
            <a:xfrm>
              <a:off x="4244976" y="4821932"/>
              <a:ext cx="276225" cy="292100"/>
            </a:xfrm>
            <a:custGeom>
              <a:avLst/>
              <a:gdLst>
                <a:gd name="T0" fmla="*/ 38 w 106"/>
                <a:gd name="T1" fmla="*/ 20 h 112"/>
                <a:gd name="T2" fmla="*/ 38 w 106"/>
                <a:gd name="T3" fmla="*/ 49 h 112"/>
                <a:gd name="T4" fmla="*/ 38 w 106"/>
                <a:gd name="T5" fmla="*/ 49 h 112"/>
                <a:gd name="T6" fmla="*/ 16 w 106"/>
                <a:gd name="T7" fmla="*/ 42 h 112"/>
                <a:gd name="T8" fmla="*/ 37 w 106"/>
                <a:gd name="T9" fmla="*/ 90 h 112"/>
                <a:gd name="T10" fmla="*/ 72 w 106"/>
                <a:gd name="T11" fmla="*/ 112 h 112"/>
                <a:gd name="T12" fmla="*/ 106 w 106"/>
                <a:gd name="T13" fmla="*/ 78 h 112"/>
                <a:gd name="T14" fmla="*/ 106 w 106"/>
                <a:gd name="T15" fmla="*/ 54 h 112"/>
                <a:gd name="T16" fmla="*/ 96 w 106"/>
                <a:gd name="T17" fmla="*/ 44 h 112"/>
                <a:gd name="T18" fmla="*/ 90 w 106"/>
                <a:gd name="T19" fmla="*/ 46 h 112"/>
                <a:gd name="T20" fmla="*/ 90 w 106"/>
                <a:gd name="T21" fmla="*/ 14 h 112"/>
                <a:gd name="T22" fmla="*/ 80 w 106"/>
                <a:gd name="T23" fmla="*/ 4 h 112"/>
                <a:gd name="T24" fmla="*/ 73 w 106"/>
                <a:gd name="T25" fmla="*/ 7 h 112"/>
                <a:gd name="T26" fmla="*/ 64 w 106"/>
                <a:gd name="T27" fmla="*/ 0 h 112"/>
                <a:gd name="T28" fmla="*/ 55 w 106"/>
                <a:gd name="T29" fmla="*/ 7 h 112"/>
                <a:gd name="T30" fmla="*/ 48 w 106"/>
                <a:gd name="T31" fmla="*/ 4 h 112"/>
                <a:gd name="T32" fmla="*/ 38 w 106"/>
                <a:gd name="T33" fmla="*/ 14 h 112"/>
                <a:gd name="T34" fmla="*/ 38 w 106"/>
                <a:gd name="T35" fmla="*/ 16 h 112"/>
                <a:gd name="T36" fmla="*/ 8 w 106"/>
                <a:gd name="T37" fmla="*/ 16 h 112"/>
                <a:gd name="T38" fmla="*/ 21 w 106"/>
                <a:gd name="T39" fmla="*/ 3 h 112"/>
                <a:gd name="T40" fmla="*/ 18 w 106"/>
                <a:gd name="T41" fmla="*/ 0 h 112"/>
                <a:gd name="T42" fmla="*/ 0 w 106"/>
                <a:gd name="T43" fmla="*/ 18 h 112"/>
                <a:gd name="T44" fmla="*/ 18 w 106"/>
                <a:gd name="T45" fmla="*/ 36 h 112"/>
                <a:gd name="T46" fmla="*/ 21 w 106"/>
                <a:gd name="T47" fmla="*/ 33 h 112"/>
                <a:gd name="T48" fmla="*/ 8 w 106"/>
                <a:gd name="T49" fmla="*/ 20 h 112"/>
                <a:gd name="T50" fmla="*/ 38 w 106"/>
                <a:gd name="T51" fmla="*/ 20 h 112"/>
                <a:gd name="T52" fmla="*/ 72 w 106"/>
                <a:gd name="T53" fmla="*/ 108 h 112"/>
                <a:gd name="T54" fmla="*/ 41 w 106"/>
                <a:gd name="T55" fmla="*/ 88 h 112"/>
                <a:gd name="T56" fmla="*/ 19 w 106"/>
                <a:gd name="T57" fmla="*/ 45 h 112"/>
                <a:gd name="T58" fmla="*/ 42 w 106"/>
                <a:gd name="T59" fmla="*/ 59 h 112"/>
                <a:gd name="T60" fmla="*/ 42 w 106"/>
                <a:gd name="T61" fmla="*/ 14 h 112"/>
                <a:gd name="T62" fmla="*/ 48 w 106"/>
                <a:gd name="T63" fmla="*/ 8 h 112"/>
                <a:gd name="T64" fmla="*/ 54 w 106"/>
                <a:gd name="T65" fmla="*/ 14 h 112"/>
                <a:gd name="T66" fmla="*/ 54 w 106"/>
                <a:gd name="T67" fmla="*/ 56 h 112"/>
                <a:gd name="T68" fmla="*/ 58 w 106"/>
                <a:gd name="T69" fmla="*/ 56 h 112"/>
                <a:gd name="T70" fmla="*/ 58 w 106"/>
                <a:gd name="T71" fmla="*/ 10 h 112"/>
                <a:gd name="T72" fmla="*/ 64 w 106"/>
                <a:gd name="T73" fmla="*/ 4 h 112"/>
                <a:gd name="T74" fmla="*/ 70 w 106"/>
                <a:gd name="T75" fmla="*/ 10 h 112"/>
                <a:gd name="T76" fmla="*/ 70 w 106"/>
                <a:gd name="T77" fmla="*/ 52 h 112"/>
                <a:gd name="T78" fmla="*/ 74 w 106"/>
                <a:gd name="T79" fmla="*/ 52 h 112"/>
                <a:gd name="T80" fmla="*/ 74 w 106"/>
                <a:gd name="T81" fmla="*/ 14 h 112"/>
                <a:gd name="T82" fmla="*/ 80 w 106"/>
                <a:gd name="T83" fmla="*/ 8 h 112"/>
                <a:gd name="T84" fmla="*/ 86 w 106"/>
                <a:gd name="T85" fmla="*/ 14 h 112"/>
                <a:gd name="T86" fmla="*/ 86 w 106"/>
                <a:gd name="T87" fmla="*/ 56 h 112"/>
                <a:gd name="T88" fmla="*/ 90 w 106"/>
                <a:gd name="T89" fmla="*/ 56 h 112"/>
                <a:gd name="T90" fmla="*/ 90 w 106"/>
                <a:gd name="T91" fmla="*/ 54 h 112"/>
                <a:gd name="T92" fmla="*/ 96 w 106"/>
                <a:gd name="T93" fmla="*/ 48 h 112"/>
                <a:gd name="T94" fmla="*/ 102 w 106"/>
                <a:gd name="T95" fmla="*/ 54 h 112"/>
                <a:gd name="T96" fmla="*/ 102 w 106"/>
                <a:gd name="T97" fmla="*/ 63 h 112"/>
                <a:gd name="T98" fmla="*/ 102 w 106"/>
                <a:gd name="T99" fmla="*/ 78 h 112"/>
                <a:gd name="T100" fmla="*/ 72 w 106"/>
                <a:gd name="T101" fmla="*/ 108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06" h="112">
                  <a:moveTo>
                    <a:pt x="38" y="20"/>
                  </a:moveTo>
                  <a:cubicBezTo>
                    <a:pt x="38" y="49"/>
                    <a:pt x="38" y="49"/>
                    <a:pt x="38" y="49"/>
                  </a:cubicBezTo>
                  <a:cubicBezTo>
                    <a:pt x="38" y="49"/>
                    <a:pt x="38" y="49"/>
                    <a:pt x="38" y="49"/>
                  </a:cubicBezTo>
                  <a:cubicBezTo>
                    <a:pt x="30" y="42"/>
                    <a:pt x="21" y="37"/>
                    <a:pt x="16" y="42"/>
                  </a:cubicBezTo>
                  <a:cubicBezTo>
                    <a:pt x="8" y="50"/>
                    <a:pt x="24" y="66"/>
                    <a:pt x="37" y="90"/>
                  </a:cubicBezTo>
                  <a:cubicBezTo>
                    <a:pt x="47" y="106"/>
                    <a:pt x="60" y="112"/>
                    <a:pt x="72" y="112"/>
                  </a:cubicBezTo>
                  <a:cubicBezTo>
                    <a:pt x="91" y="112"/>
                    <a:pt x="106" y="97"/>
                    <a:pt x="106" y="78"/>
                  </a:cubicBezTo>
                  <a:cubicBezTo>
                    <a:pt x="106" y="54"/>
                    <a:pt x="106" y="54"/>
                    <a:pt x="106" y="54"/>
                  </a:cubicBezTo>
                  <a:cubicBezTo>
                    <a:pt x="106" y="49"/>
                    <a:pt x="102" y="44"/>
                    <a:pt x="96" y="44"/>
                  </a:cubicBezTo>
                  <a:cubicBezTo>
                    <a:pt x="94" y="44"/>
                    <a:pt x="92" y="45"/>
                    <a:pt x="90" y="46"/>
                  </a:cubicBezTo>
                  <a:cubicBezTo>
                    <a:pt x="90" y="14"/>
                    <a:pt x="90" y="14"/>
                    <a:pt x="90" y="14"/>
                  </a:cubicBezTo>
                  <a:cubicBezTo>
                    <a:pt x="90" y="8"/>
                    <a:pt x="86" y="4"/>
                    <a:pt x="80" y="4"/>
                  </a:cubicBezTo>
                  <a:cubicBezTo>
                    <a:pt x="78" y="4"/>
                    <a:pt x="75" y="5"/>
                    <a:pt x="73" y="7"/>
                  </a:cubicBezTo>
                  <a:cubicBezTo>
                    <a:pt x="72" y="3"/>
                    <a:pt x="68" y="0"/>
                    <a:pt x="64" y="0"/>
                  </a:cubicBezTo>
                  <a:cubicBezTo>
                    <a:pt x="60" y="0"/>
                    <a:pt x="56" y="3"/>
                    <a:pt x="55" y="7"/>
                  </a:cubicBezTo>
                  <a:cubicBezTo>
                    <a:pt x="53" y="5"/>
                    <a:pt x="51" y="4"/>
                    <a:pt x="48" y="4"/>
                  </a:cubicBezTo>
                  <a:cubicBezTo>
                    <a:pt x="43" y="4"/>
                    <a:pt x="38" y="9"/>
                    <a:pt x="38" y="14"/>
                  </a:cubicBezTo>
                  <a:cubicBezTo>
                    <a:pt x="38" y="16"/>
                    <a:pt x="38" y="16"/>
                    <a:pt x="38" y="16"/>
                  </a:cubicBezTo>
                  <a:cubicBezTo>
                    <a:pt x="8" y="16"/>
                    <a:pt x="8" y="16"/>
                    <a:pt x="8" y="16"/>
                  </a:cubicBezTo>
                  <a:cubicBezTo>
                    <a:pt x="21" y="3"/>
                    <a:pt x="21" y="3"/>
                    <a:pt x="21" y="3"/>
                  </a:cubicBezTo>
                  <a:cubicBezTo>
                    <a:pt x="18" y="0"/>
                    <a:pt x="18" y="0"/>
                    <a:pt x="18" y="0"/>
                  </a:cubicBezTo>
                  <a:cubicBezTo>
                    <a:pt x="0" y="18"/>
                    <a:pt x="0" y="18"/>
                    <a:pt x="0" y="18"/>
                  </a:cubicBezTo>
                  <a:cubicBezTo>
                    <a:pt x="18" y="36"/>
                    <a:pt x="18" y="36"/>
                    <a:pt x="18" y="36"/>
                  </a:cubicBezTo>
                  <a:cubicBezTo>
                    <a:pt x="21" y="33"/>
                    <a:pt x="21" y="33"/>
                    <a:pt x="21" y="33"/>
                  </a:cubicBezTo>
                  <a:cubicBezTo>
                    <a:pt x="8" y="20"/>
                    <a:pt x="8" y="20"/>
                    <a:pt x="8" y="20"/>
                  </a:cubicBezTo>
                  <a:cubicBezTo>
                    <a:pt x="38" y="20"/>
                    <a:pt x="38" y="20"/>
                    <a:pt x="38" y="20"/>
                  </a:cubicBezTo>
                  <a:close/>
                  <a:moveTo>
                    <a:pt x="72" y="108"/>
                  </a:moveTo>
                  <a:cubicBezTo>
                    <a:pt x="57" y="108"/>
                    <a:pt x="48" y="100"/>
                    <a:pt x="41" y="88"/>
                  </a:cubicBezTo>
                  <a:cubicBezTo>
                    <a:pt x="25" y="62"/>
                    <a:pt x="14" y="50"/>
                    <a:pt x="19" y="45"/>
                  </a:cubicBezTo>
                  <a:cubicBezTo>
                    <a:pt x="23" y="41"/>
                    <a:pt x="34" y="50"/>
                    <a:pt x="42" y="59"/>
                  </a:cubicBezTo>
                  <a:cubicBezTo>
                    <a:pt x="42" y="14"/>
                    <a:pt x="42" y="14"/>
                    <a:pt x="42" y="14"/>
                  </a:cubicBezTo>
                  <a:cubicBezTo>
                    <a:pt x="42" y="11"/>
                    <a:pt x="45" y="8"/>
                    <a:pt x="48" y="8"/>
                  </a:cubicBezTo>
                  <a:cubicBezTo>
                    <a:pt x="51" y="8"/>
                    <a:pt x="54" y="11"/>
                    <a:pt x="54" y="14"/>
                  </a:cubicBezTo>
                  <a:cubicBezTo>
                    <a:pt x="54" y="56"/>
                    <a:pt x="54" y="56"/>
                    <a:pt x="54" y="56"/>
                  </a:cubicBezTo>
                  <a:cubicBezTo>
                    <a:pt x="58" y="56"/>
                    <a:pt x="58" y="56"/>
                    <a:pt x="58" y="56"/>
                  </a:cubicBezTo>
                  <a:cubicBezTo>
                    <a:pt x="58" y="10"/>
                    <a:pt x="58" y="10"/>
                    <a:pt x="58" y="10"/>
                  </a:cubicBezTo>
                  <a:cubicBezTo>
                    <a:pt x="58" y="7"/>
                    <a:pt x="61" y="4"/>
                    <a:pt x="64" y="4"/>
                  </a:cubicBezTo>
                  <a:cubicBezTo>
                    <a:pt x="67" y="4"/>
                    <a:pt x="70" y="7"/>
                    <a:pt x="70" y="10"/>
                  </a:cubicBezTo>
                  <a:cubicBezTo>
                    <a:pt x="70" y="52"/>
                    <a:pt x="70" y="52"/>
                    <a:pt x="70" y="52"/>
                  </a:cubicBezTo>
                  <a:cubicBezTo>
                    <a:pt x="74" y="52"/>
                    <a:pt x="74" y="52"/>
                    <a:pt x="74" y="52"/>
                  </a:cubicBezTo>
                  <a:cubicBezTo>
                    <a:pt x="74" y="14"/>
                    <a:pt x="74" y="14"/>
                    <a:pt x="74" y="14"/>
                  </a:cubicBezTo>
                  <a:cubicBezTo>
                    <a:pt x="74" y="11"/>
                    <a:pt x="77" y="8"/>
                    <a:pt x="80" y="8"/>
                  </a:cubicBezTo>
                  <a:cubicBezTo>
                    <a:pt x="83" y="8"/>
                    <a:pt x="86" y="11"/>
                    <a:pt x="86" y="14"/>
                  </a:cubicBezTo>
                  <a:cubicBezTo>
                    <a:pt x="86" y="56"/>
                    <a:pt x="86" y="56"/>
                    <a:pt x="86" y="56"/>
                  </a:cubicBezTo>
                  <a:cubicBezTo>
                    <a:pt x="90" y="56"/>
                    <a:pt x="90" y="56"/>
                    <a:pt x="90" y="56"/>
                  </a:cubicBezTo>
                  <a:cubicBezTo>
                    <a:pt x="90" y="54"/>
                    <a:pt x="90" y="54"/>
                    <a:pt x="90" y="54"/>
                  </a:cubicBezTo>
                  <a:cubicBezTo>
                    <a:pt x="90" y="51"/>
                    <a:pt x="93" y="48"/>
                    <a:pt x="96" y="48"/>
                  </a:cubicBezTo>
                  <a:cubicBezTo>
                    <a:pt x="99" y="48"/>
                    <a:pt x="102" y="51"/>
                    <a:pt x="102" y="54"/>
                  </a:cubicBezTo>
                  <a:cubicBezTo>
                    <a:pt x="102" y="63"/>
                    <a:pt x="102" y="63"/>
                    <a:pt x="102" y="63"/>
                  </a:cubicBezTo>
                  <a:cubicBezTo>
                    <a:pt x="102" y="78"/>
                    <a:pt x="102" y="78"/>
                    <a:pt x="102" y="78"/>
                  </a:cubicBezTo>
                  <a:cubicBezTo>
                    <a:pt x="102" y="95"/>
                    <a:pt x="89" y="108"/>
                    <a:pt x="72" y="108"/>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1" name="Freeform 44"/>
            <p:cNvSpPr>
              <a:spLocks noEditPoints="1"/>
            </p:cNvSpPr>
            <p:nvPr/>
          </p:nvSpPr>
          <p:spPr bwMode="auto">
            <a:xfrm>
              <a:off x="11682414" y="3032156"/>
              <a:ext cx="306388" cy="292100"/>
            </a:xfrm>
            <a:custGeom>
              <a:avLst/>
              <a:gdLst>
                <a:gd name="T0" fmla="*/ 82 w 118"/>
                <a:gd name="T1" fmla="*/ 16 h 112"/>
                <a:gd name="T2" fmla="*/ 82 w 118"/>
                <a:gd name="T3" fmla="*/ 14 h 112"/>
                <a:gd name="T4" fmla="*/ 72 w 118"/>
                <a:gd name="T5" fmla="*/ 4 h 112"/>
                <a:gd name="T6" fmla="*/ 66 w 118"/>
                <a:gd name="T7" fmla="*/ 7 h 112"/>
                <a:gd name="T8" fmla="*/ 56 w 118"/>
                <a:gd name="T9" fmla="*/ 0 h 112"/>
                <a:gd name="T10" fmla="*/ 47 w 118"/>
                <a:gd name="T11" fmla="*/ 7 h 112"/>
                <a:gd name="T12" fmla="*/ 40 w 118"/>
                <a:gd name="T13" fmla="*/ 4 h 112"/>
                <a:gd name="T14" fmla="*/ 30 w 118"/>
                <a:gd name="T15" fmla="*/ 14 h 112"/>
                <a:gd name="T16" fmla="*/ 30 w 118"/>
                <a:gd name="T17" fmla="*/ 49 h 112"/>
                <a:gd name="T18" fmla="*/ 30 w 118"/>
                <a:gd name="T19" fmla="*/ 49 h 112"/>
                <a:gd name="T20" fmla="*/ 8 w 118"/>
                <a:gd name="T21" fmla="*/ 42 h 112"/>
                <a:gd name="T22" fmla="*/ 30 w 118"/>
                <a:gd name="T23" fmla="*/ 90 h 112"/>
                <a:gd name="T24" fmla="*/ 64 w 118"/>
                <a:gd name="T25" fmla="*/ 112 h 112"/>
                <a:gd name="T26" fmla="*/ 98 w 118"/>
                <a:gd name="T27" fmla="*/ 78 h 112"/>
                <a:gd name="T28" fmla="*/ 98 w 118"/>
                <a:gd name="T29" fmla="*/ 54 h 112"/>
                <a:gd name="T30" fmla="*/ 88 w 118"/>
                <a:gd name="T31" fmla="*/ 44 h 112"/>
                <a:gd name="T32" fmla="*/ 82 w 118"/>
                <a:gd name="T33" fmla="*/ 46 h 112"/>
                <a:gd name="T34" fmla="*/ 82 w 118"/>
                <a:gd name="T35" fmla="*/ 20 h 112"/>
                <a:gd name="T36" fmla="*/ 110 w 118"/>
                <a:gd name="T37" fmla="*/ 20 h 112"/>
                <a:gd name="T38" fmla="*/ 97 w 118"/>
                <a:gd name="T39" fmla="*/ 33 h 112"/>
                <a:gd name="T40" fmla="*/ 100 w 118"/>
                <a:gd name="T41" fmla="*/ 36 h 112"/>
                <a:gd name="T42" fmla="*/ 118 w 118"/>
                <a:gd name="T43" fmla="*/ 18 h 112"/>
                <a:gd name="T44" fmla="*/ 100 w 118"/>
                <a:gd name="T45" fmla="*/ 0 h 112"/>
                <a:gd name="T46" fmla="*/ 97 w 118"/>
                <a:gd name="T47" fmla="*/ 3 h 112"/>
                <a:gd name="T48" fmla="*/ 110 w 118"/>
                <a:gd name="T49" fmla="*/ 16 h 112"/>
                <a:gd name="T50" fmla="*/ 82 w 118"/>
                <a:gd name="T51" fmla="*/ 16 h 112"/>
                <a:gd name="T52" fmla="*/ 64 w 118"/>
                <a:gd name="T53" fmla="*/ 108 h 112"/>
                <a:gd name="T54" fmla="*/ 33 w 118"/>
                <a:gd name="T55" fmla="*/ 88 h 112"/>
                <a:gd name="T56" fmla="*/ 11 w 118"/>
                <a:gd name="T57" fmla="*/ 45 h 112"/>
                <a:gd name="T58" fmla="*/ 34 w 118"/>
                <a:gd name="T59" fmla="*/ 59 h 112"/>
                <a:gd name="T60" fmla="*/ 34 w 118"/>
                <a:gd name="T61" fmla="*/ 14 h 112"/>
                <a:gd name="T62" fmla="*/ 40 w 118"/>
                <a:gd name="T63" fmla="*/ 8 h 112"/>
                <a:gd name="T64" fmla="*/ 46 w 118"/>
                <a:gd name="T65" fmla="*/ 14 h 112"/>
                <a:gd name="T66" fmla="*/ 46 w 118"/>
                <a:gd name="T67" fmla="*/ 56 h 112"/>
                <a:gd name="T68" fmla="*/ 50 w 118"/>
                <a:gd name="T69" fmla="*/ 56 h 112"/>
                <a:gd name="T70" fmla="*/ 50 w 118"/>
                <a:gd name="T71" fmla="*/ 10 h 112"/>
                <a:gd name="T72" fmla="*/ 56 w 118"/>
                <a:gd name="T73" fmla="*/ 4 h 112"/>
                <a:gd name="T74" fmla="*/ 62 w 118"/>
                <a:gd name="T75" fmla="*/ 10 h 112"/>
                <a:gd name="T76" fmla="*/ 62 w 118"/>
                <a:gd name="T77" fmla="*/ 52 h 112"/>
                <a:gd name="T78" fmla="*/ 66 w 118"/>
                <a:gd name="T79" fmla="*/ 52 h 112"/>
                <a:gd name="T80" fmla="*/ 66 w 118"/>
                <a:gd name="T81" fmla="*/ 14 h 112"/>
                <a:gd name="T82" fmla="*/ 72 w 118"/>
                <a:gd name="T83" fmla="*/ 8 h 112"/>
                <a:gd name="T84" fmla="*/ 78 w 118"/>
                <a:gd name="T85" fmla="*/ 14 h 112"/>
                <a:gd name="T86" fmla="*/ 78 w 118"/>
                <a:gd name="T87" fmla="*/ 56 h 112"/>
                <a:gd name="T88" fmla="*/ 82 w 118"/>
                <a:gd name="T89" fmla="*/ 56 h 112"/>
                <a:gd name="T90" fmla="*/ 82 w 118"/>
                <a:gd name="T91" fmla="*/ 54 h 112"/>
                <a:gd name="T92" fmla="*/ 88 w 118"/>
                <a:gd name="T93" fmla="*/ 48 h 112"/>
                <a:gd name="T94" fmla="*/ 94 w 118"/>
                <a:gd name="T95" fmla="*/ 54 h 112"/>
                <a:gd name="T96" fmla="*/ 94 w 118"/>
                <a:gd name="T97" fmla="*/ 63 h 112"/>
                <a:gd name="T98" fmla="*/ 94 w 118"/>
                <a:gd name="T99" fmla="*/ 78 h 112"/>
                <a:gd name="T100" fmla="*/ 64 w 118"/>
                <a:gd name="T101" fmla="*/ 108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18" h="112">
                  <a:moveTo>
                    <a:pt x="82" y="16"/>
                  </a:moveTo>
                  <a:cubicBezTo>
                    <a:pt x="82" y="14"/>
                    <a:pt x="82" y="14"/>
                    <a:pt x="82" y="14"/>
                  </a:cubicBezTo>
                  <a:cubicBezTo>
                    <a:pt x="82" y="8"/>
                    <a:pt x="78" y="4"/>
                    <a:pt x="72" y="4"/>
                  </a:cubicBezTo>
                  <a:cubicBezTo>
                    <a:pt x="70" y="4"/>
                    <a:pt x="67" y="5"/>
                    <a:pt x="66" y="7"/>
                  </a:cubicBezTo>
                  <a:cubicBezTo>
                    <a:pt x="64" y="3"/>
                    <a:pt x="60" y="0"/>
                    <a:pt x="56" y="0"/>
                  </a:cubicBezTo>
                  <a:cubicBezTo>
                    <a:pt x="52" y="0"/>
                    <a:pt x="48" y="3"/>
                    <a:pt x="47" y="7"/>
                  </a:cubicBezTo>
                  <a:cubicBezTo>
                    <a:pt x="45" y="5"/>
                    <a:pt x="43" y="4"/>
                    <a:pt x="40" y="4"/>
                  </a:cubicBezTo>
                  <a:cubicBezTo>
                    <a:pt x="35" y="4"/>
                    <a:pt x="30" y="9"/>
                    <a:pt x="30" y="14"/>
                  </a:cubicBezTo>
                  <a:cubicBezTo>
                    <a:pt x="30" y="49"/>
                    <a:pt x="30" y="49"/>
                    <a:pt x="30" y="49"/>
                  </a:cubicBezTo>
                  <a:cubicBezTo>
                    <a:pt x="30" y="49"/>
                    <a:pt x="30" y="49"/>
                    <a:pt x="30" y="49"/>
                  </a:cubicBezTo>
                  <a:cubicBezTo>
                    <a:pt x="22" y="42"/>
                    <a:pt x="13" y="37"/>
                    <a:pt x="8" y="42"/>
                  </a:cubicBezTo>
                  <a:cubicBezTo>
                    <a:pt x="0" y="50"/>
                    <a:pt x="16" y="66"/>
                    <a:pt x="30" y="90"/>
                  </a:cubicBezTo>
                  <a:cubicBezTo>
                    <a:pt x="39" y="106"/>
                    <a:pt x="52" y="112"/>
                    <a:pt x="64" y="112"/>
                  </a:cubicBezTo>
                  <a:cubicBezTo>
                    <a:pt x="83" y="112"/>
                    <a:pt x="98" y="97"/>
                    <a:pt x="98" y="78"/>
                  </a:cubicBezTo>
                  <a:cubicBezTo>
                    <a:pt x="98" y="54"/>
                    <a:pt x="98" y="54"/>
                    <a:pt x="98" y="54"/>
                  </a:cubicBezTo>
                  <a:cubicBezTo>
                    <a:pt x="98" y="49"/>
                    <a:pt x="94" y="44"/>
                    <a:pt x="88" y="44"/>
                  </a:cubicBezTo>
                  <a:cubicBezTo>
                    <a:pt x="86" y="44"/>
                    <a:pt x="84" y="45"/>
                    <a:pt x="82" y="46"/>
                  </a:cubicBezTo>
                  <a:cubicBezTo>
                    <a:pt x="82" y="20"/>
                    <a:pt x="82" y="20"/>
                    <a:pt x="82" y="20"/>
                  </a:cubicBezTo>
                  <a:cubicBezTo>
                    <a:pt x="110" y="20"/>
                    <a:pt x="110" y="20"/>
                    <a:pt x="110" y="20"/>
                  </a:cubicBezTo>
                  <a:cubicBezTo>
                    <a:pt x="97" y="33"/>
                    <a:pt x="97" y="33"/>
                    <a:pt x="97" y="33"/>
                  </a:cubicBezTo>
                  <a:cubicBezTo>
                    <a:pt x="100" y="36"/>
                    <a:pt x="100" y="36"/>
                    <a:pt x="100" y="36"/>
                  </a:cubicBezTo>
                  <a:cubicBezTo>
                    <a:pt x="118" y="18"/>
                    <a:pt x="118" y="18"/>
                    <a:pt x="118" y="18"/>
                  </a:cubicBezTo>
                  <a:cubicBezTo>
                    <a:pt x="100" y="0"/>
                    <a:pt x="100" y="0"/>
                    <a:pt x="100" y="0"/>
                  </a:cubicBezTo>
                  <a:cubicBezTo>
                    <a:pt x="97" y="3"/>
                    <a:pt x="97" y="3"/>
                    <a:pt x="97" y="3"/>
                  </a:cubicBezTo>
                  <a:cubicBezTo>
                    <a:pt x="110" y="16"/>
                    <a:pt x="110" y="16"/>
                    <a:pt x="110" y="16"/>
                  </a:cubicBezTo>
                  <a:cubicBezTo>
                    <a:pt x="82" y="16"/>
                    <a:pt x="82" y="16"/>
                    <a:pt x="82" y="16"/>
                  </a:cubicBezTo>
                  <a:close/>
                  <a:moveTo>
                    <a:pt x="64" y="108"/>
                  </a:moveTo>
                  <a:cubicBezTo>
                    <a:pt x="49" y="108"/>
                    <a:pt x="40" y="100"/>
                    <a:pt x="33" y="88"/>
                  </a:cubicBezTo>
                  <a:cubicBezTo>
                    <a:pt x="17" y="62"/>
                    <a:pt x="6" y="50"/>
                    <a:pt x="11" y="45"/>
                  </a:cubicBezTo>
                  <a:cubicBezTo>
                    <a:pt x="15" y="41"/>
                    <a:pt x="26" y="50"/>
                    <a:pt x="34" y="59"/>
                  </a:cubicBezTo>
                  <a:cubicBezTo>
                    <a:pt x="34" y="14"/>
                    <a:pt x="34" y="14"/>
                    <a:pt x="34" y="14"/>
                  </a:cubicBezTo>
                  <a:cubicBezTo>
                    <a:pt x="34" y="11"/>
                    <a:pt x="37" y="8"/>
                    <a:pt x="40" y="8"/>
                  </a:cubicBezTo>
                  <a:cubicBezTo>
                    <a:pt x="43" y="8"/>
                    <a:pt x="46" y="11"/>
                    <a:pt x="46" y="14"/>
                  </a:cubicBezTo>
                  <a:cubicBezTo>
                    <a:pt x="46" y="56"/>
                    <a:pt x="46" y="56"/>
                    <a:pt x="46" y="56"/>
                  </a:cubicBezTo>
                  <a:cubicBezTo>
                    <a:pt x="50" y="56"/>
                    <a:pt x="50" y="56"/>
                    <a:pt x="50" y="56"/>
                  </a:cubicBezTo>
                  <a:cubicBezTo>
                    <a:pt x="50" y="10"/>
                    <a:pt x="50" y="10"/>
                    <a:pt x="50" y="10"/>
                  </a:cubicBezTo>
                  <a:cubicBezTo>
                    <a:pt x="50" y="7"/>
                    <a:pt x="53" y="4"/>
                    <a:pt x="56" y="4"/>
                  </a:cubicBezTo>
                  <a:cubicBezTo>
                    <a:pt x="59" y="4"/>
                    <a:pt x="62" y="7"/>
                    <a:pt x="62" y="10"/>
                  </a:cubicBezTo>
                  <a:cubicBezTo>
                    <a:pt x="62" y="52"/>
                    <a:pt x="62" y="52"/>
                    <a:pt x="62" y="52"/>
                  </a:cubicBezTo>
                  <a:cubicBezTo>
                    <a:pt x="66" y="52"/>
                    <a:pt x="66" y="52"/>
                    <a:pt x="66" y="52"/>
                  </a:cubicBezTo>
                  <a:cubicBezTo>
                    <a:pt x="66" y="14"/>
                    <a:pt x="66" y="14"/>
                    <a:pt x="66" y="14"/>
                  </a:cubicBezTo>
                  <a:cubicBezTo>
                    <a:pt x="66" y="11"/>
                    <a:pt x="69" y="8"/>
                    <a:pt x="72" y="8"/>
                  </a:cubicBezTo>
                  <a:cubicBezTo>
                    <a:pt x="75" y="8"/>
                    <a:pt x="78" y="11"/>
                    <a:pt x="78" y="14"/>
                  </a:cubicBezTo>
                  <a:cubicBezTo>
                    <a:pt x="78" y="56"/>
                    <a:pt x="78" y="56"/>
                    <a:pt x="78" y="56"/>
                  </a:cubicBezTo>
                  <a:cubicBezTo>
                    <a:pt x="82" y="56"/>
                    <a:pt x="82" y="56"/>
                    <a:pt x="82" y="56"/>
                  </a:cubicBezTo>
                  <a:cubicBezTo>
                    <a:pt x="82" y="54"/>
                    <a:pt x="82" y="54"/>
                    <a:pt x="82" y="54"/>
                  </a:cubicBezTo>
                  <a:cubicBezTo>
                    <a:pt x="82" y="51"/>
                    <a:pt x="85" y="48"/>
                    <a:pt x="88" y="48"/>
                  </a:cubicBezTo>
                  <a:cubicBezTo>
                    <a:pt x="91" y="48"/>
                    <a:pt x="94" y="51"/>
                    <a:pt x="94" y="54"/>
                  </a:cubicBezTo>
                  <a:cubicBezTo>
                    <a:pt x="94" y="63"/>
                    <a:pt x="94" y="63"/>
                    <a:pt x="94" y="63"/>
                  </a:cubicBezTo>
                  <a:cubicBezTo>
                    <a:pt x="94" y="78"/>
                    <a:pt x="94" y="78"/>
                    <a:pt x="94" y="78"/>
                  </a:cubicBezTo>
                  <a:cubicBezTo>
                    <a:pt x="94" y="95"/>
                    <a:pt x="81" y="108"/>
                    <a:pt x="64" y="108"/>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2" name="Freeform 45"/>
            <p:cNvSpPr>
              <a:spLocks noEditPoints="1"/>
            </p:cNvSpPr>
            <p:nvPr/>
          </p:nvSpPr>
          <p:spPr bwMode="auto">
            <a:xfrm>
              <a:off x="5516564" y="4821932"/>
              <a:ext cx="254000" cy="292100"/>
            </a:xfrm>
            <a:custGeom>
              <a:avLst/>
              <a:gdLst>
                <a:gd name="T0" fmla="*/ 88 w 98"/>
                <a:gd name="T1" fmla="*/ 44 h 112"/>
                <a:gd name="T2" fmla="*/ 82 w 98"/>
                <a:gd name="T3" fmla="*/ 46 h 112"/>
                <a:gd name="T4" fmla="*/ 82 w 98"/>
                <a:gd name="T5" fmla="*/ 14 h 112"/>
                <a:gd name="T6" fmla="*/ 72 w 98"/>
                <a:gd name="T7" fmla="*/ 4 h 112"/>
                <a:gd name="T8" fmla="*/ 66 w 98"/>
                <a:gd name="T9" fmla="*/ 7 h 112"/>
                <a:gd name="T10" fmla="*/ 57 w 98"/>
                <a:gd name="T11" fmla="*/ 0 h 112"/>
                <a:gd name="T12" fmla="*/ 47 w 98"/>
                <a:gd name="T13" fmla="*/ 7 h 112"/>
                <a:gd name="T14" fmla="*/ 40 w 98"/>
                <a:gd name="T15" fmla="*/ 4 h 112"/>
                <a:gd name="T16" fmla="*/ 30 w 98"/>
                <a:gd name="T17" fmla="*/ 14 h 112"/>
                <a:gd name="T18" fmla="*/ 30 w 98"/>
                <a:gd name="T19" fmla="*/ 49 h 112"/>
                <a:gd name="T20" fmla="*/ 8 w 98"/>
                <a:gd name="T21" fmla="*/ 42 h 112"/>
                <a:gd name="T22" fmla="*/ 30 w 98"/>
                <a:gd name="T23" fmla="*/ 90 h 112"/>
                <a:gd name="T24" fmla="*/ 64 w 98"/>
                <a:gd name="T25" fmla="*/ 112 h 112"/>
                <a:gd name="T26" fmla="*/ 98 w 98"/>
                <a:gd name="T27" fmla="*/ 78 h 112"/>
                <a:gd name="T28" fmla="*/ 98 w 98"/>
                <a:gd name="T29" fmla="*/ 54 h 112"/>
                <a:gd name="T30" fmla="*/ 88 w 98"/>
                <a:gd name="T31" fmla="*/ 44 h 112"/>
                <a:gd name="T32" fmla="*/ 94 w 98"/>
                <a:gd name="T33" fmla="*/ 63 h 112"/>
                <a:gd name="T34" fmla="*/ 94 w 98"/>
                <a:gd name="T35" fmla="*/ 78 h 112"/>
                <a:gd name="T36" fmla="*/ 66 w 98"/>
                <a:gd name="T37" fmla="*/ 108 h 112"/>
                <a:gd name="T38" fmla="*/ 66 w 98"/>
                <a:gd name="T39" fmla="*/ 72 h 112"/>
                <a:gd name="T40" fmla="*/ 79 w 98"/>
                <a:gd name="T41" fmla="*/ 85 h 112"/>
                <a:gd name="T42" fmla="*/ 82 w 98"/>
                <a:gd name="T43" fmla="*/ 82 h 112"/>
                <a:gd name="T44" fmla="*/ 65 w 98"/>
                <a:gd name="T45" fmla="*/ 64 h 112"/>
                <a:gd name="T46" fmla="*/ 47 w 98"/>
                <a:gd name="T47" fmla="*/ 82 h 112"/>
                <a:gd name="T48" fmla="*/ 49 w 98"/>
                <a:gd name="T49" fmla="*/ 85 h 112"/>
                <a:gd name="T50" fmla="*/ 62 w 98"/>
                <a:gd name="T51" fmla="*/ 72 h 112"/>
                <a:gd name="T52" fmla="*/ 62 w 98"/>
                <a:gd name="T53" fmla="*/ 108 h 112"/>
                <a:gd name="T54" fmla="*/ 33 w 98"/>
                <a:gd name="T55" fmla="*/ 88 h 112"/>
                <a:gd name="T56" fmla="*/ 11 w 98"/>
                <a:gd name="T57" fmla="*/ 45 h 112"/>
                <a:gd name="T58" fmla="*/ 34 w 98"/>
                <a:gd name="T59" fmla="*/ 59 h 112"/>
                <a:gd name="T60" fmla="*/ 34 w 98"/>
                <a:gd name="T61" fmla="*/ 14 h 112"/>
                <a:gd name="T62" fmla="*/ 40 w 98"/>
                <a:gd name="T63" fmla="*/ 8 h 112"/>
                <a:gd name="T64" fmla="*/ 46 w 98"/>
                <a:gd name="T65" fmla="*/ 14 h 112"/>
                <a:gd name="T66" fmla="*/ 46 w 98"/>
                <a:gd name="T67" fmla="*/ 58 h 112"/>
                <a:gd name="T68" fmla="*/ 50 w 98"/>
                <a:gd name="T69" fmla="*/ 58 h 112"/>
                <a:gd name="T70" fmla="*/ 50 w 98"/>
                <a:gd name="T71" fmla="*/ 10 h 112"/>
                <a:gd name="T72" fmla="*/ 56 w 98"/>
                <a:gd name="T73" fmla="*/ 4 h 112"/>
                <a:gd name="T74" fmla="*/ 62 w 98"/>
                <a:gd name="T75" fmla="*/ 10 h 112"/>
                <a:gd name="T76" fmla="*/ 62 w 98"/>
                <a:gd name="T77" fmla="*/ 54 h 112"/>
                <a:gd name="T78" fmla="*/ 66 w 98"/>
                <a:gd name="T79" fmla="*/ 54 h 112"/>
                <a:gd name="T80" fmla="*/ 66 w 98"/>
                <a:gd name="T81" fmla="*/ 14 h 112"/>
                <a:gd name="T82" fmla="*/ 72 w 98"/>
                <a:gd name="T83" fmla="*/ 8 h 112"/>
                <a:gd name="T84" fmla="*/ 78 w 98"/>
                <a:gd name="T85" fmla="*/ 14 h 112"/>
                <a:gd name="T86" fmla="*/ 78 w 98"/>
                <a:gd name="T87" fmla="*/ 58 h 112"/>
                <a:gd name="T88" fmla="*/ 82 w 98"/>
                <a:gd name="T89" fmla="*/ 58 h 112"/>
                <a:gd name="T90" fmla="*/ 82 w 98"/>
                <a:gd name="T91" fmla="*/ 54 h 112"/>
                <a:gd name="T92" fmla="*/ 88 w 98"/>
                <a:gd name="T93" fmla="*/ 48 h 112"/>
                <a:gd name="T94" fmla="*/ 94 w 98"/>
                <a:gd name="T95" fmla="*/ 54 h 112"/>
                <a:gd name="T96" fmla="*/ 94 w 98"/>
                <a:gd name="T97" fmla="*/ 63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98" h="112">
                  <a:moveTo>
                    <a:pt x="88" y="44"/>
                  </a:moveTo>
                  <a:cubicBezTo>
                    <a:pt x="86" y="44"/>
                    <a:pt x="86" y="45"/>
                    <a:pt x="82" y="46"/>
                  </a:cubicBezTo>
                  <a:cubicBezTo>
                    <a:pt x="82" y="14"/>
                    <a:pt x="82" y="14"/>
                    <a:pt x="82" y="14"/>
                  </a:cubicBezTo>
                  <a:cubicBezTo>
                    <a:pt x="82" y="8"/>
                    <a:pt x="78" y="4"/>
                    <a:pt x="72" y="4"/>
                  </a:cubicBezTo>
                  <a:cubicBezTo>
                    <a:pt x="70" y="4"/>
                    <a:pt x="68" y="5"/>
                    <a:pt x="66" y="7"/>
                  </a:cubicBezTo>
                  <a:cubicBezTo>
                    <a:pt x="64" y="3"/>
                    <a:pt x="61" y="0"/>
                    <a:pt x="57" y="0"/>
                  </a:cubicBezTo>
                  <a:cubicBezTo>
                    <a:pt x="52" y="0"/>
                    <a:pt x="49" y="3"/>
                    <a:pt x="47" y="7"/>
                  </a:cubicBezTo>
                  <a:cubicBezTo>
                    <a:pt x="45" y="5"/>
                    <a:pt x="43" y="4"/>
                    <a:pt x="40" y="4"/>
                  </a:cubicBezTo>
                  <a:cubicBezTo>
                    <a:pt x="35" y="4"/>
                    <a:pt x="30" y="9"/>
                    <a:pt x="30" y="14"/>
                  </a:cubicBezTo>
                  <a:cubicBezTo>
                    <a:pt x="30" y="49"/>
                    <a:pt x="30" y="49"/>
                    <a:pt x="30" y="49"/>
                  </a:cubicBezTo>
                  <a:cubicBezTo>
                    <a:pt x="22" y="42"/>
                    <a:pt x="14" y="37"/>
                    <a:pt x="8" y="42"/>
                  </a:cubicBezTo>
                  <a:cubicBezTo>
                    <a:pt x="0" y="50"/>
                    <a:pt x="17" y="66"/>
                    <a:pt x="30" y="90"/>
                  </a:cubicBezTo>
                  <a:cubicBezTo>
                    <a:pt x="39" y="106"/>
                    <a:pt x="52" y="112"/>
                    <a:pt x="64" y="112"/>
                  </a:cubicBezTo>
                  <a:cubicBezTo>
                    <a:pt x="83" y="112"/>
                    <a:pt x="98" y="97"/>
                    <a:pt x="98" y="78"/>
                  </a:cubicBezTo>
                  <a:cubicBezTo>
                    <a:pt x="98" y="54"/>
                    <a:pt x="98" y="54"/>
                    <a:pt x="98" y="54"/>
                  </a:cubicBezTo>
                  <a:cubicBezTo>
                    <a:pt x="98" y="49"/>
                    <a:pt x="94" y="44"/>
                    <a:pt x="88" y="44"/>
                  </a:cubicBezTo>
                  <a:close/>
                  <a:moveTo>
                    <a:pt x="94" y="63"/>
                  </a:moveTo>
                  <a:cubicBezTo>
                    <a:pt x="94" y="78"/>
                    <a:pt x="94" y="78"/>
                    <a:pt x="94" y="78"/>
                  </a:cubicBezTo>
                  <a:cubicBezTo>
                    <a:pt x="94" y="94"/>
                    <a:pt x="82" y="107"/>
                    <a:pt x="66" y="108"/>
                  </a:cubicBezTo>
                  <a:cubicBezTo>
                    <a:pt x="66" y="72"/>
                    <a:pt x="66" y="72"/>
                    <a:pt x="66" y="72"/>
                  </a:cubicBezTo>
                  <a:cubicBezTo>
                    <a:pt x="79" y="85"/>
                    <a:pt x="79" y="85"/>
                    <a:pt x="79" y="85"/>
                  </a:cubicBezTo>
                  <a:cubicBezTo>
                    <a:pt x="82" y="82"/>
                    <a:pt x="82" y="82"/>
                    <a:pt x="82" y="82"/>
                  </a:cubicBezTo>
                  <a:cubicBezTo>
                    <a:pt x="65" y="64"/>
                    <a:pt x="65" y="64"/>
                    <a:pt x="65" y="64"/>
                  </a:cubicBezTo>
                  <a:cubicBezTo>
                    <a:pt x="47" y="82"/>
                    <a:pt x="47" y="82"/>
                    <a:pt x="47" y="82"/>
                  </a:cubicBezTo>
                  <a:cubicBezTo>
                    <a:pt x="49" y="85"/>
                    <a:pt x="49" y="85"/>
                    <a:pt x="49" y="85"/>
                  </a:cubicBezTo>
                  <a:cubicBezTo>
                    <a:pt x="62" y="72"/>
                    <a:pt x="62" y="72"/>
                    <a:pt x="62" y="72"/>
                  </a:cubicBezTo>
                  <a:cubicBezTo>
                    <a:pt x="62" y="108"/>
                    <a:pt x="62" y="108"/>
                    <a:pt x="62" y="108"/>
                  </a:cubicBezTo>
                  <a:cubicBezTo>
                    <a:pt x="50" y="107"/>
                    <a:pt x="40" y="99"/>
                    <a:pt x="33" y="88"/>
                  </a:cubicBezTo>
                  <a:cubicBezTo>
                    <a:pt x="18" y="62"/>
                    <a:pt x="6" y="50"/>
                    <a:pt x="11" y="45"/>
                  </a:cubicBezTo>
                  <a:cubicBezTo>
                    <a:pt x="15" y="41"/>
                    <a:pt x="26" y="50"/>
                    <a:pt x="34" y="59"/>
                  </a:cubicBezTo>
                  <a:cubicBezTo>
                    <a:pt x="34" y="14"/>
                    <a:pt x="34" y="14"/>
                    <a:pt x="34" y="14"/>
                  </a:cubicBezTo>
                  <a:cubicBezTo>
                    <a:pt x="34" y="11"/>
                    <a:pt x="37" y="8"/>
                    <a:pt x="40" y="8"/>
                  </a:cubicBezTo>
                  <a:cubicBezTo>
                    <a:pt x="43" y="8"/>
                    <a:pt x="46" y="11"/>
                    <a:pt x="46" y="14"/>
                  </a:cubicBezTo>
                  <a:cubicBezTo>
                    <a:pt x="46" y="58"/>
                    <a:pt x="46" y="58"/>
                    <a:pt x="46" y="58"/>
                  </a:cubicBezTo>
                  <a:cubicBezTo>
                    <a:pt x="50" y="58"/>
                    <a:pt x="50" y="58"/>
                    <a:pt x="50" y="58"/>
                  </a:cubicBezTo>
                  <a:cubicBezTo>
                    <a:pt x="50" y="10"/>
                    <a:pt x="50" y="10"/>
                    <a:pt x="50" y="10"/>
                  </a:cubicBezTo>
                  <a:cubicBezTo>
                    <a:pt x="50" y="7"/>
                    <a:pt x="53" y="4"/>
                    <a:pt x="56" y="4"/>
                  </a:cubicBezTo>
                  <a:cubicBezTo>
                    <a:pt x="59" y="4"/>
                    <a:pt x="62" y="7"/>
                    <a:pt x="62" y="10"/>
                  </a:cubicBezTo>
                  <a:cubicBezTo>
                    <a:pt x="62" y="54"/>
                    <a:pt x="62" y="54"/>
                    <a:pt x="62" y="54"/>
                  </a:cubicBezTo>
                  <a:cubicBezTo>
                    <a:pt x="66" y="54"/>
                    <a:pt x="66" y="54"/>
                    <a:pt x="66" y="54"/>
                  </a:cubicBezTo>
                  <a:cubicBezTo>
                    <a:pt x="66" y="14"/>
                    <a:pt x="66" y="14"/>
                    <a:pt x="66" y="14"/>
                  </a:cubicBezTo>
                  <a:cubicBezTo>
                    <a:pt x="66" y="11"/>
                    <a:pt x="69" y="8"/>
                    <a:pt x="72" y="8"/>
                  </a:cubicBezTo>
                  <a:cubicBezTo>
                    <a:pt x="75" y="8"/>
                    <a:pt x="78" y="11"/>
                    <a:pt x="78" y="14"/>
                  </a:cubicBezTo>
                  <a:cubicBezTo>
                    <a:pt x="78" y="58"/>
                    <a:pt x="78" y="58"/>
                    <a:pt x="78" y="58"/>
                  </a:cubicBezTo>
                  <a:cubicBezTo>
                    <a:pt x="82" y="58"/>
                    <a:pt x="82" y="58"/>
                    <a:pt x="82" y="58"/>
                  </a:cubicBezTo>
                  <a:cubicBezTo>
                    <a:pt x="82" y="54"/>
                    <a:pt x="82" y="54"/>
                    <a:pt x="82" y="54"/>
                  </a:cubicBezTo>
                  <a:cubicBezTo>
                    <a:pt x="82" y="51"/>
                    <a:pt x="85" y="48"/>
                    <a:pt x="88" y="48"/>
                  </a:cubicBezTo>
                  <a:cubicBezTo>
                    <a:pt x="91" y="48"/>
                    <a:pt x="94" y="51"/>
                    <a:pt x="94" y="54"/>
                  </a:cubicBezTo>
                  <a:lnTo>
                    <a:pt x="94" y="63"/>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3" name="Freeform 46"/>
            <p:cNvSpPr>
              <a:spLocks noEditPoints="1"/>
            </p:cNvSpPr>
            <p:nvPr/>
          </p:nvSpPr>
          <p:spPr bwMode="auto">
            <a:xfrm>
              <a:off x="8439698" y="1680427"/>
              <a:ext cx="254000" cy="292100"/>
            </a:xfrm>
            <a:custGeom>
              <a:avLst/>
              <a:gdLst>
                <a:gd name="T0" fmla="*/ 62 w 98"/>
                <a:gd name="T1" fmla="*/ 52 h 112"/>
                <a:gd name="T2" fmla="*/ 62 w 98"/>
                <a:gd name="T3" fmla="*/ 10 h 112"/>
                <a:gd name="T4" fmla="*/ 56 w 98"/>
                <a:gd name="T5" fmla="*/ 4 h 112"/>
                <a:gd name="T6" fmla="*/ 50 w 98"/>
                <a:gd name="T7" fmla="*/ 10 h 112"/>
                <a:gd name="T8" fmla="*/ 50 w 98"/>
                <a:gd name="T9" fmla="*/ 56 h 112"/>
                <a:gd name="T10" fmla="*/ 46 w 98"/>
                <a:gd name="T11" fmla="*/ 56 h 112"/>
                <a:gd name="T12" fmla="*/ 46 w 98"/>
                <a:gd name="T13" fmla="*/ 14 h 112"/>
                <a:gd name="T14" fmla="*/ 40 w 98"/>
                <a:gd name="T15" fmla="*/ 8 h 112"/>
                <a:gd name="T16" fmla="*/ 34 w 98"/>
                <a:gd name="T17" fmla="*/ 14 h 112"/>
                <a:gd name="T18" fmla="*/ 34 w 98"/>
                <a:gd name="T19" fmla="*/ 59 h 112"/>
                <a:gd name="T20" fmla="*/ 11 w 98"/>
                <a:gd name="T21" fmla="*/ 45 h 112"/>
                <a:gd name="T22" fmla="*/ 33 w 98"/>
                <a:gd name="T23" fmla="*/ 88 h 112"/>
                <a:gd name="T24" fmla="*/ 64 w 98"/>
                <a:gd name="T25" fmla="*/ 108 h 112"/>
                <a:gd name="T26" fmla="*/ 94 w 98"/>
                <a:gd name="T27" fmla="*/ 78 h 112"/>
                <a:gd name="T28" fmla="*/ 94 w 98"/>
                <a:gd name="T29" fmla="*/ 63 h 112"/>
                <a:gd name="T30" fmla="*/ 94 w 98"/>
                <a:gd name="T31" fmla="*/ 54 h 112"/>
                <a:gd name="T32" fmla="*/ 88 w 98"/>
                <a:gd name="T33" fmla="*/ 48 h 112"/>
                <a:gd name="T34" fmla="*/ 82 w 98"/>
                <a:gd name="T35" fmla="*/ 54 h 112"/>
                <a:gd name="T36" fmla="*/ 82 w 98"/>
                <a:gd name="T37" fmla="*/ 56 h 112"/>
                <a:gd name="T38" fmla="*/ 78 w 98"/>
                <a:gd name="T39" fmla="*/ 56 h 112"/>
                <a:gd name="T40" fmla="*/ 78 w 98"/>
                <a:gd name="T41" fmla="*/ 14 h 112"/>
                <a:gd name="T42" fmla="*/ 72 w 98"/>
                <a:gd name="T43" fmla="*/ 8 h 112"/>
                <a:gd name="T44" fmla="*/ 66 w 98"/>
                <a:gd name="T45" fmla="*/ 14 h 112"/>
                <a:gd name="T46" fmla="*/ 66 w 98"/>
                <a:gd name="T47" fmla="*/ 52 h 112"/>
                <a:gd name="T48" fmla="*/ 66 w 98"/>
                <a:gd name="T49" fmla="*/ 88 h 112"/>
                <a:gd name="T50" fmla="*/ 79 w 98"/>
                <a:gd name="T51" fmla="*/ 75 h 112"/>
                <a:gd name="T52" fmla="*/ 82 w 98"/>
                <a:gd name="T53" fmla="*/ 78 h 112"/>
                <a:gd name="T54" fmla="*/ 64 w 98"/>
                <a:gd name="T55" fmla="*/ 96 h 112"/>
                <a:gd name="T56" fmla="*/ 46 w 98"/>
                <a:gd name="T57" fmla="*/ 78 h 112"/>
                <a:gd name="T58" fmla="*/ 49 w 98"/>
                <a:gd name="T59" fmla="*/ 75 h 112"/>
                <a:gd name="T60" fmla="*/ 62 w 98"/>
                <a:gd name="T61" fmla="*/ 88 h 112"/>
                <a:gd name="T62" fmla="*/ 62 w 98"/>
                <a:gd name="T63" fmla="*/ 52 h 112"/>
                <a:gd name="T64" fmla="*/ 98 w 98"/>
                <a:gd name="T65" fmla="*/ 78 h 112"/>
                <a:gd name="T66" fmla="*/ 64 w 98"/>
                <a:gd name="T67" fmla="*/ 112 h 112"/>
                <a:gd name="T68" fmla="*/ 30 w 98"/>
                <a:gd name="T69" fmla="*/ 90 h 112"/>
                <a:gd name="T70" fmla="*/ 8 w 98"/>
                <a:gd name="T71" fmla="*/ 42 h 112"/>
                <a:gd name="T72" fmla="*/ 30 w 98"/>
                <a:gd name="T73" fmla="*/ 49 h 112"/>
                <a:gd name="T74" fmla="*/ 30 w 98"/>
                <a:gd name="T75" fmla="*/ 49 h 112"/>
                <a:gd name="T76" fmla="*/ 30 w 98"/>
                <a:gd name="T77" fmla="*/ 14 h 112"/>
                <a:gd name="T78" fmla="*/ 40 w 98"/>
                <a:gd name="T79" fmla="*/ 4 h 112"/>
                <a:gd name="T80" fmla="*/ 47 w 98"/>
                <a:gd name="T81" fmla="*/ 7 h 112"/>
                <a:gd name="T82" fmla="*/ 56 w 98"/>
                <a:gd name="T83" fmla="*/ 0 h 112"/>
                <a:gd name="T84" fmla="*/ 66 w 98"/>
                <a:gd name="T85" fmla="*/ 7 h 112"/>
                <a:gd name="T86" fmla="*/ 72 w 98"/>
                <a:gd name="T87" fmla="*/ 4 h 112"/>
                <a:gd name="T88" fmla="*/ 82 w 98"/>
                <a:gd name="T89" fmla="*/ 14 h 112"/>
                <a:gd name="T90" fmla="*/ 82 w 98"/>
                <a:gd name="T91" fmla="*/ 46 h 112"/>
                <a:gd name="T92" fmla="*/ 88 w 98"/>
                <a:gd name="T93" fmla="*/ 44 h 112"/>
                <a:gd name="T94" fmla="*/ 98 w 98"/>
                <a:gd name="T95" fmla="*/ 54 h 112"/>
                <a:gd name="T96" fmla="*/ 98 w 98"/>
                <a:gd name="T97" fmla="*/ 78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98" h="112">
                  <a:moveTo>
                    <a:pt x="62" y="52"/>
                  </a:moveTo>
                  <a:cubicBezTo>
                    <a:pt x="62" y="10"/>
                    <a:pt x="62" y="10"/>
                    <a:pt x="62" y="10"/>
                  </a:cubicBezTo>
                  <a:cubicBezTo>
                    <a:pt x="62" y="7"/>
                    <a:pt x="60" y="4"/>
                    <a:pt x="56" y="4"/>
                  </a:cubicBezTo>
                  <a:cubicBezTo>
                    <a:pt x="53" y="4"/>
                    <a:pt x="50" y="7"/>
                    <a:pt x="50" y="10"/>
                  </a:cubicBezTo>
                  <a:cubicBezTo>
                    <a:pt x="50" y="56"/>
                    <a:pt x="50" y="56"/>
                    <a:pt x="50" y="56"/>
                  </a:cubicBezTo>
                  <a:cubicBezTo>
                    <a:pt x="46" y="56"/>
                    <a:pt x="46" y="56"/>
                    <a:pt x="46" y="56"/>
                  </a:cubicBezTo>
                  <a:cubicBezTo>
                    <a:pt x="46" y="14"/>
                    <a:pt x="46" y="14"/>
                    <a:pt x="46" y="14"/>
                  </a:cubicBezTo>
                  <a:cubicBezTo>
                    <a:pt x="46" y="11"/>
                    <a:pt x="44" y="8"/>
                    <a:pt x="40" y="8"/>
                  </a:cubicBezTo>
                  <a:cubicBezTo>
                    <a:pt x="37" y="8"/>
                    <a:pt x="34" y="11"/>
                    <a:pt x="34" y="14"/>
                  </a:cubicBezTo>
                  <a:cubicBezTo>
                    <a:pt x="34" y="59"/>
                    <a:pt x="34" y="59"/>
                    <a:pt x="34" y="59"/>
                  </a:cubicBezTo>
                  <a:cubicBezTo>
                    <a:pt x="26" y="50"/>
                    <a:pt x="15" y="41"/>
                    <a:pt x="11" y="45"/>
                  </a:cubicBezTo>
                  <a:cubicBezTo>
                    <a:pt x="6" y="50"/>
                    <a:pt x="18" y="62"/>
                    <a:pt x="33" y="88"/>
                  </a:cubicBezTo>
                  <a:cubicBezTo>
                    <a:pt x="40" y="100"/>
                    <a:pt x="49" y="108"/>
                    <a:pt x="64" y="108"/>
                  </a:cubicBezTo>
                  <a:cubicBezTo>
                    <a:pt x="81" y="108"/>
                    <a:pt x="94" y="95"/>
                    <a:pt x="94" y="78"/>
                  </a:cubicBezTo>
                  <a:cubicBezTo>
                    <a:pt x="94" y="63"/>
                    <a:pt x="94" y="63"/>
                    <a:pt x="94" y="63"/>
                  </a:cubicBezTo>
                  <a:cubicBezTo>
                    <a:pt x="94" y="54"/>
                    <a:pt x="94" y="54"/>
                    <a:pt x="94" y="54"/>
                  </a:cubicBezTo>
                  <a:cubicBezTo>
                    <a:pt x="94" y="51"/>
                    <a:pt x="92" y="48"/>
                    <a:pt x="88" y="48"/>
                  </a:cubicBezTo>
                  <a:cubicBezTo>
                    <a:pt x="85" y="48"/>
                    <a:pt x="82" y="51"/>
                    <a:pt x="82" y="54"/>
                  </a:cubicBezTo>
                  <a:cubicBezTo>
                    <a:pt x="82" y="56"/>
                    <a:pt x="82" y="56"/>
                    <a:pt x="82" y="56"/>
                  </a:cubicBezTo>
                  <a:cubicBezTo>
                    <a:pt x="78" y="56"/>
                    <a:pt x="78" y="56"/>
                    <a:pt x="78" y="56"/>
                  </a:cubicBezTo>
                  <a:cubicBezTo>
                    <a:pt x="78" y="14"/>
                    <a:pt x="78" y="14"/>
                    <a:pt x="78" y="14"/>
                  </a:cubicBezTo>
                  <a:cubicBezTo>
                    <a:pt x="78" y="11"/>
                    <a:pt x="76" y="8"/>
                    <a:pt x="72" y="8"/>
                  </a:cubicBezTo>
                  <a:cubicBezTo>
                    <a:pt x="69" y="8"/>
                    <a:pt x="66" y="11"/>
                    <a:pt x="66" y="14"/>
                  </a:cubicBezTo>
                  <a:cubicBezTo>
                    <a:pt x="66" y="52"/>
                    <a:pt x="66" y="52"/>
                    <a:pt x="66" y="52"/>
                  </a:cubicBezTo>
                  <a:cubicBezTo>
                    <a:pt x="66" y="88"/>
                    <a:pt x="66" y="88"/>
                    <a:pt x="66" y="88"/>
                  </a:cubicBezTo>
                  <a:cubicBezTo>
                    <a:pt x="79" y="75"/>
                    <a:pt x="79" y="75"/>
                    <a:pt x="79" y="75"/>
                  </a:cubicBezTo>
                  <a:cubicBezTo>
                    <a:pt x="82" y="78"/>
                    <a:pt x="82" y="78"/>
                    <a:pt x="82" y="78"/>
                  </a:cubicBezTo>
                  <a:cubicBezTo>
                    <a:pt x="64" y="96"/>
                    <a:pt x="64" y="96"/>
                    <a:pt x="64" y="96"/>
                  </a:cubicBezTo>
                  <a:cubicBezTo>
                    <a:pt x="46" y="78"/>
                    <a:pt x="46" y="78"/>
                    <a:pt x="46" y="78"/>
                  </a:cubicBezTo>
                  <a:cubicBezTo>
                    <a:pt x="49" y="75"/>
                    <a:pt x="49" y="75"/>
                    <a:pt x="49" y="75"/>
                  </a:cubicBezTo>
                  <a:cubicBezTo>
                    <a:pt x="62" y="88"/>
                    <a:pt x="62" y="88"/>
                    <a:pt x="62" y="88"/>
                  </a:cubicBezTo>
                  <a:cubicBezTo>
                    <a:pt x="62" y="52"/>
                    <a:pt x="62" y="52"/>
                    <a:pt x="62" y="52"/>
                  </a:cubicBezTo>
                  <a:close/>
                  <a:moveTo>
                    <a:pt x="98" y="78"/>
                  </a:moveTo>
                  <a:cubicBezTo>
                    <a:pt x="98" y="97"/>
                    <a:pt x="83" y="112"/>
                    <a:pt x="64" y="112"/>
                  </a:cubicBezTo>
                  <a:cubicBezTo>
                    <a:pt x="52" y="112"/>
                    <a:pt x="39" y="106"/>
                    <a:pt x="30" y="90"/>
                  </a:cubicBezTo>
                  <a:cubicBezTo>
                    <a:pt x="17" y="66"/>
                    <a:pt x="0" y="50"/>
                    <a:pt x="8" y="42"/>
                  </a:cubicBezTo>
                  <a:cubicBezTo>
                    <a:pt x="14" y="37"/>
                    <a:pt x="22" y="42"/>
                    <a:pt x="30" y="49"/>
                  </a:cubicBezTo>
                  <a:cubicBezTo>
                    <a:pt x="30" y="49"/>
                    <a:pt x="30" y="49"/>
                    <a:pt x="30" y="49"/>
                  </a:cubicBezTo>
                  <a:cubicBezTo>
                    <a:pt x="30" y="14"/>
                    <a:pt x="30" y="14"/>
                    <a:pt x="30" y="14"/>
                  </a:cubicBezTo>
                  <a:cubicBezTo>
                    <a:pt x="30" y="9"/>
                    <a:pt x="35" y="4"/>
                    <a:pt x="40" y="4"/>
                  </a:cubicBezTo>
                  <a:cubicBezTo>
                    <a:pt x="43" y="4"/>
                    <a:pt x="45" y="5"/>
                    <a:pt x="47" y="7"/>
                  </a:cubicBezTo>
                  <a:cubicBezTo>
                    <a:pt x="48" y="3"/>
                    <a:pt x="52" y="0"/>
                    <a:pt x="56" y="0"/>
                  </a:cubicBezTo>
                  <a:cubicBezTo>
                    <a:pt x="61" y="0"/>
                    <a:pt x="64" y="3"/>
                    <a:pt x="66" y="7"/>
                  </a:cubicBezTo>
                  <a:cubicBezTo>
                    <a:pt x="67" y="5"/>
                    <a:pt x="70" y="4"/>
                    <a:pt x="72" y="4"/>
                  </a:cubicBezTo>
                  <a:cubicBezTo>
                    <a:pt x="78" y="4"/>
                    <a:pt x="82" y="8"/>
                    <a:pt x="82" y="14"/>
                  </a:cubicBezTo>
                  <a:cubicBezTo>
                    <a:pt x="82" y="46"/>
                    <a:pt x="82" y="46"/>
                    <a:pt x="82" y="46"/>
                  </a:cubicBezTo>
                  <a:cubicBezTo>
                    <a:pt x="84" y="45"/>
                    <a:pt x="86" y="44"/>
                    <a:pt x="88" y="44"/>
                  </a:cubicBezTo>
                  <a:cubicBezTo>
                    <a:pt x="94" y="44"/>
                    <a:pt x="98" y="49"/>
                    <a:pt x="98" y="54"/>
                  </a:cubicBezTo>
                  <a:cubicBezTo>
                    <a:pt x="98" y="78"/>
                    <a:pt x="98" y="78"/>
                    <a:pt x="98" y="78"/>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4" name="Freeform 47"/>
            <p:cNvSpPr>
              <a:spLocks noEditPoints="1"/>
            </p:cNvSpPr>
            <p:nvPr/>
          </p:nvSpPr>
          <p:spPr bwMode="auto">
            <a:xfrm>
              <a:off x="3491034" y="6364375"/>
              <a:ext cx="255588" cy="292100"/>
            </a:xfrm>
            <a:custGeom>
              <a:avLst/>
              <a:gdLst>
                <a:gd name="T0" fmla="*/ 88 w 98"/>
                <a:gd name="T1" fmla="*/ 44 h 112"/>
                <a:gd name="T2" fmla="*/ 82 w 98"/>
                <a:gd name="T3" fmla="*/ 46 h 112"/>
                <a:gd name="T4" fmla="*/ 82 w 98"/>
                <a:gd name="T5" fmla="*/ 14 h 112"/>
                <a:gd name="T6" fmla="*/ 73 w 98"/>
                <a:gd name="T7" fmla="*/ 4 h 112"/>
                <a:gd name="T8" fmla="*/ 66 w 98"/>
                <a:gd name="T9" fmla="*/ 7 h 112"/>
                <a:gd name="T10" fmla="*/ 57 w 98"/>
                <a:gd name="T11" fmla="*/ 0 h 112"/>
                <a:gd name="T12" fmla="*/ 48 w 98"/>
                <a:gd name="T13" fmla="*/ 7 h 112"/>
                <a:gd name="T14" fmla="*/ 41 w 98"/>
                <a:gd name="T15" fmla="*/ 4 h 112"/>
                <a:gd name="T16" fmla="*/ 30 w 98"/>
                <a:gd name="T17" fmla="*/ 14 h 112"/>
                <a:gd name="T18" fmla="*/ 30 w 98"/>
                <a:gd name="T19" fmla="*/ 49 h 112"/>
                <a:gd name="T20" fmla="*/ 8 w 98"/>
                <a:gd name="T21" fmla="*/ 42 h 112"/>
                <a:gd name="T22" fmla="*/ 30 w 98"/>
                <a:gd name="T23" fmla="*/ 90 h 112"/>
                <a:gd name="T24" fmla="*/ 64 w 98"/>
                <a:gd name="T25" fmla="*/ 112 h 112"/>
                <a:gd name="T26" fmla="*/ 98 w 98"/>
                <a:gd name="T27" fmla="*/ 78 h 112"/>
                <a:gd name="T28" fmla="*/ 98 w 98"/>
                <a:gd name="T29" fmla="*/ 54 h 112"/>
                <a:gd name="T30" fmla="*/ 88 w 98"/>
                <a:gd name="T31" fmla="*/ 44 h 112"/>
                <a:gd name="T32" fmla="*/ 94 w 98"/>
                <a:gd name="T33" fmla="*/ 63 h 112"/>
                <a:gd name="T34" fmla="*/ 94 w 98"/>
                <a:gd name="T35" fmla="*/ 78 h 112"/>
                <a:gd name="T36" fmla="*/ 65 w 98"/>
                <a:gd name="T37" fmla="*/ 108 h 112"/>
                <a:gd name="T38" fmla="*/ 34 w 98"/>
                <a:gd name="T39" fmla="*/ 88 h 112"/>
                <a:gd name="T40" fmla="*/ 11 w 98"/>
                <a:gd name="T41" fmla="*/ 45 h 112"/>
                <a:gd name="T42" fmla="*/ 34 w 98"/>
                <a:gd name="T43" fmla="*/ 59 h 112"/>
                <a:gd name="T44" fmla="*/ 34 w 98"/>
                <a:gd name="T45" fmla="*/ 14 h 112"/>
                <a:gd name="T46" fmla="*/ 40 w 98"/>
                <a:gd name="T47" fmla="*/ 8 h 112"/>
                <a:gd name="T48" fmla="*/ 46 w 98"/>
                <a:gd name="T49" fmla="*/ 14 h 112"/>
                <a:gd name="T50" fmla="*/ 46 w 98"/>
                <a:gd name="T51" fmla="*/ 54 h 112"/>
                <a:gd name="T52" fmla="*/ 50 w 98"/>
                <a:gd name="T53" fmla="*/ 54 h 112"/>
                <a:gd name="T54" fmla="*/ 50 w 98"/>
                <a:gd name="T55" fmla="*/ 10 h 112"/>
                <a:gd name="T56" fmla="*/ 56 w 98"/>
                <a:gd name="T57" fmla="*/ 4 h 112"/>
                <a:gd name="T58" fmla="*/ 62 w 98"/>
                <a:gd name="T59" fmla="*/ 10 h 112"/>
                <a:gd name="T60" fmla="*/ 62 w 98"/>
                <a:gd name="T61" fmla="*/ 50 h 112"/>
                <a:gd name="T62" fmla="*/ 66 w 98"/>
                <a:gd name="T63" fmla="*/ 50 h 112"/>
                <a:gd name="T64" fmla="*/ 66 w 98"/>
                <a:gd name="T65" fmla="*/ 14 h 112"/>
                <a:gd name="T66" fmla="*/ 72 w 98"/>
                <a:gd name="T67" fmla="*/ 8 h 112"/>
                <a:gd name="T68" fmla="*/ 78 w 98"/>
                <a:gd name="T69" fmla="*/ 14 h 112"/>
                <a:gd name="T70" fmla="*/ 78 w 98"/>
                <a:gd name="T71" fmla="*/ 54 h 112"/>
                <a:gd name="T72" fmla="*/ 82 w 98"/>
                <a:gd name="T73" fmla="*/ 54 h 112"/>
                <a:gd name="T74" fmla="*/ 82 w 98"/>
                <a:gd name="T75" fmla="*/ 54 h 112"/>
                <a:gd name="T76" fmla="*/ 88 w 98"/>
                <a:gd name="T77" fmla="*/ 48 h 112"/>
                <a:gd name="T78" fmla="*/ 94 w 98"/>
                <a:gd name="T79" fmla="*/ 54 h 112"/>
                <a:gd name="T80" fmla="*/ 94 w 98"/>
                <a:gd name="T81" fmla="*/ 63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98" h="112">
                  <a:moveTo>
                    <a:pt x="88" y="44"/>
                  </a:moveTo>
                  <a:cubicBezTo>
                    <a:pt x="86" y="44"/>
                    <a:pt x="86" y="45"/>
                    <a:pt x="82" y="46"/>
                  </a:cubicBezTo>
                  <a:cubicBezTo>
                    <a:pt x="82" y="14"/>
                    <a:pt x="82" y="14"/>
                    <a:pt x="82" y="14"/>
                  </a:cubicBezTo>
                  <a:cubicBezTo>
                    <a:pt x="82" y="8"/>
                    <a:pt x="78" y="4"/>
                    <a:pt x="73" y="4"/>
                  </a:cubicBezTo>
                  <a:cubicBezTo>
                    <a:pt x="70" y="4"/>
                    <a:pt x="68" y="5"/>
                    <a:pt x="66" y="7"/>
                  </a:cubicBezTo>
                  <a:cubicBezTo>
                    <a:pt x="65" y="3"/>
                    <a:pt x="61" y="0"/>
                    <a:pt x="57" y="0"/>
                  </a:cubicBezTo>
                  <a:cubicBezTo>
                    <a:pt x="53" y="0"/>
                    <a:pt x="49" y="3"/>
                    <a:pt x="48" y="7"/>
                  </a:cubicBezTo>
                  <a:cubicBezTo>
                    <a:pt x="46" y="5"/>
                    <a:pt x="43" y="4"/>
                    <a:pt x="41" y="4"/>
                  </a:cubicBezTo>
                  <a:cubicBezTo>
                    <a:pt x="35" y="4"/>
                    <a:pt x="30" y="9"/>
                    <a:pt x="30" y="14"/>
                  </a:cubicBezTo>
                  <a:cubicBezTo>
                    <a:pt x="30" y="49"/>
                    <a:pt x="30" y="49"/>
                    <a:pt x="30" y="49"/>
                  </a:cubicBezTo>
                  <a:cubicBezTo>
                    <a:pt x="22" y="42"/>
                    <a:pt x="14" y="37"/>
                    <a:pt x="8" y="42"/>
                  </a:cubicBezTo>
                  <a:cubicBezTo>
                    <a:pt x="0" y="50"/>
                    <a:pt x="17" y="66"/>
                    <a:pt x="30" y="90"/>
                  </a:cubicBezTo>
                  <a:cubicBezTo>
                    <a:pt x="39" y="106"/>
                    <a:pt x="52" y="112"/>
                    <a:pt x="64" y="112"/>
                  </a:cubicBezTo>
                  <a:cubicBezTo>
                    <a:pt x="83" y="112"/>
                    <a:pt x="98" y="97"/>
                    <a:pt x="98" y="78"/>
                  </a:cubicBezTo>
                  <a:cubicBezTo>
                    <a:pt x="98" y="54"/>
                    <a:pt x="98" y="54"/>
                    <a:pt x="98" y="54"/>
                  </a:cubicBezTo>
                  <a:cubicBezTo>
                    <a:pt x="98" y="49"/>
                    <a:pt x="94" y="44"/>
                    <a:pt x="88" y="44"/>
                  </a:cubicBezTo>
                  <a:close/>
                  <a:moveTo>
                    <a:pt x="94" y="63"/>
                  </a:moveTo>
                  <a:cubicBezTo>
                    <a:pt x="94" y="78"/>
                    <a:pt x="94" y="78"/>
                    <a:pt x="94" y="78"/>
                  </a:cubicBezTo>
                  <a:cubicBezTo>
                    <a:pt x="94" y="95"/>
                    <a:pt x="81" y="108"/>
                    <a:pt x="65" y="108"/>
                  </a:cubicBezTo>
                  <a:cubicBezTo>
                    <a:pt x="50" y="108"/>
                    <a:pt x="41" y="100"/>
                    <a:pt x="34" y="88"/>
                  </a:cubicBezTo>
                  <a:cubicBezTo>
                    <a:pt x="18" y="62"/>
                    <a:pt x="7" y="50"/>
                    <a:pt x="11" y="45"/>
                  </a:cubicBezTo>
                  <a:cubicBezTo>
                    <a:pt x="15" y="41"/>
                    <a:pt x="26" y="50"/>
                    <a:pt x="34" y="59"/>
                  </a:cubicBezTo>
                  <a:cubicBezTo>
                    <a:pt x="34" y="14"/>
                    <a:pt x="34" y="14"/>
                    <a:pt x="34" y="14"/>
                  </a:cubicBezTo>
                  <a:cubicBezTo>
                    <a:pt x="34" y="11"/>
                    <a:pt x="37" y="8"/>
                    <a:pt x="40" y="8"/>
                  </a:cubicBezTo>
                  <a:cubicBezTo>
                    <a:pt x="43" y="8"/>
                    <a:pt x="46" y="11"/>
                    <a:pt x="46" y="14"/>
                  </a:cubicBezTo>
                  <a:cubicBezTo>
                    <a:pt x="46" y="54"/>
                    <a:pt x="46" y="54"/>
                    <a:pt x="46" y="54"/>
                  </a:cubicBezTo>
                  <a:cubicBezTo>
                    <a:pt x="50" y="54"/>
                    <a:pt x="50" y="54"/>
                    <a:pt x="50" y="54"/>
                  </a:cubicBezTo>
                  <a:cubicBezTo>
                    <a:pt x="50" y="10"/>
                    <a:pt x="50" y="10"/>
                    <a:pt x="50" y="10"/>
                  </a:cubicBezTo>
                  <a:cubicBezTo>
                    <a:pt x="50" y="7"/>
                    <a:pt x="53" y="4"/>
                    <a:pt x="56" y="4"/>
                  </a:cubicBezTo>
                  <a:cubicBezTo>
                    <a:pt x="59" y="4"/>
                    <a:pt x="62" y="7"/>
                    <a:pt x="62" y="10"/>
                  </a:cubicBezTo>
                  <a:cubicBezTo>
                    <a:pt x="62" y="50"/>
                    <a:pt x="62" y="50"/>
                    <a:pt x="62" y="50"/>
                  </a:cubicBezTo>
                  <a:cubicBezTo>
                    <a:pt x="66" y="50"/>
                    <a:pt x="66" y="50"/>
                    <a:pt x="66" y="50"/>
                  </a:cubicBezTo>
                  <a:cubicBezTo>
                    <a:pt x="66" y="14"/>
                    <a:pt x="66" y="14"/>
                    <a:pt x="66" y="14"/>
                  </a:cubicBezTo>
                  <a:cubicBezTo>
                    <a:pt x="66" y="11"/>
                    <a:pt x="69" y="8"/>
                    <a:pt x="72" y="8"/>
                  </a:cubicBezTo>
                  <a:cubicBezTo>
                    <a:pt x="75" y="8"/>
                    <a:pt x="78" y="11"/>
                    <a:pt x="78" y="14"/>
                  </a:cubicBezTo>
                  <a:cubicBezTo>
                    <a:pt x="78" y="54"/>
                    <a:pt x="78" y="54"/>
                    <a:pt x="78" y="54"/>
                  </a:cubicBezTo>
                  <a:cubicBezTo>
                    <a:pt x="82" y="54"/>
                    <a:pt x="82" y="54"/>
                    <a:pt x="82" y="54"/>
                  </a:cubicBezTo>
                  <a:cubicBezTo>
                    <a:pt x="82" y="54"/>
                    <a:pt x="82" y="54"/>
                    <a:pt x="82" y="54"/>
                  </a:cubicBezTo>
                  <a:cubicBezTo>
                    <a:pt x="82" y="51"/>
                    <a:pt x="85" y="48"/>
                    <a:pt x="88" y="48"/>
                  </a:cubicBezTo>
                  <a:cubicBezTo>
                    <a:pt x="91" y="48"/>
                    <a:pt x="94" y="51"/>
                    <a:pt x="94" y="54"/>
                  </a:cubicBezTo>
                  <a:lnTo>
                    <a:pt x="94" y="63"/>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nvGrpSpPr>
            <p:cNvPr id="85" name="Group 84"/>
            <p:cNvGrpSpPr/>
            <p:nvPr/>
          </p:nvGrpSpPr>
          <p:grpSpPr>
            <a:xfrm>
              <a:off x="7419976" y="5082683"/>
              <a:ext cx="254001" cy="333375"/>
              <a:chOff x="4422775" y="3157538"/>
              <a:chExt cx="254001" cy="333375"/>
            </a:xfrm>
            <a:grpFill/>
          </p:grpSpPr>
          <p:sp>
            <p:nvSpPr>
              <p:cNvPr id="214" name="Freeform 48"/>
              <p:cNvSpPr>
                <a:spLocks/>
              </p:cNvSpPr>
              <p:nvPr/>
            </p:nvSpPr>
            <p:spPr bwMode="auto">
              <a:xfrm>
                <a:off x="4479925" y="3178175"/>
                <a:ext cx="176213" cy="85725"/>
              </a:xfrm>
              <a:custGeom>
                <a:avLst/>
                <a:gdLst>
                  <a:gd name="T0" fmla="*/ 64 w 68"/>
                  <a:gd name="T1" fmla="*/ 26 h 33"/>
                  <a:gd name="T2" fmla="*/ 64 w 68"/>
                  <a:gd name="T3" fmla="*/ 33 h 33"/>
                  <a:gd name="T4" fmla="*/ 68 w 68"/>
                  <a:gd name="T5" fmla="*/ 22 h 33"/>
                  <a:gd name="T6" fmla="*/ 50 w 68"/>
                  <a:gd name="T7" fmla="*/ 4 h 33"/>
                  <a:gd name="T8" fmla="*/ 46 w 68"/>
                  <a:gd name="T9" fmla="*/ 4 h 33"/>
                  <a:gd name="T10" fmla="*/ 34 w 68"/>
                  <a:gd name="T11" fmla="*/ 0 h 33"/>
                  <a:gd name="T12" fmla="*/ 22 w 68"/>
                  <a:gd name="T13" fmla="*/ 4 h 33"/>
                  <a:gd name="T14" fmla="*/ 18 w 68"/>
                  <a:gd name="T15" fmla="*/ 4 h 33"/>
                  <a:gd name="T16" fmla="*/ 0 w 68"/>
                  <a:gd name="T17" fmla="*/ 22 h 33"/>
                  <a:gd name="T18" fmla="*/ 4 w 68"/>
                  <a:gd name="T19" fmla="*/ 33 h 33"/>
                  <a:gd name="T20" fmla="*/ 4 w 68"/>
                  <a:gd name="T21" fmla="*/ 22 h 33"/>
                  <a:gd name="T22" fmla="*/ 8 w 68"/>
                  <a:gd name="T23" fmla="*/ 14 h 33"/>
                  <a:gd name="T24" fmla="*/ 8 w 68"/>
                  <a:gd name="T25" fmla="*/ 14 h 33"/>
                  <a:gd name="T26" fmla="*/ 18 w 68"/>
                  <a:gd name="T27" fmla="*/ 9 h 33"/>
                  <a:gd name="T28" fmla="*/ 23 w 68"/>
                  <a:gd name="T29" fmla="*/ 9 h 33"/>
                  <a:gd name="T30" fmla="*/ 34 w 68"/>
                  <a:gd name="T31" fmla="*/ 4 h 33"/>
                  <a:gd name="T32" fmla="*/ 45 w 68"/>
                  <a:gd name="T33" fmla="*/ 9 h 33"/>
                  <a:gd name="T34" fmla="*/ 50 w 68"/>
                  <a:gd name="T35" fmla="*/ 8 h 33"/>
                  <a:gd name="T36" fmla="*/ 64 w 68"/>
                  <a:gd name="T37" fmla="*/ 22 h 33"/>
                  <a:gd name="T38" fmla="*/ 64 w 68"/>
                  <a:gd name="T39" fmla="*/ 24 h 33"/>
                  <a:gd name="T40" fmla="*/ 64 w 68"/>
                  <a:gd name="T41" fmla="*/ 26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8" h="33">
                    <a:moveTo>
                      <a:pt x="64" y="26"/>
                    </a:moveTo>
                    <a:cubicBezTo>
                      <a:pt x="64" y="33"/>
                      <a:pt x="64" y="33"/>
                      <a:pt x="64" y="33"/>
                    </a:cubicBezTo>
                    <a:cubicBezTo>
                      <a:pt x="68" y="30"/>
                      <a:pt x="68" y="26"/>
                      <a:pt x="68" y="22"/>
                    </a:cubicBezTo>
                    <a:cubicBezTo>
                      <a:pt x="68" y="12"/>
                      <a:pt x="60" y="4"/>
                      <a:pt x="50" y="4"/>
                    </a:cubicBezTo>
                    <a:cubicBezTo>
                      <a:pt x="49" y="4"/>
                      <a:pt x="47" y="4"/>
                      <a:pt x="46" y="4"/>
                    </a:cubicBezTo>
                    <a:cubicBezTo>
                      <a:pt x="43" y="2"/>
                      <a:pt x="39" y="0"/>
                      <a:pt x="34" y="0"/>
                    </a:cubicBezTo>
                    <a:cubicBezTo>
                      <a:pt x="30" y="0"/>
                      <a:pt x="26" y="2"/>
                      <a:pt x="22" y="4"/>
                    </a:cubicBezTo>
                    <a:cubicBezTo>
                      <a:pt x="21" y="4"/>
                      <a:pt x="20" y="4"/>
                      <a:pt x="18" y="4"/>
                    </a:cubicBezTo>
                    <a:cubicBezTo>
                      <a:pt x="8" y="4"/>
                      <a:pt x="0" y="12"/>
                      <a:pt x="0" y="22"/>
                    </a:cubicBezTo>
                    <a:cubicBezTo>
                      <a:pt x="0" y="26"/>
                      <a:pt x="0" y="30"/>
                      <a:pt x="4" y="33"/>
                    </a:cubicBezTo>
                    <a:cubicBezTo>
                      <a:pt x="4" y="22"/>
                      <a:pt x="4" y="22"/>
                      <a:pt x="4" y="22"/>
                    </a:cubicBezTo>
                    <a:cubicBezTo>
                      <a:pt x="4" y="18"/>
                      <a:pt x="6" y="14"/>
                      <a:pt x="8" y="14"/>
                    </a:cubicBezTo>
                    <a:cubicBezTo>
                      <a:pt x="8" y="14"/>
                      <a:pt x="8" y="14"/>
                      <a:pt x="8" y="14"/>
                    </a:cubicBezTo>
                    <a:cubicBezTo>
                      <a:pt x="11" y="10"/>
                      <a:pt x="14" y="9"/>
                      <a:pt x="18" y="9"/>
                    </a:cubicBezTo>
                    <a:cubicBezTo>
                      <a:pt x="20" y="9"/>
                      <a:pt x="22" y="9"/>
                      <a:pt x="23" y="9"/>
                    </a:cubicBezTo>
                    <a:cubicBezTo>
                      <a:pt x="26" y="6"/>
                      <a:pt x="30" y="4"/>
                      <a:pt x="34" y="4"/>
                    </a:cubicBezTo>
                    <a:cubicBezTo>
                      <a:pt x="39" y="4"/>
                      <a:pt x="42" y="6"/>
                      <a:pt x="45" y="9"/>
                    </a:cubicBezTo>
                    <a:cubicBezTo>
                      <a:pt x="47" y="8"/>
                      <a:pt x="48" y="8"/>
                      <a:pt x="50" y="8"/>
                    </a:cubicBezTo>
                    <a:cubicBezTo>
                      <a:pt x="58" y="8"/>
                      <a:pt x="64" y="14"/>
                      <a:pt x="64" y="22"/>
                    </a:cubicBezTo>
                    <a:cubicBezTo>
                      <a:pt x="64" y="23"/>
                      <a:pt x="64" y="23"/>
                      <a:pt x="64" y="24"/>
                    </a:cubicBezTo>
                    <a:cubicBezTo>
                      <a:pt x="64" y="25"/>
                      <a:pt x="64" y="25"/>
                      <a:pt x="64" y="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15" name="Freeform 49"/>
              <p:cNvSpPr>
                <a:spLocks/>
              </p:cNvSpPr>
              <p:nvPr/>
            </p:nvSpPr>
            <p:spPr bwMode="auto">
              <a:xfrm>
                <a:off x="4459288" y="3157538"/>
                <a:ext cx="217488" cy="134938"/>
              </a:xfrm>
              <a:custGeom>
                <a:avLst/>
                <a:gdLst>
                  <a:gd name="T0" fmla="*/ 12 w 84"/>
                  <a:gd name="T1" fmla="*/ 52 h 52"/>
                  <a:gd name="T2" fmla="*/ 12 w 84"/>
                  <a:gd name="T3" fmla="*/ 47 h 52"/>
                  <a:gd name="T4" fmla="*/ 4 w 84"/>
                  <a:gd name="T5" fmla="*/ 30 h 52"/>
                  <a:gd name="T6" fmla="*/ 26 w 84"/>
                  <a:gd name="T7" fmla="*/ 8 h 52"/>
                  <a:gd name="T8" fmla="*/ 29 w 84"/>
                  <a:gd name="T9" fmla="*/ 8 h 52"/>
                  <a:gd name="T10" fmla="*/ 42 w 84"/>
                  <a:gd name="T11" fmla="*/ 4 h 52"/>
                  <a:gd name="T12" fmla="*/ 55 w 84"/>
                  <a:gd name="T13" fmla="*/ 8 h 52"/>
                  <a:gd name="T14" fmla="*/ 58 w 84"/>
                  <a:gd name="T15" fmla="*/ 8 h 52"/>
                  <a:gd name="T16" fmla="*/ 80 w 84"/>
                  <a:gd name="T17" fmla="*/ 30 h 52"/>
                  <a:gd name="T18" fmla="*/ 72 w 84"/>
                  <a:gd name="T19" fmla="*/ 47 h 52"/>
                  <a:gd name="T20" fmla="*/ 72 w 84"/>
                  <a:gd name="T21" fmla="*/ 52 h 52"/>
                  <a:gd name="T22" fmla="*/ 84 w 84"/>
                  <a:gd name="T23" fmla="*/ 30 h 52"/>
                  <a:gd name="T24" fmla="*/ 58 w 84"/>
                  <a:gd name="T25" fmla="*/ 4 h 52"/>
                  <a:gd name="T26" fmla="*/ 56 w 84"/>
                  <a:gd name="T27" fmla="*/ 4 h 52"/>
                  <a:gd name="T28" fmla="*/ 42 w 84"/>
                  <a:gd name="T29" fmla="*/ 0 h 52"/>
                  <a:gd name="T30" fmla="*/ 28 w 84"/>
                  <a:gd name="T31" fmla="*/ 4 h 52"/>
                  <a:gd name="T32" fmla="*/ 26 w 84"/>
                  <a:gd name="T33" fmla="*/ 4 h 52"/>
                  <a:gd name="T34" fmla="*/ 0 w 84"/>
                  <a:gd name="T35" fmla="*/ 30 h 52"/>
                  <a:gd name="T36" fmla="*/ 12 w 84"/>
                  <a:gd name="T37" fmla="*/ 5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4" h="52">
                    <a:moveTo>
                      <a:pt x="12" y="52"/>
                    </a:moveTo>
                    <a:cubicBezTo>
                      <a:pt x="12" y="47"/>
                      <a:pt x="12" y="47"/>
                      <a:pt x="12" y="47"/>
                    </a:cubicBezTo>
                    <a:cubicBezTo>
                      <a:pt x="8" y="43"/>
                      <a:pt x="4" y="37"/>
                      <a:pt x="4" y="30"/>
                    </a:cubicBezTo>
                    <a:cubicBezTo>
                      <a:pt x="4" y="18"/>
                      <a:pt x="14" y="8"/>
                      <a:pt x="26" y="8"/>
                    </a:cubicBezTo>
                    <a:cubicBezTo>
                      <a:pt x="27" y="8"/>
                      <a:pt x="28" y="8"/>
                      <a:pt x="29" y="8"/>
                    </a:cubicBezTo>
                    <a:cubicBezTo>
                      <a:pt x="33" y="6"/>
                      <a:pt x="37" y="4"/>
                      <a:pt x="42" y="4"/>
                    </a:cubicBezTo>
                    <a:cubicBezTo>
                      <a:pt x="47" y="4"/>
                      <a:pt x="52" y="6"/>
                      <a:pt x="55" y="8"/>
                    </a:cubicBezTo>
                    <a:cubicBezTo>
                      <a:pt x="56" y="8"/>
                      <a:pt x="57" y="8"/>
                      <a:pt x="58" y="8"/>
                    </a:cubicBezTo>
                    <a:cubicBezTo>
                      <a:pt x="70" y="8"/>
                      <a:pt x="80" y="18"/>
                      <a:pt x="80" y="30"/>
                    </a:cubicBezTo>
                    <a:cubicBezTo>
                      <a:pt x="80" y="37"/>
                      <a:pt x="76" y="43"/>
                      <a:pt x="72" y="47"/>
                    </a:cubicBezTo>
                    <a:cubicBezTo>
                      <a:pt x="72" y="52"/>
                      <a:pt x="72" y="52"/>
                      <a:pt x="72" y="52"/>
                    </a:cubicBezTo>
                    <a:cubicBezTo>
                      <a:pt x="80" y="47"/>
                      <a:pt x="84" y="39"/>
                      <a:pt x="84" y="30"/>
                    </a:cubicBezTo>
                    <a:cubicBezTo>
                      <a:pt x="84" y="16"/>
                      <a:pt x="73" y="4"/>
                      <a:pt x="58" y="4"/>
                    </a:cubicBezTo>
                    <a:cubicBezTo>
                      <a:pt x="58" y="4"/>
                      <a:pt x="57" y="4"/>
                      <a:pt x="56" y="4"/>
                    </a:cubicBezTo>
                    <a:cubicBezTo>
                      <a:pt x="52" y="1"/>
                      <a:pt x="47" y="0"/>
                      <a:pt x="42" y="0"/>
                    </a:cubicBezTo>
                    <a:cubicBezTo>
                      <a:pt x="37" y="0"/>
                      <a:pt x="32" y="1"/>
                      <a:pt x="28" y="4"/>
                    </a:cubicBezTo>
                    <a:cubicBezTo>
                      <a:pt x="28" y="4"/>
                      <a:pt x="27" y="4"/>
                      <a:pt x="26" y="4"/>
                    </a:cubicBezTo>
                    <a:cubicBezTo>
                      <a:pt x="12" y="4"/>
                      <a:pt x="0" y="16"/>
                      <a:pt x="0" y="30"/>
                    </a:cubicBezTo>
                    <a:cubicBezTo>
                      <a:pt x="0" y="39"/>
                      <a:pt x="4" y="47"/>
                      <a:pt x="12" y="5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16" name="Freeform 50"/>
              <p:cNvSpPr>
                <a:spLocks noEditPoints="1"/>
              </p:cNvSpPr>
              <p:nvPr/>
            </p:nvSpPr>
            <p:spPr bwMode="auto">
              <a:xfrm>
                <a:off x="4422775" y="3198813"/>
                <a:ext cx="254000" cy="292100"/>
              </a:xfrm>
              <a:custGeom>
                <a:avLst/>
                <a:gdLst>
                  <a:gd name="T0" fmla="*/ 88 w 98"/>
                  <a:gd name="T1" fmla="*/ 44 h 112"/>
                  <a:gd name="T2" fmla="*/ 82 w 98"/>
                  <a:gd name="T3" fmla="*/ 46 h 112"/>
                  <a:gd name="T4" fmla="*/ 82 w 98"/>
                  <a:gd name="T5" fmla="*/ 14 h 112"/>
                  <a:gd name="T6" fmla="*/ 72 w 98"/>
                  <a:gd name="T7" fmla="*/ 4 h 112"/>
                  <a:gd name="T8" fmla="*/ 66 w 98"/>
                  <a:gd name="T9" fmla="*/ 7 h 112"/>
                  <a:gd name="T10" fmla="*/ 56 w 98"/>
                  <a:gd name="T11" fmla="*/ 0 h 112"/>
                  <a:gd name="T12" fmla="*/ 47 w 98"/>
                  <a:gd name="T13" fmla="*/ 7 h 112"/>
                  <a:gd name="T14" fmla="*/ 40 w 98"/>
                  <a:gd name="T15" fmla="*/ 4 h 112"/>
                  <a:gd name="T16" fmla="*/ 30 w 98"/>
                  <a:gd name="T17" fmla="*/ 14 h 112"/>
                  <a:gd name="T18" fmla="*/ 30 w 98"/>
                  <a:gd name="T19" fmla="*/ 49 h 112"/>
                  <a:gd name="T20" fmla="*/ 8 w 98"/>
                  <a:gd name="T21" fmla="*/ 42 h 112"/>
                  <a:gd name="T22" fmla="*/ 30 w 98"/>
                  <a:gd name="T23" fmla="*/ 90 h 112"/>
                  <a:gd name="T24" fmla="*/ 64 w 98"/>
                  <a:gd name="T25" fmla="*/ 112 h 112"/>
                  <a:gd name="T26" fmla="*/ 98 w 98"/>
                  <a:gd name="T27" fmla="*/ 78 h 112"/>
                  <a:gd name="T28" fmla="*/ 98 w 98"/>
                  <a:gd name="T29" fmla="*/ 54 h 112"/>
                  <a:gd name="T30" fmla="*/ 88 w 98"/>
                  <a:gd name="T31" fmla="*/ 44 h 112"/>
                  <a:gd name="T32" fmla="*/ 94 w 98"/>
                  <a:gd name="T33" fmla="*/ 63 h 112"/>
                  <a:gd name="T34" fmla="*/ 94 w 98"/>
                  <a:gd name="T35" fmla="*/ 78 h 112"/>
                  <a:gd name="T36" fmla="*/ 64 w 98"/>
                  <a:gd name="T37" fmla="*/ 108 h 112"/>
                  <a:gd name="T38" fmla="*/ 33 w 98"/>
                  <a:gd name="T39" fmla="*/ 88 h 112"/>
                  <a:gd name="T40" fmla="*/ 11 w 98"/>
                  <a:gd name="T41" fmla="*/ 45 h 112"/>
                  <a:gd name="T42" fmla="*/ 34 w 98"/>
                  <a:gd name="T43" fmla="*/ 59 h 112"/>
                  <a:gd name="T44" fmla="*/ 34 w 98"/>
                  <a:gd name="T45" fmla="*/ 14 h 112"/>
                  <a:gd name="T46" fmla="*/ 40 w 98"/>
                  <a:gd name="T47" fmla="*/ 8 h 112"/>
                  <a:gd name="T48" fmla="*/ 46 w 98"/>
                  <a:gd name="T49" fmla="*/ 14 h 112"/>
                  <a:gd name="T50" fmla="*/ 46 w 98"/>
                  <a:gd name="T51" fmla="*/ 58 h 112"/>
                  <a:gd name="T52" fmla="*/ 50 w 98"/>
                  <a:gd name="T53" fmla="*/ 58 h 112"/>
                  <a:gd name="T54" fmla="*/ 50 w 98"/>
                  <a:gd name="T55" fmla="*/ 10 h 112"/>
                  <a:gd name="T56" fmla="*/ 56 w 98"/>
                  <a:gd name="T57" fmla="*/ 4 h 112"/>
                  <a:gd name="T58" fmla="*/ 62 w 98"/>
                  <a:gd name="T59" fmla="*/ 10 h 112"/>
                  <a:gd name="T60" fmla="*/ 62 w 98"/>
                  <a:gd name="T61" fmla="*/ 54 h 112"/>
                  <a:gd name="T62" fmla="*/ 66 w 98"/>
                  <a:gd name="T63" fmla="*/ 54 h 112"/>
                  <a:gd name="T64" fmla="*/ 66 w 98"/>
                  <a:gd name="T65" fmla="*/ 14 h 112"/>
                  <a:gd name="T66" fmla="*/ 72 w 98"/>
                  <a:gd name="T67" fmla="*/ 8 h 112"/>
                  <a:gd name="T68" fmla="*/ 78 w 98"/>
                  <a:gd name="T69" fmla="*/ 14 h 112"/>
                  <a:gd name="T70" fmla="*/ 78 w 98"/>
                  <a:gd name="T71" fmla="*/ 58 h 112"/>
                  <a:gd name="T72" fmla="*/ 82 w 98"/>
                  <a:gd name="T73" fmla="*/ 58 h 112"/>
                  <a:gd name="T74" fmla="*/ 82 w 98"/>
                  <a:gd name="T75" fmla="*/ 54 h 112"/>
                  <a:gd name="T76" fmla="*/ 88 w 98"/>
                  <a:gd name="T77" fmla="*/ 48 h 112"/>
                  <a:gd name="T78" fmla="*/ 94 w 98"/>
                  <a:gd name="T79" fmla="*/ 54 h 112"/>
                  <a:gd name="T80" fmla="*/ 94 w 98"/>
                  <a:gd name="T81" fmla="*/ 63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98" h="112">
                    <a:moveTo>
                      <a:pt x="88" y="44"/>
                    </a:moveTo>
                    <a:cubicBezTo>
                      <a:pt x="86" y="44"/>
                      <a:pt x="82" y="45"/>
                      <a:pt x="82" y="46"/>
                    </a:cubicBezTo>
                    <a:cubicBezTo>
                      <a:pt x="82" y="14"/>
                      <a:pt x="82" y="14"/>
                      <a:pt x="82" y="14"/>
                    </a:cubicBezTo>
                    <a:cubicBezTo>
                      <a:pt x="82" y="8"/>
                      <a:pt x="78" y="4"/>
                      <a:pt x="72" y="4"/>
                    </a:cubicBezTo>
                    <a:cubicBezTo>
                      <a:pt x="70" y="4"/>
                      <a:pt x="67" y="5"/>
                      <a:pt x="66" y="7"/>
                    </a:cubicBezTo>
                    <a:cubicBezTo>
                      <a:pt x="64" y="3"/>
                      <a:pt x="61" y="0"/>
                      <a:pt x="56" y="0"/>
                    </a:cubicBezTo>
                    <a:cubicBezTo>
                      <a:pt x="52" y="0"/>
                      <a:pt x="48" y="3"/>
                      <a:pt x="47" y="7"/>
                    </a:cubicBezTo>
                    <a:cubicBezTo>
                      <a:pt x="45" y="5"/>
                      <a:pt x="43" y="4"/>
                      <a:pt x="40" y="4"/>
                    </a:cubicBezTo>
                    <a:cubicBezTo>
                      <a:pt x="35" y="4"/>
                      <a:pt x="30" y="9"/>
                      <a:pt x="30" y="14"/>
                    </a:cubicBezTo>
                    <a:cubicBezTo>
                      <a:pt x="30" y="49"/>
                      <a:pt x="30" y="49"/>
                      <a:pt x="30" y="49"/>
                    </a:cubicBezTo>
                    <a:cubicBezTo>
                      <a:pt x="22" y="42"/>
                      <a:pt x="13" y="37"/>
                      <a:pt x="8" y="42"/>
                    </a:cubicBezTo>
                    <a:cubicBezTo>
                      <a:pt x="0" y="50"/>
                      <a:pt x="16" y="66"/>
                      <a:pt x="30" y="90"/>
                    </a:cubicBezTo>
                    <a:cubicBezTo>
                      <a:pt x="39" y="106"/>
                      <a:pt x="52" y="112"/>
                      <a:pt x="64" y="112"/>
                    </a:cubicBezTo>
                    <a:cubicBezTo>
                      <a:pt x="83" y="112"/>
                      <a:pt x="98" y="97"/>
                      <a:pt x="98" y="78"/>
                    </a:cubicBezTo>
                    <a:cubicBezTo>
                      <a:pt x="98" y="54"/>
                      <a:pt x="98" y="54"/>
                      <a:pt x="98" y="54"/>
                    </a:cubicBezTo>
                    <a:cubicBezTo>
                      <a:pt x="98" y="49"/>
                      <a:pt x="94" y="44"/>
                      <a:pt x="88" y="44"/>
                    </a:cubicBezTo>
                    <a:close/>
                    <a:moveTo>
                      <a:pt x="94" y="63"/>
                    </a:moveTo>
                    <a:cubicBezTo>
                      <a:pt x="94" y="78"/>
                      <a:pt x="94" y="78"/>
                      <a:pt x="94" y="78"/>
                    </a:cubicBezTo>
                    <a:cubicBezTo>
                      <a:pt x="94" y="95"/>
                      <a:pt x="81" y="108"/>
                      <a:pt x="64" y="108"/>
                    </a:cubicBezTo>
                    <a:cubicBezTo>
                      <a:pt x="49" y="108"/>
                      <a:pt x="40" y="100"/>
                      <a:pt x="33" y="88"/>
                    </a:cubicBezTo>
                    <a:cubicBezTo>
                      <a:pt x="18" y="62"/>
                      <a:pt x="6" y="50"/>
                      <a:pt x="11" y="45"/>
                    </a:cubicBezTo>
                    <a:cubicBezTo>
                      <a:pt x="15" y="41"/>
                      <a:pt x="26" y="50"/>
                      <a:pt x="34" y="59"/>
                    </a:cubicBezTo>
                    <a:cubicBezTo>
                      <a:pt x="34" y="14"/>
                      <a:pt x="34" y="14"/>
                      <a:pt x="34" y="14"/>
                    </a:cubicBezTo>
                    <a:cubicBezTo>
                      <a:pt x="34" y="11"/>
                      <a:pt x="37" y="8"/>
                      <a:pt x="40" y="8"/>
                    </a:cubicBezTo>
                    <a:cubicBezTo>
                      <a:pt x="43" y="8"/>
                      <a:pt x="46" y="11"/>
                      <a:pt x="46" y="14"/>
                    </a:cubicBezTo>
                    <a:cubicBezTo>
                      <a:pt x="46" y="58"/>
                      <a:pt x="46" y="58"/>
                      <a:pt x="46" y="58"/>
                    </a:cubicBezTo>
                    <a:cubicBezTo>
                      <a:pt x="50" y="58"/>
                      <a:pt x="50" y="58"/>
                      <a:pt x="50" y="58"/>
                    </a:cubicBezTo>
                    <a:cubicBezTo>
                      <a:pt x="50" y="10"/>
                      <a:pt x="50" y="10"/>
                      <a:pt x="50" y="10"/>
                    </a:cubicBezTo>
                    <a:cubicBezTo>
                      <a:pt x="50" y="7"/>
                      <a:pt x="53" y="4"/>
                      <a:pt x="56" y="4"/>
                    </a:cubicBezTo>
                    <a:cubicBezTo>
                      <a:pt x="59" y="4"/>
                      <a:pt x="62" y="7"/>
                      <a:pt x="62" y="10"/>
                    </a:cubicBezTo>
                    <a:cubicBezTo>
                      <a:pt x="62" y="54"/>
                      <a:pt x="62" y="54"/>
                      <a:pt x="62" y="54"/>
                    </a:cubicBezTo>
                    <a:cubicBezTo>
                      <a:pt x="66" y="54"/>
                      <a:pt x="66" y="54"/>
                      <a:pt x="66" y="54"/>
                    </a:cubicBezTo>
                    <a:cubicBezTo>
                      <a:pt x="66" y="14"/>
                      <a:pt x="66" y="14"/>
                      <a:pt x="66" y="14"/>
                    </a:cubicBezTo>
                    <a:cubicBezTo>
                      <a:pt x="66" y="11"/>
                      <a:pt x="69" y="8"/>
                      <a:pt x="72" y="8"/>
                    </a:cubicBezTo>
                    <a:cubicBezTo>
                      <a:pt x="75" y="8"/>
                      <a:pt x="78" y="11"/>
                      <a:pt x="78" y="14"/>
                    </a:cubicBezTo>
                    <a:cubicBezTo>
                      <a:pt x="78" y="58"/>
                      <a:pt x="78" y="58"/>
                      <a:pt x="78" y="58"/>
                    </a:cubicBezTo>
                    <a:cubicBezTo>
                      <a:pt x="82" y="58"/>
                      <a:pt x="82" y="58"/>
                      <a:pt x="82" y="58"/>
                    </a:cubicBezTo>
                    <a:cubicBezTo>
                      <a:pt x="82" y="54"/>
                      <a:pt x="82" y="54"/>
                      <a:pt x="82" y="54"/>
                    </a:cubicBezTo>
                    <a:cubicBezTo>
                      <a:pt x="82" y="51"/>
                      <a:pt x="85" y="48"/>
                      <a:pt x="88" y="48"/>
                    </a:cubicBezTo>
                    <a:cubicBezTo>
                      <a:pt x="91" y="48"/>
                      <a:pt x="94" y="51"/>
                      <a:pt x="94" y="54"/>
                    </a:cubicBezTo>
                    <a:lnTo>
                      <a:pt x="94" y="6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86" name="Group 85"/>
            <p:cNvGrpSpPr/>
            <p:nvPr/>
          </p:nvGrpSpPr>
          <p:grpSpPr>
            <a:xfrm>
              <a:off x="9463928" y="1988603"/>
              <a:ext cx="254000" cy="312738"/>
              <a:chOff x="5057775" y="3168650"/>
              <a:chExt cx="254000" cy="312738"/>
            </a:xfrm>
            <a:grpFill/>
          </p:grpSpPr>
          <p:sp>
            <p:nvSpPr>
              <p:cNvPr id="212" name="Freeform 51"/>
              <p:cNvSpPr>
                <a:spLocks/>
              </p:cNvSpPr>
              <p:nvPr/>
            </p:nvSpPr>
            <p:spPr bwMode="auto">
              <a:xfrm>
                <a:off x="5116513" y="3168650"/>
                <a:ext cx="177800" cy="85725"/>
              </a:xfrm>
              <a:custGeom>
                <a:avLst/>
                <a:gdLst>
                  <a:gd name="T0" fmla="*/ 3 w 68"/>
                  <a:gd name="T1" fmla="*/ 22 h 33"/>
                  <a:gd name="T2" fmla="*/ 8 w 68"/>
                  <a:gd name="T3" fmla="*/ 10 h 33"/>
                  <a:gd name="T4" fmla="*/ 8 w 68"/>
                  <a:gd name="T5" fmla="*/ 10 h 33"/>
                  <a:gd name="T6" fmla="*/ 18 w 68"/>
                  <a:gd name="T7" fmla="*/ 7 h 33"/>
                  <a:gd name="T8" fmla="*/ 23 w 68"/>
                  <a:gd name="T9" fmla="*/ 8 h 33"/>
                  <a:gd name="T10" fmla="*/ 34 w 68"/>
                  <a:gd name="T11" fmla="*/ 4 h 33"/>
                  <a:gd name="T12" fmla="*/ 45 w 68"/>
                  <a:gd name="T13" fmla="*/ 9 h 33"/>
                  <a:gd name="T14" fmla="*/ 50 w 68"/>
                  <a:gd name="T15" fmla="*/ 8 h 33"/>
                  <a:gd name="T16" fmla="*/ 64 w 68"/>
                  <a:gd name="T17" fmla="*/ 22 h 33"/>
                  <a:gd name="T18" fmla="*/ 63 w 68"/>
                  <a:gd name="T19" fmla="*/ 24 h 33"/>
                  <a:gd name="T20" fmla="*/ 63 w 68"/>
                  <a:gd name="T21" fmla="*/ 26 h 33"/>
                  <a:gd name="T22" fmla="*/ 63 w 68"/>
                  <a:gd name="T23" fmla="*/ 33 h 33"/>
                  <a:gd name="T24" fmla="*/ 68 w 68"/>
                  <a:gd name="T25" fmla="*/ 22 h 33"/>
                  <a:gd name="T26" fmla="*/ 50 w 68"/>
                  <a:gd name="T27" fmla="*/ 4 h 33"/>
                  <a:gd name="T28" fmla="*/ 46 w 68"/>
                  <a:gd name="T29" fmla="*/ 4 h 33"/>
                  <a:gd name="T30" fmla="*/ 34 w 68"/>
                  <a:gd name="T31" fmla="*/ 0 h 33"/>
                  <a:gd name="T32" fmla="*/ 22 w 68"/>
                  <a:gd name="T33" fmla="*/ 4 h 33"/>
                  <a:gd name="T34" fmla="*/ 18 w 68"/>
                  <a:gd name="T35" fmla="*/ 4 h 33"/>
                  <a:gd name="T36" fmla="*/ 0 w 68"/>
                  <a:gd name="T37" fmla="*/ 22 h 33"/>
                  <a:gd name="T38" fmla="*/ 3 w 68"/>
                  <a:gd name="T39" fmla="*/ 33 h 33"/>
                  <a:gd name="T40" fmla="*/ 3 w 68"/>
                  <a:gd name="T41" fmla="*/ 22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8" h="33">
                    <a:moveTo>
                      <a:pt x="3" y="22"/>
                    </a:moveTo>
                    <a:cubicBezTo>
                      <a:pt x="3" y="18"/>
                      <a:pt x="6" y="14"/>
                      <a:pt x="8" y="10"/>
                    </a:cubicBezTo>
                    <a:cubicBezTo>
                      <a:pt x="8" y="10"/>
                      <a:pt x="8" y="10"/>
                      <a:pt x="8" y="10"/>
                    </a:cubicBezTo>
                    <a:cubicBezTo>
                      <a:pt x="11" y="10"/>
                      <a:pt x="14" y="7"/>
                      <a:pt x="18" y="7"/>
                    </a:cubicBezTo>
                    <a:cubicBezTo>
                      <a:pt x="20" y="7"/>
                      <a:pt x="22" y="8"/>
                      <a:pt x="23" y="8"/>
                    </a:cubicBezTo>
                    <a:cubicBezTo>
                      <a:pt x="26" y="5"/>
                      <a:pt x="30" y="4"/>
                      <a:pt x="34" y="4"/>
                    </a:cubicBezTo>
                    <a:cubicBezTo>
                      <a:pt x="39" y="4"/>
                      <a:pt x="42" y="6"/>
                      <a:pt x="45" y="9"/>
                    </a:cubicBezTo>
                    <a:cubicBezTo>
                      <a:pt x="47" y="8"/>
                      <a:pt x="48" y="8"/>
                      <a:pt x="50" y="8"/>
                    </a:cubicBezTo>
                    <a:cubicBezTo>
                      <a:pt x="58" y="8"/>
                      <a:pt x="64" y="14"/>
                      <a:pt x="64" y="22"/>
                    </a:cubicBezTo>
                    <a:cubicBezTo>
                      <a:pt x="64" y="23"/>
                      <a:pt x="64" y="23"/>
                      <a:pt x="63" y="24"/>
                    </a:cubicBezTo>
                    <a:cubicBezTo>
                      <a:pt x="64" y="25"/>
                      <a:pt x="63" y="25"/>
                      <a:pt x="63" y="26"/>
                    </a:cubicBezTo>
                    <a:cubicBezTo>
                      <a:pt x="63" y="33"/>
                      <a:pt x="63" y="33"/>
                      <a:pt x="63" y="33"/>
                    </a:cubicBezTo>
                    <a:cubicBezTo>
                      <a:pt x="67" y="30"/>
                      <a:pt x="68" y="26"/>
                      <a:pt x="68" y="22"/>
                    </a:cubicBezTo>
                    <a:cubicBezTo>
                      <a:pt x="68" y="12"/>
                      <a:pt x="60" y="4"/>
                      <a:pt x="50" y="4"/>
                    </a:cubicBezTo>
                    <a:cubicBezTo>
                      <a:pt x="49" y="4"/>
                      <a:pt x="47" y="4"/>
                      <a:pt x="46" y="4"/>
                    </a:cubicBezTo>
                    <a:cubicBezTo>
                      <a:pt x="43" y="2"/>
                      <a:pt x="39" y="0"/>
                      <a:pt x="34" y="0"/>
                    </a:cubicBezTo>
                    <a:cubicBezTo>
                      <a:pt x="30" y="0"/>
                      <a:pt x="25" y="2"/>
                      <a:pt x="22" y="4"/>
                    </a:cubicBezTo>
                    <a:cubicBezTo>
                      <a:pt x="21" y="4"/>
                      <a:pt x="20" y="4"/>
                      <a:pt x="18" y="4"/>
                    </a:cubicBezTo>
                    <a:cubicBezTo>
                      <a:pt x="8" y="4"/>
                      <a:pt x="0" y="12"/>
                      <a:pt x="0" y="22"/>
                    </a:cubicBezTo>
                    <a:cubicBezTo>
                      <a:pt x="0" y="26"/>
                      <a:pt x="3" y="30"/>
                      <a:pt x="3" y="33"/>
                    </a:cubicBezTo>
                    <a:lnTo>
                      <a:pt x="3" y="2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13" name="Freeform 52"/>
              <p:cNvSpPr>
                <a:spLocks noEditPoints="1"/>
              </p:cNvSpPr>
              <p:nvPr/>
            </p:nvSpPr>
            <p:spPr bwMode="auto">
              <a:xfrm>
                <a:off x="5057775" y="3189288"/>
                <a:ext cx="254000" cy="292100"/>
              </a:xfrm>
              <a:custGeom>
                <a:avLst/>
                <a:gdLst>
                  <a:gd name="T0" fmla="*/ 88 w 98"/>
                  <a:gd name="T1" fmla="*/ 44 h 112"/>
                  <a:gd name="T2" fmla="*/ 82 w 98"/>
                  <a:gd name="T3" fmla="*/ 46 h 112"/>
                  <a:gd name="T4" fmla="*/ 82 w 98"/>
                  <a:gd name="T5" fmla="*/ 14 h 112"/>
                  <a:gd name="T6" fmla="*/ 73 w 98"/>
                  <a:gd name="T7" fmla="*/ 4 h 112"/>
                  <a:gd name="T8" fmla="*/ 66 w 98"/>
                  <a:gd name="T9" fmla="*/ 7 h 112"/>
                  <a:gd name="T10" fmla="*/ 57 w 98"/>
                  <a:gd name="T11" fmla="*/ 0 h 112"/>
                  <a:gd name="T12" fmla="*/ 48 w 98"/>
                  <a:gd name="T13" fmla="*/ 7 h 112"/>
                  <a:gd name="T14" fmla="*/ 41 w 98"/>
                  <a:gd name="T15" fmla="*/ 4 h 112"/>
                  <a:gd name="T16" fmla="*/ 30 w 98"/>
                  <a:gd name="T17" fmla="*/ 14 h 112"/>
                  <a:gd name="T18" fmla="*/ 30 w 98"/>
                  <a:gd name="T19" fmla="*/ 49 h 112"/>
                  <a:gd name="T20" fmla="*/ 8 w 98"/>
                  <a:gd name="T21" fmla="*/ 42 h 112"/>
                  <a:gd name="T22" fmla="*/ 30 w 98"/>
                  <a:gd name="T23" fmla="*/ 90 h 112"/>
                  <a:gd name="T24" fmla="*/ 64 w 98"/>
                  <a:gd name="T25" fmla="*/ 112 h 112"/>
                  <a:gd name="T26" fmla="*/ 98 w 98"/>
                  <a:gd name="T27" fmla="*/ 78 h 112"/>
                  <a:gd name="T28" fmla="*/ 98 w 98"/>
                  <a:gd name="T29" fmla="*/ 54 h 112"/>
                  <a:gd name="T30" fmla="*/ 88 w 98"/>
                  <a:gd name="T31" fmla="*/ 44 h 112"/>
                  <a:gd name="T32" fmla="*/ 94 w 98"/>
                  <a:gd name="T33" fmla="*/ 63 h 112"/>
                  <a:gd name="T34" fmla="*/ 94 w 98"/>
                  <a:gd name="T35" fmla="*/ 78 h 112"/>
                  <a:gd name="T36" fmla="*/ 65 w 98"/>
                  <a:gd name="T37" fmla="*/ 108 h 112"/>
                  <a:gd name="T38" fmla="*/ 34 w 98"/>
                  <a:gd name="T39" fmla="*/ 88 h 112"/>
                  <a:gd name="T40" fmla="*/ 11 w 98"/>
                  <a:gd name="T41" fmla="*/ 45 h 112"/>
                  <a:gd name="T42" fmla="*/ 34 w 98"/>
                  <a:gd name="T43" fmla="*/ 59 h 112"/>
                  <a:gd name="T44" fmla="*/ 34 w 98"/>
                  <a:gd name="T45" fmla="*/ 14 h 112"/>
                  <a:gd name="T46" fmla="*/ 40 w 98"/>
                  <a:gd name="T47" fmla="*/ 8 h 112"/>
                  <a:gd name="T48" fmla="*/ 46 w 98"/>
                  <a:gd name="T49" fmla="*/ 14 h 112"/>
                  <a:gd name="T50" fmla="*/ 46 w 98"/>
                  <a:gd name="T51" fmla="*/ 54 h 112"/>
                  <a:gd name="T52" fmla="*/ 50 w 98"/>
                  <a:gd name="T53" fmla="*/ 54 h 112"/>
                  <a:gd name="T54" fmla="*/ 50 w 98"/>
                  <a:gd name="T55" fmla="*/ 10 h 112"/>
                  <a:gd name="T56" fmla="*/ 56 w 98"/>
                  <a:gd name="T57" fmla="*/ 4 h 112"/>
                  <a:gd name="T58" fmla="*/ 62 w 98"/>
                  <a:gd name="T59" fmla="*/ 10 h 112"/>
                  <a:gd name="T60" fmla="*/ 62 w 98"/>
                  <a:gd name="T61" fmla="*/ 50 h 112"/>
                  <a:gd name="T62" fmla="*/ 66 w 98"/>
                  <a:gd name="T63" fmla="*/ 50 h 112"/>
                  <a:gd name="T64" fmla="*/ 66 w 98"/>
                  <a:gd name="T65" fmla="*/ 14 h 112"/>
                  <a:gd name="T66" fmla="*/ 72 w 98"/>
                  <a:gd name="T67" fmla="*/ 8 h 112"/>
                  <a:gd name="T68" fmla="*/ 78 w 98"/>
                  <a:gd name="T69" fmla="*/ 14 h 112"/>
                  <a:gd name="T70" fmla="*/ 78 w 98"/>
                  <a:gd name="T71" fmla="*/ 54 h 112"/>
                  <a:gd name="T72" fmla="*/ 82 w 98"/>
                  <a:gd name="T73" fmla="*/ 54 h 112"/>
                  <a:gd name="T74" fmla="*/ 82 w 98"/>
                  <a:gd name="T75" fmla="*/ 54 h 112"/>
                  <a:gd name="T76" fmla="*/ 88 w 98"/>
                  <a:gd name="T77" fmla="*/ 48 h 112"/>
                  <a:gd name="T78" fmla="*/ 94 w 98"/>
                  <a:gd name="T79" fmla="*/ 54 h 112"/>
                  <a:gd name="T80" fmla="*/ 94 w 98"/>
                  <a:gd name="T81" fmla="*/ 63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98" h="112">
                    <a:moveTo>
                      <a:pt x="88" y="44"/>
                    </a:moveTo>
                    <a:cubicBezTo>
                      <a:pt x="86" y="44"/>
                      <a:pt x="86" y="45"/>
                      <a:pt x="82" y="46"/>
                    </a:cubicBezTo>
                    <a:cubicBezTo>
                      <a:pt x="82" y="14"/>
                      <a:pt x="82" y="14"/>
                      <a:pt x="82" y="14"/>
                    </a:cubicBezTo>
                    <a:cubicBezTo>
                      <a:pt x="82" y="8"/>
                      <a:pt x="78" y="4"/>
                      <a:pt x="73" y="4"/>
                    </a:cubicBezTo>
                    <a:cubicBezTo>
                      <a:pt x="70" y="4"/>
                      <a:pt x="68" y="5"/>
                      <a:pt x="66" y="7"/>
                    </a:cubicBezTo>
                    <a:cubicBezTo>
                      <a:pt x="65" y="3"/>
                      <a:pt x="61" y="0"/>
                      <a:pt x="57" y="0"/>
                    </a:cubicBezTo>
                    <a:cubicBezTo>
                      <a:pt x="53" y="0"/>
                      <a:pt x="49" y="3"/>
                      <a:pt x="48" y="7"/>
                    </a:cubicBezTo>
                    <a:cubicBezTo>
                      <a:pt x="46" y="5"/>
                      <a:pt x="43" y="4"/>
                      <a:pt x="41" y="4"/>
                    </a:cubicBezTo>
                    <a:cubicBezTo>
                      <a:pt x="35" y="4"/>
                      <a:pt x="30" y="9"/>
                      <a:pt x="30" y="14"/>
                    </a:cubicBezTo>
                    <a:cubicBezTo>
                      <a:pt x="30" y="49"/>
                      <a:pt x="30" y="49"/>
                      <a:pt x="30" y="49"/>
                    </a:cubicBezTo>
                    <a:cubicBezTo>
                      <a:pt x="22" y="42"/>
                      <a:pt x="14" y="37"/>
                      <a:pt x="8" y="42"/>
                    </a:cubicBezTo>
                    <a:cubicBezTo>
                      <a:pt x="0" y="50"/>
                      <a:pt x="17" y="66"/>
                      <a:pt x="30" y="90"/>
                    </a:cubicBezTo>
                    <a:cubicBezTo>
                      <a:pt x="39" y="106"/>
                      <a:pt x="52" y="112"/>
                      <a:pt x="64" y="112"/>
                    </a:cubicBezTo>
                    <a:cubicBezTo>
                      <a:pt x="83" y="112"/>
                      <a:pt x="98" y="97"/>
                      <a:pt x="98" y="78"/>
                    </a:cubicBezTo>
                    <a:cubicBezTo>
                      <a:pt x="98" y="54"/>
                      <a:pt x="98" y="54"/>
                      <a:pt x="98" y="54"/>
                    </a:cubicBezTo>
                    <a:cubicBezTo>
                      <a:pt x="98" y="49"/>
                      <a:pt x="94" y="44"/>
                      <a:pt x="88" y="44"/>
                    </a:cubicBezTo>
                    <a:close/>
                    <a:moveTo>
                      <a:pt x="94" y="63"/>
                    </a:moveTo>
                    <a:cubicBezTo>
                      <a:pt x="94" y="78"/>
                      <a:pt x="94" y="78"/>
                      <a:pt x="94" y="78"/>
                    </a:cubicBezTo>
                    <a:cubicBezTo>
                      <a:pt x="94" y="95"/>
                      <a:pt x="81" y="108"/>
                      <a:pt x="65" y="108"/>
                    </a:cubicBezTo>
                    <a:cubicBezTo>
                      <a:pt x="50" y="108"/>
                      <a:pt x="41" y="100"/>
                      <a:pt x="34" y="88"/>
                    </a:cubicBezTo>
                    <a:cubicBezTo>
                      <a:pt x="18" y="62"/>
                      <a:pt x="7" y="50"/>
                      <a:pt x="11" y="45"/>
                    </a:cubicBezTo>
                    <a:cubicBezTo>
                      <a:pt x="15" y="41"/>
                      <a:pt x="26" y="50"/>
                      <a:pt x="34" y="59"/>
                    </a:cubicBezTo>
                    <a:cubicBezTo>
                      <a:pt x="34" y="14"/>
                      <a:pt x="34" y="14"/>
                      <a:pt x="34" y="14"/>
                    </a:cubicBezTo>
                    <a:cubicBezTo>
                      <a:pt x="34" y="11"/>
                      <a:pt x="37" y="8"/>
                      <a:pt x="40" y="8"/>
                    </a:cubicBezTo>
                    <a:cubicBezTo>
                      <a:pt x="43" y="8"/>
                      <a:pt x="46" y="11"/>
                      <a:pt x="46" y="14"/>
                    </a:cubicBezTo>
                    <a:cubicBezTo>
                      <a:pt x="46" y="54"/>
                      <a:pt x="46" y="54"/>
                      <a:pt x="46" y="54"/>
                    </a:cubicBezTo>
                    <a:cubicBezTo>
                      <a:pt x="50" y="54"/>
                      <a:pt x="50" y="54"/>
                      <a:pt x="50" y="54"/>
                    </a:cubicBezTo>
                    <a:cubicBezTo>
                      <a:pt x="50" y="10"/>
                      <a:pt x="50" y="10"/>
                      <a:pt x="50" y="10"/>
                    </a:cubicBezTo>
                    <a:cubicBezTo>
                      <a:pt x="50" y="7"/>
                      <a:pt x="53" y="4"/>
                      <a:pt x="56" y="4"/>
                    </a:cubicBezTo>
                    <a:cubicBezTo>
                      <a:pt x="59" y="4"/>
                      <a:pt x="62" y="7"/>
                      <a:pt x="62" y="10"/>
                    </a:cubicBezTo>
                    <a:cubicBezTo>
                      <a:pt x="62" y="50"/>
                      <a:pt x="62" y="50"/>
                      <a:pt x="62" y="50"/>
                    </a:cubicBezTo>
                    <a:cubicBezTo>
                      <a:pt x="66" y="50"/>
                      <a:pt x="66" y="50"/>
                      <a:pt x="66" y="50"/>
                    </a:cubicBezTo>
                    <a:cubicBezTo>
                      <a:pt x="66" y="14"/>
                      <a:pt x="66" y="14"/>
                      <a:pt x="66" y="14"/>
                    </a:cubicBezTo>
                    <a:cubicBezTo>
                      <a:pt x="66" y="11"/>
                      <a:pt x="69" y="8"/>
                      <a:pt x="72" y="8"/>
                    </a:cubicBezTo>
                    <a:cubicBezTo>
                      <a:pt x="75" y="8"/>
                      <a:pt x="78" y="11"/>
                      <a:pt x="78" y="14"/>
                    </a:cubicBezTo>
                    <a:cubicBezTo>
                      <a:pt x="78" y="54"/>
                      <a:pt x="78" y="54"/>
                      <a:pt x="78" y="54"/>
                    </a:cubicBezTo>
                    <a:cubicBezTo>
                      <a:pt x="82" y="54"/>
                      <a:pt x="82" y="54"/>
                      <a:pt x="82" y="54"/>
                    </a:cubicBezTo>
                    <a:cubicBezTo>
                      <a:pt x="82" y="54"/>
                      <a:pt x="82" y="54"/>
                      <a:pt x="82" y="54"/>
                    </a:cubicBezTo>
                    <a:cubicBezTo>
                      <a:pt x="82" y="51"/>
                      <a:pt x="85" y="48"/>
                      <a:pt x="88" y="48"/>
                    </a:cubicBezTo>
                    <a:cubicBezTo>
                      <a:pt x="91" y="48"/>
                      <a:pt x="94" y="51"/>
                      <a:pt x="94" y="54"/>
                    </a:cubicBezTo>
                    <a:lnTo>
                      <a:pt x="94" y="6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sp>
          <p:nvSpPr>
            <p:cNvPr id="87" name="Freeform 86"/>
            <p:cNvSpPr>
              <a:spLocks noEditPoints="1"/>
            </p:cNvSpPr>
            <p:nvPr/>
          </p:nvSpPr>
          <p:spPr bwMode="auto">
            <a:xfrm>
              <a:off x="8295544" y="895609"/>
              <a:ext cx="300038" cy="271462"/>
            </a:xfrm>
            <a:custGeom>
              <a:avLst/>
              <a:gdLst>
                <a:gd name="T0" fmla="*/ 64 w 124"/>
                <a:gd name="T1" fmla="*/ 8 h 112"/>
                <a:gd name="T2" fmla="*/ 64 w 124"/>
                <a:gd name="T3" fmla="*/ 2 h 112"/>
                <a:gd name="T4" fmla="*/ 62 w 124"/>
                <a:gd name="T5" fmla="*/ 0 h 112"/>
                <a:gd name="T6" fmla="*/ 60 w 124"/>
                <a:gd name="T7" fmla="*/ 2 h 112"/>
                <a:gd name="T8" fmla="*/ 60 w 124"/>
                <a:gd name="T9" fmla="*/ 8 h 112"/>
                <a:gd name="T10" fmla="*/ 0 w 124"/>
                <a:gd name="T11" fmla="*/ 48 h 112"/>
                <a:gd name="T12" fmla="*/ 10 w 124"/>
                <a:gd name="T13" fmla="*/ 40 h 112"/>
                <a:gd name="T14" fmla="*/ 20 w 124"/>
                <a:gd name="T15" fmla="*/ 48 h 112"/>
                <a:gd name="T16" fmla="*/ 30 w 124"/>
                <a:gd name="T17" fmla="*/ 40 h 112"/>
                <a:gd name="T18" fmla="*/ 40 w 124"/>
                <a:gd name="T19" fmla="*/ 48 h 112"/>
                <a:gd name="T20" fmla="*/ 50 w 124"/>
                <a:gd name="T21" fmla="*/ 40 h 112"/>
                <a:gd name="T22" fmla="*/ 60 w 124"/>
                <a:gd name="T23" fmla="*/ 48 h 112"/>
                <a:gd name="T24" fmla="*/ 60 w 124"/>
                <a:gd name="T25" fmla="*/ 92 h 112"/>
                <a:gd name="T26" fmla="*/ 60 w 124"/>
                <a:gd name="T27" fmla="*/ 104 h 112"/>
                <a:gd name="T28" fmla="*/ 56 w 124"/>
                <a:gd name="T29" fmla="*/ 108 h 112"/>
                <a:gd name="T30" fmla="*/ 52 w 124"/>
                <a:gd name="T31" fmla="*/ 104 h 112"/>
                <a:gd name="T32" fmla="*/ 52 w 124"/>
                <a:gd name="T33" fmla="*/ 100 h 112"/>
                <a:gd name="T34" fmla="*/ 52 w 124"/>
                <a:gd name="T35" fmla="*/ 98 h 112"/>
                <a:gd name="T36" fmla="*/ 50 w 124"/>
                <a:gd name="T37" fmla="*/ 96 h 112"/>
                <a:gd name="T38" fmla="*/ 48 w 124"/>
                <a:gd name="T39" fmla="*/ 98 h 112"/>
                <a:gd name="T40" fmla="*/ 48 w 124"/>
                <a:gd name="T41" fmla="*/ 101 h 112"/>
                <a:gd name="T42" fmla="*/ 48 w 124"/>
                <a:gd name="T43" fmla="*/ 104 h 112"/>
                <a:gd name="T44" fmla="*/ 56 w 124"/>
                <a:gd name="T45" fmla="*/ 112 h 112"/>
                <a:gd name="T46" fmla="*/ 64 w 124"/>
                <a:gd name="T47" fmla="*/ 104 h 112"/>
                <a:gd name="T48" fmla="*/ 64 w 124"/>
                <a:gd name="T49" fmla="*/ 98 h 112"/>
                <a:gd name="T50" fmla="*/ 64 w 124"/>
                <a:gd name="T51" fmla="*/ 48 h 112"/>
                <a:gd name="T52" fmla="*/ 74 w 124"/>
                <a:gd name="T53" fmla="*/ 40 h 112"/>
                <a:gd name="T54" fmla="*/ 84 w 124"/>
                <a:gd name="T55" fmla="*/ 48 h 112"/>
                <a:gd name="T56" fmla="*/ 94 w 124"/>
                <a:gd name="T57" fmla="*/ 40 h 112"/>
                <a:gd name="T58" fmla="*/ 104 w 124"/>
                <a:gd name="T59" fmla="*/ 48 h 112"/>
                <a:gd name="T60" fmla="*/ 114 w 124"/>
                <a:gd name="T61" fmla="*/ 40 h 112"/>
                <a:gd name="T62" fmla="*/ 124 w 124"/>
                <a:gd name="T63" fmla="*/ 48 h 112"/>
                <a:gd name="T64" fmla="*/ 64 w 124"/>
                <a:gd name="T65" fmla="*/ 8 h 112"/>
                <a:gd name="T66" fmla="*/ 17 w 124"/>
                <a:gd name="T67" fmla="*/ 38 h 112"/>
                <a:gd name="T68" fmla="*/ 10 w 124"/>
                <a:gd name="T69" fmla="*/ 36 h 112"/>
                <a:gd name="T70" fmla="*/ 7 w 124"/>
                <a:gd name="T71" fmla="*/ 36 h 112"/>
                <a:gd name="T72" fmla="*/ 33 w 124"/>
                <a:gd name="T73" fmla="*/ 17 h 112"/>
                <a:gd name="T74" fmla="*/ 17 w 124"/>
                <a:gd name="T75" fmla="*/ 38 h 112"/>
                <a:gd name="T76" fmla="*/ 37 w 124"/>
                <a:gd name="T77" fmla="*/ 38 h 112"/>
                <a:gd name="T78" fmla="*/ 30 w 124"/>
                <a:gd name="T79" fmla="*/ 36 h 112"/>
                <a:gd name="T80" fmla="*/ 21 w 124"/>
                <a:gd name="T81" fmla="*/ 38 h 112"/>
                <a:gd name="T82" fmla="*/ 48 w 124"/>
                <a:gd name="T83" fmla="*/ 14 h 112"/>
                <a:gd name="T84" fmla="*/ 37 w 124"/>
                <a:gd name="T85" fmla="*/ 38 h 112"/>
                <a:gd name="T86" fmla="*/ 60 w 124"/>
                <a:gd name="T87" fmla="*/ 40 h 112"/>
                <a:gd name="T88" fmla="*/ 50 w 124"/>
                <a:gd name="T89" fmla="*/ 36 h 112"/>
                <a:gd name="T90" fmla="*/ 41 w 124"/>
                <a:gd name="T91" fmla="*/ 39 h 112"/>
                <a:gd name="T92" fmla="*/ 60 w 124"/>
                <a:gd name="T93" fmla="*/ 12 h 112"/>
                <a:gd name="T94" fmla="*/ 60 w 124"/>
                <a:gd name="T95" fmla="*/ 40 h 112"/>
                <a:gd name="T96" fmla="*/ 74 w 124"/>
                <a:gd name="T97" fmla="*/ 36 h 112"/>
                <a:gd name="T98" fmla="*/ 64 w 124"/>
                <a:gd name="T99" fmla="*/ 40 h 112"/>
                <a:gd name="T100" fmla="*/ 64 w 124"/>
                <a:gd name="T101" fmla="*/ 12 h 112"/>
                <a:gd name="T102" fmla="*/ 83 w 124"/>
                <a:gd name="T103" fmla="*/ 39 h 112"/>
                <a:gd name="T104" fmla="*/ 74 w 124"/>
                <a:gd name="T105" fmla="*/ 36 h 112"/>
                <a:gd name="T106" fmla="*/ 94 w 124"/>
                <a:gd name="T107" fmla="*/ 36 h 112"/>
                <a:gd name="T108" fmla="*/ 87 w 124"/>
                <a:gd name="T109" fmla="*/ 38 h 112"/>
                <a:gd name="T110" fmla="*/ 75 w 124"/>
                <a:gd name="T111" fmla="*/ 14 h 112"/>
                <a:gd name="T112" fmla="*/ 102 w 124"/>
                <a:gd name="T113" fmla="*/ 38 h 112"/>
                <a:gd name="T114" fmla="*/ 94 w 124"/>
                <a:gd name="T115" fmla="*/ 36 h 112"/>
                <a:gd name="T116" fmla="*/ 114 w 124"/>
                <a:gd name="T117" fmla="*/ 36 h 112"/>
                <a:gd name="T118" fmla="*/ 106 w 124"/>
                <a:gd name="T119" fmla="*/ 38 h 112"/>
                <a:gd name="T120" fmla="*/ 90 w 124"/>
                <a:gd name="T121" fmla="*/ 17 h 112"/>
                <a:gd name="T122" fmla="*/ 117 w 124"/>
                <a:gd name="T123" fmla="*/ 36 h 112"/>
                <a:gd name="T124" fmla="*/ 114 w 124"/>
                <a:gd name="T125" fmla="*/ 36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24" h="112">
                  <a:moveTo>
                    <a:pt x="64" y="8"/>
                  </a:moveTo>
                  <a:cubicBezTo>
                    <a:pt x="64" y="2"/>
                    <a:pt x="64" y="2"/>
                    <a:pt x="64" y="2"/>
                  </a:cubicBezTo>
                  <a:cubicBezTo>
                    <a:pt x="64" y="1"/>
                    <a:pt x="63" y="0"/>
                    <a:pt x="62" y="0"/>
                  </a:cubicBezTo>
                  <a:cubicBezTo>
                    <a:pt x="61" y="0"/>
                    <a:pt x="60" y="1"/>
                    <a:pt x="60" y="2"/>
                  </a:cubicBezTo>
                  <a:cubicBezTo>
                    <a:pt x="60" y="8"/>
                    <a:pt x="60" y="8"/>
                    <a:pt x="60" y="8"/>
                  </a:cubicBezTo>
                  <a:cubicBezTo>
                    <a:pt x="28" y="9"/>
                    <a:pt x="0" y="26"/>
                    <a:pt x="0" y="48"/>
                  </a:cubicBezTo>
                  <a:cubicBezTo>
                    <a:pt x="0" y="44"/>
                    <a:pt x="4" y="40"/>
                    <a:pt x="10" y="40"/>
                  </a:cubicBezTo>
                  <a:cubicBezTo>
                    <a:pt x="15" y="40"/>
                    <a:pt x="20" y="44"/>
                    <a:pt x="20" y="48"/>
                  </a:cubicBezTo>
                  <a:cubicBezTo>
                    <a:pt x="20" y="44"/>
                    <a:pt x="24" y="40"/>
                    <a:pt x="30" y="40"/>
                  </a:cubicBezTo>
                  <a:cubicBezTo>
                    <a:pt x="35" y="40"/>
                    <a:pt x="40" y="44"/>
                    <a:pt x="40" y="48"/>
                  </a:cubicBezTo>
                  <a:cubicBezTo>
                    <a:pt x="40" y="44"/>
                    <a:pt x="44" y="40"/>
                    <a:pt x="50" y="40"/>
                  </a:cubicBezTo>
                  <a:cubicBezTo>
                    <a:pt x="55" y="40"/>
                    <a:pt x="60" y="44"/>
                    <a:pt x="60" y="48"/>
                  </a:cubicBezTo>
                  <a:cubicBezTo>
                    <a:pt x="60" y="92"/>
                    <a:pt x="60" y="92"/>
                    <a:pt x="60" y="92"/>
                  </a:cubicBezTo>
                  <a:cubicBezTo>
                    <a:pt x="60" y="104"/>
                    <a:pt x="60" y="104"/>
                    <a:pt x="60" y="104"/>
                  </a:cubicBezTo>
                  <a:cubicBezTo>
                    <a:pt x="60" y="106"/>
                    <a:pt x="58" y="108"/>
                    <a:pt x="56" y="108"/>
                  </a:cubicBezTo>
                  <a:cubicBezTo>
                    <a:pt x="54" y="108"/>
                    <a:pt x="52" y="106"/>
                    <a:pt x="52" y="104"/>
                  </a:cubicBezTo>
                  <a:cubicBezTo>
                    <a:pt x="52" y="100"/>
                    <a:pt x="52" y="100"/>
                    <a:pt x="52" y="100"/>
                  </a:cubicBezTo>
                  <a:cubicBezTo>
                    <a:pt x="52" y="98"/>
                    <a:pt x="52" y="98"/>
                    <a:pt x="52" y="98"/>
                  </a:cubicBezTo>
                  <a:cubicBezTo>
                    <a:pt x="52" y="97"/>
                    <a:pt x="51" y="96"/>
                    <a:pt x="50" y="96"/>
                  </a:cubicBezTo>
                  <a:cubicBezTo>
                    <a:pt x="49" y="96"/>
                    <a:pt x="48" y="97"/>
                    <a:pt x="48" y="98"/>
                  </a:cubicBezTo>
                  <a:cubicBezTo>
                    <a:pt x="48" y="101"/>
                    <a:pt x="48" y="101"/>
                    <a:pt x="48" y="101"/>
                  </a:cubicBezTo>
                  <a:cubicBezTo>
                    <a:pt x="48" y="104"/>
                    <a:pt x="48" y="104"/>
                    <a:pt x="48" y="104"/>
                  </a:cubicBezTo>
                  <a:cubicBezTo>
                    <a:pt x="48" y="108"/>
                    <a:pt x="52" y="112"/>
                    <a:pt x="56" y="112"/>
                  </a:cubicBezTo>
                  <a:cubicBezTo>
                    <a:pt x="60" y="112"/>
                    <a:pt x="64" y="108"/>
                    <a:pt x="64" y="104"/>
                  </a:cubicBezTo>
                  <a:cubicBezTo>
                    <a:pt x="64" y="98"/>
                    <a:pt x="64" y="98"/>
                    <a:pt x="64" y="98"/>
                  </a:cubicBezTo>
                  <a:cubicBezTo>
                    <a:pt x="64" y="48"/>
                    <a:pt x="64" y="48"/>
                    <a:pt x="64" y="48"/>
                  </a:cubicBezTo>
                  <a:cubicBezTo>
                    <a:pt x="64" y="44"/>
                    <a:pt x="68" y="40"/>
                    <a:pt x="74" y="40"/>
                  </a:cubicBezTo>
                  <a:cubicBezTo>
                    <a:pt x="79" y="40"/>
                    <a:pt x="84" y="44"/>
                    <a:pt x="84" y="48"/>
                  </a:cubicBezTo>
                  <a:cubicBezTo>
                    <a:pt x="84" y="44"/>
                    <a:pt x="88" y="40"/>
                    <a:pt x="94" y="40"/>
                  </a:cubicBezTo>
                  <a:cubicBezTo>
                    <a:pt x="99" y="40"/>
                    <a:pt x="104" y="44"/>
                    <a:pt x="104" y="48"/>
                  </a:cubicBezTo>
                  <a:cubicBezTo>
                    <a:pt x="104" y="44"/>
                    <a:pt x="108" y="40"/>
                    <a:pt x="114" y="40"/>
                  </a:cubicBezTo>
                  <a:cubicBezTo>
                    <a:pt x="119" y="40"/>
                    <a:pt x="124" y="44"/>
                    <a:pt x="124" y="48"/>
                  </a:cubicBezTo>
                  <a:cubicBezTo>
                    <a:pt x="124" y="26"/>
                    <a:pt x="96" y="9"/>
                    <a:pt x="64" y="8"/>
                  </a:cubicBezTo>
                  <a:close/>
                  <a:moveTo>
                    <a:pt x="17" y="38"/>
                  </a:moveTo>
                  <a:cubicBezTo>
                    <a:pt x="15" y="37"/>
                    <a:pt x="13" y="36"/>
                    <a:pt x="10" y="36"/>
                  </a:cubicBezTo>
                  <a:cubicBezTo>
                    <a:pt x="9" y="36"/>
                    <a:pt x="8" y="36"/>
                    <a:pt x="7" y="36"/>
                  </a:cubicBezTo>
                  <a:cubicBezTo>
                    <a:pt x="12" y="28"/>
                    <a:pt x="21" y="21"/>
                    <a:pt x="33" y="17"/>
                  </a:cubicBezTo>
                  <a:cubicBezTo>
                    <a:pt x="26" y="22"/>
                    <a:pt x="20" y="29"/>
                    <a:pt x="17" y="38"/>
                  </a:cubicBezTo>
                  <a:close/>
                  <a:moveTo>
                    <a:pt x="37" y="38"/>
                  </a:moveTo>
                  <a:cubicBezTo>
                    <a:pt x="35" y="37"/>
                    <a:pt x="32" y="36"/>
                    <a:pt x="30" y="36"/>
                  </a:cubicBezTo>
                  <a:cubicBezTo>
                    <a:pt x="27" y="36"/>
                    <a:pt x="24" y="37"/>
                    <a:pt x="21" y="38"/>
                  </a:cubicBezTo>
                  <a:cubicBezTo>
                    <a:pt x="25" y="27"/>
                    <a:pt x="35" y="18"/>
                    <a:pt x="48" y="14"/>
                  </a:cubicBezTo>
                  <a:cubicBezTo>
                    <a:pt x="43" y="19"/>
                    <a:pt x="38" y="28"/>
                    <a:pt x="37" y="38"/>
                  </a:cubicBezTo>
                  <a:close/>
                  <a:moveTo>
                    <a:pt x="60" y="40"/>
                  </a:moveTo>
                  <a:cubicBezTo>
                    <a:pt x="56" y="37"/>
                    <a:pt x="54" y="36"/>
                    <a:pt x="50" y="36"/>
                  </a:cubicBezTo>
                  <a:cubicBezTo>
                    <a:pt x="46" y="36"/>
                    <a:pt x="43" y="37"/>
                    <a:pt x="41" y="39"/>
                  </a:cubicBezTo>
                  <a:cubicBezTo>
                    <a:pt x="43" y="25"/>
                    <a:pt x="52" y="14"/>
                    <a:pt x="60" y="12"/>
                  </a:cubicBezTo>
                  <a:lnTo>
                    <a:pt x="60" y="40"/>
                  </a:lnTo>
                  <a:close/>
                  <a:moveTo>
                    <a:pt x="74" y="36"/>
                  </a:moveTo>
                  <a:cubicBezTo>
                    <a:pt x="70" y="36"/>
                    <a:pt x="68" y="37"/>
                    <a:pt x="64" y="40"/>
                  </a:cubicBezTo>
                  <a:cubicBezTo>
                    <a:pt x="64" y="12"/>
                    <a:pt x="64" y="12"/>
                    <a:pt x="64" y="12"/>
                  </a:cubicBezTo>
                  <a:cubicBezTo>
                    <a:pt x="72" y="14"/>
                    <a:pt x="81" y="25"/>
                    <a:pt x="83" y="39"/>
                  </a:cubicBezTo>
                  <a:cubicBezTo>
                    <a:pt x="81" y="37"/>
                    <a:pt x="77" y="36"/>
                    <a:pt x="74" y="36"/>
                  </a:cubicBezTo>
                  <a:close/>
                  <a:moveTo>
                    <a:pt x="94" y="36"/>
                  </a:moveTo>
                  <a:cubicBezTo>
                    <a:pt x="91" y="36"/>
                    <a:pt x="89" y="37"/>
                    <a:pt x="87" y="38"/>
                  </a:cubicBezTo>
                  <a:cubicBezTo>
                    <a:pt x="85" y="28"/>
                    <a:pt x="81" y="19"/>
                    <a:pt x="75" y="14"/>
                  </a:cubicBezTo>
                  <a:cubicBezTo>
                    <a:pt x="88" y="18"/>
                    <a:pt x="99" y="27"/>
                    <a:pt x="102" y="38"/>
                  </a:cubicBezTo>
                  <a:cubicBezTo>
                    <a:pt x="100" y="37"/>
                    <a:pt x="97" y="36"/>
                    <a:pt x="94" y="36"/>
                  </a:cubicBezTo>
                  <a:close/>
                  <a:moveTo>
                    <a:pt x="114" y="36"/>
                  </a:moveTo>
                  <a:cubicBezTo>
                    <a:pt x="111" y="36"/>
                    <a:pt x="108" y="37"/>
                    <a:pt x="106" y="38"/>
                  </a:cubicBezTo>
                  <a:cubicBezTo>
                    <a:pt x="104" y="29"/>
                    <a:pt x="98" y="22"/>
                    <a:pt x="90" y="17"/>
                  </a:cubicBezTo>
                  <a:cubicBezTo>
                    <a:pt x="103" y="21"/>
                    <a:pt x="112" y="28"/>
                    <a:pt x="117" y="36"/>
                  </a:cubicBezTo>
                  <a:cubicBezTo>
                    <a:pt x="116" y="36"/>
                    <a:pt x="115" y="36"/>
                    <a:pt x="114" y="36"/>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8" name="Freeform 87"/>
            <p:cNvSpPr>
              <a:spLocks noEditPoints="1"/>
            </p:cNvSpPr>
            <p:nvPr/>
          </p:nvSpPr>
          <p:spPr bwMode="auto">
            <a:xfrm>
              <a:off x="10071956" y="984509"/>
              <a:ext cx="290513" cy="90487"/>
            </a:xfrm>
            <a:custGeom>
              <a:avLst/>
              <a:gdLst>
                <a:gd name="T0" fmla="*/ 64 w 120"/>
                <a:gd name="T1" fmla="*/ 5 h 37"/>
                <a:gd name="T2" fmla="*/ 1 w 120"/>
                <a:gd name="T3" fmla="*/ 3 h 37"/>
                <a:gd name="T4" fmla="*/ 5 w 120"/>
                <a:gd name="T5" fmla="*/ 14 h 37"/>
                <a:gd name="T6" fmla="*/ 15 w 120"/>
                <a:gd name="T7" fmla="*/ 35 h 37"/>
                <a:gd name="T8" fmla="*/ 45 w 120"/>
                <a:gd name="T9" fmla="*/ 34 h 37"/>
                <a:gd name="T10" fmla="*/ 56 w 120"/>
                <a:gd name="T11" fmla="*/ 14 h 37"/>
                <a:gd name="T12" fmla="*/ 68 w 120"/>
                <a:gd name="T13" fmla="*/ 25 h 37"/>
                <a:gd name="T14" fmla="*/ 91 w 120"/>
                <a:gd name="T15" fmla="*/ 37 h 37"/>
                <a:gd name="T16" fmla="*/ 112 w 120"/>
                <a:gd name="T17" fmla="*/ 25 h 37"/>
                <a:gd name="T18" fmla="*/ 119 w 120"/>
                <a:gd name="T19" fmla="*/ 10 h 37"/>
                <a:gd name="T20" fmla="*/ 11 w 120"/>
                <a:gd name="T21" fmla="*/ 7 h 37"/>
                <a:gd name="T22" fmla="*/ 48 w 120"/>
                <a:gd name="T23" fmla="*/ 8 h 37"/>
                <a:gd name="T24" fmla="*/ 9 w 120"/>
                <a:gd name="T25" fmla="*/ 9 h 37"/>
                <a:gd name="T26" fmla="*/ 44 w 120"/>
                <a:gd name="T27" fmla="*/ 29 h 37"/>
                <a:gd name="T28" fmla="*/ 17 w 120"/>
                <a:gd name="T29" fmla="*/ 32 h 37"/>
                <a:gd name="T30" fmla="*/ 45 w 120"/>
                <a:gd name="T31" fmla="*/ 29 h 37"/>
                <a:gd name="T32" fmla="*/ 48 w 120"/>
                <a:gd name="T33" fmla="*/ 25 h 37"/>
                <a:gd name="T34" fmla="*/ 9 w 120"/>
                <a:gd name="T35" fmla="*/ 21 h 37"/>
                <a:gd name="T36" fmla="*/ 48 w 120"/>
                <a:gd name="T37" fmla="*/ 25 h 37"/>
                <a:gd name="T38" fmla="*/ 8 w 120"/>
                <a:gd name="T39" fmla="*/ 13 h 37"/>
                <a:gd name="T40" fmla="*/ 51 w 120"/>
                <a:gd name="T41" fmla="*/ 17 h 37"/>
                <a:gd name="T42" fmla="*/ 91 w 120"/>
                <a:gd name="T43" fmla="*/ 5 h 37"/>
                <a:gd name="T44" fmla="*/ 111 w 120"/>
                <a:gd name="T45" fmla="*/ 9 h 37"/>
                <a:gd name="T46" fmla="*/ 72 w 120"/>
                <a:gd name="T47" fmla="*/ 8 h 37"/>
                <a:gd name="T48" fmla="*/ 92 w 120"/>
                <a:gd name="T49" fmla="*/ 33 h 37"/>
                <a:gd name="T50" fmla="*/ 75 w 120"/>
                <a:gd name="T51" fmla="*/ 29 h 37"/>
                <a:gd name="T52" fmla="*/ 103 w 120"/>
                <a:gd name="T53" fmla="*/ 32 h 37"/>
                <a:gd name="T54" fmla="*/ 72 w 120"/>
                <a:gd name="T55" fmla="*/ 25 h 37"/>
                <a:gd name="T56" fmla="*/ 111 w 120"/>
                <a:gd name="T57" fmla="*/ 21 h 37"/>
                <a:gd name="T58" fmla="*/ 112 w 120"/>
                <a:gd name="T59" fmla="*/ 17 h 37"/>
                <a:gd name="T60" fmla="*/ 68 w 120"/>
                <a:gd name="T61" fmla="*/ 13 h 37"/>
                <a:gd name="T62" fmla="*/ 112 w 120"/>
                <a:gd name="T63" fmla="*/ 17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0" h="37">
                  <a:moveTo>
                    <a:pt x="119" y="3"/>
                  </a:moveTo>
                  <a:cubicBezTo>
                    <a:pt x="106" y="0"/>
                    <a:pt x="81" y="0"/>
                    <a:pt x="64" y="5"/>
                  </a:cubicBezTo>
                  <a:cubicBezTo>
                    <a:pt x="63" y="5"/>
                    <a:pt x="57" y="5"/>
                    <a:pt x="56" y="5"/>
                  </a:cubicBezTo>
                  <a:cubicBezTo>
                    <a:pt x="39" y="0"/>
                    <a:pt x="14" y="0"/>
                    <a:pt x="1" y="3"/>
                  </a:cubicBezTo>
                  <a:cubicBezTo>
                    <a:pt x="0" y="3"/>
                    <a:pt x="0" y="10"/>
                    <a:pt x="1" y="10"/>
                  </a:cubicBezTo>
                  <a:cubicBezTo>
                    <a:pt x="4" y="11"/>
                    <a:pt x="5" y="14"/>
                    <a:pt x="5" y="14"/>
                  </a:cubicBezTo>
                  <a:cubicBezTo>
                    <a:pt x="5" y="14"/>
                    <a:pt x="5" y="16"/>
                    <a:pt x="8" y="25"/>
                  </a:cubicBezTo>
                  <a:cubicBezTo>
                    <a:pt x="10" y="34"/>
                    <a:pt x="15" y="35"/>
                    <a:pt x="15" y="35"/>
                  </a:cubicBezTo>
                  <a:cubicBezTo>
                    <a:pt x="15" y="35"/>
                    <a:pt x="21" y="37"/>
                    <a:pt x="29" y="37"/>
                  </a:cubicBezTo>
                  <a:cubicBezTo>
                    <a:pt x="36" y="37"/>
                    <a:pt x="40" y="37"/>
                    <a:pt x="45" y="34"/>
                  </a:cubicBezTo>
                  <a:cubicBezTo>
                    <a:pt x="50" y="32"/>
                    <a:pt x="52" y="25"/>
                    <a:pt x="52" y="25"/>
                  </a:cubicBezTo>
                  <a:cubicBezTo>
                    <a:pt x="52" y="25"/>
                    <a:pt x="54" y="20"/>
                    <a:pt x="56" y="14"/>
                  </a:cubicBezTo>
                  <a:cubicBezTo>
                    <a:pt x="56" y="13"/>
                    <a:pt x="64" y="13"/>
                    <a:pt x="64" y="14"/>
                  </a:cubicBezTo>
                  <a:cubicBezTo>
                    <a:pt x="66" y="20"/>
                    <a:pt x="68" y="25"/>
                    <a:pt x="68" y="25"/>
                  </a:cubicBezTo>
                  <a:cubicBezTo>
                    <a:pt x="68" y="25"/>
                    <a:pt x="70" y="32"/>
                    <a:pt x="75" y="34"/>
                  </a:cubicBezTo>
                  <a:cubicBezTo>
                    <a:pt x="80" y="37"/>
                    <a:pt x="84" y="37"/>
                    <a:pt x="91" y="37"/>
                  </a:cubicBezTo>
                  <a:cubicBezTo>
                    <a:pt x="99" y="37"/>
                    <a:pt x="105" y="35"/>
                    <a:pt x="105" y="35"/>
                  </a:cubicBezTo>
                  <a:cubicBezTo>
                    <a:pt x="105" y="35"/>
                    <a:pt x="110" y="34"/>
                    <a:pt x="112" y="25"/>
                  </a:cubicBezTo>
                  <a:cubicBezTo>
                    <a:pt x="115" y="16"/>
                    <a:pt x="115" y="14"/>
                    <a:pt x="115" y="14"/>
                  </a:cubicBezTo>
                  <a:cubicBezTo>
                    <a:pt x="115" y="14"/>
                    <a:pt x="116" y="11"/>
                    <a:pt x="119" y="10"/>
                  </a:cubicBezTo>
                  <a:cubicBezTo>
                    <a:pt x="120" y="10"/>
                    <a:pt x="120" y="3"/>
                    <a:pt x="119" y="3"/>
                  </a:cubicBezTo>
                  <a:close/>
                  <a:moveTo>
                    <a:pt x="11" y="7"/>
                  </a:moveTo>
                  <a:cubicBezTo>
                    <a:pt x="14" y="5"/>
                    <a:pt x="25" y="5"/>
                    <a:pt x="29" y="5"/>
                  </a:cubicBezTo>
                  <a:cubicBezTo>
                    <a:pt x="33" y="5"/>
                    <a:pt x="41" y="6"/>
                    <a:pt x="48" y="8"/>
                  </a:cubicBezTo>
                  <a:cubicBezTo>
                    <a:pt x="48" y="9"/>
                    <a:pt x="49" y="9"/>
                    <a:pt x="49" y="9"/>
                  </a:cubicBezTo>
                  <a:cubicBezTo>
                    <a:pt x="9" y="9"/>
                    <a:pt x="9" y="9"/>
                    <a:pt x="9" y="9"/>
                  </a:cubicBezTo>
                  <a:cubicBezTo>
                    <a:pt x="10" y="5"/>
                    <a:pt x="10" y="8"/>
                    <a:pt x="11" y="7"/>
                  </a:cubicBezTo>
                  <a:close/>
                  <a:moveTo>
                    <a:pt x="44" y="29"/>
                  </a:moveTo>
                  <a:cubicBezTo>
                    <a:pt x="42" y="31"/>
                    <a:pt x="36" y="33"/>
                    <a:pt x="28" y="33"/>
                  </a:cubicBezTo>
                  <a:cubicBezTo>
                    <a:pt x="24" y="33"/>
                    <a:pt x="21" y="33"/>
                    <a:pt x="17" y="32"/>
                  </a:cubicBezTo>
                  <a:cubicBezTo>
                    <a:pt x="15" y="31"/>
                    <a:pt x="13" y="29"/>
                    <a:pt x="12" y="29"/>
                  </a:cubicBezTo>
                  <a:cubicBezTo>
                    <a:pt x="45" y="29"/>
                    <a:pt x="45" y="29"/>
                    <a:pt x="45" y="29"/>
                  </a:cubicBezTo>
                  <a:cubicBezTo>
                    <a:pt x="45" y="29"/>
                    <a:pt x="44" y="29"/>
                    <a:pt x="44" y="29"/>
                  </a:cubicBezTo>
                  <a:close/>
                  <a:moveTo>
                    <a:pt x="48" y="25"/>
                  </a:moveTo>
                  <a:cubicBezTo>
                    <a:pt x="10" y="25"/>
                    <a:pt x="10" y="25"/>
                    <a:pt x="10" y="25"/>
                  </a:cubicBezTo>
                  <a:cubicBezTo>
                    <a:pt x="9" y="21"/>
                    <a:pt x="9" y="21"/>
                    <a:pt x="9" y="21"/>
                  </a:cubicBezTo>
                  <a:cubicBezTo>
                    <a:pt x="50" y="21"/>
                    <a:pt x="50" y="21"/>
                    <a:pt x="50" y="21"/>
                  </a:cubicBezTo>
                  <a:cubicBezTo>
                    <a:pt x="50" y="21"/>
                    <a:pt x="49" y="21"/>
                    <a:pt x="48" y="25"/>
                  </a:cubicBezTo>
                  <a:close/>
                  <a:moveTo>
                    <a:pt x="8" y="18"/>
                  </a:moveTo>
                  <a:cubicBezTo>
                    <a:pt x="8" y="14"/>
                    <a:pt x="8" y="13"/>
                    <a:pt x="8" y="13"/>
                  </a:cubicBezTo>
                  <a:cubicBezTo>
                    <a:pt x="52" y="13"/>
                    <a:pt x="52" y="13"/>
                    <a:pt x="52" y="13"/>
                  </a:cubicBezTo>
                  <a:cubicBezTo>
                    <a:pt x="52" y="13"/>
                    <a:pt x="52" y="13"/>
                    <a:pt x="51" y="17"/>
                  </a:cubicBezTo>
                  <a:moveTo>
                    <a:pt x="72" y="8"/>
                  </a:moveTo>
                  <a:cubicBezTo>
                    <a:pt x="79" y="6"/>
                    <a:pt x="87" y="5"/>
                    <a:pt x="91" y="5"/>
                  </a:cubicBezTo>
                  <a:cubicBezTo>
                    <a:pt x="95" y="5"/>
                    <a:pt x="106" y="5"/>
                    <a:pt x="109" y="7"/>
                  </a:cubicBezTo>
                  <a:cubicBezTo>
                    <a:pt x="110" y="8"/>
                    <a:pt x="110" y="5"/>
                    <a:pt x="111" y="9"/>
                  </a:cubicBezTo>
                  <a:cubicBezTo>
                    <a:pt x="70" y="9"/>
                    <a:pt x="70" y="9"/>
                    <a:pt x="70" y="9"/>
                  </a:cubicBezTo>
                  <a:cubicBezTo>
                    <a:pt x="71" y="9"/>
                    <a:pt x="71" y="8"/>
                    <a:pt x="72" y="8"/>
                  </a:cubicBezTo>
                  <a:close/>
                  <a:moveTo>
                    <a:pt x="103" y="32"/>
                  </a:moveTo>
                  <a:cubicBezTo>
                    <a:pt x="99" y="33"/>
                    <a:pt x="96" y="33"/>
                    <a:pt x="92" y="33"/>
                  </a:cubicBezTo>
                  <a:cubicBezTo>
                    <a:pt x="84" y="33"/>
                    <a:pt x="78" y="32"/>
                    <a:pt x="76" y="30"/>
                  </a:cubicBezTo>
                  <a:cubicBezTo>
                    <a:pt x="75" y="29"/>
                    <a:pt x="75" y="29"/>
                    <a:pt x="75" y="29"/>
                  </a:cubicBezTo>
                  <a:cubicBezTo>
                    <a:pt x="108" y="29"/>
                    <a:pt x="108" y="29"/>
                    <a:pt x="108" y="29"/>
                  </a:cubicBezTo>
                  <a:cubicBezTo>
                    <a:pt x="107" y="29"/>
                    <a:pt x="105" y="31"/>
                    <a:pt x="103" y="32"/>
                  </a:cubicBezTo>
                  <a:close/>
                  <a:moveTo>
                    <a:pt x="110" y="25"/>
                  </a:moveTo>
                  <a:cubicBezTo>
                    <a:pt x="72" y="25"/>
                    <a:pt x="72" y="25"/>
                    <a:pt x="72" y="25"/>
                  </a:cubicBezTo>
                  <a:cubicBezTo>
                    <a:pt x="71" y="21"/>
                    <a:pt x="70" y="21"/>
                    <a:pt x="70" y="21"/>
                  </a:cubicBezTo>
                  <a:cubicBezTo>
                    <a:pt x="111" y="21"/>
                    <a:pt x="111" y="21"/>
                    <a:pt x="111" y="21"/>
                  </a:cubicBezTo>
                  <a:cubicBezTo>
                    <a:pt x="111" y="21"/>
                    <a:pt x="111" y="21"/>
                    <a:pt x="110" y="25"/>
                  </a:cubicBezTo>
                  <a:close/>
                  <a:moveTo>
                    <a:pt x="112" y="17"/>
                  </a:moveTo>
                  <a:cubicBezTo>
                    <a:pt x="68" y="17"/>
                    <a:pt x="68" y="17"/>
                    <a:pt x="68" y="17"/>
                  </a:cubicBezTo>
                  <a:cubicBezTo>
                    <a:pt x="68" y="13"/>
                    <a:pt x="68" y="13"/>
                    <a:pt x="68" y="13"/>
                  </a:cubicBezTo>
                  <a:cubicBezTo>
                    <a:pt x="112" y="13"/>
                    <a:pt x="112" y="13"/>
                    <a:pt x="112" y="13"/>
                  </a:cubicBezTo>
                  <a:cubicBezTo>
                    <a:pt x="112" y="13"/>
                    <a:pt x="112" y="13"/>
                    <a:pt x="112" y="1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9" name="Freeform 88"/>
            <p:cNvSpPr>
              <a:spLocks noEditPoints="1"/>
            </p:cNvSpPr>
            <p:nvPr/>
          </p:nvSpPr>
          <p:spPr bwMode="auto">
            <a:xfrm>
              <a:off x="608526" y="5346643"/>
              <a:ext cx="591596" cy="437422"/>
            </a:xfrm>
            <a:custGeom>
              <a:avLst/>
              <a:gdLst>
                <a:gd name="T0" fmla="*/ 64 w 108"/>
                <a:gd name="T1" fmla="*/ 70 h 80"/>
                <a:gd name="T2" fmla="*/ 44 w 108"/>
                <a:gd name="T3" fmla="*/ 70 h 80"/>
                <a:gd name="T4" fmla="*/ 54 w 108"/>
                <a:gd name="T5" fmla="*/ 32 h 80"/>
                <a:gd name="T6" fmla="*/ 60 w 108"/>
                <a:gd name="T7" fmla="*/ 62 h 80"/>
                <a:gd name="T8" fmla="*/ 108 w 108"/>
                <a:gd name="T9" fmla="*/ 54 h 80"/>
                <a:gd name="T10" fmla="*/ 0 w 108"/>
                <a:gd name="T11" fmla="*/ 54 h 80"/>
                <a:gd name="T12" fmla="*/ 7 w 108"/>
                <a:gd name="T13" fmla="*/ 70 h 80"/>
                <a:gd name="T14" fmla="*/ 54 w 108"/>
                <a:gd name="T15" fmla="*/ 4 h 80"/>
                <a:gd name="T16" fmla="*/ 101 w 108"/>
                <a:gd name="T17" fmla="*/ 70 h 80"/>
                <a:gd name="T18" fmla="*/ 105 w 108"/>
                <a:gd name="T19" fmla="*/ 71 h 80"/>
                <a:gd name="T20" fmla="*/ 60 w 108"/>
                <a:gd name="T21" fmla="*/ 70 h 80"/>
                <a:gd name="T22" fmla="*/ 48 w 108"/>
                <a:gd name="T23" fmla="*/ 70 h 80"/>
                <a:gd name="T24" fmla="*/ 54 w 108"/>
                <a:gd name="T25" fmla="*/ 76 h 80"/>
                <a:gd name="T26" fmla="*/ 52 w 108"/>
                <a:gd name="T27" fmla="*/ 10 h 80"/>
                <a:gd name="T28" fmla="*/ 54 w 108"/>
                <a:gd name="T29" fmla="*/ 24 h 80"/>
                <a:gd name="T30" fmla="*/ 56 w 108"/>
                <a:gd name="T31" fmla="*/ 10 h 80"/>
                <a:gd name="T32" fmla="*/ 54 w 108"/>
                <a:gd name="T33" fmla="*/ 8 h 80"/>
                <a:gd name="T34" fmla="*/ 78 w 108"/>
                <a:gd name="T35" fmla="*/ 17 h 80"/>
                <a:gd name="T36" fmla="*/ 72 w 108"/>
                <a:gd name="T37" fmla="*/ 30 h 80"/>
                <a:gd name="T38" fmla="*/ 82 w 108"/>
                <a:gd name="T39" fmla="*/ 20 h 80"/>
                <a:gd name="T40" fmla="*/ 81 w 108"/>
                <a:gd name="T41" fmla="*/ 17 h 80"/>
                <a:gd name="T42" fmla="*/ 95 w 108"/>
                <a:gd name="T43" fmla="*/ 39 h 80"/>
                <a:gd name="T44" fmla="*/ 83 w 108"/>
                <a:gd name="T45" fmla="*/ 45 h 80"/>
                <a:gd name="T46" fmla="*/ 97 w 108"/>
                <a:gd name="T47" fmla="*/ 42 h 80"/>
                <a:gd name="T48" fmla="*/ 98 w 108"/>
                <a:gd name="T49" fmla="*/ 40 h 80"/>
                <a:gd name="T50" fmla="*/ 97 w 108"/>
                <a:gd name="T51" fmla="*/ 66 h 80"/>
                <a:gd name="T52" fmla="*/ 83 w 108"/>
                <a:gd name="T53" fmla="*/ 63 h 80"/>
                <a:gd name="T54" fmla="*/ 95 w 108"/>
                <a:gd name="T55" fmla="*/ 70 h 80"/>
                <a:gd name="T56" fmla="*/ 98 w 108"/>
                <a:gd name="T57" fmla="*/ 68 h 80"/>
                <a:gd name="T58" fmla="*/ 13 w 108"/>
                <a:gd name="T59" fmla="*/ 70 h 80"/>
                <a:gd name="T60" fmla="*/ 25 w 108"/>
                <a:gd name="T61" fmla="*/ 63 h 80"/>
                <a:gd name="T62" fmla="*/ 11 w 108"/>
                <a:gd name="T63" fmla="*/ 66 h 80"/>
                <a:gd name="T64" fmla="*/ 10 w 108"/>
                <a:gd name="T65" fmla="*/ 68 h 80"/>
                <a:gd name="T66" fmla="*/ 11 w 108"/>
                <a:gd name="T67" fmla="*/ 42 h 80"/>
                <a:gd name="T68" fmla="*/ 25 w 108"/>
                <a:gd name="T69" fmla="*/ 45 h 80"/>
                <a:gd name="T70" fmla="*/ 13 w 108"/>
                <a:gd name="T71" fmla="*/ 39 h 80"/>
                <a:gd name="T72" fmla="*/ 10 w 108"/>
                <a:gd name="T73" fmla="*/ 40 h 80"/>
                <a:gd name="T74" fmla="*/ 26 w 108"/>
                <a:gd name="T75" fmla="*/ 20 h 80"/>
                <a:gd name="T76" fmla="*/ 36 w 108"/>
                <a:gd name="T77" fmla="*/ 30 h 80"/>
                <a:gd name="T78" fmla="*/ 30 w 108"/>
                <a:gd name="T79" fmla="*/ 17 h 80"/>
                <a:gd name="T80" fmla="*/ 27 w 108"/>
                <a:gd name="T81" fmla="*/ 17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8" h="80">
                  <a:moveTo>
                    <a:pt x="60" y="62"/>
                  </a:moveTo>
                  <a:cubicBezTo>
                    <a:pt x="62" y="63"/>
                    <a:pt x="64" y="67"/>
                    <a:pt x="64" y="70"/>
                  </a:cubicBezTo>
                  <a:cubicBezTo>
                    <a:pt x="64" y="76"/>
                    <a:pt x="60" y="80"/>
                    <a:pt x="54" y="80"/>
                  </a:cubicBezTo>
                  <a:cubicBezTo>
                    <a:pt x="48" y="80"/>
                    <a:pt x="44" y="76"/>
                    <a:pt x="44" y="70"/>
                  </a:cubicBezTo>
                  <a:cubicBezTo>
                    <a:pt x="44" y="67"/>
                    <a:pt x="46" y="63"/>
                    <a:pt x="48" y="62"/>
                  </a:cubicBezTo>
                  <a:cubicBezTo>
                    <a:pt x="54" y="32"/>
                    <a:pt x="54" y="32"/>
                    <a:pt x="54" y="32"/>
                  </a:cubicBezTo>
                  <a:cubicBezTo>
                    <a:pt x="60" y="62"/>
                    <a:pt x="60" y="62"/>
                    <a:pt x="60" y="62"/>
                  </a:cubicBezTo>
                  <a:cubicBezTo>
                    <a:pt x="60" y="62"/>
                    <a:pt x="60" y="62"/>
                    <a:pt x="60" y="62"/>
                  </a:cubicBezTo>
                  <a:close/>
                  <a:moveTo>
                    <a:pt x="105" y="71"/>
                  </a:moveTo>
                  <a:cubicBezTo>
                    <a:pt x="107" y="66"/>
                    <a:pt x="108" y="60"/>
                    <a:pt x="108" y="54"/>
                  </a:cubicBezTo>
                  <a:cubicBezTo>
                    <a:pt x="108" y="24"/>
                    <a:pt x="84" y="0"/>
                    <a:pt x="54" y="0"/>
                  </a:cubicBezTo>
                  <a:cubicBezTo>
                    <a:pt x="24" y="0"/>
                    <a:pt x="0" y="24"/>
                    <a:pt x="0" y="54"/>
                  </a:cubicBezTo>
                  <a:cubicBezTo>
                    <a:pt x="0" y="60"/>
                    <a:pt x="1" y="66"/>
                    <a:pt x="3" y="71"/>
                  </a:cubicBezTo>
                  <a:cubicBezTo>
                    <a:pt x="7" y="70"/>
                    <a:pt x="7" y="70"/>
                    <a:pt x="7" y="70"/>
                  </a:cubicBezTo>
                  <a:cubicBezTo>
                    <a:pt x="5" y="65"/>
                    <a:pt x="4" y="60"/>
                    <a:pt x="4" y="54"/>
                  </a:cubicBezTo>
                  <a:cubicBezTo>
                    <a:pt x="4" y="26"/>
                    <a:pt x="26" y="4"/>
                    <a:pt x="54" y="4"/>
                  </a:cubicBezTo>
                  <a:cubicBezTo>
                    <a:pt x="82" y="4"/>
                    <a:pt x="104" y="26"/>
                    <a:pt x="104" y="54"/>
                  </a:cubicBezTo>
                  <a:cubicBezTo>
                    <a:pt x="104" y="60"/>
                    <a:pt x="103" y="65"/>
                    <a:pt x="101" y="70"/>
                  </a:cubicBezTo>
                  <a:cubicBezTo>
                    <a:pt x="105" y="71"/>
                    <a:pt x="105" y="71"/>
                    <a:pt x="105" y="71"/>
                  </a:cubicBezTo>
                  <a:cubicBezTo>
                    <a:pt x="105" y="71"/>
                    <a:pt x="105" y="71"/>
                    <a:pt x="105" y="71"/>
                  </a:cubicBezTo>
                  <a:close/>
                  <a:moveTo>
                    <a:pt x="54" y="76"/>
                  </a:moveTo>
                  <a:cubicBezTo>
                    <a:pt x="57" y="76"/>
                    <a:pt x="60" y="73"/>
                    <a:pt x="60" y="70"/>
                  </a:cubicBezTo>
                  <a:cubicBezTo>
                    <a:pt x="60" y="67"/>
                    <a:pt x="57" y="64"/>
                    <a:pt x="54" y="64"/>
                  </a:cubicBezTo>
                  <a:cubicBezTo>
                    <a:pt x="51" y="64"/>
                    <a:pt x="48" y="67"/>
                    <a:pt x="48" y="70"/>
                  </a:cubicBezTo>
                  <a:cubicBezTo>
                    <a:pt x="48" y="73"/>
                    <a:pt x="51" y="76"/>
                    <a:pt x="54" y="76"/>
                  </a:cubicBezTo>
                  <a:cubicBezTo>
                    <a:pt x="54" y="76"/>
                    <a:pt x="54" y="76"/>
                    <a:pt x="54" y="76"/>
                  </a:cubicBezTo>
                  <a:close/>
                  <a:moveTo>
                    <a:pt x="54" y="8"/>
                  </a:moveTo>
                  <a:cubicBezTo>
                    <a:pt x="53" y="8"/>
                    <a:pt x="52" y="9"/>
                    <a:pt x="52" y="10"/>
                  </a:cubicBezTo>
                  <a:cubicBezTo>
                    <a:pt x="52" y="22"/>
                    <a:pt x="52" y="22"/>
                    <a:pt x="52" y="22"/>
                  </a:cubicBezTo>
                  <a:cubicBezTo>
                    <a:pt x="52" y="23"/>
                    <a:pt x="53" y="24"/>
                    <a:pt x="54" y="24"/>
                  </a:cubicBezTo>
                  <a:cubicBezTo>
                    <a:pt x="55" y="24"/>
                    <a:pt x="56" y="23"/>
                    <a:pt x="56" y="22"/>
                  </a:cubicBezTo>
                  <a:cubicBezTo>
                    <a:pt x="56" y="10"/>
                    <a:pt x="56" y="10"/>
                    <a:pt x="56" y="10"/>
                  </a:cubicBezTo>
                  <a:cubicBezTo>
                    <a:pt x="56" y="9"/>
                    <a:pt x="55" y="8"/>
                    <a:pt x="54" y="8"/>
                  </a:cubicBezTo>
                  <a:cubicBezTo>
                    <a:pt x="54" y="8"/>
                    <a:pt x="54" y="8"/>
                    <a:pt x="54" y="8"/>
                  </a:cubicBezTo>
                  <a:close/>
                  <a:moveTo>
                    <a:pt x="81" y="17"/>
                  </a:moveTo>
                  <a:cubicBezTo>
                    <a:pt x="80" y="16"/>
                    <a:pt x="79" y="16"/>
                    <a:pt x="78" y="17"/>
                  </a:cubicBezTo>
                  <a:cubicBezTo>
                    <a:pt x="71" y="27"/>
                    <a:pt x="71" y="27"/>
                    <a:pt x="71" y="27"/>
                  </a:cubicBezTo>
                  <a:cubicBezTo>
                    <a:pt x="71" y="28"/>
                    <a:pt x="71" y="29"/>
                    <a:pt x="72" y="30"/>
                  </a:cubicBezTo>
                  <a:cubicBezTo>
                    <a:pt x="73" y="30"/>
                    <a:pt x="74" y="30"/>
                    <a:pt x="74" y="29"/>
                  </a:cubicBezTo>
                  <a:cubicBezTo>
                    <a:pt x="82" y="20"/>
                    <a:pt x="82" y="20"/>
                    <a:pt x="82" y="20"/>
                  </a:cubicBezTo>
                  <a:cubicBezTo>
                    <a:pt x="82" y="19"/>
                    <a:pt x="82" y="17"/>
                    <a:pt x="81" y="17"/>
                  </a:cubicBezTo>
                  <a:cubicBezTo>
                    <a:pt x="81" y="17"/>
                    <a:pt x="81" y="17"/>
                    <a:pt x="81" y="17"/>
                  </a:cubicBezTo>
                  <a:close/>
                  <a:moveTo>
                    <a:pt x="98" y="40"/>
                  </a:moveTo>
                  <a:cubicBezTo>
                    <a:pt x="97" y="39"/>
                    <a:pt x="96" y="38"/>
                    <a:pt x="95" y="39"/>
                  </a:cubicBezTo>
                  <a:cubicBezTo>
                    <a:pt x="84" y="42"/>
                    <a:pt x="84" y="42"/>
                    <a:pt x="84" y="42"/>
                  </a:cubicBezTo>
                  <a:cubicBezTo>
                    <a:pt x="83" y="43"/>
                    <a:pt x="82" y="44"/>
                    <a:pt x="83" y="45"/>
                  </a:cubicBezTo>
                  <a:cubicBezTo>
                    <a:pt x="83" y="46"/>
                    <a:pt x="84" y="46"/>
                    <a:pt x="85" y="46"/>
                  </a:cubicBezTo>
                  <a:cubicBezTo>
                    <a:pt x="97" y="42"/>
                    <a:pt x="97" y="42"/>
                    <a:pt x="97" y="42"/>
                  </a:cubicBezTo>
                  <a:cubicBezTo>
                    <a:pt x="98" y="42"/>
                    <a:pt x="98" y="41"/>
                    <a:pt x="98" y="40"/>
                  </a:cubicBezTo>
                  <a:cubicBezTo>
                    <a:pt x="98" y="40"/>
                    <a:pt x="98" y="40"/>
                    <a:pt x="98" y="40"/>
                  </a:cubicBezTo>
                  <a:close/>
                  <a:moveTo>
                    <a:pt x="98" y="68"/>
                  </a:moveTo>
                  <a:cubicBezTo>
                    <a:pt x="98" y="67"/>
                    <a:pt x="98" y="66"/>
                    <a:pt x="97" y="66"/>
                  </a:cubicBezTo>
                  <a:cubicBezTo>
                    <a:pt x="85" y="62"/>
                    <a:pt x="85" y="62"/>
                    <a:pt x="85" y="62"/>
                  </a:cubicBezTo>
                  <a:cubicBezTo>
                    <a:pt x="84" y="62"/>
                    <a:pt x="83" y="62"/>
                    <a:pt x="83" y="63"/>
                  </a:cubicBezTo>
                  <a:cubicBezTo>
                    <a:pt x="82" y="64"/>
                    <a:pt x="83" y="65"/>
                    <a:pt x="84" y="66"/>
                  </a:cubicBezTo>
                  <a:cubicBezTo>
                    <a:pt x="95" y="70"/>
                    <a:pt x="95" y="70"/>
                    <a:pt x="95" y="70"/>
                  </a:cubicBezTo>
                  <a:cubicBezTo>
                    <a:pt x="96" y="70"/>
                    <a:pt x="97" y="69"/>
                    <a:pt x="98" y="68"/>
                  </a:cubicBezTo>
                  <a:cubicBezTo>
                    <a:pt x="98" y="68"/>
                    <a:pt x="98" y="68"/>
                    <a:pt x="98" y="68"/>
                  </a:cubicBezTo>
                  <a:close/>
                  <a:moveTo>
                    <a:pt x="10" y="68"/>
                  </a:moveTo>
                  <a:cubicBezTo>
                    <a:pt x="11" y="69"/>
                    <a:pt x="12" y="70"/>
                    <a:pt x="13" y="70"/>
                  </a:cubicBezTo>
                  <a:cubicBezTo>
                    <a:pt x="24" y="66"/>
                    <a:pt x="24" y="66"/>
                    <a:pt x="24" y="66"/>
                  </a:cubicBezTo>
                  <a:cubicBezTo>
                    <a:pt x="25" y="65"/>
                    <a:pt x="26" y="64"/>
                    <a:pt x="25" y="63"/>
                  </a:cubicBezTo>
                  <a:cubicBezTo>
                    <a:pt x="25" y="62"/>
                    <a:pt x="24" y="62"/>
                    <a:pt x="23" y="62"/>
                  </a:cubicBezTo>
                  <a:cubicBezTo>
                    <a:pt x="11" y="66"/>
                    <a:pt x="11" y="66"/>
                    <a:pt x="11" y="66"/>
                  </a:cubicBezTo>
                  <a:cubicBezTo>
                    <a:pt x="10" y="66"/>
                    <a:pt x="10" y="67"/>
                    <a:pt x="10" y="68"/>
                  </a:cubicBezTo>
                  <a:cubicBezTo>
                    <a:pt x="10" y="68"/>
                    <a:pt x="10" y="68"/>
                    <a:pt x="10" y="68"/>
                  </a:cubicBezTo>
                  <a:close/>
                  <a:moveTo>
                    <a:pt x="10" y="40"/>
                  </a:moveTo>
                  <a:cubicBezTo>
                    <a:pt x="10" y="41"/>
                    <a:pt x="10" y="42"/>
                    <a:pt x="11" y="42"/>
                  </a:cubicBezTo>
                  <a:cubicBezTo>
                    <a:pt x="23" y="46"/>
                    <a:pt x="23" y="46"/>
                    <a:pt x="23" y="46"/>
                  </a:cubicBezTo>
                  <a:cubicBezTo>
                    <a:pt x="24" y="46"/>
                    <a:pt x="25" y="46"/>
                    <a:pt x="25" y="45"/>
                  </a:cubicBezTo>
                  <a:cubicBezTo>
                    <a:pt x="26" y="44"/>
                    <a:pt x="25" y="43"/>
                    <a:pt x="24" y="42"/>
                  </a:cubicBezTo>
                  <a:cubicBezTo>
                    <a:pt x="13" y="39"/>
                    <a:pt x="13" y="39"/>
                    <a:pt x="13" y="39"/>
                  </a:cubicBezTo>
                  <a:cubicBezTo>
                    <a:pt x="12" y="38"/>
                    <a:pt x="11" y="39"/>
                    <a:pt x="10" y="40"/>
                  </a:cubicBezTo>
                  <a:cubicBezTo>
                    <a:pt x="10" y="40"/>
                    <a:pt x="10" y="40"/>
                    <a:pt x="10" y="40"/>
                  </a:cubicBezTo>
                  <a:close/>
                  <a:moveTo>
                    <a:pt x="27" y="17"/>
                  </a:moveTo>
                  <a:cubicBezTo>
                    <a:pt x="26" y="17"/>
                    <a:pt x="26" y="19"/>
                    <a:pt x="26" y="20"/>
                  </a:cubicBezTo>
                  <a:cubicBezTo>
                    <a:pt x="34" y="29"/>
                    <a:pt x="34" y="29"/>
                    <a:pt x="34" y="29"/>
                  </a:cubicBezTo>
                  <a:cubicBezTo>
                    <a:pt x="34" y="30"/>
                    <a:pt x="35" y="30"/>
                    <a:pt x="36" y="30"/>
                  </a:cubicBezTo>
                  <a:cubicBezTo>
                    <a:pt x="37" y="29"/>
                    <a:pt x="37" y="28"/>
                    <a:pt x="37" y="27"/>
                  </a:cubicBezTo>
                  <a:cubicBezTo>
                    <a:pt x="30" y="17"/>
                    <a:pt x="30" y="17"/>
                    <a:pt x="30" y="17"/>
                  </a:cubicBezTo>
                  <a:cubicBezTo>
                    <a:pt x="29" y="16"/>
                    <a:pt x="28" y="16"/>
                    <a:pt x="27" y="17"/>
                  </a:cubicBezTo>
                  <a:cubicBezTo>
                    <a:pt x="27" y="17"/>
                    <a:pt x="27" y="17"/>
                    <a:pt x="27" y="1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nvGrpSpPr>
            <p:cNvPr id="90" name="Group 89"/>
            <p:cNvGrpSpPr/>
            <p:nvPr/>
          </p:nvGrpSpPr>
          <p:grpSpPr>
            <a:xfrm>
              <a:off x="9070046" y="1524259"/>
              <a:ext cx="437424" cy="437422"/>
              <a:chOff x="6226175" y="3414032"/>
              <a:chExt cx="252413" cy="252412"/>
            </a:xfrm>
            <a:grpFill/>
          </p:grpSpPr>
          <p:sp>
            <p:nvSpPr>
              <p:cNvPr id="210" name="Freeform 209"/>
              <p:cNvSpPr>
                <a:spLocks noEditPoints="1"/>
              </p:cNvSpPr>
              <p:nvPr/>
            </p:nvSpPr>
            <p:spPr bwMode="auto">
              <a:xfrm>
                <a:off x="6226175" y="3414032"/>
                <a:ext cx="252413" cy="252412"/>
              </a:xfrm>
              <a:custGeom>
                <a:avLst/>
                <a:gdLst>
                  <a:gd name="T0" fmla="*/ 52 w 104"/>
                  <a:gd name="T1" fmla="*/ 0 h 104"/>
                  <a:gd name="T2" fmla="*/ 0 w 104"/>
                  <a:gd name="T3" fmla="*/ 52 h 104"/>
                  <a:gd name="T4" fmla="*/ 52 w 104"/>
                  <a:gd name="T5" fmla="*/ 104 h 104"/>
                  <a:gd name="T6" fmla="*/ 104 w 104"/>
                  <a:gd name="T7" fmla="*/ 52 h 104"/>
                  <a:gd name="T8" fmla="*/ 52 w 104"/>
                  <a:gd name="T9" fmla="*/ 0 h 104"/>
                  <a:gd name="T10" fmla="*/ 52 w 104"/>
                  <a:gd name="T11" fmla="*/ 100 h 104"/>
                  <a:gd name="T12" fmla="*/ 4 w 104"/>
                  <a:gd name="T13" fmla="*/ 52 h 104"/>
                  <a:gd name="T14" fmla="*/ 52 w 104"/>
                  <a:gd name="T15" fmla="*/ 4 h 104"/>
                  <a:gd name="T16" fmla="*/ 100 w 104"/>
                  <a:gd name="T17" fmla="*/ 52 h 104"/>
                  <a:gd name="T18" fmla="*/ 52 w 104"/>
                  <a:gd name="T19" fmla="*/ 10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4" h="104">
                    <a:moveTo>
                      <a:pt x="52" y="0"/>
                    </a:moveTo>
                    <a:cubicBezTo>
                      <a:pt x="23" y="0"/>
                      <a:pt x="0" y="23"/>
                      <a:pt x="0" y="52"/>
                    </a:cubicBezTo>
                    <a:cubicBezTo>
                      <a:pt x="0" y="81"/>
                      <a:pt x="23" y="104"/>
                      <a:pt x="52" y="104"/>
                    </a:cubicBezTo>
                    <a:cubicBezTo>
                      <a:pt x="81" y="104"/>
                      <a:pt x="104" y="81"/>
                      <a:pt x="104" y="52"/>
                    </a:cubicBezTo>
                    <a:cubicBezTo>
                      <a:pt x="104" y="23"/>
                      <a:pt x="81" y="0"/>
                      <a:pt x="52" y="0"/>
                    </a:cubicBezTo>
                    <a:close/>
                    <a:moveTo>
                      <a:pt x="52" y="100"/>
                    </a:moveTo>
                    <a:cubicBezTo>
                      <a:pt x="25" y="100"/>
                      <a:pt x="4" y="79"/>
                      <a:pt x="4" y="52"/>
                    </a:cubicBezTo>
                    <a:cubicBezTo>
                      <a:pt x="4" y="25"/>
                      <a:pt x="25" y="4"/>
                      <a:pt x="52" y="4"/>
                    </a:cubicBezTo>
                    <a:cubicBezTo>
                      <a:pt x="79" y="4"/>
                      <a:pt x="100" y="25"/>
                      <a:pt x="100" y="52"/>
                    </a:cubicBezTo>
                    <a:cubicBezTo>
                      <a:pt x="100" y="79"/>
                      <a:pt x="79" y="100"/>
                      <a:pt x="52" y="10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11" name="Freeform 210"/>
              <p:cNvSpPr>
                <a:spLocks noEditPoints="1"/>
              </p:cNvSpPr>
              <p:nvPr/>
            </p:nvSpPr>
            <p:spPr bwMode="auto">
              <a:xfrm>
                <a:off x="6284913" y="3472770"/>
                <a:ext cx="134938" cy="134937"/>
              </a:xfrm>
              <a:custGeom>
                <a:avLst/>
                <a:gdLst>
                  <a:gd name="T0" fmla="*/ 0 w 56"/>
                  <a:gd name="T1" fmla="*/ 56 h 56"/>
                  <a:gd name="T2" fmla="*/ 36 w 56"/>
                  <a:gd name="T3" fmla="*/ 36 h 56"/>
                  <a:gd name="T4" fmla="*/ 56 w 56"/>
                  <a:gd name="T5" fmla="*/ 0 h 56"/>
                  <a:gd name="T6" fmla="*/ 20 w 56"/>
                  <a:gd name="T7" fmla="*/ 20 h 56"/>
                  <a:gd name="T8" fmla="*/ 0 w 56"/>
                  <a:gd name="T9" fmla="*/ 56 h 56"/>
                  <a:gd name="T10" fmla="*/ 22 w 56"/>
                  <a:gd name="T11" fmla="*/ 22 h 56"/>
                  <a:gd name="T12" fmla="*/ 34 w 56"/>
                  <a:gd name="T13" fmla="*/ 22 h 56"/>
                  <a:gd name="T14" fmla="*/ 34 w 56"/>
                  <a:gd name="T15" fmla="*/ 34 h 56"/>
                  <a:gd name="T16" fmla="*/ 22 w 56"/>
                  <a:gd name="T17" fmla="*/ 34 h 56"/>
                  <a:gd name="T18" fmla="*/ 22 w 56"/>
                  <a:gd name="T19" fmla="*/ 22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6" h="56">
                    <a:moveTo>
                      <a:pt x="0" y="56"/>
                    </a:moveTo>
                    <a:cubicBezTo>
                      <a:pt x="0" y="56"/>
                      <a:pt x="29" y="44"/>
                      <a:pt x="36" y="36"/>
                    </a:cubicBezTo>
                    <a:cubicBezTo>
                      <a:pt x="44" y="29"/>
                      <a:pt x="56" y="0"/>
                      <a:pt x="56" y="0"/>
                    </a:cubicBezTo>
                    <a:cubicBezTo>
                      <a:pt x="56" y="0"/>
                      <a:pt x="27" y="12"/>
                      <a:pt x="20" y="20"/>
                    </a:cubicBezTo>
                    <a:cubicBezTo>
                      <a:pt x="12" y="27"/>
                      <a:pt x="0" y="56"/>
                      <a:pt x="0" y="56"/>
                    </a:cubicBezTo>
                    <a:close/>
                    <a:moveTo>
                      <a:pt x="22" y="22"/>
                    </a:moveTo>
                    <a:cubicBezTo>
                      <a:pt x="25" y="19"/>
                      <a:pt x="31" y="19"/>
                      <a:pt x="34" y="22"/>
                    </a:cubicBezTo>
                    <a:cubicBezTo>
                      <a:pt x="37" y="25"/>
                      <a:pt x="37" y="31"/>
                      <a:pt x="34" y="34"/>
                    </a:cubicBezTo>
                    <a:cubicBezTo>
                      <a:pt x="31" y="37"/>
                      <a:pt x="25" y="37"/>
                      <a:pt x="22" y="34"/>
                    </a:cubicBezTo>
                    <a:cubicBezTo>
                      <a:pt x="19" y="31"/>
                      <a:pt x="19" y="25"/>
                      <a:pt x="22"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91" name="Group 90"/>
            <p:cNvGrpSpPr/>
            <p:nvPr/>
          </p:nvGrpSpPr>
          <p:grpSpPr>
            <a:xfrm>
              <a:off x="6013583" y="985854"/>
              <a:ext cx="416528" cy="416526"/>
              <a:chOff x="6821488" y="3418795"/>
              <a:chExt cx="242888" cy="242887"/>
            </a:xfrm>
            <a:grpFill/>
          </p:grpSpPr>
          <p:sp>
            <p:nvSpPr>
              <p:cNvPr id="204" name="Freeform 203"/>
              <p:cNvSpPr>
                <a:spLocks/>
              </p:cNvSpPr>
              <p:nvPr/>
            </p:nvSpPr>
            <p:spPr bwMode="auto">
              <a:xfrm>
                <a:off x="6938963" y="3602945"/>
                <a:ext cx="9525" cy="39687"/>
              </a:xfrm>
              <a:custGeom>
                <a:avLst/>
                <a:gdLst>
                  <a:gd name="T0" fmla="*/ 2 w 4"/>
                  <a:gd name="T1" fmla="*/ 0 h 16"/>
                  <a:gd name="T2" fmla="*/ 0 w 4"/>
                  <a:gd name="T3" fmla="*/ 2 h 16"/>
                  <a:gd name="T4" fmla="*/ 0 w 4"/>
                  <a:gd name="T5" fmla="*/ 14 h 16"/>
                  <a:gd name="T6" fmla="*/ 2 w 4"/>
                  <a:gd name="T7" fmla="*/ 16 h 16"/>
                  <a:gd name="T8" fmla="*/ 4 w 4"/>
                  <a:gd name="T9" fmla="*/ 14 h 16"/>
                  <a:gd name="T10" fmla="*/ 4 w 4"/>
                  <a:gd name="T11" fmla="*/ 2 h 16"/>
                  <a:gd name="T12" fmla="*/ 2 w 4"/>
                  <a:gd name="T13" fmla="*/ 0 h 16"/>
                </a:gdLst>
                <a:ahLst/>
                <a:cxnLst>
                  <a:cxn ang="0">
                    <a:pos x="T0" y="T1"/>
                  </a:cxn>
                  <a:cxn ang="0">
                    <a:pos x="T2" y="T3"/>
                  </a:cxn>
                  <a:cxn ang="0">
                    <a:pos x="T4" y="T5"/>
                  </a:cxn>
                  <a:cxn ang="0">
                    <a:pos x="T6" y="T7"/>
                  </a:cxn>
                  <a:cxn ang="0">
                    <a:pos x="T8" y="T9"/>
                  </a:cxn>
                  <a:cxn ang="0">
                    <a:pos x="T10" y="T11"/>
                  </a:cxn>
                  <a:cxn ang="0">
                    <a:pos x="T12" y="T13"/>
                  </a:cxn>
                </a:cxnLst>
                <a:rect l="0" t="0" r="r" b="b"/>
                <a:pathLst>
                  <a:path w="4" h="16">
                    <a:moveTo>
                      <a:pt x="2" y="0"/>
                    </a:moveTo>
                    <a:cubicBezTo>
                      <a:pt x="1" y="0"/>
                      <a:pt x="0" y="1"/>
                      <a:pt x="0" y="2"/>
                    </a:cubicBezTo>
                    <a:cubicBezTo>
                      <a:pt x="0" y="14"/>
                      <a:pt x="0" y="14"/>
                      <a:pt x="0" y="14"/>
                    </a:cubicBezTo>
                    <a:cubicBezTo>
                      <a:pt x="0" y="15"/>
                      <a:pt x="1" y="16"/>
                      <a:pt x="2" y="16"/>
                    </a:cubicBezTo>
                    <a:cubicBezTo>
                      <a:pt x="3" y="16"/>
                      <a:pt x="4" y="15"/>
                      <a:pt x="4" y="14"/>
                    </a:cubicBezTo>
                    <a:cubicBezTo>
                      <a:pt x="4" y="2"/>
                      <a:pt x="4" y="2"/>
                      <a:pt x="4" y="2"/>
                    </a:cubicBezTo>
                    <a:cubicBezTo>
                      <a:pt x="4" y="1"/>
                      <a:pt x="3" y="0"/>
                      <a:pt x="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05" name="Freeform 204"/>
              <p:cNvSpPr>
                <a:spLocks/>
              </p:cNvSpPr>
              <p:nvPr/>
            </p:nvSpPr>
            <p:spPr bwMode="auto">
              <a:xfrm>
                <a:off x="6842125" y="3536270"/>
                <a:ext cx="38100" cy="9525"/>
              </a:xfrm>
              <a:custGeom>
                <a:avLst/>
                <a:gdLst>
                  <a:gd name="T0" fmla="*/ 16 w 16"/>
                  <a:gd name="T1" fmla="*/ 2 h 4"/>
                  <a:gd name="T2" fmla="*/ 14 w 16"/>
                  <a:gd name="T3" fmla="*/ 0 h 4"/>
                  <a:gd name="T4" fmla="*/ 2 w 16"/>
                  <a:gd name="T5" fmla="*/ 0 h 4"/>
                  <a:gd name="T6" fmla="*/ 0 w 16"/>
                  <a:gd name="T7" fmla="*/ 2 h 4"/>
                  <a:gd name="T8" fmla="*/ 2 w 16"/>
                  <a:gd name="T9" fmla="*/ 4 h 4"/>
                  <a:gd name="T10" fmla="*/ 14 w 16"/>
                  <a:gd name="T11" fmla="*/ 4 h 4"/>
                  <a:gd name="T12" fmla="*/ 16 w 16"/>
                  <a:gd name="T13" fmla="*/ 2 h 4"/>
                </a:gdLst>
                <a:ahLst/>
                <a:cxnLst>
                  <a:cxn ang="0">
                    <a:pos x="T0" y="T1"/>
                  </a:cxn>
                  <a:cxn ang="0">
                    <a:pos x="T2" y="T3"/>
                  </a:cxn>
                  <a:cxn ang="0">
                    <a:pos x="T4" y="T5"/>
                  </a:cxn>
                  <a:cxn ang="0">
                    <a:pos x="T6" y="T7"/>
                  </a:cxn>
                  <a:cxn ang="0">
                    <a:pos x="T8" y="T9"/>
                  </a:cxn>
                  <a:cxn ang="0">
                    <a:pos x="T10" y="T11"/>
                  </a:cxn>
                  <a:cxn ang="0">
                    <a:pos x="T12" y="T13"/>
                  </a:cxn>
                </a:cxnLst>
                <a:rect l="0" t="0" r="r" b="b"/>
                <a:pathLst>
                  <a:path w="16" h="4">
                    <a:moveTo>
                      <a:pt x="16" y="2"/>
                    </a:moveTo>
                    <a:cubicBezTo>
                      <a:pt x="16" y="1"/>
                      <a:pt x="15" y="0"/>
                      <a:pt x="14" y="0"/>
                    </a:cubicBezTo>
                    <a:cubicBezTo>
                      <a:pt x="2" y="0"/>
                      <a:pt x="2" y="0"/>
                      <a:pt x="2" y="0"/>
                    </a:cubicBezTo>
                    <a:cubicBezTo>
                      <a:pt x="1" y="0"/>
                      <a:pt x="0" y="1"/>
                      <a:pt x="0" y="2"/>
                    </a:cubicBezTo>
                    <a:cubicBezTo>
                      <a:pt x="0" y="3"/>
                      <a:pt x="1" y="4"/>
                      <a:pt x="2" y="4"/>
                    </a:cubicBezTo>
                    <a:cubicBezTo>
                      <a:pt x="14" y="4"/>
                      <a:pt x="14" y="4"/>
                      <a:pt x="14" y="4"/>
                    </a:cubicBezTo>
                    <a:cubicBezTo>
                      <a:pt x="15" y="4"/>
                      <a:pt x="16" y="3"/>
                      <a:pt x="16"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06" name="Freeform 205"/>
              <p:cNvSpPr>
                <a:spLocks/>
              </p:cNvSpPr>
              <p:nvPr/>
            </p:nvSpPr>
            <p:spPr bwMode="auto">
              <a:xfrm>
                <a:off x="6938963" y="3439432"/>
                <a:ext cx="9525" cy="38100"/>
              </a:xfrm>
              <a:custGeom>
                <a:avLst/>
                <a:gdLst>
                  <a:gd name="T0" fmla="*/ 2 w 4"/>
                  <a:gd name="T1" fmla="*/ 16 h 16"/>
                  <a:gd name="T2" fmla="*/ 4 w 4"/>
                  <a:gd name="T3" fmla="*/ 14 h 16"/>
                  <a:gd name="T4" fmla="*/ 4 w 4"/>
                  <a:gd name="T5" fmla="*/ 2 h 16"/>
                  <a:gd name="T6" fmla="*/ 2 w 4"/>
                  <a:gd name="T7" fmla="*/ 0 h 16"/>
                  <a:gd name="T8" fmla="*/ 0 w 4"/>
                  <a:gd name="T9" fmla="*/ 2 h 16"/>
                  <a:gd name="T10" fmla="*/ 0 w 4"/>
                  <a:gd name="T11" fmla="*/ 14 h 16"/>
                  <a:gd name="T12" fmla="*/ 2 w 4"/>
                  <a:gd name="T13" fmla="*/ 16 h 16"/>
                </a:gdLst>
                <a:ahLst/>
                <a:cxnLst>
                  <a:cxn ang="0">
                    <a:pos x="T0" y="T1"/>
                  </a:cxn>
                  <a:cxn ang="0">
                    <a:pos x="T2" y="T3"/>
                  </a:cxn>
                  <a:cxn ang="0">
                    <a:pos x="T4" y="T5"/>
                  </a:cxn>
                  <a:cxn ang="0">
                    <a:pos x="T6" y="T7"/>
                  </a:cxn>
                  <a:cxn ang="0">
                    <a:pos x="T8" y="T9"/>
                  </a:cxn>
                  <a:cxn ang="0">
                    <a:pos x="T10" y="T11"/>
                  </a:cxn>
                  <a:cxn ang="0">
                    <a:pos x="T12" y="T13"/>
                  </a:cxn>
                </a:cxnLst>
                <a:rect l="0" t="0" r="r" b="b"/>
                <a:pathLst>
                  <a:path w="4" h="16">
                    <a:moveTo>
                      <a:pt x="2" y="16"/>
                    </a:moveTo>
                    <a:cubicBezTo>
                      <a:pt x="3" y="16"/>
                      <a:pt x="4" y="15"/>
                      <a:pt x="4" y="14"/>
                    </a:cubicBezTo>
                    <a:cubicBezTo>
                      <a:pt x="4" y="2"/>
                      <a:pt x="4" y="2"/>
                      <a:pt x="4" y="2"/>
                    </a:cubicBezTo>
                    <a:cubicBezTo>
                      <a:pt x="4" y="1"/>
                      <a:pt x="3" y="0"/>
                      <a:pt x="2" y="0"/>
                    </a:cubicBezTo>
                    <a:cubicBezTo>
                      <a:pt x="1" y="0"/>
                      <a:pt x="0" y="1"/>
                      <a:pt x="0" y="2"/>
                    </a:cubicBezTo>
                    <a:cubicBezTo>
                      <a:pt x="0" y="14"/>
                      <a:pt x="0" y="14"/>
                      <a:pt x="0" y="14"/>
                    </a:cubicBezTo>
                    <a:cubicBezTo>
                      <a:pt x="0" y="15"/>
                      <a:pt x="1" y="16"/>
                      <a:pt x="2"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07" name="Freeform 206"/>
              <p:cNvSpPr>
                <a:spLocks noEditPoints="1"/>
              </p:cNvSpPr>
              <p:nvPr/>
            </p:nvSpPr>
            <p:spPr bwMode="auto">
              <a:xfrm>
                <a:off x="6821488" y="3418795"/>
                <a:ext cx="242888" cy="242887"/>
              </a:xfrm>
              <a:custGeom>
                <a:avLst/>
                <a:gdLst>
                  <a:gd name="T0" fmla="*/ 50 w 100"/>
                  <a:gd name="T1" fmla="*/ 0 h 100"/>
                  <a:gd name="T2" fmla="*/ 0 w 100"/>
                  <a:gd name="T3" fmla="*/ 50 h 100"/>
                  <a:gd name="T4" fmla="*/ 50 w 100"/>
                  <a:gd name="T5" fmla="*/ 100 h 100"/>
                  <a:gd name="T6" fmla="*/ 100 w 100"/>
                  <a:gd name="T7" fmla="*/ 50 h 100"/>
                  <a:gd name="T8" fmla="*/ 50 w 100"/>
                  <a:gd name="T9" fmla="*/ 0 h 100"/>
                  <a:gd name="T10" fmla="*/ 50 w 100"/>
                  <a:gd name="T11" fmla="*/ 96 h 100"/>
                  <a:gd name="T12" fmla="*/ 4 w 100"/>
                  <a:gd name="T13" fmla="*/ 50 h 100"/>
                  <a:gd name="T14" fmla="*/ 50 w 100"/>
                  <a:gd name="T15" fmla="*/ 4 h 100"/>
                  <a:gd name="T16" fmla="*/ 96 w 100"/>
                  <a:gd name="T17" fmla="*/ 50 h 100"/>
                  <a:gd name="T18" fmla="*/ 50 w 100"/>
                  <a:gd name="T19" fmla="*/ 9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 h="100">
                    <a:moveTo>
                      <a:pt x="50" y="0"/>
                    </a:moveTo>
                    <a:cubicBezTo>
                      <a:pt x="22" y="0"/>
                      <a:pt x="0" y="22"/>
                      <a:pt x="0" y="50"/>
                    </a:cubicBezTo>
                    <a:cubicBezTo>
                      <a:pt x="0" y="78"/>
                      <a:pt x="22" y="100"/>
                      <a:pt x="50" y="100"/>
                    </a:cubicBezTo>
                    <a:cubicBezTo>
                      <a:pt x="78" y="100"/>
                      <a:pt x="100" y="78"/>
                      <a:pt x="100" y="50"/>
                    </a:cubicBezTo>
                    <a:cubicBezTo>
                      <a:pt x="100" y="22"/>
                      <a:pt x="78" y="0"/>
                      <a:pt x="50" y="0"/>
                    </a:cubicBezTo>
                    <a:close/>
                    <a:moveTo>
                      <a:pt x="50" y="96"/>
                    </a:moveTo>
                    <a:cubicBezTo>
                      <a:pt x="25" y="96"/>
                      <a:pt x="4" y="75"/>
                      <a:pt x="4" y="50"/>
                    </a:cubicBezTo>
                    <a:cubicBezTo>
                      <a:pt x="4" y="25"/>
                      <a:pt x="25" y="4"/>
                      <a:pt x="50" y="4"/>
                    </a:cubicBezTo>
                    <a:cubicBezTo>
                      <a:pt x="75" y="4"/>
                      <a:pt x="96" y="25"/>
                      <a:pt x="96" y="50"/>
                    </a:cubicBezTo>
                    <a:cubicBezTo>
                      <a:pt x="96" y="75"/>
                      <a:pt x="75" y="96"/>
                      <a:pt x="50"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08" name="Freeform 207"/>
              <p:cNvSpPr>
                <a:spLocks noEditPoints="1"/>
              </p:cNvSpPr>
              <p:nvPr/>
            </p:nvSpPr>
            <p:spPr bwMode="auto">
              <a:xfrm>
                <a:off x="6877050" y="3474357"/>
                <a:ext cx="131763" cy="131762"/>
              </a:xfrm>
              <a:custGeom>
                <a:avLst/>
                <a:gdLst>
                  <a:gd name="T0" fmla="*/ 20 w 54"/>
                  <a:gd name="T1" fmla="*/ 20 h 54"/>
                  <a:gd name="T2" fmla="*/ 0 w 54"/>
                  <a:gd name="T3" fmla="*/ 54 h 54"/>
                  <a:gd name="T4" fmla="*/ 34 w 54"/>
                  <a:gd name="T5" fmla="*/ 34 h 54"/>
                  <a:gd name="T6" fmla="*/ 54 w 54"/>
                  <a:gd name="T7" fmla="*/ 0 h 54"/>
                  <a:gd name="T8" fmla="*/ 20 w 54"/>
                  <a:gd name="T9" fmla="*/ 20 h 54"/>
                  <a:gd name="T10" fmla="*/ 31 w 54"/>
                  <a:gd name="T11" fmla="*/ 31 h 54"/>
                  <a:gd name="T12" fmla="*/ 23 w 54"/>
                  <a:gd name="T13" fmla="*/ 31 h 54"/>
                  <a:gd name="T14" fmla="*/ 23 w 54"/>
                  <a:gd name="T15" fmla="*/ 23 h 54"/>
                  <a:gd name="T16" fmla="*/ 31 w 54"/>
                  <a:gd name="T17" fmla="*/ 23 h 54"/>
                  <a:gd name="T18" fmla="*/ 31 w 54"/>
                  <a:gd name="T19" fmla="*/ 31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 h="54">
                    <a:moveTo>
                      <a:pt x="20" y="20"/>
                    </a:moveTo>
                    <a:cubicBezTo>
                      <a:pt x="13" y="27"/>
                      <a:pt x="0" y="54"/>
                      <a:pt x="0" y="54"/>
                    </a:cubicBezTo>
                    <a:cubicBezTo>
                      <a:pt x="0" y="54"/>
                      <a:pt x="27" y="41"/>
                      <a:pt x="34" y="34"/>
                    </a:cubicBezTo>
                    <a:cubicBezTo>
                      <a:pt x="41" y="27"/>
                      <a:pt x="54" y="0"/>
                      <a:pt x="54" y="0"/>
                    </a:cubicBezTo>
                    <a:cubicBezTo>
                      <a:pt x="54" y="0"/>
                      <a:pt x="27" y="13"/>
                      <a:pt x="20" y="20"/>
                    </a:cubicBezTo>
                    <a:close/>
                    <a:moveTo>
                      <a:pt x="31" y="31"/>
                    </a:moveTo>
                    <a:cubicBezTo>
                      <a:pt x="29" y="34"/>
                      <a:pt x="25" y="34"/>
                      <a:pt x="23" y="31"/>
                    </a:cubicBezTo>
                    <a:cubicBezTo>
                      <a:pt x="20" y="29"/>
                      <a:pt x="20" y="25"/>
                      <a:pt x="23" y="23"/>
                    </a:cubicBezTo>
                    <a:cubicBezTo>
                      <a:pt x="25" y="20"/>
                      <a:pt x="29" y="20"/>
                      <a:pt x="31" y="23"/>
                    </a:cubicBezTo>
                    <a:cubicBezTo>
                      <a:pt x="34" y="25"/>
                      <a:pt x="34" y="29"/>
                      <a:pt x="31" y="3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09" name="Freeform 208"/>
              <p:cNvSpPr>
                <a:spLocks/>
              </p:cNvSpPr>
              <p:nvPr/>
            </p:nvSpPr>
            <p:spPr bwMode="auto">
              <a:xfrm>
                <a:off x="7005638" y="3536270"/>
                <a:ext cx="39688" cy="9525"/>
              </a:xfrm>
              <a:custGeom>
                <a:avLst/>
                <a:gdLst>
                  <a:gd name="T0" fmla="*/ 14 w 16"/>
                  <a:gd name="T1" fmla="*/ 0 h 4"/>
                  <a:gd name="T2" fmla="*/ 2 w 16"/>
                  <a:gd name="T3" fmla="*/ 0 h 4"/>
                  <a:gd name="T4" fmla="*/ 0 w 16"/>
                  <a:gd name="T5" fmla="*/ 2 h 4"/>
                  <a:gd name="T6" fmla="*/ 2 w 16"/>
                  <a:gd name="T7" fmla="*/ 4 h 4"/>
                  <a:gd name="T8" fmla="*/ 14 w 16"/>
                  <a:gd name="T9" fmla="*/ 4 h 4"/>
                  <a:gd name="T10" fmla="*/ 16 w 16"/>
                  <a:gd name="T11" fmla="*/ 2 h 4"/>
                  <a:gd name="T12" fmla="*/ 14 w 16"/>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16" h="4">
                    <a:moveTo>
                      <a:pt x="14" y="0"/>
                    </a:moveTo>
                    <a:cubicBezTo>
                      <a:pt x="2" y="0"/>
                      <a:pt x="2" y="0"/>
                      <a:pt x="2" y="0"/>
                    </a:cubicBezTo>
                    <a:cubicBezTo>
                      <a:pt x="1" y="0"/>
                      <a:pt x="0" y="1"/>
                      <a:pt x="0" y="2"/>
                    </a:cubicBezTo>
                    <a:cubicBezTo>
                      <a:pt x="0" y="3"/>
                      <a:pt x="1" y="4"/>
                      <a:pt x="2" y="4"/>
                    </a:cubicBezTo>
                    <a:cubicBezTo>
                      <a:pt x="14" y="4"/>
                      <a:pt x="14" y="4"/>
                      <a:pt x="14" y="4"/>
                    </a:cubicBezTo>
                    <a:cubicBezTo>
                      <a:pt x="15" y="4"/>
                      <a:pt x="16" y="3"/>
                      <a:pt x="16" y="2"/>
                    </a:cubicBezTo>
                    <a:cubicBezTo>
                      <a:pt x="16" y="1"/>
                      <a:pt x="15" y="0"/>
                      <a:pt x="1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92" name="Group 91"/>
            <p:cNvGrpSpPr/>
            <p:nvPr/>
          </p:nvGrpSpPr>
          <p:grpSpPr>
            <a:xfrm>
              <a:off x="267594" y="2520469"/>
              <a:ext cx="461863" cy="461861"/>
              <a:chOff x="7412038" y="3215595"/>
              <a:chExt cx="242888" cy="242887"/>
            </a:xfrm>
            <a:grpFill/>
          </p:grpSpPr>
          <p:sp>
            <p:nvSpPr>
              <p:cNvPr id="198" name="Freeform 197"/>
              <p:cNvSpPr>
                <a:spLocks/>
              </p:cNvSpPr>
              <p:nvPr/>
            </p:nvSpPr>
            <p:spPr bwMode="auto">
              <a:xfrm>
                <a:off x="7527925" y="3399745"/>
                <a:ext cx="9525" cy="39687"/>
              </a:xfrm>
              <a:custGeom>
                <a:avLst/>
                <a:gdLst>
                  <a:gd name="T0" fmla="*/ 2 w 4"/>
                  <a:gd name="T1" fmla="*/ 0 h 16"/>
                  <a:gd name="T2" fmla="*/ 0 w 4"/>
                  <a:gd name="T3" fmla="*/ 2 h 16"/>
                  <a:gd name="T4" fmla="*/ 0 w 4"/>
                  <a:gd name="T5" fmla="*/ 14 h 16"/>
                  <a:gd name="T6" fmla="*/ 2 w 4"/>
                  <a:gd name="T7" fmla="*/ 16 h 16"/>
                  <a:gd name="T8" fmla="*/ 4 w 4"/>
                  <a:gd name="T9" fmla="*/ 14 h 16"/>
                  <a:gd name="T10" fmla="*/ 4 w 4"/>
                  <a:gd name="T11" fmla="*/ 2 h 16"/>
                  <a:gd name="T12" fmla="*/ 2 w 4"/>
                  <a:gd name="T13" fmla="*/ 0 h 16"/>
                </a:gdLst>
                <a:ahLst/>
                <a:cxnLst>
                  <a:cxn ang="0">
                    <a:pos x="T0" y="T1"/>
                  </a:cxn>
                  <a:cxn ang="0">
                    <a:pos x="T2" y="T3"/>
                  </a:cxn>
                  <a:cxn ang="0">
                    <a:pos x="T4" y="T5"/>
                  </a:cxn>
                  <a:cxn ang="0">
                    <a:pos x="T6" y="T7"/>
                  </a:cxn>
                  <a:cxn ang="0">
                    <a:pos x="T8" y="T9"/>
                  </a:cxn>
                  <a:cxn ang="0">
                    <a:pos x="T10" y="T11"/>
                  </a:cxn>
                  <a:cxn ang="0">
                    <a:pos x="T12" y="T13"/>
                  </a:cxn>
                </a:cxnLst>
                <a:rect l="0" t="0" r="r" b="b"/>
                <a:pathLst>
                  <a:path w="4" h="16">
                    <a:moveTo>
                      <a:pt x="2" y="0"/>
                    </a:moveTo>
                    <a:cubicBezTo>
                      <a:pt x="1" y="0"/>
                      <a:pt x="0" y="1"/>
                      <a:pt x="0" y="2"/>
                    </a:cubicBezTo>
                    <a:cubicBezTo>
                      <a:pt x="0" y="14"/>
                      <a:pt x="0" y="14"/>
                      <a:pt x="0" y="14"/>
                    </a:cubicBezTo>
                    <a:cubicBezTo>
                      <a:pt x="0" y="15"/>
                      <a:pt x="1" y="16"/>
                      <a:pt x="2" y="16"/>
                    </a:cubicBezTo>
                    <a:cubicBezTo>
                      <a:pt x="3" y="16"/>
                      <a:pt x="4" y="15"/>
                      <a:pt x="4" y="14"/>
                    </a:cubicBezTo>
                    <a:cubicBezTo>
                      <a:pt x="4" y="2"/>
                      <a:pt x="4" y="2"/>
                      <a:pt x="4" y="2"/>
                    </a:cubicBezTo>
                    <a:cubicBezTo>
                      <a:pt x="4" y="1"/>
                      <a:pt x="3" y="0"/>
                      <a:pt x="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99" name="Freeform 198"/>
              <p:cNvSpPr>
                <a:spLocks/>
              </p:cNvSpPr>
              <p:nvPr/>
            </p:nvSpPr>
            <p:spPr bwMode="auto">
              <a:xfrm>
                <a:off x="7527925" y="3234645"/>
                <a:ext cx="9525" cy="39687"/>
              </a:xfrm>
              <a:custGeom>
                <a:avLst/>
                <a:gdLst>
                  <a:gd name="T0" fmla="*/ 2 w 4"/>
                  <a:gd name="T1" fmla="*/ 16 h 16"/>
                  <a:gd name="T2" fmla="*/ 4 w 4"/>
                  <a:gd name="T3" fmla="*/ 14 h 16"/>
                  <a:gd name="T4" fmla="*/ 4 w 4"/>
                  <a:gd name="T5" fmla="*/ 2 h 16"/>
                  <a:gd name="T6" fmla="*/ 2 w 4"/>
                  <a:gd name="T7" fmla="*/ 0 h 16"/>
                  <a:gd name="T8" fmla="*/ 0 w 4"/>
                  <a:gd name="T9" fmla="*/ 2 h 16"/>
                  <a:gd name="T10" fmla="*/ 0 w 4"/>
                  <a:gd name="T11" fmla="*/ 14 h 16"/>
                  <a:gd name="T12" fmla="*/ 2 w 4"/>
                  <a:gd name="T13" fmla="*/ 16 h 16"/>
                </a:gdLst>
                <a:ahLst/>
                <a:cxnLst>
                  <a:cxn ang="0">
                    <a:pos x="T0" y="T1"/>
                  </a:cxn>
                  <a:cxn ang="0">
                    <a:pos x="T2" y="T3"/>
                  </a:cxn>
                  <a:cxn ang="0">
                    <a:pos x="T4" y="T5"/>
                  </a:cxn>
                  <a:cxn ang="0">
                    <a:pos x="T6" y="T7"/>
                  </a:cxn>
                  <a:cxn ang="0">
                    <a:pos x="T8" y="T9"/>
                  </a:cxn>
                  <a:cxn ang="0">
                    <a:pos x="T10" y="T11"/>
                  </a:cxn>
                  <a:cxn ang="0">
                    <a:pos x="T12" y="T13"/>
                  </a:cxn>
                </a:cxnLst>
                <a:rect l="0" t="0" r="r" b="b"/>
                <a:pathLst>
                  <a:path w="4" h="16">
                    <a:moveTo>
                      <a:pt x="2" y="16"/>
                    </a:moveTo>
                    <a:cubicBezTo>
                      <a:pt x="3" y="16"/>
                      <a:pt x="4" y="15"/>
                      <a:pt x="4" y="14"/>
                    </a:cubicBezTo>
                    <a:cubicBezTo>
                      <a:pt x="4" y="2"/>
                      <a:pt x="4" y="2"/>
                      <a:pt x="4" y="2"/>
                    </a:cubicBezTo>
                    <a:cubicBezTo>
                      <a:pt x="4" y="1"/>
                      <a:pt x="3" y="0"/>
                      <a:pt x="2" y="0"/>
                    </a:cubicBezTo>
                    <a:cubicBezTo>
                      <a:pt x="1" y="0"/>
                      <a:pt x="0" y="1"/>
                      <a:pt x="0" y="2"/>
                    </a:cubicBezTo>
                    <a:cubicBezTo>
                      <a:pt x="0" y="14"/>
                      <a:pt x="0" y="14"/>
                      <a:pt x="0" y="14"/>
                    </a:cubicBezTo>
                    <a:cubicBezTo>
                      <a:pt x="0" y="15"/>
                      <a:pt x="1" y="16"/>
                      <a:pt x="2"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00" name="Freeform 199"/>
              <p:cNvSpPr>
                <a:spLocks/>
              </p:cNvSpPr>
              <p:nvPr/>
            </p:nvSpPr>
            <p:spPr bwMode="auto">
              <a:xfrm>
                <a:off x="7431088" y="3331482"/>
                <a:ext cx="39688" cy="11112"/>
              </a:xfrm>
              <a:custGeom>
                <a:avLst/>
                <a:gdLst>
                  <a:gd name="T0" fmla="*/ 16 w 16"/>
                  <a:gd name="T1" fmla="*/ 2 h 4"/>
                  <a:gd name="T2" fmla="*/ 14 w 16"/>
                  <a:gd name="T3" fmla="*/ 0 h 4"/>
                  <a:gd name="T4" fmla="*/ 2 w 16"/>
                  <a:gd name="T5" fmla="*/ 0 h 4"/>
                  <a:gd name="T6" fmla="*/ 0 w 16"/>
                  <a:gd name="T7" fmla="*/ 2 h 4"/>
                  <a:gd name="T8" fmla="*/ 2 w 16"/>
                  <a:gd name="T9" fmla="*/ 4 h 4"/>
                  <a:gd name="T10" fmla="*/ 14 w 16"/>
                  <a:gd name="T11" fmla="*/ 4 h 4"/>
                  <a:gd name="T12" fmla="*/ 16 w 16"/>
                  <a:gd name="T13" fmla="*/ 2 h 4"/>
                </a:gdLst>
                <a:ahLst/>
                <a:cxnLst>
                  <a:cxn ang="0">
                    <a:pos x="T0" y="T1"/>
                  </a:cxn>
                  <a:cxn ang="0">
                    <a:pos x="T2" y="T3"/>
                  </a:cxn>
                  <a:cxn ang="0">
                    <a:pos x="T4" y="T5"/>
                  </a:cxn>
                  <a:cxn ang="0">
                    <a:pos x="T6" y="T7"/>
                  </a:cxn>
                  <a:cxn ang="0">
                    <a:pos x="T8" y="T9"/>
                  </a:cxn>
                  <a:cxn ang="0">
                    <a:pos x="T10" y="T11"/>
                  </a:cxn>
                  <a:cxn ang="0">
                    <a:pos x="T12" y="T13"/>
                  </a:cxn>
                </a:cxnLst>
                <a:rect l="0" t="0" r="r" b="b"/>
                <a:pathLst>
                  <a:path w="16" h="4">
                    <a:moveTo>
                      <a:pt x="16" y="2"/>
                    </a:moveTo>
                    <a:cubicBezTo>
                      <a:pt x="16" y="1"/>
                      <a:pt x="15" y="0"/>
                      <a:pt x="14" y="0"/>
                    </a:cubicBezTo>
                    <a:cubicBezTo>
                      <a:pt x="2" y="0"/>
                      <a:pt x="2" y="0"/>
                      <a:pt x="2" y="0"/>
                    </a:cubicBezTo>
                    <a:cubicBezTo>
                      <a:pt x="1" y="0"/>
                      <a:pt x="0" y="1"/>
                      <a:pt x="0" y="2"/>
                    </a:cubicBezTo>
                    <a:cubicBezTo>
                      <a:pt x="0" y="3"/>
                      <a:pt x="1" y="4"/>
                      <a:pt x="2" y="4"/>
                    </a:cubicBezTo>
                    <a:cubicBezTo>
                      <a:pt x="14" y="4"/>
                      <a:pt x="14" y="4"/>
                      <a:pt x="14" y="4"/>
                    </a:cubicBezTo>
                    <a:cubicBezTo>
                      <a:pt x="15" y="4"/>
                      <a:pt x="16" y="3"/>
                      <a:pt x="16"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01" name="Freeform 200"/>
              <p:cNvSpPr>
                <a:spLocks noEditPoints="1"/>
              </p:cNvSpPr>
              <p:nvPr/>
            </p:nvSpPr>
            <p:spPr bwMode="auto">
              <a:xfrm>
                <a:off x="7467600" y="3271157"/>
                <a:ext cx="131763" cy="131762"/>
              </a:xfrm>
              <a:custGeom>
                <a:avLst/>
                <a:gdLst>
                  <a:gd name="T0" fmla="*/ 20 w 54"/>
                  <a:gd name="T1" fmla="*/ 20 h 54"/>
                  <a:gd name="T2" fmla="*/ 0 w 54"/>
                  <a:gd name="T3" fmla="*/ 54 h 54"/>
                  <a:gd name="T4" fmla="*/ 34 w 54"/>
                  <a:gd name="T5" fmla="*/ 34 h 54"/>
                  <a:gd name="T6" fmla="*/ 54 w 54"/>
                  <a:gd name="T7" fmla="*/ 0 h 54"/>
                  <a:gd name="T8" fmla="*/ 20 w 54"/>
                  <a:gd name="T9" fmla="*/ 20 h 54"/>
                  <a:gd name="T10" fmla="*/ 9 w 54"/>
                  <a:gd name="T11" fmla="*/ 45 h 54"/>
                  <a:gd name="T12" fmla="*/ 23 w 54"/>
                  <a:gd name="T13" fmla="*/ 23 h 54"/>
                  <a:gd name="T14" fmla="*/ 31 w 54"/>
                  <a:gd name="T15" fmla="*/ 31 h 54"/>
                  <a:gd name="T16" fmla="*/ 9 w 54"/>
                  <a:gd name="T17" fmla="*/ 45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 h="54">
                    <a:moveTo>
                      <a:pt x="20" y="20"/>
                    </a:moveTo>
                    <a:cubicBezTo>
                      <a:pt x="13" y="27"/>
                      <a:pt x="0" y="54"/>
                      <a:pt x="0" y="54"/>
                    </a:cubicBezTo>
                    <a:cubicBezTo>
                      <a:pt x="0" y="54"/>
                      <a:pt x="27" y="41"/>
                      <a:pt x="34" y="34"/>
                    </a:cubicBezTo>
                    <a:cubicBezTo>
                      <a:pt x="41" y="27"/>
                      <a:pt x="54" y="0"/>
                      <a:pt x="54" y="0"/>
                    </a:cubicBezTo>
                    <a:cubicBezTo>
                      <a:pt x="54" y="0"/>
                      <a:pt x="27" y="13"/>
                      <a:pt x="20" y="20"/>
                    </a:cubicBezTo>
                    <a:close/>
                    <a:moveTo>
                      <a:pt x="9" y="45"/>
                    </a:moveTo>
                    <a:cubicBezTo>
                      <a:pt x="9" y="45"/>
                      <a:pt x="18" y="27"/>
                      <a:pt x="23" y="23"/>
                    </a:cubicBezTo>
                    <a:cubicBezTo>
                      <a:pt x="31" y="31"/>
                      <a:pt x="31" y="31"/>
                      <a:pt x="31" y="31"/>
                    </a:cubicBezTo>
                    <a:cubicBezTo>
                      <a:pt x="27" y="36"/>
                      <a:pt x="9" y="45"/>
                      <a:pt x="9" y="4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02" name="Freeform 201"/>
              <p:cNvSpPr>
                <a:spLocks/>
              </p:cNvSpPr>
              <p:nvPr/>
            </p:nvSpPr>
            <p:spPr bwMode="auto">
              <a:xfrm>
                <a:off x="7596188" y="3331482"/>
                <a:ext cx="38100" cy="11112"/>
              </a:xfrm>
              <a:custGeom>
                <a:avLst/>
                <a:gdLst>
                  <a:gd name="T0" fmla="*/ 14 w 16"/>
                  <a:gd name="T1" fmla="*/ 0 h 4"/>
                  <a:gd name="T2" fmla="*/ 2 w 16"/>
                  <a:gd name="T3" fmla="*/ 0 h 4"/>
                  <a:gd name="T4" fmla="*/ 0 w 16"/>
                  <a:gd name="T5" fmla="*/ 2 h 4"/>
                  <a:gd name="T6" fmla="*/ 2 w 16"/>
                  <a:gd name="T7" fmla="*/ 4 h 4"/>
                  <a:gd name="T8" fmla="*/ 14 w 16"/>
                  <a:gd name="T9" fmla="*/ 4 h 4"/>
                  <a:gd name="T10" fmla="*/ 16 w 16"/>
                  <a:gd name="T11" fmla="*/ 2 h 4"/>
                  <a:gd name="T12" fmla="*/ 14 w 16"/>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16" h="4">
                    <a:moveTo>
                      <a:pt x="14" y="0"/>
                    </a:moveTo>
                    <a:cubicBezTo>
                      <a:pt x="2" y="0"/>
                      <a:pt x="2" y="0"/>
                      <a:pt x="2" y="0"/>
                    </a:cubicBezTo>
                    <a:cubicBezTo>
                      <a:pt x="1" y="0"/>
                      <a:pt x="0" y="1"/>
                      <a:pt x="0" y="2"/>
                    </a:cubicBezTo>
                    <a:cubicBezTo>
                      <a:pt x="0" y="3"/>
                      <a:pt x="1" y="4"/>
                      <a:pt x="2" y="4"/>
                    </a:cubicBezTo>
                    <a:cubicBezTo>
                      <a:pt x="14" y="4"/>
                      <a:pt x="14" y="4"/>
                      <a:pt x="14" y="4"/>
                    </a:cubicBezTo>
                    <a:cubicBezTo>
                      <a:pt x="15" y="4"/>
                      <a:pt x="16" y="3"/>
                      <a:pt x="16" y="2"/>
                    </a:cubicBezTo>
                    <a:cubicBezTo>
                      <a:pt x="16" y="1"/>
                      <a:pt x="15" y="0"/>
                      <a:pt x="1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03" name="Freeform 202"/>
              <p:cNvSpPr>
                <a:spLocks noEditPoints="1"/>
              </p:cNvSpPr>
              <p:nvPr/>
            </p:nvSpPr>
            <p:spPr bwMode="auto">
              <a:xfrm>
                <a:off x="7412038" y="3215595"/>
                <a:ext cx="242888" cy="242887"/>
              </a:xfrm>
              <a:custGeom>
                <a:avLst/>
                <a:gdLst>
                  <a:gd name="T0" fmla="*/ 50 w 100"/>
                  <a:gd name="T1" fmla="*/ 0 h 100"/>
                  <a:gd name="T2" fmla="*/ 0 w 100"/>
                  <a:gd name="T3" fmla="*/ 50 h 100"/>
                  <a:gd name="T4" fmla="*/ 50 w 100"/>
                  <a:gd name="T5" fmla="*/ 100 h 100"/>
                  <a:gd name="T6" fmla="*/ 100 w 100"/>
                  <a:gd name="T7" fmla="*/ 50 h 100"/>
                  <a:gd name="T8" fmla="*/ 50 w 100"/>
                  <a:gd name="T9" fmla="*/ 0 h 100"/>
                  <a:gd name="T10" fmla="*/ 50 w 100"/>
                  <a:gd name="T11" fmla="*/ 96 h 100"/>
                  <a:gd name="T12" fmla="*/ 4 w 100"/>
                  <a:gd name="T13" fmla="*/ 50 h 100"/>
                  <a:gd name="T14" fmla="*/ 50 w 100"/>
                  <a:gd name="T15" fmla="*/ 4 h 100"/>
                  <a:gd name="T16" fmla="*/ 96 w 100"/>
                  <a:gd name="T17" fmla="*/ 50 h 100"/>
                  <a:gd name="T18" fmla="*/ 50 w 100"/>
                  <a:gd name="T19" fmla="*/ 9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 h="100">
                    <a:moveTo>
                      <a:pt x="50" y="0"/>
                    </a:moveTo>
                    <a:cubicBezTo>
                      <a:pt x="22" y="0"/>
                      <a:pt x="0" y="22"/>
                      <a:pt x="0" y="50"/>
                    </a:cubicBezTo>
                    <a:cubicBezTo>
                      <a:pt x="0" y="78"/>
                      <a:pt x="22" y="100"/>
                      <a:pt x="50" y="100"/>
                    </a:cubicBezTo>
                    <a:cubicBezTo>
                      <a:pt x="78" y="100"/>
                      <a:pt x="100" y="78"/>
                      <a:pt x="100" y="50"/>
                    </a:cubicBezTo>
                    <a:cubicBezTo>
                      <a:pt x="100" y="22"/>
                      <a:pt x="78" y="0"/>
                      <a:pt x="50" y="0"/>
                    </a:cubicBezTo>
                    <a:close/>
                    <a:moveTo>
                      <a:pt x="50" y="96"/>
                    </a:moveTo>
                    <a:cubicBezTo>
                      <a:pt x="25" y="96"/>
                      <a:pt x="4" y="75"/>
                      <a:pt x="4" y="50"/>
                    </a:cubicBezTo>
                    <a:cubicBezTo>
                      <a:pt x="4" y="25"/>
                      <a:pt x="25" y="4"/>
                      <a:pt x="50" y="4"/>
                    </a:cubicBezTo>
                    <a:cubicBezTo>
                      <a:pt x="75" y="4"/>
                      <a:pt x="96" y="25"/>
                      <a:pt x="96" y="50"/>
                    </a:cubicBezTo>
                    <a:cubicBezTo>
                      <a:pt x="96" y="75"/>
                      <a:pt x="75" y="96"/>
                      <a:pt x="50"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93" name="Group 92"/>
            <p:cNvGrpSpPr/>
            <p:nvPr/>
          </p:nvGrpSpPr>
          <p:grpSpPr>
            <a:xfrm>
              <a:off x="3670301" y="5425487"/>
              <a:ext cx="252413" cy="252412"/>
              <a:chOff x="8002588" y="3414032"/>
              <a:chExt cx="252413" cy="252412"/>
            </a:xfrm>
            <a:grpFill/>
          </p:grpSpPr>
          <p:sp>
            <p:nvSpPr>
              <p:cNvPr id="196" name="Freeform 195"/>
              <p:cNvSpPr>
                <a:spLocks noEditPoints="1"/>
              </p:cNvSpPr>
              <p:nvPr/>
            </p:nvSpPr>
            <p:spPr bwMode="auto">
              <a:xfrm>
                <a:off x="8061325" y="3472770"/>
                <a:ext cx="134938" cy="134937"/>
              </a:xfrm>
              <a:custGeom>
                <a:avLst/>
                <a:gdLst>
                  <a:gd name="T0" fmla="*/ 0 w 56"/>
                  <a:gd name="T1" fmla="*/ 56 h 56"/>
                  <a:gd name="T2" fmla="*/ 36 w 56"/>
                  <a:gd name="T3" fmla="*/ 36 h 56"/>
                  <a:gd name="T4" fmla="*/ 56 w 56"/>
                  <a:gd name="T5" fmla="*/ 0 h 56"/>
                  <a:gd name="T6" fmla="*/ 20 w 56"/>
                  <a:gd name="T7" fmla="*/ 20 h 56"/>
                  <a:gd name="T8" fmla="*/ 0 w 56"/>
                  <a:gd name="T9" fmla="*/ 56 h 56"/>
                  <a:gd name="T10" fmla="*/ 34 w 56"/>
                  <a:gd name="T11" fmla="*/ 34 h 56"/>
                  <a:gd name="T12" fmla="*/ 8 w 56"/>
                  <a:gd name="T13" fmla="*/ 48 h 56"/>
                  <a:gd name="T14" fmla="*/ 22 w 56"/>
                  <a:gd name="T15" fmla="*/ 22 h 56"/>
                  <a:gd name="T16" fmla="*/ 34 w 56"/>
                  <a:gd name="T17" fmla="*/ 34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56">
                    <a:moveTo>
                      <a:pt x="0" y="56"/>
                    </a:moveTo>
                    <a:cubicBezTo>
                      <a:pt x="0" y="56"/>
                      <a:pt x="29" y="44"/>
                      <a:pt x="36" y="36"/>
                    </a:cubicBezTo>
                    <a:cubicBezTo>
                      <a:pt x="44" y="29"/>
                      <a:pt x="56" y="0"/>
                      <a:pt x="56" y="0"/>
                    </a:cubicBezTo>
                    <a:cubicBezTo>
                      <a:pt x="56" y="0"/>
                      <a:pt x="27" y="12"/>
                      <a:pt x="20" y="20"/>
                    </a:cubicBezTo>
                    <a:cubicBezTo>
                      <a:pt x="12" y="27"/>
                      <a:pt x="0" y="56"/>
                      <a:pt x="0" y="56"/>
                    </a:cubicBezTo>
                    <a:close/>
                    <a:moveTo>
                      <a:pt x="34" y="34"/>
                    </a:moveTo>
                    <a:cubicBezTo>
                      <a:pt x="28" y="39"/>
                      <a:pt x="8" y="48"/>
                      <a:pt x="8" y="48"/>
                    </a:cubicBezTo>
                    <a:cubicBezTo>
                      <a:pt x="8" y="48"/>
                      <a:pt x="17" y="28"/>
                      <a:pt x="22" y="22"/>
                    </a:cubicBezTo>
                    <a:lnTo>
                      <a:pt x="34" y="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97" name="Freeform 196"/>
              <p:cNvSpPr>
                <a:spLocks noEditPoints="1"/>
              </p:cNvSpPr>
              <p:nvPr/>
            </p:nvSpPr>
            <p:spPr bwMode="auto">
              <a:xfrm>
                <a:off x="8002588" y="3414032"/>
                <a:ext cx="252413" cy="252412"/>
              </a:xfrm>
              <a:custGeom>
                <a:avLst/>
                <a:gdLst>
                  <a:gd name="T0" fmla="*/ 52 w 104"/>
                  <a:gd name="T1" fmla="*/ 0 h 104"/>
                  <a:gd name="T2" fmla="*/ 0 w 104"/>
                  <a:gd name="T3" fmla="*/ 52 h 104"/>
                  <a:gd name="T4" fmla="*/ 52 w 104"/>
                  <a:gd name="T5" fmla="*/ 104 h 104"/>
                  <a:gd name="T6" fmla="*/ 104 w 104"/>
                  <a:gd name="T7" fmla="*/ 52 h 104"/>
                  <a:gd name="T8" fmla="*/ 52 w 104"/>
                  <a:gd name="T9" fmla="*/ 0 h 104"/>
                  <a:gd name="T10" fmla="*/ 52 w 104"/>
                  <a:gd name="T11" fmla="*/ 100 h 104"/>
                  <a:gd name="T12" fmla="*/ 4 w 104"/>
                  <a:gd name="T13" fmla="*/ 52 h 104"/>
                  <a:gd name="T14" fmla="*/ 52 w 104"/>
                  <a:gd name="T15" fmla="*/ 4 h 104"/>
                  <a:gd name="T16" fmla="*/ 100 w 104"/>
                  <a:gd name="T17" fmla="*/ 52 h 104"/>
                  <a:gd name="T18" fmla="*/ 52 w 104"/>
                  <a:gd name="T19" fmla="*/ 10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4" h="104">
                    <a:moveTo>
                      <a:pt x="52" y="0"/>
                    </a:moveTo>
                    <a:cubicBezTo>
                      <a:pt x="23" y="0"/>
                      <a:pt x="0" y="23"/>
                      <a:pt x="0" y="52"/>
                    </a:cubicBezTo>
                    <a:cubicBezTo>
                      <a:pt x="0" y="81"/>
                      <a:pt x="23" y="104"/>
                      <a:pt x="52" y="104"/>
                    </a:cubicBezTo>
                    <a:cubicBezTo>
                      <a:pt x="81" y="104"/>
                      <a:pt x="104" y="81"/>
                      <a:pt x="104" y="52"/>
                    </a:cubicBezTo>
                    <a:cubicBezTo>
                      <a:pt x="104" y="23"/>
                      <a:pt x="81" y="0"/>
                      <a:pt x="52" y="0"/>
                    </a:cubicBezTo>
                    <a:close/>
                    <a:moveTo>
                      <a:pt x="52" y="100"/>
                    </a:moveTo>
                    <a:cubicBezTo>
                      <a:pt x="25" y="100"/>
                      <a:pt x="4" y="79"/>
                      <a:pt x="4" y="52"/>
                    </a:cubicBezTo>
                    <a:cubicBezTo>
                      <a:pt x="4" y="25"/>
                      <a:pt x="25" y="4"/>
                      <a:pt x="52" y="4"/>
                    </a:cubicBezTo>
                    <a:cubicBezTo>
                      <a:pt x="79" y="4"/>
                      <a:pt x="100" y="25"/>
                      <a:pt x="100" y="52"/>
                    </a:cubicBezTo>
                    <a:cubicBezTo>
                      <a:pt x="100" y="79"/>
                      <a:pt x="79" y="100"/>
                      <a:pt x="52" y="10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sp>
          <p:nvSpPr>
            <p:cNvPr id="94" name="Freeform 93"/>
            <p:cNvSpPr>
              <a:spLocks noEditPoints="1"/>
            </p:cNvSpPr>
            <p:nvPr/>
          </p:nvSpPr>
          <p:spPr bwMode="auto">
            <a:xfrm>
              <a:off x="2311353" y="91494"/>
              <a:ext cx="357204" cy="357204"/>
            </a:xfrm>
            <a:custGeom>
              <a:avLst/>
              <a:gdLst>
                <a:gd name="T0" fmla="*/ 68 w 84"/>
                <a:gd name="T1" fmla="*/ 0 h 84"/>
                <a:gd name="T2" fmla="*/ 66 w 84"/>
                <a:gd name="T3" fmla="*/ 0 h 84"/>
                <a:gd name="T4" fmla="*/ 16 w 84"/>
                <a:gd name="T5" fmla="*/ 0 h 84"/>
                <a:gd name="T6" fmla="*/ 0 w 84"/>
                <a:gd name="T7" fmla="*/ 0 h 84"/>
                <a:gd name="T8" fmla="*/ 16 w 84"/>
                <a:gd name="T9" fmla="*/ 36 h 84"/>
                <a:gd name="T10" fmla="*/ 16 w 84"/>
                <a:gd name="T11" fmla="*/ 36 h 84"/>
                <a:gd name="T12" fmla="*/ 40 w 84"/>
                <a:gd name="T13" fmla="*/ 60 h 84"/>
                <a:gd name="T14" fmla="*/ 40 w 84"/>
                <a:gd name="T15" fmla="*/ 80 h 84"/>
                <a:gd name="T16" fmla="*/ 24 w 84"/>
                <a:gd name="T17" fmla="*/ 80 h 84"/>
                <a:gd name="T18" fmla="*/ 24 w 84"/>
                <a:gd name="T19" fmla="*/ 84 h 84"/>
                <a:gd name="T20" fmla="*/ 60 w 84"/>
                <a:gd name="T21" fmla="*/ 84 h 84"/>
                <a:gd name="T22" fmla="*/ 60 w 84"/>
                <a:gd name="T23" fmla="*/ 80 h 84"/>
                <a:gd name="T24" fmla="*/ 44 w 84"/>
                <a:gd name="T25" fmla="*/ 80 h 84"/>
                <a:gd name="T26" fmla="*/ 44 w 84"/>
                <a:gd name="T27" fmla="*/ 60 h 84"/>
                <a:gd name="T28" fmla="*/ 68 w 84"/>
                <a:gd name="T29" fmla="*/ 36 h 84"/>
                <a:gd name="T30" fmla="*/ 68 w 84"/>
                <a:gd name="T31" fmla="*/ 36 h 84"/>
                <a:gd name="T32" fmla="*/ 84 w 84"/>
                <a:gd name="T33" fmla="*/ 0 h 84"/>
                <a:gd name="T34" fmla="*/ 68 w 84"/>
                <a:gd name="T35" fmla="*/ 0 h 84"/>
                <a:gd name="T36" fmla="*/ 16 w 84"/>
                <a:gd name="T37" fmla="*/ 32 h 84"/>
                <a:gd name="T38" fmla="*/ 4 w 84"/>
                <a:gd name="T39" fmla="*/ 4 h 84"/>
                <a:gd name="T40" fmla="*/ 16 w 84"/>
                <a:gd name="T41" fmla="*/ 4 h 84"/>
                <a:gd name="T42" fmla="*/ 16 w 84"/>
                <a:gd name="T43" fmla="*/ 32 h 84"/>
                <a:gd name="T44" fmla="*/ 64 w 84"/>
                <a:gd name="T45" fmla="*/ 36 h 84"/>
                <a:gd name="T46" fmla="*/ 44 w 84"/>
                <a:gd name="T47" fmla="*/ 56 h 84"/>
                <a:gd name="T48" fmla="*/ 40 w 84"/>
                <a:gd name="T49" fmla="*/ 56 h 84"/>
                <a:gd name="T50" fmla="*/ 20 w 84"/>
                <a:gd name="T51" fmla="*/ 36 h 84"/>
                <a:gd name="T52" fmla="*/ 20 w 84"/>
                <a:gd name="T53" fmla="*/ 4 h 84"/>
                <a:gd name="T54" fmla="*/ 64 w 84"/>
                <a:gd name="T55" fmla="*/ 4 h 84"/>
                <a:gd name="T56" fmla="*/ 64 w 84"/>
                <a:gd name="T57" fmla="*/ 36 h 84"/>
                <a:gd name="T58" fmla="*/ 68 w 84"/>
                <a:gd name="T59" fmla="*/ 32 h 84"/>
                <a:gd name="T60" fmla="*/ 68 w 84"/>
                <a:gd name="T61" fmla="*/ 4 h 84"/>
                <a:gd name="T62" fmla="*/ 80 w 84"/>
                <a:gd name="T63" fmla="*/ 4 h 84"/>
                <a:gd name="T64" fmla="*/ 68 w 84"/>
                <a:gd name="T65" fmla="*/ 32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4" h="84">
                  <a:moveTo>
                    <a:pt x="68" y="0"/>
                  </a:moveTo>
                  <a:cubicBezTo>
                    <a:pt x="66" y="0"/>
                    <a:pt x="66" y="0"/>
                    <a:pt x="66" y="0"/>
                  </a:cubicBezTo>
                  <a:cubicBezTo>
                    <a:pt x="16" y="0"/>
                    <a:pt x="16" y="0"/>
                    <a:pt x="16" y="0"/>
                  </a:cubicBezTo>
                  <a:cubicBezTo>
                    <a:pt x="0" y="0"/>
                    <a:pt x="0" y="0"/>
                    <a:pt x="0" y="0"/>
                  </a:cubicBezTo>
                  <a:cubicBezTo>
                    <a:pt x="0" y="0"/>
                    <a:pt x="2" y="30"/>
                    <a:pt x="16" y="36"/>
                  </a:cubicBezTo>
                  <a:cubicBezTo>
                    <a:pt x="16" y="36"/>
                    <a:pt x="16" y="36"/>
                    <a:pt x="16" y="36"/>
                  </a:cubicBezTo>
                  <a:cubicBezTo>
                    <a:pt x="16" y="49"/>
                    <a:pt x="27" y="60"/>
                    <a:pt x="40" y="60"/>
                  </a:cubicBezTo>
                  <a:cubicBezTo>
                    <a:pt x="40" y="80"/>
                    <a:pt x="40" y="80"/>
                    <a:pt x="40" y="80"/>
                  </a:cubicBezTo>
                  <a:cubicBezTo>
                    <a:pt x="24" y="80"/>
                    <a:pt x="24" y="80"/>
                    <a:pt x="24" y="80"/>
                  </a:cubicBezTo>
                  <a:cubicBezTo>
                    <a:pt x="24" y="84"/>
                    <a:pt x="24" y="84"/>
                    <a:pt x="24" y="84"/>
                  </a:cubicBezTo>
                  <a:cubicBezTo>
                    <a:pt x="60" y="84"/>
                    <a:pt x="60" y="84"/>
                    <a:pt x="60" y="84"/>
                  </a:cubicBezTo>
                  <a:cubicBezTo>
                    <a:pt x="60" y="80"/>
                    <a:pt x="60" y="80"/>
                    <a:pt x="60" y="80"/>
                  </a:cubicBezTo>
                  <a:cubicBezTo>
                    <a:pt x="44" y="80"/>
                    <a:pt x="44" y="80"/>
                    <a:pt x="44" y="80"/>
                  </a:cubicBezTo>
                  <a:cubicBezTo>
                    <a:pt x="44" y="60"/>
                    <a:pt x="44" y="60"/>
                    <a:pt x="44" y="60"/>
                  </a:cubicBezTo>
                  <a:cubicBezTo>
                    <a:pt x="57" y="60"/>
                    <a:pt x="68" y="49"/>
                    <a:pt x="68" y="36"/>
                  </a:cubicBezTo>
                  <a:cubicBezTo>
                    <a:pt x="68" y="36"/>
                    <a:pt x="68" y="36"/>
                    <a:pt x="68" y="36"/>
                  </a:cubicBezTo>
                  <a:cubicBezTo>
                    <a:pt x="82" y="30"/>
                    <a:pt x="84" y="0"/>
                    <a:pt x="84" y="0"/>
                  </a:cubicBezTo>
                  <a:lnTo>
                    <a:pt x="68" y="0"/>
                  </a:lnTo>
                  <a:close/>
                  <a:moveTo>
                    <a:pt x="16" y="32"/>
                  </a:moveTo>
                  <a:cubicBezTo>
                    <a:pt x="7" y="25"/>
                    <a:pt x="4" y="4"/>
                    <a:pt x="4" y="4"/>
                  </a:cubicBezTo>
                  <a:cubicBezTo>
                    <a:pt x="16" y="4"/>
                    <a:pt x="16" y="4"/>
                    <a:pt x="16" y="4"/>
                  </a:cubicBezTo>
                  <a:lnTo>
                    <a:pt x="16" y="32"/>
                  </a:lnTo>
                  <a:close/>
                  <a:moveTo>
                    <a:pt x="64" y="36"/>
                  </a:moveTo>
                  <a:cubicBezTo>
                    <a:pt x="64" y="47"/>
                    <a:pt x="55" y="56"/>
                    <a:pt x="44" y="56"/>
                  </a:cubicBezTo>
                  <a:cubicBezTo>
                    <a:pt x="40" y="56"/>
                    <a:pt x="40" y="56"/>
                    <a:pt x="40" y="56"/>
                  </a:cubicBezTo>
                  <a:cubicBezTo>
                    <a:pt x="29" y="56"/>
                    <a:pt x="20" y="47"/>
                    <a:pt x="20" y="36"/>
                  </a:cubicBezTo>
                  <a:cubicBezTo>
                    <a:pt x="20" y="4"/>
                    <a:pt x="20" y="4"/>
                    <a:pt x="20" y="4"/>
                  </a:cubicBezTo>
                  <a:cubicBezTo>
                    <a:pt x="64" y="4"/>
                    <a:pt x="64" y="4"/>
                    <a:pt x="64" y="4"/>
                  </a:cubicBezTo>
                  <a:lnTo>
                    <a:pt x="64" y="36"/>
                  </a:lnTo>
                  <a:close/>
                  <a:moveTo>
                    <a:pt x="68" y="32"/>
                  </a:moveTo>
                  <a:cubicBezTo>
                    <a:pt x="68" y="4"/>
                    <a:pt x="68" y="4"/>
                    <a:pt x="68" y="4"/>
                  </a:cubicBezTo>
                  <a:cubicBezTo>
                    <a:pt x="80" y="4"/>
                    <a:pt x="80" y="4"/>
                    <a:pt x="80" y="4"/>
                  </a:cubicBezTo>
                  <a:cubicBezTo>
                    <a:pt x="80" y="4"/>
                    <a:pt x="76" y="25"/>
                    <a:pt x="68" y="32"/>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nvGrpSpPr>
            <p:cNvPr id="95" name="Group 94"/>
            <p:cNvGrpSpPr/>
            <p:nvPr/>
          </p:nvGrpSpPr>
          <p:grpSpPr>
            <a:xfrm>
              <a:off x="1429935" y="5550318"/>
              <a:ext cx="454448" cy="457764"/>
              <a:chOff x="644525" y="2574925"/>
              <a:chExt cx="217488" cy="219075"/>
            </a:xfrm>
            <a:grpFill/>
          </p:grpSpPr>
          <p:sp>
            <p:nvSpPr>
              <p:cNvPr id="194" name="Freeform 193"/>
              <p:cNvSpPr>
                <a:spLocks/>
              </p:cNvSpPr>
              <p:nvPr/>
            </p:nvSpPr>
            <p:spPr bwMode="auto">
              <a:xfrm>
                <a:off x="722313" y="2606675"/>
                <a:ext cx="31750" cy="93662"/>
              </a:xfrm>
              <a:custGeom>
                <a:avLst/>
                <a:gdLst>
                  <a:gd name="T0" fmla="*/ 8 w 12"/>
                  <a:gd name="T1" fmla="*/ 36 h 36"/>
                  <a:gd name="T2" fmla="*/ 12 w 12"/>
                  <a:gd name="T3" fmla="*/ 36 h 36"/>
                  <a:gd name="T4" fmla="*/ 12 w 12"/>
                  <a:gd name="T5" fmla="*/ 0 h 36"/>
                  <a:gd name="T6" fmla="*/ 10 w 12"/>
                  <a:gd name="T7" fmla="*/ 0 h 36"/>
                  <a:gd name="T8" fmla="*/ 0 w 12"/>
                  <a:gd name="T9" fmla="*/ 6 h 36"/>
                  <a:gd name="T10" fmla="*/ 0 w 12"/>
                  <a:gd name="T11" fmla="*/ 12 h 36"/>
                  <a:gd name="T12" fmla="*/ 8 w 12"/>
                  <a:gd name="T13" fmla="*/ 12 h 36"/>
                  <a:gd name="T14" fmla="*/ 8 w 12"/>
                  <a:gd name="T15" fmla="*/ 36 h 3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36">
                    <a:moveTo>
                      <a:pt x="8" y="36"/>
                    </a:moveTo>
                    <a:cubicBezTo>
                      <a:pt x="12" y="36"/>
                      <a:pt x="12" y="36"/>
                      <a:pt x="12" y="36"/>
                    </a:cubicBezTo>
                    <a:cubicBezTo>
                      <a:pt x="12" y="0"/>
                      <a:pt x="12" y="0"/>
                      <a:pt x="12" y="0"/>
                    </a:cubicBezTo>
                    <a:cubicBezTo>
                      <a:pt x="10" y="0"/>
                      <a:pt x="10" y="0"/>
                      <a:pt x="10" y="0"/>
                    </a:cubicBezTo>
                    <a:cubicBezTo>
                      <a:pt x="10" y="4"/>
                      <a:pt x="8" y="6"/>
                      <a:pt x="0" y="6"/>
                    </a:cubicBezTo>
                    <a:cubicBezTo>
                      <a:pt x="0" y="12"/>
                      <a:pt x="0" y="12"/>
                      <a:pt x="0" y="12"/>
                    </a:cubicBezTo>
                    <a:cubicBezTo>
                      <a:pt x="8" y="12"/>
                      <a:pt x="8" y="12"/>
                      <a:pt x="8" y="12"/>
                    </a:cubicBezTo>
                    <a:lnTo>
                      <a:pt x="8" y="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95" name="Freeform 194"/>
              <p:cNvSpPr>
                <a:spLocks noEditPoints="1"/>
              </p:cNvSpPr>
              <p:nvPr/>
            </p:nvSpPr>
            <p:spPr bwMode="auto">
              <a:xfrm>
                <a:off x="644525" y="2574925"/>
                <a:ext cx="217488" cy="219075"/>
              </a:xfrm>
              <a:custGeom>
                <a:avLst/>
                <a:gdLst>
                  <a:gd name="T0" fmla="*/ 68 w 84"/>
                  <a:gd name="T1" fmla="*/ 0 h 84"/>
                  <a:gd name="T2" fmla="*/ 66 w 84"/>
                  <a:gd name="T3" fmla="*/ 0 h 84"/>
                  <a:gd name="T4" fmla="*/ 16 w 84"/>
                  <a:gd name="T5" fmla="*/ 0 h 84"/>
                  <a:gd name="T6" fmla="*/ 0 w 84"/>
                  <a:gd name="T7" fmla="*/ 0 h 84"/>
                  <a:gd name="T8" fmla="*/ 14 w 84"/>
                  <a:gd name="T9" fmla="*/ 34 h 84"/>
                  <a:gd name="T10" fmla="*/ 14 w 84"/>
                  <a:gd name="T11" fmla="*/ 34 h 84"/>
                  <a:gd name="T12" fmla="*/ 38 w 84"/>
                  <a:gd name="T13" fmla="*/ 58 h 84"/>
                  <a:gd name="T14" fmla="*/ 38 w 84"/>
                  <a:gd name="T15" fmla="*/ 80 h 84"/>
                  <a:gd name="T16" fmla="*/ 22 w 84"/>
                  <a:gd name="T17" fmla="*/ 80 h 84"/>
                  <a:gd name="T18" fmla="*/ 22 w 84"/>
                  <a:gd name="T19" fmla="*/ 84 h 84"/>
                  <a:gd name="T20" fmla="*/ 58 w 84"/>
                  <a:gd name="T21" fmla="*/ 84 h 84"/>
                  <a:gd name="T22" fmla="*/ 58 w 84"/>
                  <a:gd name="T23" fmla="*/ 80 h 84"/>
                  <a:gd name="T24" fmla="*/ 42 w 84"/>
                  <a:gd name="T25" fmla="*/ 80 h 84"/>
                  <a:gd name="T26" fmla="*/ 42 w 84"/>
                  <a:gd name="T27" fmla="*/ 58 h 84"/>
                  <a:gd name="T28" fmla="*/ 66 w 84"/>
                  <a:gd name="T29" fmla="*/ 34 h 84"/>
                  <a:gd name="T30" fmla="*/ 66 w 84"/>
                  <a:gd name="T31" fmla="*/ 34 h 84"/>
                  <a:gd name="T32" fmla="*/ 84 w 84"/>
                  <a:gd name="T33" fmla="*/ 0 h 84"/>
                  <a:gd name="T34" fmla="*/ 68 w 84"/>
                  <a:gd name="T35" fmla="*/ 0 h 84"/>
                  <a:gd name="T36" fmla="*/ 14 w 84"/>
                  <a:gd name="T37" fmla="*/ 30 h 84"/>
                  <a:gd name="T38" fmla="*/ 4 w 84"/>
                  <a:gd name="T39" fmla="*/ 4 h 84"/>
                  <a:gd name="T40" fmla="*/ 14 w 84"/>
                  <a:gd name="T41" fmla="*/ 4 h 84"/>
                  <a:gd name="T42" fmla="*/ 14 w 84"/>
                  <a:gd name="T43" fmla="*/ 30 h 84"/>
                  <a:gd name="T44" fmla="*/ 62 w 84"/>
                  <a:gd name="T45" fmla="*/ 34 h 84"/>
                  <a:gd name="T46" fmla="*/ 44 w 84"/>
                  <a:gd name="T47" fmla="*/ 56 h 84"/>
                  <a:gd name="T48" fmla="*/ 40 w 84"/>
                  <a:gd name="T49" fmla="*/ 56 h 84"/>
                  <a:gd name="T50" fmla="*/ 18 w 84"/>
                  <a:gd name="T51" fmla="*/ 34 h 84"/>
                  <a:gd name="T52" fmla="*/ 18 w 84"/>
                  <a:gd name="T53" fmla="*/ 4 h 84"/>
                  <a:gd name="T54" fmla="*/ 62 w 84"/>
                  <a:gd name="T55" fmla="*/ 4 h 84"/>
                  <a:gd name="T56" fmla="*/ 62 w 84"/>
                  <a:gd name="T57" fmla="*/ 34 h 84"/>
                  <a:gd name="T58" fmla="*/ 66 w 84"/>
                  <a:gd name="T59" fmla="*/ 30 h 84"/>
                  <a:gd name="T60" fmla="*/ 66 w 84"/>
                  <a:gd name="T61" fmla="*/ 4 h 84"/>
                  <a:gd name="T62" fmla="*/ 80 w 84"/>
                  <a:gd name="T63" fmla="*/ 4 h 84"/>
                  <a:gd name="T64" fmla="*/ 66 w 84"/>
                  <a:gd name="T65" fmla="*/ 3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4" h="84">
                    <a:moveTo>
                      <a:pt x="68" y="0"/>
                    </a:moveTo>
                    <a:cubicBezTo>
                      <a:pt x="66" y="0"/>
                      <a:pt x="66" y="0"/>
                      <a:pt x="66" y="0"/>
                    </a:cubicBezTo>
                    <a:cubicBezTo>
                      <a:pt x="16" y="0"/>
                      <a:pt x="16" y="0"/>
                      <a:pt x="16" y="0"/>
                    </a:cubicBezTo>
                    <a:cubicBezTo>
                      <a:pt x="0" y="0"/>
                      <a:pt x="0" y="0"/>
                      <a:pt x="0" y="0"/>
                    </a:cubicBezTo>
                    <a:cubicBezTo>
                      <a:pt x="0" y="0"/>
                      <a:pt x="2" y="28"/>
                      <a:pt x="14" y="34"/>
                    </a:cubicBezTo>
                    <a:cubicBezTo>
                      <a:pt x="14" y="34"/>
                      <a:pt x="14" y="34"/>
                      <a:pt x="14" y="34"/>
                    </a:cubicBezTo>
                    <a:cubicBezTo>
                      <a:pt x="14" y="47"/>
                      <a:pt x="26" y="58"/>
                      <a:pt x="38" y="58"/>
                    </a:cubicBezTo>
                    <a:cubicBezTo>
                      <a:pt x="38" y="80"/>
                      <a:pt x="38" y="80"/>
                      <a:pt x="38" y="80"/>
                    </a:cubicBezTo>
                    <a:cubicBezTo>
                      <a:pt x="22" y="80"/>
                      <a:pt x="22" y="80"/>
                      <a:pt x="22" y="80"/>
                    </a:cubicBezTo>
                    <a:cubicBezTo>
                      <a:pt x="22" y="84"/>
                      <a:pt x="22" y="84"/>
                      <a:pt x="22" y="84"/>
                    </a:cubicBezTo>
                    <a:cubicBezTo>
                      <a:pt x="58" y="84"/>
                      <a:pt x="58" y="84"/>
                      <a:pt x="58" y="84"/>
                    </a:cubicBezTo>
                    <a:cubicBezTo>
                      <a:pt x="58" y="80"/>
                      <a:pt x="58" y="80"/>
                      <a:pt x="58" y="80"/>
                    </a:cubicBezTo>
                    <a:cubicBezTo>
                      <a:pt x="42" y="80"/>
                      <a:pt x="42" y="80"/>
                      <a:pt x="42" y="80"/>
                    </a:cubicBezTo>
                    <a:cubicBezTo>
                      <a:pt x="42" y="58"/>
                      <a:pt x="42" y="58"/>
                      <a:pt x="42" y="58"/>
                    </a:cubicBezTo>
                    <a:cubicBezTo>
                      <a:pt x="58" y="58"/>
                      <a:pt x="66" y="47"/>
                      <a:pt x="66" y="34"/>
                    </a:cubicBezTo>
                    <a:cubicBezTo>
                      <a:pt x="66" y="34"/>
                      <a:pt x="66" y="34"/>
                      <a:pt x="66" y="34"/>
                    </a:cubicBezTo>
                    <a:cubicBezTo>
                      <a:pt x="82" y="28"/>
                      <a:pt x="84" y="0"/>
                      <a:pt x="84" y="0"/>
                    </a:cubicBezTo>
                    <a:lnTo>
                      <a:pt x="68" y="0"/>
                    </a:lnTo>
                    <a:close/>
                    <a:moveTo>
                      <a:pt x="14" y="30"/>
                    </a:moveTo>
                    <a:cubicBezTo>
                      <a:pt x="6" y="23"/>
                      <a:pt x="4" y="4"/>
                      <a:pt x="4" y="4"/>
                    </a:cubicBezTo>
                    <a:cubicBezTo>
                      <a:pt x="14" y="4"/>
                      <a:pt x="14" y="4"/>
                      <a:pt x="14" y="4"/>
                    </a:cubicBezTo>
                    <a:lnTo>
                      <a:pt x="14" y="30"/>
                    </a:lnTo>
                    <a:close/>
                    <a:moveTo>
                      <a:pt x="62" y="34"/>
                    </a:moveTo>
                    <a:cubicBezTo>
                      <a:pt x="62" y="45"/>
                      <a:pt x="55" y="56"/>
                      <a:pt x="44" y="56"/>
                    </a:cubicBezTo>
                    <a:cubicBezTo>
                      <a:pt x="40" y="56"/>
                      <a:pt x="40" y="56"/>
                      <a:pt x="40" y="56"/>
                    </a:cubicBezTo>
                    <a:cubicBezTo>
                      <a:pt x="29" y="56"/>
                      <a:pt x="18" y="45"/>
                      <a:pt x="18" y="34"/>
                    </a:cubicBezTo>
                    <a:cubicBezTo>
                      <a:pt x="18" y="4"/>
                      <a:pt x="18" y="4"/>
                      <a:pt x="18" y="4"/>
                    </a:cubicBezTo>
                    <a:cubicBezTo>
                      <a:pt x="62" y="4"/>
                      <a:pt x="62" y="4"/>
                      <a:pt x="62" y="4"/>
                    </a:cubicBezTo>
                    <a:lnTo>
                      <a:pt x="62" y="34"/>
                    </a:lnTo>
                    <a:close/>
                    <a:moveTo>
                      <a:pt x="66" y="30"/>
                    </a:moveTo>
                    <a:cubicBezTo>
                      <a:pt x="66" y="4"/>
                      <a:pt x="66" y="4"/>
                      <a:pt x="66" y="4"/>
                    </a:cubicBezTo>
                    <a:cubicBezTo>
                      <a:pt x="80" y="4"/>
                      <a:pt x="80" y="4"/>
                      <a:pt x="80" y="4"/>
                    </a:cubicBezTo>
                    <a:cubicBezTo>
                      <a:pt x="80" y="4"/>
                      <a:pt x="78" y="23"/>
                      <a:pt x="66" y="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sp>
          <p:nvSpPr>
            <p:cNvPr id="96" name="Freeform 95"/>
            <p:cNvSpPr>
              <a:spLocks noEditPoints="1"/>
            </p:cNvSpPr>
            <p:nvPr/>
          </p:nvSpPr>
          <p:spPr bwMode="auto">
            <a:xfrm>
              <a:off x="9490404" y="5593748"/>
              <a:ext cx="503012" cy="627844"/>
            </a:xfrm>
            <a:custGeom>
              <a:avLst/>
              <a:gdLst>
                <a:gd name="T0" fmla="*/ 68 w 84"/>
                <a:gd name="T1" fmla="*/ 34 h 104"/>
                <a:gd name="T2" fmla="*/ 68 w 84"/>
                <a:gd name="T3" fmla="*/ 34 h 104"/>
                <a:gd name="T4" fmla="*/ 84 w 84"/>
                <a:gd name="T5" fmla="*/ 0 h 104"/>
                <a:gd name="T6" fmla="*/ 68 w 84"/>
                <a:gd name="T7" fmla="*/ 0 h 104"/>
                <a:gd name="T8" fmla="*/ 66 w 84"/>
                <a:gd name="T9" fmla="*/ 0 h 104"/>
                <a:gd name="T10" fmla="*/ 16 w 84"/>
                <a:gd name="T11" fmla="*/ 0 h 104"/>
                <a:gd name="T12" fmla="*/ 0 w 84"/>
                <a:gd name="T13" fmla="*/ 0 h 104"/>
                <a:gd name="T14" fmla="*/ 16 w 84"/>
                <a:gd name="T15" fmla="*/ 34 h 104"/>
                <a:gd name="T16" fmla="*/ 16 w 84"/>
                <a:gd name="T17" fmla="*/ 34 h 104"/>
                <a:gd name="T18" fmla="*/ 40 w 84"/>
                <a:gd name="T19" fmla="*/ 58 h 104"/>
                <a:gd name="T20" fmla="*/ 40 w 84"/>
                <a:gd name="T21" fmla="*/ 76 h 104"/>
                <a:gd name="T22" fmla="*/ 24 w 84"/>
                <a:gd name="T23" fmla="*/ 76 h 104"/>
                <a:gd name="T24" fmla="*/ 24 w 84"/>
                <a:gd name="T25" fmla="*/ 88 h 104"/>
                <a:gd name="T26" fmla="*/ 12 w 84"/>
                <a:gd name="T27" fmla="*/ 88 h 104"/>
                <a:gd name="T28" fmla="*/ 12 w 84"/>
                <a:gd name="T29" fmla="*/ 104 h 104"/>
                <a:gd name="T30" fmla="*/ 72 w 84"/>
                <a:gd name="T31" fmla="*/ 104 h 104"/>
                <a:gd name="T32" fmla="*/ 72 w 84"/>
                <a:gd name="T33" fmla="*/ 88 h 104"/>
                <a:gd name="T34" fmla="*/ 60 w 84"/>
                <a:gd name="T35" fmla="*/ 88 h 104"/>
                <a:gd name="T36" fmla="*/ 60 w 84"/>
                <a:gd name="T37" fmla="*/ 76 h 104"/>
                <a:gd name="T38" fmla="*/ 44 w 84"/>
                <a:gd name="T39" fmla="*/ 76 h 104"/>
                <a:gd name="T40" fmla="*/ 44 w 84"/>
                <a:gd name="T41" fmla="*/ 58 h 104"/>
                <a:gd name="T42" fmla="*/ 68 w 84"/>
                <a:gd name="T43" fmla="*/ 34 h 104"/>
                <a:gd name="T44" fmla="*/ 68 w 84"/>
                <a:gd name="T45" fmla="*/ 4 h 104"/>
                <a:gd name="T46" fmla="*/ 80 w 84"/>
                <a:gd name="T47" fmla="*/ 4 h 104"/>
                <a:gd name="T48" fmla="*/ 68 w 84"/>
                <a:gd name="T49" fmla="*/ 30 h 104"/>
                <a:gd name="T50" fmla="*/ 68 w 84"/>
                <a:gd name="T51" fmla="*/ 4 h 104"/>
                <a:gd name="T52" fmla="*/ 16 w 84"/>
                <a:gd name="T53" fmla="*/ 30 h 104"/>
                <a:gd name="T54" fmla="*/ 4 w 84"/>
                <a:gd name="T55" fmla="*/ 4 h 104"/>
                <a:gd name="T56" fmla="*/ 16 w 84"/>
                <a:gd name="T57" fmla="*/ 4 h 104"/>
                <a:gd name="T58" fmla="*/ 16 w 84"/>
                <a:gd name="T59" fmla="*/ 30 h 104"/>
                <a:gd name="T60" fmla="*/ 68 w 84"/>
                <a:gd name="T61" fmla="*/ 92 h 104"/>
                <a:gd name="T62" fmla="*/ 68 w 84"/>
                <a:gd name="T63" fmla="*/ 100 h 104"/>
                <a:gd name="T64" fmla="*/ 16 w 84"/>
                <a:gd name="T65" fmla="*/ 100 h 104"/>
                <a:gd name="T66" fmla="*/ 16 w 84"/>
                <a:gd name="T67" fmla="*/ 92 h 104"/>
                <a:gd name="T68" fmla="*/ 68 w 84"/>
                <a:gd name="T69" fmla="*/ 92 h 104"/>
                <a:gd name="T70" fmla="*/ 56 w 84"/>
                <a:gd name="T71" fmla="*/ 80 h 104"/>
                <a:gd name="T72" fmla="*/ 56 w 84"/>
                <a:gd name="T73" fmla="*/ 88 h 104"/>
                <a:gd name="T74" fmla="*/ 28 w 84"/>
                <a:gd name="T75" fmla="*/ 88 h 104"/>
                <a:gd name="T76" fmla="*/ 28 w 84"/>
                <a:gd name="T77" fmla="*/ 80 h 104"/>
                <a:gd name="T78" fmla="*/ 56 w 84"/>
                <a:gd name="T79" fmla="*/ 80 h 104"/>
                <a:gd name="T80" fmla="*/ 44 w 84"/>
                <a:gd name="T81" fmla="*/ 56 h 104"/>
                <a:gd name="T82" fmla="*/ 40 w 84"/>
                <a:gd name="T83" fmla="*/ 56 h 104"/>
                <a:gd name="T84" fmla="*/ 20 w 84"/>
                <a:gd name="T85" fmla="*/ 34 h 104"/>
                <a:gd name="T86" fmla="*/ 20 w 84"/>
                <a:gd name="T87" fmla="*/ 4 h 104"/>
                <a:gd name="T88" fmla="*/ 64 w 84"/>
                <a:gd name="T89" fmla="*/ 4 h 104"/>
                <a:gd name="T90" fmla="*/ 64 w 84"/>
                <a:gd name="T91" fmla="*/ 34 h 104"/>
                <a:gd name="T92" fmla="*/ 44 w 84"/>
                <a:gd name="T93" fmla="*/ 56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4" h="104">
                  <a:moveTo>
                    <a:pt x="68" y="34"/>
                  </a:moveTo>
                  <a:cubicBezTo>
                    <a:pt x="68" y="34"/>
                    <a:pt x="68" y="34"/>
                    <a:pt x="68" y="34"/>
                  </a:cubicBezTo>
                  <a:cubicBezTo>
                    <a:pt x="82" y="28"/>
                    <a:pt x="84" y="0"/>
                    <a:pt x="84" y="0"/>
                  </a:cubicBezTo>
                  <a:cubicBezTo>
                    <a:pt x="68" y="0"/>
                    <a:pt x="68" y="0"/>
                    <a:pt x="68" y="0"/>
                  </a:cubicBezTo>
                  <a:cubicBezTo>
                    <a:pt x="66" y="0"/>
                    <a:pt x="66" y="0"/>
                    <a:pt x="66" y="0"/>
                  </a:cubicBezTo>
                  <a:cubicBezTo>
                    <a:pt x="16" y="0"/>
                    <a:pt x="16" y="0"/>
                    <a:pt x="16" y="0"/>
                  </a:cubicBezTo>
                  <a:cubicBezTo>
                    <a:pt x="0" y="0"/>
                    <a:pt x="0" y="0"/>
                    <a:pt x="0" y="0"/>
                  </a:cubicBezTo>
                  <a:cubicBezTo>
                    <a:pt x="0" y="0"/>
                    <a:pt x="2" y="28"/>
                    <a:pt x="16" y="34"/>
                  </a:cubicBezTo>
                  <a:cubicBezTo>
                    <a:pt x="16" y="34"/>
                    <a:pt x="16" y="34"/>
                    <a:pt x="16" y="34"/>
                  </a:cubicBezTo>
                  <a:cubicBezTo>
                    <a:pt x="16" y="47"/>
                    <a:pt x="27" y="58"/>
                    <a:pt x="40" y="58"/>
                  </a:cubicBezTo>
                  <a:cubicBezTo>
                    <a:pt x="40" y="76"/>
                    <a:pt x="40" y="76"/>
                    <a:pt x="40" y="76"/>
                  </a:cubicBezTo>
                  <a:cubicBezTo>
                    <a:pt x="24" y="76"/>
                    <a:pt x="24" y="76"/>
                    <a:pt x="24" y="76"/>
                  </a:cubicBezTo>
                  <a:cubicBezTo>
                    <a:pt x="24" y="88"/>
                    <a:pt x="24" y="88"/>
                    <a:pt x="24" y="88"/>
                  </a:cubicBezTo>
                  <a:cubicBezTo>
                    <a:pt x="12" y="88"/>
                    <a:pt x="12" y="88"/>
                    <a:pt x="12" y="88"/>
                  </a:cubicBezTo>
                  <a:cubicBezTo>
                    <a:pt x="12" y="104"/>
                    <a:pt x="12" y="104"/>
                    <a:pt x="12" y="104"/>
                  </a:cubicBezTo>
                  <a:cubicBezTo>
                    <a:pt x="72" y="104"/>
                    <a:pt x="72" y="104"/>
                    <a:pt x="72" y="104"/>
                  </a:cubicBezTo>
                  <a:cubicBezTo>
                    <a:pt x="72" y="88"/>
                    <a:pt x="72" y="88"/>
                    <a:pt x="72" y="88"/>
                  </a:cubicBezTo>
                  <a:cubicBezTo>
                    <a:pt x="60" y="88"/>
                    <a:pt x="60" y="88"/>
                    <a:pt x="60" y="88"/>
                  </a:cubicBezTo>
                  <a:cubicBezTo>
                    <a:pt x="60" y="76"/>
                    <a:pt x="60" y="76"/>
                    <a:pt x="60" y="76"/>
                  </a:cubicBezTo>
                  <a:cubicBezTo>
                    <a:pt x="44" y="76"/>
                    <a:pt x="44" y="76"/>
                    <a:pt x="44" y="76"/>
                  </a:cubicBezTo>
                  <a:cubicBezTo>
                    <a:pt x="44" y="58"/>
                    <a:pt x="44" y="58"/>
                    <a:pt x="44" y="58"/>
                  </a:cubicBezTo>
                  <a:cubicBezTo>
                    <a:pt x="57" y="58"/>
                    <a:pt x="68" y="47"/>
                    <a:pt x="68" y="34"/>
                  </a:cubicBezTo>
                  <a:close/>
                  <a:moveTo>
                    <a:pt x="68" y="4"/>
                  </a:moveTo>
                  <a:cubicBezTo>
                    <a:pt x="80" y="4"/>
                    <a:pt x="80" y="4"/>
                    <a:pt x="80" y="4"/>
                  </a:cubicBezTo>
                  <a:cubicBezTo>
                    <a:pt x="80" y="4"/>
                    <a:pt x="76" y="23"/>
                    <a:pt x="68" y="30"/>
                  </a:cubicBezTo>
                  <a:lnTo>
                    <a:pt x="68" y="4"/>
                  </a:lnTo>
                  <a:close/>
                  <a:moveTo>
                    <a:pt x="16" y="30"/>
                  </a:moveTo>
                  <a:cubicBezTo>
                    <a:pt x="7" y="23"/>
                    <a:pt x="4" y="4"/>
                    <a:pt x="4" y="4"/>
                  </a:cubicBezTo>
                  <a:cubicBezTo>
                    <a:pt x="16" y="4"/>
                    <a:pt x="16" y="4"/>
                    <a:pt x="16" y="4"/>
                  </a:cubicBezTo>
                  <a:lnTo>
                    <a:pt x="16" y="30"/>
                  </a:lnTo>
                  <a:close/>
                  <a:moveTo>
                    <a:pt x="68" y="92"/>
                  </a:moveTo>
                  <a:cubicBezTo>
                    <a:pt x="68" y="100"/>
                    <a:pt x="68" y="100"/>
                    <a:pt x="68" y="100"/>
                  </a:cubicBezTo>
                  <a:cubicBezTo>
                    <a:pt x="16" y="100"/>
                    <a:pt x="16" y="100"/>
                    <a:pt x="16" y="100"/>
                  </a:cubicBezTo>
                  <a:cubicBezTo>
                    <a:pt x="16" y="92"/>
                    <a:pt x="16" y="92"/>
                    <a:pt x="16" y="92"/>
                  </a:cubicBezTo>
                  <a:lnTo>
                    <a:pt x="68" y="92"/>
                  </a:lnTo>
                  <a:close/>
                  <a:moveTo>
                    <a:pt x="56" y="80"/>
                  </a:moveTo>
                  <a:cubicBezTo>
                    <a:pt x="56" y="88"/>
                    <a:pt x="56" y="88"/>
                    <a:pt x="56" y="88"/>
                  </a:cubicBezTo>
                  <a:cubicBezTo>
                    <a:pt x="28" y="88"/>
                    <a:pt x="28" y="88"/>
                    <a:pt x="28" y="88"/>
                  </a:cubicBezTo>
                  <a:cubicBezTo>
                    <a:pt x="28" y="80"/>
                    <a:pt x="28" y="80"/>
                    <a:pt x="28" y="80"/>
                  </a:cubicBezTo>
                  <a:lnTo>
                    <a:pt x="56" y="80"/>
                  </a:lnTo>
                  <a:close/>
                  <a:moveTo>
                    <a:pt x="44" y="56"/>
                  </a:moveTo>
                  <a:cubicBezTo>
                    <a:pt x="40" y="56"/>
                    <a:pt x="40" y="56"/>
                    <a:pt x="40" y="56"/>
                  </a:cubicBezTo>
                  <a:cubicBezTo>
                    <a:pt x="29" y="56"/>
                    <a:pt x="20" y="45"/>
                    <a:pt x="20" y="34"/>
                  </a:cubicBezTo>
                  <a:cubicBezTo>
                    <a:pt x="20" y="4"/>
                    <a:pt x="20" y="4"/>
                    <a:pt x="20" y="4"/>
                  </a:cubicBezTo>
                  <a:cubicBezTo>
                    <a:pt x="64" y="4"/>
                    <a:pt x="64" y="4"/>
                    <a:pt x="64" y="4"/>
                  </a:cubicBezTo>
                  <a:cubicBezTo>
                    <a:pt x="64" y="34"/>
                    <a:pt x="64" y="34"/>
                    <a:pt x="64" y="34"/>
                  </a:cubicBezTo>
                  <a:cubicBezTo>
                    <a:pt x="64" y="45"/>
                    <a:pt x="55" y="56"/>
                    <a:pt x="44" y="56"/>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nvGrpSpPr>
            <p:cNvPr id="97" name="Group 96"/>
            <p:cNvGrpSpPr/>
            <p:nvPr/>
          </p:nvGrpSpPr>
          <p:grpSpPr>
            <a:xfrm>
              <a:off x="6609819" y="4374460"/>
              <a:ext cx="505129" cy="639830"/>
              <a:chOff x="6350000" y="2533650"/>
              <a:chExt cx="238125" cy="301625"/>
            </a:xfrm>
            <a:grpFill/>
          </p:grpSpPr>
          <p:sp>
            <p:nvSpPr>
              <p:cNvPr id="191" name="Freeform 190"/>
              <p:cNvSpPr>
                <a:spLocks noEditPoints="1"/>
              </p:cNvSpPr>
              <p:nvPr/>
            </p:nvSpPr>
            <p:spPr bwMode="auto">
              <a:xfrm>
                <a:off x="6440488" y="2665413"/>
                <a:ext cx="77788" cy="79375"/>
              </a:xfrm>
              <a:custGeom>
                <a:avLst/>
                <a:gdLst>
                  <a:gd name="T0" fmla="*/ 29 w 30"/>
                  <a:gd name="T1" fmla="*/ 1 h 30"/>
                  <a:gd name="T2" fmla="*/ 26 w 30"/>
                  <a:gd name="T3" fmla="*/ 1 h 30"/>
                  <a:gd name="T4" fmla="*/ 14 w 30"/>
                  <a:gd name="T5" fmla="*/ 14 h 30"/>
                  <a:gd name="T6" fmla="*/ 11 w 30"/>
                  <a:gd name="T7" fmla="*/ 13 h 30"/>
                  <a:gd name="T8" fmla="*/ 5 w 30"/>
                  <a:gd name="T9" fmla="*/ 19 h 30"/>
                  <a:gd name="T10" fmla="*/ 6 w 30"/>
                  <a:gd name="T11" fmla="*/ 22 h 30"/>
                  <a:gd name="T12" fmla="*/ 1 w 30"/>
                  <a:gd name="T13" fmla="*/ 26 h 30"/>
                  <a:gd name="T14" fmla="*/ 1 w 30"/>
                  <a:gd name="T15" fmla="*/ 29 h 30"/>
                  <a:gd name="T16" fmla="*/ 4 w 30"/>
                  <a:gd name="T17" fmla="*/ 29 h 30"/>
                  <a:gd name="T18" fmla="*/ 8 w 30"/>
                  <a:gd name="T19" fmla="*/ 24 h 30"/>
                  <a:gd name="T20" fmla="*/ 11 w 30"/>
                  <a:gd name="T21" fmla="*/ 25 h 30"/>
                  <a:gd name="T22" fmla="*/ 17 w 30"/>
                  <a:gd name="T23" fmla="*/ 19 h 30"/>
                  <a:gd name="T24" fmla="*/ 16 w 30"/>
                  <a:gd name="T25" fmla="*/ 16 h 30"/>
                  <a:gd name="T26" fmla="*/ 29 w 30"/>
                  <a:gd name="T27" fmla="*/ 4 h 30"/>
                  <a:gd name="T28" fmla="*/ 29 w 30"/>
                  <a:gd name="T29" fmla="*/ 1 h 30"/>
                  <a:gd name="T30" fmla="*/ 11 w 30"/>
                  <a:gd name="T31" fmla="*/ 21 h 30"/>
                  <a:gd name="T32" fmla="*/ 9 w 30"/>
                  <a:gd name="T33" fmla="*/ 19 h 30"/>
                  <a:gd name="T34" fmla="*/ 11 w 30"/>
                  <a:gd name="T35" fmla="*/ 17 h 30"/>
                  <a:gd name="T36" fmla="*/ 13 w 30"/>
                  <a:gd name="T37" fmla="*/ 19 h 30"/>
                  <a:gd name="T38" fmla="*/ 11 w 30"/>
                  <a:gd name="T39" fmla="*/ 21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0" h="30">
                    <a:moveTo>
                      <a:pt x="29" y="1"/>
                    </a:moveTo>
                    <a:cubicBezTo>
                      <a:pt x="28" y="0"/>
                      <a:pt x="27" y="0"/>
                      <a:pt x="26" y="1"/>
                    </a:cubicBezTo>
                    <a:cubicBezTo>
                      <a:pt x="14" y="14"/>
                      <a:pt x="14" y="14"/>
                      <a:pt x="14" y="14"/>
                    </a:cubicBezTo>
                    <a:cubicBezTo>
                      <a:pt x="13" y="13"/>
                      <a:pt x="12" y="13"/>
                      <a:pt x="11" y="13"/>
                    </a:cubicBezTo>
                    <a:cubicBezTo>
                      <a:pt x="8" y="13"/>
                      <a:pt x="5" y="16"/>
                      <a:pt x="5" y="19"/>
                    </a:cubicBezTo>
                    <a:cubicBezTo>
                      <a:pt x="5" y="20"/>
                      <a:pt x="5" y="21"/>
                      <a:pt x="6" y="22"/>
                    </a:cubicBezTo>
                    <a:cubicBezTo>
                      <a:pt x="1" y="26"/>
                      <a:pt x="1" y="26"/>
                      <a:pt x="1" y="26"/>
                    </a:cubicBezTo>
                    <a:cubicBezTo>
                      <a:pt x="0" y="27"/>
                      <a:pt x="0" y="28"/>
                      <a:pt x="1" y="29"/>
                    </a:cubicBezTo>
                    <a:cubicBezTo>
                      <a:pt x="2" y="30"/>
                      <a:pt x="3" y="30"/>
                      <a:pt x="4" y="29"/>
                    </a:cubicBezTo>
                    <a:cubicBezTo>
                      <a:pt x="8" y="24"/>
                      <a:pt x="8" y="24"/>
                      <a:pt x="8" y="24"/>
                    </a:cubicBezTo>
                    <a:cubicBezTo>
                      <a:pt x="9" y="25"/>
                      <a:pt x="10" y="25"/>
                      <a:pt x="11" y="25"/>
                    </a:cubicBezTo>
                    <a:cubicBezTo>
                      <a:pt x="14" y="25"/>
                      <a:pt x="17" y="22"/>
                      <a:pt x="17" y="19"/>
                    </a:cubicBezTo>
                    <a:cubicBezTo>
                      <a:pt x="17" y="18"/>
                      <a:pt x="17" y="17"/>
                      <a:pt x="16" y="16"/>
                    </a:cubicBezTo>
                    <a:cubicBezTo>
                      <a:pt x="29" y="4"/>
                      <a:pt x="29" y="4"/>
                      <a:pt x="29" y="4"/>
                    </a:cubicBezTo>
                    <a:cubicBezTo>
                      <a:pt x="30" y="3"/>
                      <a:pt x="30" y="2"/>
                      <a:pt x="29" y="1"/>
                    </a:cubicBezTo>
                    <a:close/>
                    <a:moveTo>
                      <a:pt x="11" y="21"/>
                    </a:moveTo>
                    <a:cubicBezTo>
                      <a:pt x="10" y="21"/>
                      <a:pt x="9" y="20"/>
                      <a:pt x="9" y="19"/>
                    </a:cubicBezTo>
                    <a:cubicBezTo>
                      <a:pt x="9" y="18"/>
                      <a:pt x="10" y="17"/>
                      <a:pt x="11" y="17"/>
                    </a:cubicBezTo>
                    <a:cubicBezTo>
                      <a:pt x="12" y="17"/>
                      <a:pt x="13" y="18"/>
                      <a:pt x="13" y="19"/>
                    </a:cubicBezTo>
                    <a:cubicBezTo>
                      <a:pt x="13" y="20"/>
                      <a:pt x="12" y="21"/>
                      <a:pt x="11" y="2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92" name="Freeform 191"/>
              <p:cNvSpPr>
                <a:spLocks noEditPoints="1"/>
              </p:cNvSpPr>
              <p:nvPr/>
            </p:nvSpPr>
            <p:spPr bwMode="auto">
              <a:xfrm>
                <a:off x="6380163" y="2627313"/>
                <a:ext cx="177800" cy="176212"/>
              </a:xfrm>
              <a:custGeom>
                <a:avLst/>
                <a:gdLst>
                  <a:gd name="T0" fmla="*/ 34 w 68"/>
                  <a:gd name="T1" fmla="*/ 0 h 68"/>
                  <a:gd name="T2" fmla="*/ 0 w 68"/>
                  <a:gd name="T3" fmla="*/ 34 h 68"/>
                  <a:gd name="T4" fmla="*/ 34 w 68"/>
                  <a:gd name="T5" fmla="*/ 68 h 68"/>
                  <a:gd name="T6" fmla="*/ 68 w 68"/>
                  <a:gd name="T7" fmla="*/ 34 h 68"/>
                  <a:gd name="T8" fmla="*/ 34 w 68"/>
                  <a:gd name="T9" fmla="*/ 0 h 68"/>
                  <a:gd name="T10" fmla="*/ 36 w 68"/>
                  <a:gd name="T11" fmla="*/ 64 h 68"/>
                  <a:gd name="T12" fmla="*/ 36 w 68"/>
                  <a:gd name="T13" fmla="*/ 54 h 68"/>
                  <a:gd name="T14" fmla="*/ 34 w 68"/>
                  <a:gd name="T15" fmla="*/ 52 h 68"/>
                  <a:gd name="T16" fmla="*/ 32 w 68"/>
                  <a:gd name="T17" fmla="*/ 54 h 68"/>
                  <a:gd name="T18" fmla="*/ 32 w 68"/>
                  <a:gd name="T19" fmla="*/ 64 h 68"/>
                  <a:gd name="T20" fmla="*/ 4 w 68"/>
                  <a:gd name="T21" fmla="*/ 36 h 68"/>
                  <a:gd name="T22" fmla="*/ 14 w 68"/>
                  <a:gd name="T23" fmla="*/ 36 h 68"/>
                  <a:gd name="T24" fmla="*/ 16 w 68"/>
                  <a:gd name="T25" fmla="*/ 34 h 68"/>
                  <a:gd name="T26" fmla="*/ 14 w 68"/>
                  <a:gd name="T27" fmla="*/ 32 h 68"/>
                  <a:gd name="T28" fmla="*/ 4 w 68"/>
                  <a:gd name="T29" fmla="*/ 32 h 68"/>
                  <a:gd name="T30" fmla="*/ 32 w 68"/>
                  <a:gd name="T31" fmla="*/ 4 h 68"/>
                  <a:gd name="T32" fmla="*/ 32 w 68"/>
                  <a:gd name="T33" fmla="*/ 14 h 68"/>
                  <a:gd name="T34" fmla="*/ 34 w 68"/>
                  <a:gd name="T35" fmla="*/ 16 h 68"/>
                  <a:gd name="T36" fmla="*/ 36 w 68"/>
                  <a:gd name="T37" fmla="*/ 14 h 68"/>
                  <a:gd name="T38" fmla="*/ 36 w 68"/>
                  <a:gd name="T39" fmla="*/ 4 h 68"/>
                  <a:gd name="T40" fmla="*/ 64 w 68"/>
                  <a:gd name="T41" fmla="*/ 32 h 68"/>
                  <a:gd name="T42" fmla="*/ 54 w 68"/>
                  <a:gd name="T43" fmla="*/ 32 h 68"/>
                  <a:gd name="T44" fmla="*/ 52 w 68"/>
                  <a:gd name="T45" fmla="*/ 34 h 68"/>
                  <a:gd name="T46" fmla="*/ 54 w 68"/>
                  <a:gd name="T47" fmla="*/ 36 h 68"/>
                  <a:gd name="T48" fmla="*/ 64 w 68"/>
                  <a:gd name="T49" fmla="*/ 36 h 68"/>
                  <a:gd name="T50" fmla="*/ 36 w 68"/>
                  <a:gd name="T51" fmla="*/ 64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8" h="68">
                    <a:moveTo>
                      <a:pt x="34" y="0"/>
                    </a:moveTo>
                    <a:cubicBezTo>
                      <a:pt x="15" y="0"/>
                      <a:pt x="0" y="15"/>
                      <a:pt x="0" y="34"/>
                    </a:cubicBezTo>
                    <a:cubicBezTo>
                      <a:pt x="0" y="53"/>
                      <a:pt x="15" y="68"/>
                      <a:pt x="34" y="68"/>
                    </a:cubicBezTo>
                    <a:cubicBezTo>
                      <a:pt x="53" y="68"/>
                      <a:pt x="68" y="53"/>
                      <a:pt x="68" y="34"/>
                    </a:cubicBezTo>
                    <a:cubicBezTo>
                      <a:pt x="68" y="15"/>
                      <a:pt x="53" y="0"/>
                      <a:pt x="34" y="0"/>
                    </a:cubicBezTo>
                    <a:close/>
                    <a:moveTo>
                      <a:pt x="36" y="64"/>
                    </a:moveTo>
                    <a:cubicBezTo>
                      <a:pt x="36" y="54"/>
                      <a:pt x="36" y="54"/>
                      <a:pt x="36" y="54"/>
                    </a:cubicBezTo>
                    <a:cubicBezTo>
                      <a:pt x="36" y="53"/>
                      <a:pt x="35" y="52"/>
                      <a:pt x="34" y="52"/>
                    </a:cubicBezTo>
                    <a:cubicBezTo>
                      <a:pt x="33" y="52"/>
                      <a:pt x="32" y="53"/>
                      <a:pt x="32" y="54"/>
                    </a:cubicBezTo>
                    <a:cubicBezTo>
                      <a:pt x="32" y="64"/>
                      <a:pt x="32" y="64"/>
                      <a:pt x="32" y="64"/>
                    </a:cubicBezTo>
                    <a:cubicBezTo>
                      <a:pt x="17" y="63"/>
                      <a:pt x="5" y="52"/>
                      <a:pt x="4" y="36"/>
                    </a:cubicBezTo>
                    <a:cubicBezTo>
                      <a:pt x="14" y="36"/>
                      <a:pt x="14" y="36"/>
                      <a:pt x="14" y="36"/>
                    </a:cubicBezTo>
                    <a:cubicBezTo>
                      <a:pt x="15" y="36"/>
                      <a:pt x="16" y="35"/>
                      <a:pt x="16" y="34"/>
                    </a:cubicBezTo>
                    <a:cubicBezTo>
                      <a:pt x="16" y="33"/>
                      <a:pt x="15" y="32"/>
                      <a:pt x="14" y="32"/>
                    </a:cubicBezTo>
                    <a:cubicBezTo>
                      <a:pt x="4" y="32"/>
                      <a:pt x="4" y="32"/>
                      <a:pt x="4" y="32"/>
                    </a:cubicBezTo>
                    <a:cubicBezTo>
                      <a:pt x="5" y="16"/>
                      <a:pt x="17" y="5"/>
                      <a:pt x="32" y="4"/>
                    </a:cubicBezTo>
                    <a:cubicBezTo>
                      <a:pt x="32" y="14"/>
                      <a:pt x="32" y="14"/>
                      <a:pt x="32" y="14"/>
                    </a:cubicBezTo>
                    <a:cubicBezTo>
                      <a:pt x="32" y="15"/>
                      <a:pt x="33" y="16"/>
                      <a:pt x="34" y="16"/>
                    </a:cubicBezTo>
                    <a:cubicBezTo>
                      <a:pt x="35" y="16"/>
                      <a:pt x="36" y="15"/>
                      <a:pt x="36" y="14"/>
                    </a:cubicBezTo>
                    <a:cubicBezTo>
                      <a:pt x="36" y="4"/>
                      <a:pt x="36" y="4"/>
                      <a:pt x="36" y="4"/>
                    </a:cubicBezTo>
                    <a:cubicBezTo>
                      <a:pt x="51" y="5"/>
                      <a:pt x="63" y="16"/>
                      <a:pt x="64" y="32"/>
                    </a:cubicBezTo>
                    <a:cubicBezTo>
                      <a:pt x="54" y="32"/>
                      <a:pt x="54" y="32"/>
                      <a:pt x="54" y="32"/>
                    </a:cubicBezTo>
                    <a:cubicBezTo>
                      <a:pt x="53" y="32"/>
                      <a:pt x="52" y="33"/>
                      <a:pt x="52" y="34"/>
                    </a:cubicBezTo>
                    <a:cubicBezTo>
                      <a:pt x="52" y="35"/>
                      <a:pt x="53" y="36"/>
                      <a:pt x="54" y="36"/>
                    </a:cubicBezTo>
                    <a:cubicBezTo>
                      <a:pt x="64" y="36"/>
                      <a:pt x="64" y="36"/>
                      <a:pt x="64" y="36"/>
                    </a:cubicBezTo>
                    <a:cubicBezTo>
                      <a:pt x="63" y="52"/>
                      <a:pt x="51" y="63"/>
                      <a:pt x="36" y="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93" name="Freeform 192"/>
              <p:cNvSpPr>
                <a:spLocks noEditPoints="1"/>
              </p:cNvSpPr>
              <p:nvPr/>
            </p:nvSpPr>
            <p:spPr bwMode="auto">
              <a:xfrm>
                <a:off x="6350000" y="2533650"/>
                <a:ext cx="238125" cy="301625"/>
              </a:xfrm>
              <a:custGeom>
                <a:avLst/>
                <a:gdLst>
                  <a:gd name="T0" fmla="*/ 80 w 92"/>
                  <a:gd name="T1" fmla="*/ 39 h 116"/>
                  <a:gd name="T2" fmla="*/ 85 w 92"/>
                  <a:gd name="T3" fmla="*/ 34 h 116"/>
                  <a:gd name="T4" fmla="*/ 88 w 92"/>
                  <a:gd name="T5" fmla="*/ 37 h 116"/>
                  <a:gd name="T6" fmla="*/ 90 w 92"/>
                  <a:gd name="T7" fmla="*/ 34 h 116"/>
                  <a:gd name="T8" fmla="*/ 82 w 92"/>
                  <a:gd name="T9" fmla="*/ 26 h 116"/>
                  <a:gd name="T10" fmla="*/ 79 w 92"/>
                  <a:gd name="T11" fmla="*/ 28 h 116"/>
                  <a:gd name="T12" fmla="*/ 82 w 92"/>
                  <a:gd name="T13" fmla="*/ 31 h 116"/>
                  <a:gd name="T14" fmla="*/ 77 w 92"/>
                  <a:gd name="T15" fmla="*/ 36 h 116"/>
                  <a:gd name="T16" fmla="*/ 55 w 92"/>
                  <a:gd name="T17" fmla="*/ 25 h 116"/>
                  <a:gd name="T18" fmla="*/ 60 w 92"/>
                  <a:gd name="T19" fmla="*/ 14 h 116"/>
                  <a:gd name="T20" fmla="*/ 46 w 92"/>
                  <a:gd name="T21" fmla="*/ 0 h 116"/>
                  <a:gd name="T22" fmla="*/ 32 w 92"/>
                  <a:gd name="T23" fmla="*/ 14 h 116"/>
                  <a:gd name="T24" fmla="*/ 37 w 92"/>
                  <a:gd name="T25" fmla="*/ 25 h 116"/>
                  <a:gd name="T26" fmla="*/ 15 w 92"/>
                  <a:gd name="T27" fmla="*/ 36 h 116"/>
                  <a:gd name="T28" fmla="*/ 10 w 92"/>
                  <a:gd name="T29" fmla="*/ 31 h 116"/>
                  <a:gd name="T30" fmla="*/ 13 w 92"/>
                  <a:gd name="T31" fmla="*/ 28 h 116"/>
                  <a:gd name="T32" fmla="*/ 10 w 92"/>
                  <a:gd name="T33" fmla="*/ 26 h 116"/>
                  <a:gd name="T34" fmla="*/ 2 w 92"/>
                  <a:gd name="T35" fmla="*/ 34 h 116"/>
                  <a:gd name="T36" fmla="*/ 4 w 92"/>
                  <a:gd name="T37" fmla="*/ 37 h 116"/>
                  <a:gd name="T38" fmla="*/ 7 w 92"/>
                  <a:gd name="T39" fmla="*/ 34 h 116"/>
                  <a:gd name="T40" fmla="*/ 12 w 92"/>
                  <a:gd name="T41" fmla="*/ 39 h 116"/>
                  <a:gd name="T42" fmla="*/ 0 w 92"/>
                  <a:gd name="T43" fmla="*/ 70 h 116"/>
                  <a:gd name="T44" fmla="*/ 46 w 92"/>
                  <a:gd name="T45" fmla="*/ 116 h 116"/>
                  <a:gd name="T46" fmla="*/ 92 w 92"/>
                  <a:gd name="T47" fmla="*/ 70 h 116"/>
                  <a:gd name="T48" fmla="*/ 80 w 92"/>
                  <a:gd name="T49" fmla="*/ 39 h 116"/>
                  <a:gd name="T50" fmla="*/ 36 w 92"/>
                  <a:gd name="T51" fmla="*/ 14 h 116"/>
                  <a:gd name="T52" fmla="*/ 46 w 92"/>
                  <a:gd name="T53" fmla="*/ 4 h 116"/>
                  <a:gd name="T54" fmla="*/ 56 w 92"/>
                  <a:gd name="T55" fmla="*/ 14 h 116"/>
                  <a:gd name="T56" fmla="*/ 48 w 92"/>
                  <a:gd name="T57" fmla="*/ 24 h 116"/>
                  <a:gd name="T58" fmla="*/ 48 w 92"/>
                  <a:gd name="T59" fmla="*/ 16 h 116"/>
                  <a:gd name="T60" fmla="*/ 52 w 92"/>
                  <a:gd name="T61" fmla="*/ 16 h 116"/>
                  <a:gd name="T62" fmla="*/ 52 w 92"/>
                  <a:gd name="T63" fmla="*/ 12 h 116"/>
                  <a:gd name="T64" fmla="*/ 40 w 92"/>
                  <a:gd name="T65" fmla="*/ 12 h 116"/>
                  <a:gd name="T66" fmla="*/ 40 w 92"/>
                  <a:gd name="T67" fmla="*/ 16 h 116"/>
                  <a:gd name="T68" fmla="*/ 44 w 92"/>
                  <a:gd name="T69" fmla="*/ 16 h 116"/>
                  <a:gd name="T70" fmla="*/ 44 w 92"/>
                  <a:gd name="T71" fmla="*/ 24 h 116"/>
                  <a:gd name="T72" fmla="*/ 36 w 92"/>
                  <a:gd name="T73" fmla="*/ 14 h 116"/>
                  <a:gd name="T74" fmla="*/ 46 w 92"/>
                  <a:gd name="T75" fmla="*/ 112 h 116"/>
                  <a:gd name="T76" fmla="*/ 4 w 92"/>
                  <a:gd name="T77" fmla="*/ 70 h 116"/>
                  <a:gd name="T78" fmla="*/ 46 w 92"/>
                  <a:gd name="T79" fmla="*/ 28 h 116"/>
                  <a:gd name="T80" fmla="*/ 88 w 92"/>
                  <a:gd name="T81" fmla="*/ 70 h 116"/>
                  <a:gd name="T82" fmla="*/ 46 w 92"/>
                  <a:gd name="T83" fmla="*/ 112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92" h="116">
                    <a:moveTo>
                      <a:pt x="80" y="39"/>
                    </a:moveTo>
                    <a:cubicBezTo>
                      <a:pt x="85" y="34"/>
                      <a:pt x="85" y="34"/>
                      <a:pt x="85" y="34"/>
                    </a:cubicBezTo>
                    <a:cubicBezTo>
                      <a:pt x="88" y="37"/>
                      <a:pt x="88" y="37"/>
                      <a:pt x="88" y="37"/>
                    </a:cubicBezTo>
                    <a:cubicBezTo>
                      <a:pt x="90" y="34"/>
                      <a:pt x="90" y="34"/>
                      <a:pt x="90" y="34"/>
                    </a:cubicBezTo>
                    <a:cubicBezTo>
                      <a:pt x="82" y="26"/>
                      <a:pt x="82" y="26"/>
                      <a:pt x="82" y="26"/>
                    </a:cubicBezTo>
                    <a:cubicBezTo>
                      <a:pt x="79" y="28"/>
                      <a:pt x="79" y="28"/>
                      <a:pt x="79" y="28"/>
                    </a:cubicBezTo>
                    <a:cubicBezTo>
                      <a:pt x="82" y="31"/>
                      <a:pt x="82" y="31"/>
                      <a:pt x="82" y="31"/>
                    </a:cubicBezTo>
                    <a:cubicBezTo>
                      <a:pt x="77" y="36"/>
                      <a:pt x="77" y="36"/>
                      <a:pt x="77" y="36"/>
                    </a:cubicBezTo>
                    <a:cubicBezTo>
                      <a:pt x="71" y="30"/>
                      <a:pt x="63" y="27"/>
                      <a:pt x="55" y="25"/>
                    </a:cubicBezTo>
                    <a:cubicBezTo>
                      <a:pt x="58" y="22"/>
                      <a:pt x="60" y="18"/>
                      <a:pt x="60" y="14"/>
                    </a:cubicBezTo>
                    <a:cubicBezTo>
                      <a:pt x="60" y="6"/>
                      <a:pt x="54" y="0"/>
                      <a:pt x="46" y="0"/>
                    </a:cubicBezTo>
                    <a:cubicBezTo>
                      <a:pt x="38" y="0"/>
                      <a:pt x="32" y="6"/>
                      <a:pt x="32" y="14"/>
                    </a:cubicBezTo>
                    <a:cubicBezTo>
                      <a:pt x="32" y="18"/>
                      <a:pt x="34" y="22"/>
                      <a:pt x="37" y="25"/>
                    </a:cubicBezTo>
                    <a:cubicBezTo>
                      <a:pt x="29" y="27"/>
                      <a:pt x="21" y="30"/>
                      <a:pt x="15" y="36"/>
                    </a:cubicBezTo>
                    <a:cubicBezTo>
                      <a:pt x="10" y="31"/>
                      <a:pt x="10" y="31"/>
                      <a:pt x="10" y="31"/>
                    </a:cubicBezTo>
                    <a:cubicBezTo>
                      <a:pt x="13" y="28"/>
                      <a:pt x="13" y="28"/>
                      <a:pt x="13" y="28"/>
                    </a:cubicBezTo>
                    <a:cubicBezTo>
                      <a:pt x="10" y="26"/>
                      <a:pt x="10" y="26"/>
                      <a:pt x="10" y="26"/>
                    </a:cubicBezTo>
                    <a:cubicBezTo>
                      <a:pt x="2" y="34"/>
                      <a:pt x="2" y="34"/>
                      <a:pt x="2" y="34"/>
                    </a:cubicBezTo>
                    <a:cubicBezTo>
                      <a:pt x="4" y="37"/>
                      <a:pt x="4" y="37"/>
                      <a:pt x="4" y="37"/>
                    </a:cubicBezTo>
                    <a:cubicBezTo>
                      <a:pt x="7" y="34"/>
                      <a:pt x="7" y="34"/>
                      <a:pt x="7" y="34"/>
                    </a:cubicBezTo>
                    <a:cubicBezTo>
                      <a:pt x="12" y="39"/>
                      <a:pt x="12" y="39"/>
                      <a:pt x="12" y="39"/>
                    </a:cubicBezTo>
                    <a:cubicBezTo>
                      <a:pt x="5" y="47"/>
                      <a:pt x="0" y="58"/>
                      <a:pt x="0" y="70"/>
                    </a:cubicBezTo>
                    <a:cubicBezTo>
                      <a:pt x="0" y="95"/>
                      <a:pt x="21" y="116"/>
                      <a:pt x="46" y="116"/>
                    </a:cubicBezTo>
                    <a:cubicBezTo>
                      <a:pt x="71" y="116"/>
                      <a:pt x="92" y="95"/>
                      <a:pt x="92" y="70"/>
                    </a:cubicBezTo>
                    <a:cubicBezTo>
                      <a:pt x="92" y="58"/>
                      <a:pt x="87" y="47"/>
                      <a:pt x="80" y="39"/>
                    </a:cubicBezTo>
                    <a:close/>
                    <a:moveTo>
                      <a:pt x="36" y="14"/>
                    </a:moveTo>
                    <a:cubicBezTo>
                      <a:pt x="36" y="8"/>
                      <a:pt x="40" y="4"/>
                      <a:pt x="46" y="4"/>
                    </a:cubicBezTo>
                    <a:cubicBezTo>
                      <a:pt x="52" y="4"/>
                      <a:pt x="56" y="8"/>
                      <a:pt x="56" y="14"/>
                    </a:cubicBezTo>
                    <a:cubicBezTo>
                      <a:pt x="56" y="19"/>
                      <a:pt x="53" y="23"/>
                      <a:pt x="48" y="24"/>
                    </a:cubicBezTo>
                    <a:cubicBezTo>
                      <a:pt x="48" y="16"/>
                      <a:pt x="48" y="16"/>
                      <a:pt x="48" y="16"/>
                    </a:cubicBezTo>
                    <a:cubicBezTo>
                      <a:pt x="52" y="16"/>
                      <a:pt x="52" y="16"/>
                      <a:pt x="52" y="16"/>
                    </a:cubicBezTo>
                    <a:cubicBezTo>
                      <a:pt x="52" y="12"/>
                      <a:pt x="52" y="12"/>
                      <a:pt x="52" y="12"/>
                    </a:cubicBezTo>
                    <a:cubicBezTo>
                      <a:pt x="40" y="12"/>
                      <a:pt x="40" y="12"/>
                      <a:pt x="40" y="12"/>
                    </a:cubicBezTo>
                    <a:cubicBezTo>
                      <a:pt x="40" y="16"/>
                      <a:pt x="40" y="16"/>
                      <a:pt x="40" y="16"/>
                    </a:cubicBezTo>
                    <a:cubicBezTo>
                      <a:pt x="44" y="16"/>
                      <a:pt x="44" y="16"/>
                      <a:pt x="44" y="16"/>
                    </a:cubicBezTo>
                    <a:cubicBezTo>
                      <a:pt x="44" y="24"/>
                      <a:pt x="44" y="24"/>
                      <a:pt x="44" y="24"/>
                    </a:cubicBezTo>
                    <a:cubicBezTo>
                      <a:pt x="39" y="23"/>
                      <a:pt x="36" y="19"/>
                      <a:pt x="36" y="14"/>
                    </a:cubicBezTo>
                    <a:close/>
                    <a:moveTo>
                      <a:pt x="46" y="112"/>
                    </a:moveTo>
                    <a:cubicBezTo>
                      <a:pt x="23" y="112"/>
                      <a:pt x="4" y="93"/>
                      <a:pt x="4" y="70"/>
                    </a:cubicBezTo>
                    <a:cubicBezTo>
                      <a:pt x="4" y="47"/>
                      <a:pt x="23" y="28"/>
                      <a:pt x="46" y="28"/>
                    </a:cubicBezTo>
                    <a:cubicBezTo>
                      <a:pt x="69" y="28"/>
                      <a:pt x="88" y="47"/>
                      <a:pt x="88" y="70"/>
                    </a:cubicBezTo>
                    <a:cubicBezTo>
                      <a:pt x="88" y="93"/>
                      <a:pt x="69" y="112"/>
                      <a:pt x="46" y="1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98" name="Group 97"/>
            <p:cNvGrpSpPr/>
            <p:nvPr/>
          </p:nvGrpSpPr>
          <p:grpSpPr>
            <a:xfrm>
              <a:off x="11075581" y="528361"/>
              <a:ext cx="462862" cy="508841"/>
              <a:chOff x="6983413" y="2554288"/>
              <a:chExt cx="239713" cy="263525"/>
            </a:xfrm>
            <a:grpFill/>
          </p:grpSpPr>
          <p:sp>
            <p:nvSpPr>
              <p:cNvPr id="189" name="Freeform 188"/>
              <p:cNvSpPr>
                <a:spLocks noEditPoints="1"/>
              </p:cNvSpPr>
              <p:nvPr/>
            </p:nvSpPr>
            <p:spPr bwMode="auto">
              <a:xfrm>
                <a:off x="7088188" y="2619375"/>
                <a:ext cx="30163" cy="114300"/>
              </a:xfrm>
              <a:custGeom>
                <a:avLst/>
                <a:gdLst>
                  <a:gd name="T0" fmla="*/ 8 w 12"/>
                  <a:gd name="T1" fmla="*/ 24 h 44"/>
                  <a:gd name="T2" fmla="*/ 8 w 12"/>
                  <a:gd name="T3" fmla="*/ 2 h 44"/>
                  <a:gd name="T4" fmla="*/ 6 w 12"/>
                  <a:gd name="T5" fmla="*/ 0 h 44"/>
                  <a:gd name="T6" fmla="*/ 4 w 12"/>
                  <a:gd name="T7" fmla="*/ 2 h 44"/>
                  <a:gd name="T8" fmla="*/ 4 w 12"/>
                  <a:gd name="T9" fmla="*/ 24 h 44"/>
                  <a:gd name="T10" fmla="*/ 0 w 12"/>
                  <a:gd name="T11" fmla="*/ 30 h 44"/>
                  <a:gd name="T12" fmla="*/ 4 w 12"/>
                  <a:gd name="T13" fmla="*/ 36 h 44"/>
                  <a:gd name="T14" fmla="*/ 4 w 12"/>
                  <a:gd name="T15" fmla="*/ 42 h 44"/>
                  <a:gd name="T16" fmla="*/ 6 w 12"/>
                  <a:gd name="T17" fmla="*/ 44 h 44"/>
                  <a:gd name="T18" fmla="*/ 8 w 12"/>
                  <a:gd name="T19" fmla="*/ 42 h 44"/>
                  <a:gd name="T20" fmla="*/ 8 w 12"/>
                  <a:gd name="T21" fmla="*/ 36 h 44"/>
                  <a:gd name="T22" fmla="*/ 12 w 12"/>
                  <a:gd name="T23" fmla="*/ 30 h 44"/>
                  <a:gd name="T24" fmla="*/ 8 w 12"/>
                  <a:gd name="T25" fmla="*/ 24 h 44"/>
                  <a:gd name="T26" fmla="*/ 6 w 12"/>
                  <a:gd name="T27" fmla="*/ 32 h 44"/>
                  <a:gd name="T28" fmla="*/ 4 w 12"/>
                  <a:gd name="T29" fmla="*/ 30 h 44"/>
                  <a:gd name="T30" fmla="*/ 6 w 12"/>
                  <a:gd name="T31" fmla="*/ 28 h 44"/>
                  <a:gd name="T32" fmla="*/ 8 w 12"/>
                  <a:gd name="T33" fmla="*/ 30 h 44"/>
                  <a:gd name="T34" fmla="*/ 6 w 12"/>
                  <a:gd name="T35" fmla="*/ 3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 h="44">
                    <a:moveTo>
                      <a:pt x="8" y="24"/>
                    </a:moveTo>
                    <a:cubicBezTo>
                      <a:pt x="8" y="2"/>
                      <a:pt x="8" y="2"/>
                      <a:pt x="8" y="2"/>
                    </a:cubicBezTo>
                    <a:cubicBezTo>
                      <a:pt x="8" y="1"/>
                      <a:pt x="7" y="0"/>
                      <a:pt x="6" y="0"/>
                    </a:cubicBezTo>
                    <a:cubicBezTo>
                      <a:pt x="5" y="0"/>
                      <a:pt x="4" y="1"/>
                      <a:pt x="4" y="2"/>
                    </a:cubicBezTo>
                    <a:cubicBezTo>
                      <a:pt x="4" y="24"/>
                      <a:pt x="4" y="24"/>
                      <a:pt x="4" y="24"/>
                    </a:cubicBezTo>
                    <a:cubicBezTo>
                      <a:pt x="2" y="25"/>
                      <a:pt x="0" y="27"/>
                      <a:pt x="0" y="30"/>
                    </a:cubicBezTo>
                    <a:cubicBezTo>
                      <a:pt x="0" y="33"/>
                      <a:pt x="2" y="35"/>
                      <a:pt x="4" y="36"/>
                    </a:cubicBezTo>
                    <a:cubicBezTo>
                      <a:pt x="4" y="42"/>
                      <a:pt x="4" y="42"/>
                      <a:pt x="4" y="42"/>
                    </a:cubicBezTo>
                    <a:cubicBezTo>
                      <a:pt x="4" y="43"/>
                      <a:pt x="5" y="44"/>
                      <a:pt x="6" y="44"/>
                    </a:cubicBezTo>
                    <a:cubicBezTo>
                      <a:pt x="7" y="44"/>
                      <a:pt x="8" y="43"/>
                      <a:pt x="8" y="42"/>
                    </a:cubicBezTo>
                    <a:cubicBezTo>
                      <a:pt x="8" y="36"/>
                      <a:pt x="8" y="36"/>
                      <a:pt x="8" y="36"/>
                    </a:cubicBezTo>
                    <a:cubicBezTo>
                      <a:pt x="10" y="35"/>
                      <a:pt x="12" y="33"/>
                      <a:pt x="12" y="30"/>
                    </a:cubicBezTo>
                    <a:cubicBezTo>
                      <a:pt x="12" y="27"/>
                      <a:pt x="10" y="25"/>
                      <a:pt x="8" y="24"/>
                    </a:cubicBezTo>
                    <a:close/>
                    <a:moveTo>
                      <a:pt x="6" y="32"/>
                    </a:moveTo>
                    <a:cubicBezTo>
                      <a:pt x="5" y="32"/>
                      <a:pt x="4" y="31"/>
                      <a:pt x="4" y="30"/>
                    </a:cubicBezTo>
                    <a:cubicBezTo>
                      <a:pt x="4" y="29"/>
                      <a:pt x="5" y="28"/>
                      <a:pt x="6" y="28"/>
                    </a:cubicBezTo>
                    <a:cubicBezTo>
                      <a:pt x="7" y="28"/>
                      <a:pt x="8" y="29"/>
                      <a:pt x="8" y="30"/>
                    </a:cubicBezTo>
                    <a:cubicBezTo>
                      <a:pt x="8" y="31"/>
                      <a:pt x="7" y="32"/>
                      <a:pt x="6" y="3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90" name="Freeform 189"/>
              <p:cNvSpPr>
                <a:spLocks noEditPoints="1"/>
              </p:cNvSpPr>
              <p:nvPr/>
            </p:nvSpPr>
            <p:spPr bwMode="auto">
              <a:xfrm>
                <a:off x="6983413" y="2554288"/>
                <a:ext cx="239713" cy="263525"/>
              </a:xfrm>
              <a:custGeom>
                <a:avLst/>
                <a:gdLst>
                  <a:gd name="T0" fmla="*/ 80 w 92"/>
                  <a:gd name="T1" fmla="*/ 24 h 101"/>
                  <a:gd name="T2" fmla="*/ 85 w 92"/>
                  <a:gd name="T3" fmla="*/ 19 h 101"/>
                  <a:gd name="T4" fmla="*/ 88 w 92"/>
                  <a:gd name="T5" fmla="*/ 22 h 101"/>
                  <a:gd name="T6" fmla="*/ 90 w 92"/>
                  <a:gd name="T7" fmla="*/ 19 h 101"/>
                  <a:gd name="T8" fmla="*/ 82 w 92"/>
                  <a:gd name="T9" fmla="*/ 11 h 101"/>
                  <a:gd name="T10" fmla="*/ 79 w 92"/>
                  <a:gd name="T11" fmla="*/ 13 h 101"/>
                  <a:gd name="T12" fmla="*/ 82 w 92"/>
                  <a:gd name="T13" fmla="*/ 16 h 101"/>
                  <a:gd name="T14" fmla="*/ 77 w 92"/>
                  <a:gd name="T15" fmla="*/ 21 h 101"/>
                  <a:gd name="T16" fmla="*/ 48 w 92"/>
                  <a:gd name="T17" fmla="*/ 9 h 101"/>
                  <a:gd name="T18" fmla="*/ 48 w 92"/>
                  <a:gd name="T19" fmla="*/ 4 h 101"/>
                  <a:gd name="T20" fmla="*/ 52 w 92"/>
                  <a:gd name="T21" fmla="*/ 4 h 101"/>
                  <a:gd name="T22" fmla="*/ 52 w 92"/>
                  <a:gd name="T23" fmla="*/ 0 h 101"/>
                  <a:gd name="T24" fmla="*/ 40 w 92"/>
                  <a:gd name="T25" fmla="*/ 0 h 101"/>
                  <a:gd name="T26" fmla="*/ 40 w 92"/>
                  <a:gd name="T27" fmla="*/ 4 h 101"/>
                  <a:gd name="T28" fmla="*/ 44 w 92"/>
                  <a:gd name="T29" fmla="*/ 4 h 101"/>
                  <a:gd name="T30" fmla="*/ 44 w 92"/>
                  <a:gd name="T31" fmla="*/ 9 h 101"/>
                  <a:gd name="T32" fmla="*/ 0 w 92"/>
                  <a:gd name="T33" fmla="*/ 55 h 101"/>
                  <a:gd name="T34" fmla="*/ 46 w 92"/>
                  <a:gd name="T35" fmla="*/ 101 h 101"/>
                  <a:gd name="T36" fmla="*/ 92 w 92"/>
                  <a:gd name="T37" fmla="*/ 55 h 101"/>
                  <a:gd name="T38" fmla="*/ 80 w 92"/>
                  <a:gd name="T39" fmla="*/ 24 h 101"/>
                  <a:gd name="T40" fmla="*/ 46 w 92"/>
                  <a:gd name="T41" fmla="*/ 97 h 101"/>
                  <a:gd name="T42" fmla="*/ 4 w 92"/>
                  <a:gd name="T43" fmla="*/ 55 h 101"/>
                  <a:gd name="T44" fmla="*/ 46 w 92"/>
                  <a:gd name="T45" fmla="*/ 13 h 101"/>
                  <a:gd name="T46" fmla="*/ 88 w 92"/>
                  <a:gd name="T47" fmla="*/ 55 h 101"/>
                  <a:gd name="T48" fmla="*/ 46 w 92"/>
                  <a:gd name="T49" fmla="*/ 97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2" h="101">
                    <a:moveTo>
                      <a:pt x="80" y="24"/>
                    </a:moveTo>
                    <a:cubicBezTo>
                      <a:pt x="85" y="19"/>
                      <a:pt x="85" y="19"/>
                      <a:pt x="85" y="19"/>
                    </a:cubicBezTo>
                    <a:cubicBezTo>
                      <a:pt x="88" y="22"/>
                      <a:pt x="88" y="22"/>
                      <a:pt x="88" y="22"/>
                    </a:cubicBezTo>
                    <a:cubicBezTo>
                      <a:pt x="90" y="19"/>
                      <a:pt x="90" y="19"/>
                      <a:pt x="90" y="19"/>
                    </a:cubicBezTo>
                    <a:cubicBezTo>
                      <a:pt x="82" y="11"/>
                      <a:pt x="82" y="11"/>
                      <a:pt x="82" y="11"/>
                    </a:cubicBezTo>
                    <a:cubicBezTo>
                      <a:pt x="79" y="13"/>
                      <a:pt x="79" y="13"/>
                      <a:pt x="79" y="13"/>
                    </a:cubicBezTo>
                    <a:cubicBezTo>
                      <a:pt x="82" y="16"/>
                      <a:pt x="82" y="16"/>
                      <a:pt x="82" y="16"/>
                    </a:cubicBezTo>
                    <a:cubicBezTo>
                      <a:pt x="77" y="21"/>
                      <a:pt x="77" y="21"/>
                      <a:pt x="77" y="21"/>
                    </a:cubicBezTo>
                    <a:cubicBezTo>
                      <a:pt x="69" y="14"/>
                      <a:pt x="59" y="10"/>
                      <a:pt x="48" y="9"/>
                    </a:cubicBezTo>
                    <a:cubicBezTo>
                      <a:pt x="48" y="4"/>
                      <a:pt x="48" y="4"/>
                      <a:pt x="48" y="4"/>
                    </a:cubicBezTo>
                    <a:cubicBezTo>
                      <a:pt x="52" y="4"/>
                      <a:pt x="52" y="4"/>
                      <a:pt x="52" y="4"/>
                    </a:cubicBezTo>
                    <a:cubicBezTo>
                      <a:pt x="52" y="0"/>
                      <a:pt x="52" y="0"/>
                      <a:pt x="52" y="0"/>
                    </a:cubicBezTo>
                    <a:cubicBezTo>
                      <a:pt x="40" y="0"/>
                      <a:pt x="40" y="0"/>
                      <a:pt x="40" y="0"/>
                    </a:cubicBezTo>
                    <a:cubicBezTo>
                      <a:pt x="40" y="4"/>
                      <a:pt x="40" y="4"/>
                      <a:pt x="40" y="4"/>
                    </a:cubicBezTo>
                    <a:cubicBezTo>
                      <a:pt x="44" y="4"/>
                      <a:pt x="44" y="4"/>
                      <a:pt x="44" y="4"/>
                    </a:cubicBezTo>
                    <a:cubicBezTo>
                      <a:pt x="44" y="9"/>
                      <a:pt x="44" y="9"/>
                      <a:pt x="44" y="9"/>
                    </a:cubicBezTo>
                    <a:cubicBezTo>
                      <a:pt x="20" y="10"/>
                      <a:pt x="0" y="30"/>
                      <a:pt x="0" y="55"/>
                    </a:cubicBezTo>
                    <a:cubicBezTo>
                      <a:pt x="0" y="80"/>
                      <a:pt x="21" y="101"/>
                      <a:pt x="46" y="101"/>
                    </a:cubicBezTo>
                    <a:cubicBezTo>
                      <a:pt x="71" y="101"/>
                      <a:pt x="92" y="80"/>
                      <a:pt x="92" y="55"/>
                    </a:cubicBezTo>
                    <a:cubicBezTo>
                      <a:pt x="92" y="43"/>
                      <a:pt x="87" y="32"/>
                      <a:pt x="80" y="24"/>
                    </a:cubicBezTo>
                    <a:close/>
                    <a:moveTo>
                      <a:pt x="46" y="97"/>
                    </a:moveTo>
                    <a:cubicBezTo>
                      <a:pt x="23" y="97"/>
                      <a:pt x="4" y="78"/>
                      <a:pt x="4" y="55"/>
                    </a:cubicBezTo>
                    <a:cubicBezTo>
                      <a:pt x="4" y="32"/>
                      <a:pt x="23" y="13"/>
                      <a:pt x="46" y="13"/>
                    </a:cubicBezTo>
                    <a:cubicBezTo>
                      <a:pt x="69" y="13"/>
                      <a:pt x="88" y="32"/>
                      <a:pt x="88" y="55"/>
                    </a:cubicBezTo>
                    <a:cubicBezTo>
                      <a:pt x="88" y="78"/>
                      <a:pt x="69" y="97"/>
                      <a:pt x="46" y="9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99" name="Group 98"/>
            <p:cNvGrpSpPr/>
            <p:nvPr/>
          </p:nvGrpSpPr>
          <p:grpSpPr>
            <a:xfrm>
              <a:off x="2480489" y="2779292"/>
              <a:ext cx="239713" cy="292100"/>
              <a:chOff x="1273175" y="3175000"/>
              <a:chExt cx="239713" cy="292100"/>
            </a:xfrm>
            <a:grpFill/>
          </p:grpSpPr>
          <p:sp>
            <p:nvSpPr>
              <p:cNvPr id="187" name="Oval 186"/>
              <p:cNvSpPr>
                <a:spLocks noChangeArrowheads="1"/>
              </p:cNvSpPr>
              <p:nvPr/>
            </p:nvSpPr>
            <p:spPr bwMode="auto">
              <a:xfrm>
                <a:off x="1419225" y="3403600"/>
                <a:ext cx="31750" cy="2063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8" name="Freeform 187"/>
              <p:cNvSpPr>
                <a:spLocks noEditPoints="1"/>
              </p:cNvSpPr>
              <p:nvPr/>
            </p:nvSpPr>
            <p:spPr bwMode="auto">
              <a:xfrm>
                <a:off x="1273175" y="3175000"/>
                <a:ext cx="239713" cy="292100"/>
              </a:xfrm>
              <a:custGeom>
                <a:avLst/>
                <a:gdLst>
                  <a:gd name="T0" fmla="*/ 46 w 92"/>
                  <a:gd name="T1" fmla="*/ 76 h 112"/>
                  <a:gd name="T2" fmla="*/ 32 w 92"/>
                  <a:gd name="T3" fmla="*/ 77 h 112"/>
                  <a:gd name="T4" fmla="*/ 32 w 92"/>
                  <a:gd name="T5" fmla="*/ 46 h 112"/>
                  <a:gd name="T6" fmla="*/ 84 w 92"/>
                  <a:gd name="T7" fmla="*/ 24 h 112"/>
                  <a:gd name="T8" fmla="*/ 28 w 92"/>
                  <a:gd name="T9" fmla="*/ 0 h 112"/>
                  <a:gd name="T10" fmla="*/ 28 w 92"/>
                  <a:gd name="T11" fmla="*/ 26 h 112"/>
                  <a:gd name="T12" fmla="*/ 28 w 92"/>
                  <a:gd name="T13" fmla="*/ 77 h 112"/>
                  <a:gd name="T14" fmla="*/ 0 w 92"/>
                  <a:gd name="T15" fmla="*/ 94 h 112"/>
                  <a:gd name="T16" fmla="*/ 46 w 92"/>
                  <a:gd name="T17" fmla="*/ 112 h 112"/>
                  <a:gd name="T18" fmla="*/ 92 w 92"/>
                  <a:gd name="T19" fmla="*/ 94 h 112"/>
                  <a:gd name="T20" fmla="*/ 46 w 92"/>
                  <a:gd name="T21" fmla="*/ 76 h 112"/>
                  <a:gd name="T22" fmla="*/ 32 w 92"/>
                  <a:gd name="T23" fmla="*/ 6 h 112"/>
                  <a:gd name="T24" fmla="*/ 74 w 92"/>
                  <a:gd name="T25" fmla="*/ 24 h 112"/>
                  <a:gd name="T26" fmla="*/ 32 w 92"/>
                  <a:gd name="T27" fmla="*/ 42 h 112"/>
                  <a:gd name="T28" fmla="*/ 32 w 92"/>
                  <a:gd name="T29" fmla="*/ 6 h 112"/>
                  <a:gd name="T30" fmla="*/ 46 w 92"/>
                  <a:gd name="T31" fmla="*/ 108 h 112"/>
                  <a:gd name="T32" fmla="*/ 4 w 92"/>
                  <a:gd name="T33" fmla="*/ 94 h 112"/>
                  <a:gd name="T34" fmla="*/ 28 w 92"/>
                  <a:gd name="T35" fmla="*/ 81 h 112"/>
                  <a:gd name="T36" fmla="*/ 28 w 92"/>
                  <a:gd name="T37" fmla="*/ 88 h 112"/>
                  <a:gd name="T38" fmla="*/ 20 w 92"/>
                  <a:gd name="T39" fmla="*/ 94 h 112"/>
                  <a:gd name="T40" fmla="*/ 30 w 92"/>
                  <a:gd name="T41" fmla="*/ 100 h 112"/>
                  <a:gd name="T42" fmla="*/ 40 w 92"/>
                  <a:gd name="T43" fmla="*/ 94 h 112"/>
                  <a:gd name="T44" fmla="*/ 32 w 92"/>
                  <a:gd name="T45" fmla="*/ 88 h 112"/>
                  <a:gd name="T46" fmla="*/ 32 w 92"/>
                  <a:gd name="T47" fmla="*/ 81 h 112"/>
                  <a:gd name="T48" fmla="*/ 46 w 92"/>
                  <a:gd name="T49" fmla="*/ 80 h 112"/>
                  <a:gd name="T50" fmla="*/ 88 w 92"/>
                  <a:gd name="T51" fmla="*/ 94 h 112"/>
                  <a:gd name="T52" fmla="*/ 46 w 92"/>
                  <a:gd name="T53" fmla="*/ 108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92" h="112">
                    <a:moveTo>
                      <a:pt x="46" y="76"/>
                    </a:moveTo>
                    <a:cubicBezTo>
                      <a:pt x="41" y="76"/>
                      <a:pt x="36" y="76"/>
                      <a:pt x="32" y="77"/>
                    </a:cubicBezTo>
                    <a:cubicBezTo>
                      <a:pt x="32" y="46"/>
                      <a:pt x="32" y="46"/>
                      <a:pt x="32" y="46"/>
                    </a:cubicBezTo>
                    <a:cubicBezTo>
                      <a:pt x="84" y="24"/>
                      <a:pt x="84" y="24"/>
                      <a:pt x="84" y="24"/>
                    </a:cubicBezTo>
                    <a:cubicBezTo>
                      <a:pt x="28" y="0"/>
                      <a:pt x="28" y="0"/>
                      <a:pt x="28" y="0"/>
                    </a:cubicBezTo>
                    <a:cubicBezTo>
                      <a:pt x="28" y="26"/>
                      <a:pt x="28" y="26"/>
                      <a:pt x="28" y="26"/>
                    </a:cubicBezTo>
                    <a:cubicBezTo>
                      <a:pt x="28" y="77"/>
                      <a:pt x="28" y="77"/>
                      <a:pt x="28" y="77"/>
                    </a:cubicBezTo>
                    <a:cubicBezTo>
                      <a:pt x="12" y="80"/>
                      <a:pt x="0" y="87"/>
                      <a:pt x="0" y="94"/>
                    </a:cubicBezTo>
                    <a:cubicBezTo>
                      <a:pt x="0" y="104"/>
                      <a:pt x="21" y="112"/>
                      <a:pt x="46" y="112"/>
                    </a:cubicBezTo>
                    <a:cubicBezTo>
                      <a:pt x="71" y="112"/>
                      <a:pt x="92" y="104"/>
                      <a:pt x="92" y="94"/>
                    </a:cubicBezTo>
                    <a:cubicBezTo>
                      <a:pt x="92" y="84"/>
                      <a:pt x="71" y="76"/>
                      <a:pt x="46" y="76"/>
                    </a:cubicBezTo>
                    <a:close/>
                    <a:moveTo>
                      <a:pt x="32" y="6"/>
                    </a:moveTo>
                    <a:cubicBezTo>
                      <a:pt x="74" y="24"/>
                      <a:pt x="74" y="24"/>
                      <a:pt x="74" y="24"/>
                    </a:cubicBezTo>
                    <a:cubicBezTo>
                      <a:pt x="32" y="42"/>
                      <a:pt x="32" y="42"/>
                      <a:pt x="32" y="42"/>
                    </a:cubicBezTo>
                    <a:lnTo>
                      <a:pt x="32" y="6"/>
                    </a:lnTo>
                    <a:close/>
                    <a:moveTo>
                      <a:pt x="46" y="108"/>
                    </a:moveTo>
                    <a:cubicBezTo>
                      <a:pt x="23" y="108"/>
                      <a:pt x="4" y="102"/>
                      <a:pt x="4" y="94"/>
                    </a:cubicBezTo>
                    <a:cubicBezTo>
                      <a:pt x="4" y="88"/>
                      <a:pt x="14" y="84"/>
                      <a:pt x="28" y="81"/>
                    </a:cubicBezTo>
                    <a:cubicBezTo>
                      <a:pt x="28" y="88"/>
                      <a:pt x="28" y="88"/>
                      <a:pt x="28" y="88"/>
                    </a:cubicBezTo>
                    <a:cubicBezTo>
                      <a:pt x="23" y="89"/>
                      <a:pt x="20" y="91"/>
                      <a:pt x="20" y="94"/>
                    </a:cubicBezTo>
                    <a:cubicBezTo>
                      <a:pt x="20" y="97"/>
                      <a:pt x="24" y="100"/>
                      <a:pt x="30" y="100"/>
                    </a:cubicBezTo>
                    <a:cubicBezTo>
                      <a:pt x="36" y="100"/>
                      <a:pt x="40" y="97"/>
                      <a:pt x="40" y="94"/>
                    </a:cubicBezTo>
                    <a:cubicBezTo>
                      <a:pt x="40" y="91"/>
                      <a:pt x="37" y="89"/>
                      <a:pt x="32" y="88"/>
                    </a:cubicBezTo>
                    <a:cubicBezTo>
                      <a:pt x="32" y="81"/>
                      <a:pt x="32" y="81"/>
                      <a:pt x="32" y="81"/>
                    </a:cubicBezTo>
                    <a:cubicBezTo>
                      <a:pt x="36" y="80"/>
                      <a:pt x="41" y="80"/>
                      <a:pt x="46" y="80"/>
                    </a:cubicBezTo>
                    <a:cubicBezTo>
                      <a:pt x="69" y="80"/>
                      <a:pt x="88" y="86"/>
                      <a:pt x="88" y="94"/>
                    </a:cubicBezTo>
                    <a:cubicBezTo>
                      <a:pt x="88" y="102"/>
                      <a:pt x="69" y="108"/>
                      <a:pt x="46" y="10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sp>
          <p:nvSpPr>
            <p:cNvPr id="100" name="Freeform 99"/>
            <p:cNvSpPr>
              <a:spLocks noEditPoints="1"/>
            </p:cNvSpPr>
            <p:nvPr/>
          </p:nvSpPr>
          <p:spPr bwMode="auto">
            <a:xfrm>
              <a:off x="9288758" y="231629"/>
              <a:ext cx="590966" cy="590964"/>
            </a:xfrm>
            <a:custGeom>
              <a:avLst/>
              <a:gdLst>
                <a:gd name="T0" fmla="*/ 16 w 96"/>
                <a:gd name="T1" fmla="*/ 83 h 96"/>
                <a:gd name="T2" fmla="*/ 16 w 96"/>
                <a:gd name="T3" fmla="*/ 84 h 96"/>
                <a:gd name="T4" fmla="*/ 16 w 96"/>
                <a:gd name="T5" fmla="*/ 96 h 96"/>
                <a:gd name="T6" fmla="*/ 12 w 96"/>
                <a:gd name="T7" fmla="*/ 87 h 96"/>
                <a:gd name="T8" fmla="*/ 4 w 96"/>
                <a:gd name="T9" fmla="*/ 89 h 96"/>
                <a:gd name="T10" fmla="*/ 0 w 96"/>
                <a:gd name="T11" fmla="*/ 84 h 96"/>
                <a:gd name="T12" fmla="*/ 13 w 96"/>
                <a:gd name="T13" fmla="*/ 80 h 96"/>
                <a:gd name="T14" fmla="*/ 17 w 96"/>
                <a:gd name="T15" fmla="*/ 76 h 96"/>
                <a:gd name="T16" fmla="*/ 8 w 96"/>
                <a:gd name="T17" fmla="*/ 72 h 96"/>
                <a:gd name="T18" fmla="*/ 43 w 96"/>
                <a:gd name="T19" fmla="*/ 51 h 96"/>
                <a:gd name="T20" fmla="*/ 40 w 96"/>
                <a:gd name="T21" fmla="*/ 48 h 96"/>
                <a:gd name="T22" fmla="*/ 48 w 96"/>
                <a:gd name="T23" fmla="*/ 56 h 96"/>
                <a:gd name="T24" fmla="*/ 24 w 96"/>
                <a:gd name="T25" fmla="*/ 75 h 96"/>
                <a:gd name="T26" fmla="*/ 24 w 96"/>
                <a:gd name="T27" fmla="*/ 88 h 96"/>
                <a:gd name="T28" fmla="*/ 20 w 96"/>
                <a:gd name="T29" fmla="*/ 79 h 96"/>
                <a:gd name="T30" fmla="*/ 8 w 96"/>
                <a:gd name="T31" fmla="*/ 44 h 96"/>
                <a:gd name="T32" fmla="*/ 96 w 96"/>
                <a:gd name="T33" fmla="*/ 44 h 96"/>
                <a:gd name="T34" fmla="*/ 28 w 96"/>
                <a:gd name="T35" fmla="*/ 81 h 96"/>
                <a:gd name="T36" fmla="*/ 28 w 96"/>
                <a:gd name="T37" fmla="*/ 76 h 96"/>
                <a:gd name="T38" fmla="*/ 92 w 96"/>
                <a:gd name="T39" fmla="*/ 44 h 96"/>
                <a:gd name="T40" fmla="*/ 12 w 96"/>
                <a:gd name="T41" fmla="*/ 44 h 96"/>
                <a:gd name="T42" fmla="*/ 20 w 96"/>
                <a:gd name="T43" fmla="*/ 68 h 96"/>
                <a:gd name="T44" fmla="*/ 15 w 96"/>
                <a:gd name="T45" fmla="*/ 68 h 96"/>
                <a:gd name="T46" fmla="*/ 40 w 96"/>
                <a:gd name="T47" fmla="*/ 44 h 96"/>
                <a:gd name="T48" fmla="*/ 64 w 96"/>
                <a:gd name="T49" fmla="*/ 44 h 96"/>
                <a:gd name="T50" fmla="*/ 51 w 96"/>
                <a:gd name="T51" fmla="*/ 56 h 96"/>
                <a:gd name="T52" fmla="*/ 53 w 96"/>
                <a:gd name="T53" fmla="*/ 52 h 96"/>
                <a:gd name="T54" fmla="*/ 52 w 96"/>
                <a:gd name="T55" fmla="*/ 36 h 96"/>
                <a:gd name="T56" fmla="*/ 40 w 96"/>
                <a:gd name="T57" fmla="*/ 45 h 96"/>
                <a:gd name="T58" fmla="*/ 28 w 96"/>
                <a:gd name="T59" fmla="*/ 59 h 96"/>
                <a:gd name="T60" fmla="*/ 52 w 96"/>
                <a:gd name="T61" fmla="*/ 16 h 96"/>
                <a:gd name="T62" fmla="*/ 52 w 96"/>
                <a:gd name="T63" fmla="*/ 72 h 96"/>
                <a:gd name="T64" fmla="*/ 40 w 96"/>
                <a:gd name="T65" fmla="*/ 65 h 96"/>
                <a:gd name="T66" fmla="*/ 76 w 96"/>
                <a:gd name="T67" fmla="*/ 44 h 96"/>
                <a:gd name="T68" fmla="*/ 28 w 96"/>
                <a:gd name="T69" fmla="*/ 44 h 96"/>
                <a:gd name="T70" fmla="*/ 28 w 96"/>
                <a:gd name="T71" fmla="*/ 5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6" h="96">
                  <a:moveTo>
                    <a:pt x="20" y="79"/>
                  </a:moveTo>
                  <a:cubicBezTo>
                    <a:pt x="16" y="83"/>
                    <a:pt x="16" y="83"/>
                    <a:pt x="16" y="83"/>
                  </a:cubicBezTo>
                  <a:cubicBezTo>
                    <a:pt x="16" y="84"/>
                    <a:pt x="16" y="84"/>
                    <a:pt x="16" y="84"/>
                  </a:cubicBezTo>
                  <a:cubicBezTo>
                    <a:pt x="16" y="84"/>
                    <a:pt x="16" y="84"/>
                    <a:pt x="16" y="84"/>
                  </a:cubicBezTo>
                  <a:cubicBezTo>
                    <a:pt x="16" y="84"/>
                    <a:pt x="16" y="84"/>
                    <a:pt x="16" y="84"/>
                  </a:cubicBezTo>
                  <a:cubicBezTo>
                    <a:pt x="16" y="96"/>
                    <a:pt x="16" y="96"/>
                    <a:pt x="16" y="96"/>
                  </a:cubicBezTo>
                  <a:cubicBezTo>
                    <a:pt x="12" y="96"/>
                    <a:pt x="12" y="96"/>
                    <a:pt x="12" y="96"/>
                  </a:cubicBezTo>
                  <a:cubicBezTo>
                    <a:pt x="12" y="87"/>
                    <a:pt x="12" y="87"/>
                    <a:pt x="12" y="87"/>
                  </a:cubicBezTo>
                  <a:cubicBezTo>
                    <a:pt x="7" y="92"/>
                    <a:pt x="7" y="92"/>
                    <a:pt x="7" y="92"/>
                  </a:cubicBezTo>
                  <a:cubicBezTo>
                    <a:pt x="4" y="89"/>
                    <a:pt x="4" y="89"/>
                    <a:pt x="4" y="89"/>
                  </a:cubicBezTo>
                  <a:cubicBezTo>
                    <a:pt x="9" y="84"/>
                    <a:pt x="9" y="84"/>
                    <a:pt x="9" y="84"/>
                  </a:cubicBezTo>
                  <a:cubicBezTo>
                    <a:pt x="0" y="84"/>
                    <a:pt x="0" y="84"/>
                    <a:pt x="0" y="84"/>
                  </a:cubicBezTo>
                  <a:cubicBezTo>
                    <a:pt x="0" y="80"/>
                    <a:pt x="0" y="80"/>
                    <a:pt x="0" y="80"/>
                  </a:cubicBezTo>
                  <a:cubicBezTo>
                    <a:pt x="13" y="80"/>
                    <a:pt x="13" y="80"/>
                    <a:pt x="13" y="80"/>
                  </a:cubicBezTo>
                  <a:cubicBezTo>
                    <a:pt x="13" y="80"/>
                    <a:pt x="13" y="80"/>
                    <a:pt x="13" y="80"/>
                  </a:cubicBezTo>
                  <a:cubicBezTo>
                    <a:pt x="17" y="76"/>
                    <a:pt x="17" y="76"/>
                    <a:pt x="17" y="76"/>
                  </a:cubicBezTo>
                  <a:cubicBezTo>
                    <a:pt x="8" y="76"/>
                    <a:pt x="8" y="76"/>
                    <a:pt x="8" y="76"/>
                  </a:cubicBezTo>
                  <a:cubicBezTo>
                    <a:pt x="8" y="72"/>
                    <a:pt x="8" y="72"/>
                    <a:pt x="8" y="72"/>
                  </a:cubicBezTo>
                  <a:cubicBezTo>
                    <a:pt x="21" y="72"/>
                    <a:pt x="21" y="72"/>
                    <a:pt x="21" y="72"/>
                  </a:cubicBezTo>
                  <a:cubicBezTo>
                    <a:pt x="43" y="51"/>
                    <a:pt x="43" y="51"/>
                    <a:pt x="43" y="51"/>
                  </a:cubicBezTo>
                  <a:cubicBezTo>
                    <a:pt x="43" y="51"/>
                    <a:pt x="43" y="51"/>
                    <a:pt x="43" y="51"/>
                  </a:cubicBezTo>
                  <a:cubicBezTo>
                    <a:pt x="40" y="48"/>
                    <a:pt x="40" y="48"/>
                    <a:pt x="40" y="48"/>
                  </a:cubicBezTo>
                  <a:cubicBezTo>
                    <a:pt x="52" y="44"/>
                    <a:pt x="52" y="44"/>
                    <a:pt x="52" y="44"/>
                  </a:cubicBezTo>
                  <a:cubicBezTo>
                    <a:pt x="48" y="56"/>
                    <a:pt x="48" y="56"/>
                    <a:pt x="48" y="56"/>
                  </a:cubicBezTo>
                  <a:cubicBezTo>
                    <a:pt x="46" y="54"/>
                    <a:pt x="46" y="54"/>
                    <a:pt x="46" y="54"/>
                  </a:cubicBezTo>
                  <a:cubicBezTo>
                    <a:pt x="24" y="75"/>
                    <a:pt x="24" y="75"/>
                    <a:pt x="24" y="75"/>
                  </a:cubicBezTo>
                  <a:cubicBezTo>
                    <a:pt x="24" y="76"/>
                    <a:pt x="24" y="76"/>
                    <a:pt x="24" y="76"/>
                  </a:cubicBezTo>
                  <a:cubicBezTo>
                    <a:pt x="24" y="88"/>
                    <a:pt x="24" y="88"/>
                    <a:pt x="24" y="88"/>
                  </a:cubicBezTo>
                  <a:cubicBezTo>
                    <a:pt x="20" y="88"/>
                    <a:pt x="20" y="88"/>
                    <a:pt x="20" y="88"/>
                  </a:cubicBezTo>
                  <a:cubicBezTo>
                    <a:pt x="20" y="79"/>
                    <a:pt x="20" y="79"/>
                    <a:pt x="20" y="79"/>
                  </a:cubicBezTo>
                  <a:close/>
                  <a:moveTo>
                    <a:pt x="15" y="68"/>
                  </a:moveTo>
                  <a:cubicBezTo>
                    <a:pt x="11" y="61"/>
                    <a:pt x="8" y="53"/>
                    <a:pt x="8" y="44"/>
                  </a:cubicBezTo>
                  <a:cubicBezTo>
                    <a:pt x="8" y="20"/>
                    <a:pt x="28" y="0"/>
                    <a:pt x="52" y="0"/>
                  </a:cubicBezTo>
                  <a:cubicBezTo>
                    <a:pt x="76" y="0"/>
                    <a:pt x="96" y="20"/>
                    <a:pt x="96" y="44"/>
                  </a:cubicBezTo>
                  <a:cubicBezTo>
                    <a:pt x="96" y="68"/>
                    <a:pt x="76" y="88"/>
                    <a:pt x="52" y="88"/>
                  </a:cubicBezTo>
                  <a:cubicBezTo>
                    <a:pt x="43" y="88"/>
                    <a:pt x="35" y="85"/>
                    <a:pt x="28" y="81"/>
                  </a:cubicBezTo>
                  <a:cubicBezTo>
                    <a:pt x="28" y="77"/>
                    <a:pt x="28" y="77"/>
                    <a:pt x="28" y="77"/>
                  </a:cubicBezTo>
                  <a:cubicBezTo>
                    <a:pt x="28" y="76"/>
                    <a:pt x="28" y="76"/>
                    <a:pt x="28" y="76"/>
                  </a:cubicBezTo>
                  <a:cubicBezTo>
                    <a:pt x="35" y="81"/>
                    <a:pt x="43" y="84"/>
                    <a:pt x="52" y="84"/>
                  </a:cubicBezTo>
                  <a:cubicBezTo>
                    <a:pt x="74" y="84"/>
                    <a:pt x="92" y="66"/>
                    <a:pt x="92" y="44"/>
                  </a:cubicBezTo>
                  <a:cubicBezTo>
                    <a:pt x="92" y="22"/>
                    <a:pt x="74" y="4"/>
                    <a:pt x="52" y="4"/>
                  </a:cubicBezTo>
                  <a:cubicBezTo>
                    <a:pt x="30" y="4"/>
                    <a:pt x="12" y="22"/>
                    <a:pt x="12" y="44"/>
                  </a:cubicBezTo>
                  <a:cubicBezTo>
                    <a:pt x="12" y="53"/>
                    <a:pt x="15" y="61"/>
                    <a:pt x="20" y="68"/>
                  </a:cubicBezTo>
                  <a:cubicBezTo>
                    <a:pt x="20" y="68"/>
                    <a:pt x="20" y="68"/>
                    <a:pt x="20" y="68"/>
                  </a:cubicBezTo>
                  <a:cubicBezTo>
                    <a:pt x="15" y="68"/>
                    <a:pt x="15" y="68"/>
                    <a:pt x="15" y="68"/>
                  </a:cubicBezTo>
                  <a:cubicBezTo>
                    <a:pt x="15" y="68"/>
                    <a:pt x="15" y="68"/>
                    <a:pt x="15" y="68"/>
                  </a:cubicBezTo>
                  <a:close/>
                  <a:moveTo>
                    <a:pt x="40" y="45"/>
                  </a:moveTo>
                  <a:cubicBezTo>
                    <a:pt x="40" y="44"/>
                    <a:pt x="40" y="44"/>
                    <a:pt x="40" y="44"/>
                  </a:cubicBezTo>
                  <a:cubicBezTo>
                    <a:pt x="40" y="37"/>
                    <a:pt x="45" y="32"/>
                    <a:pt x="52" y="32"/>
                  </a:cubicBezTo>
                  <a:cubicBezTo>
                    <a:pt x="59" y="32"/>
                    <a:pt x="64" y="37"/>
                    <a:pt x="64" y="44"/>
                  </a:cubicBezTo>
                  <a:cubicBezTo>
                    <a:pt x="64" y="51"/>
                    <a:pt x="59" y="56"/>
                    <a:pt x="52" y="56"/>
                  </a:cubicBezTo>
                  <a:cubicBezTo>
                    <a:pt x="52" y="56"/>
                    <a:pt x="52" y="56"/>
                    <a:pt x="51" y="56"/>
                  </a:cubicBezTo>
                  <a:cubicBezTo>
                    <a:pt x="53" y="52"/>
                    <a:pt x="53" y="52"/>
                    <a:pt x="53" y="52"/>
                  </a:cubicBezTo>
                  <a:cubicBezTo>
                    <a:pt x="53" y="52"/>
                    <a:pt x="53" y="52"/>
                    <a:pt x="53" y="52"/>
                  </a:cubicBezTo>
                  <a:cubicBezTo>
                    <a:pt x="57" y="52"/>
                    <a:pt x="60" y="48"/>
                    <a:pt x="60" y="44"/>
                  </a:cubicBezTo>
                  <a:cubicBezTo>
                    <a:pt x="60" y="40"/>
                    <a:pt x="56" y="36"/>
                    <a:pt x="52" y="36"/>
                  </a:cubicBezTo>
                  <a:cubicBezTo>
                    <a:pt x="48" y="36"/>
                    <a:pt x="44" y="39"/>
                    <a:pt x="44" y="43"/>
                  </a:cubicBezTo>
                  <a:cubicBezTo>
                    <a:pt x="40" y="45"/>
                    <a:pt x="40" y="45"/>
                    <a:pt x="40" y="45"/>
                  </a:cubicBezTo>
                  <a:cubicBezTo>
                    <a:pt x="40" y="45"/>
                    <a:pt x="40" y="45"/>
                    <a:pt x="40" y="45"/>
                  </a:cubicBezTo>
                  <a:close/>
                  <a:moveTo>
                    <a:pt x="28" y="59"/>
                  </a:moveTo>
                  <a:cubicBezTo>
                    <a:pt x="26" y="55"/>
                    <a:pt x="24" y="50"/>
                    <a:pt x="24" y="44"/>
                  </a:cubicBezTo>
                  <a:cubicBezTo>
                    <a:pt x="24" y="29"/>
                    <a:pt x="37" y="16"/>
                    <a:pt x="52" y="16"/>
                  </a:cubicBezTo>
                  <a:cubicBezTo>
                    <a:pt x="67" y="16"/>
                    <a:pt x="80" y="29"/>
                    <a:pt x="80" y="44"/>
                  </a:cubicBezTo>
                  <a:cubicBezTo>
                    <a:pt x="80" y="59"/>
                    <a:pt x="67" y="72"/>
                    <a:pt x="52" y="72"/>
                  </a:cubicBezTo>
                  <a:cubicBezTo>
                    <a:pt x="46" y="72"/>
                    <a:pt x="41" y="70"/>
                    <a:pt x="37" y="68"/>
                  </a:cubicBezTo>
                  <a:cubicBezTo>
                    <a:pt x="40" y="65"/>
                    <a:pt x="40" y="65"/>
                    <a:pt x="40" y="65"/>
                  </a:cubicBezTo>
                  <a:cubicBezTo>
                    <a:pt x="43" y="67"/>
                    <a:pt x="48" y="68"/>
                    <a:pt x="52" y="68"/>
                  </a:cubicBezTo>
                  <a:cubicBezTo>
                    <a:pt x="65" y="68"/>
                    <a:pt x="76" y="57"/>
                    <a:pt x="76" y="44"/>
                  </a:cubicBezTo>
                  <a:cubicBezTo>
                    <a:pt x="76" y="31"/>
                    <a:pt x="65" y="20"/>
                    <a:pt x="52" y="20"/>
                  </a:cubicBezTo>
                  <a:cubicBezTo>
                    <a:pt x="39" y="20"/>
                    <a:pt x="28" y="31"/>
                    <a:pt x="28" y="44"/>
                  </a:cubicBezTo>
                  <a:cubicBezTo>
                    <a:pt x="28" y="48"/>
                    <a:pt x="29" y="53"/>
                    <a:pt x="31" y="56"/>
                  </a:cubicBezTo>
                  <a:cubicBezTo>
                    <a:pt x="28" y="59"/>
                    <a:pt x="28" y="59"/>
                    <a:pt x="28" y="59"/>
                  </a:cubicBezTo>
                  <a:cubicBezTo>
                    <a:pt x="28" y="59"/>
                    <a:pt x="28" y="59"/>
                    <a:pt x="28" y="59"/>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nvGrpSpPr>
            <p:cNvPr id="101" name="Group 100"/>
            <p:cNvGrpSpPr/>
            <p:nvPr/>
          </p:nvGrpSpPr>
          <p:grpSpPr>
            <a:xfrm>
              <a:off x="2623073" y="5695915"/>
              <a:ext cx="636112" cy="640528"/>
              <a:chOff x="1908175" y="3841750"/>
              <a:chExt cx="228600" cy="230187"/>
            </a:xfrm>
            <a:grpFill/>
          </p:grpSpPr>
          <p:sp>
            <p:nvSpPr>
              <p:cNvPr id="184" name="Freeform 183"/>
              <p:cNvSpPr>
                <a:spLocks noEditPoints="1"/>
              </p:cNvSpPr>
              <p:nvPr/>
            </p:nvSpPr>
            <p:spPr bwMode="auto">
              <a:xfrm>
                <a:off x="1990725" y="3925888"/>
                <a:ext cx="63500" cy="61912"/>
              </a:xfrm>
              <a:custGeom>
                <a:avLst/>
                <a:gdLst>
                  <a:gd name="T0" fmla="*/ 12 w 24"/>
                  <a:gd name="T1" fmla="*/ 0 h 24"/>
                  <a:gd name="T2" fmla="*/ 0 w 24"/>
                  <a:gd name="T3" fmla="*/ 12 h 24"/>
                  <a:gd name="T4" fmla="*/ 12 w 24"/>
                  <a:gd name="T5" fmla="*/ 24 h 24"/>
                  <a:gd name="T6" fmla="*/ 24 w 24"/>
                  <a:gd name="T7" fmla="*/ 12 h 24"/>
                  <a:gd name="T8" fmla="*/ 12 w 24"/>
                  <a:gd name="T9" fmla="*/ 0 h 24"/>
                  <a:gd name="T10" fmla="*/ 12 w 24"/>
                  <a:gd name="T11" fmla="*/ 20 h 24"/>
                  <a:gd name="T12" fmla="*/ 4 w 24"/>
                  <a:gd name="T13" fmla="*/ 12 h 24"/>
                  <a:gd name="T14" fmla="*/ 12 w 24"/>
                  <a:gd name="T15" fmla="*/ 4 h 24"/>
                  <a:gd name="T16" fmla="*/ 20 w 24"/>
                  <a:gd name="T17" fmla="*/ 12 h 24"/>
                  <a:gd name="T18" fmla="*/ 12 w 24"/>
                  <a:gd name="T19" fmla="*/ 2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 h="24">
                    <a:moveTo>
                      <a:pt x="12" y="0"/>
                    </a:moveTo>
                    <a:cubicBezTo>
                      <a:pt x="5" y="0"/>
                      <a:pt x="0" y="5"/>
                      <a:pt x="0" y="12"/>
                    </a:cubicBezTo>
                    <a:cubicBezTo>
                      <a:pt x="0" y="19"/>
                      <a:pt x="5" y="24"/>
                      <a:pt x="12" y="24"/>
                    </a:cubicBezTo>
                    <a:cubicBezTo>
                      <a:pt x="19" y="24"/>
                      <a:pt x="24" y="19"/>
                      <a:pt x="24" y="12"/>
                    </a:cubicBezTo>
                    <a:cubicBezTo>
                      <a:pt x="24" y="5"/>
                      <a:pt x="19" y="0"/>
                      <a:pt x="12" y="0"/>
                    </a:cubicBezTo>
                    <a:close/>
                    <a:moveTo>
                      <a:pt x="12" y="20"/>
                    </a:moveTo>
                    <a:cubicBezTo>
                      <a:pt x="8" y="20"/>
                      <a:pt x="4" y="16"/>
                      <a:pt x="4" y="12"/>
                    </a:cubicBezTo>
                    <a:cubicBezTo>
                      <a:pt x="4" y="8"/>
                      <a:pt x="8" y="4"/>
                      <a:pt x="12" y="4"/>
                    </a:cubicBezTo>
                    <a:cubicBezTo>
                      <a:pt x="16" y="4"/>
                      <a:pt x="20" y="8"/>
                      <a:pt x="20" y="12"/>
                    </a:cubicBezTo>
                    <a:cubicBezTo>
                      <a:pt x="20" y="16"/>
                      <a:pt x="16" y="20"/>
                      <a:pt x="12"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5" name="Freeform 184"/>
              <p:cNvSpPr>
                <a:spLocks noEditPoints="1"/>
              </p:cNvSpPr>
              <p:nvPr/>
            </p:nvSpPr>
            <p:spPr bwMode="auto">
              <a:xfrm>
                <a:off x="1908175" y="3841750"/>
                <a:ext cx="228600" cy="230187"/>
              </a:xfrm>
              <a:custGeom>
                <a:avLst/>
                <a:gdLst>
                  <a:gd name="T0" fmla="*/ 44 w 88"/>
                  <a:gd name="T1" fmla="*/ 0 h 88"/>
                  <a:gd name="T2" fmla="*/ 0 w 88"/>
                  <a:gd name="T3" fmla="*/ 44 h 88"/>
                  <a:gd name="T4" fmla="*/ 44 w 88"/>
                  <a:gd name="T5" fmla="*/ 88 h 88"/>
                  <a:gd name="T6" fmla="*/ 88 w 88"/>
                  <a:gd name="T7" fmla="*/ 44 h 88"/>
                  <a:gd name="T8" fmla="*/ 44 w 88"/>
                  <a:gd name="T9" fmla="*/ 0 h 88"/>
                  <a:gd name="T10" fmla="*/ 44 w 88"/>
                  <a:gd name="T11" fmla="*/ 84 h 88"/>
                  <a:gd name="T12" fmla="*/ 4 w 88"/>
                  <a:gd name="T13" fmla="*/ 44 h 88"/>
                  <a:gd name="T14" fmla="*/ 44 w 88"/>
                  <a:gd name="T15" fmla="*/ 4 h 88"/>
                  <a:gd name="T16" fmla="*/ 84 w 88"/>
                  <a:gd name="T17" fmla="*/ 44 h 88"/>
                  <a:gd name="T18" fmla="*/ 44 w 88"/>
                  <a:gd name="T19" fmla="*/ 84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 h="88">
                    <a:moveTo>
                      <a:pt x="44" y="0"/>
                    </a:moveTo>
                    <a:cubicBezTo>
                      <a:pt x="20" y="0"/>
                      <a:pt x="0" y="20"/>
                      <a:pt x="0" y="44"/>
                    </a:cubicBezTo>
                    <a:cubicBezTo>
                      <a:pt x="0" y="68"/>
                      <a:pt x="20" y="88"/>
                      <a:pt x="44" y="88"/>
                    </a:cubicBezTo>
                    <a:cubicBezTo>
                      <a:pt x="68" y="88"/>
                      <a:pt x="88" y="68"/>
                      <a:pt x="88" y="44"/>
                    </a:cubicBezTo>
                    <a:cubicBezTo>
                      <a:pt x="88" y="20"/>
                      <a:pt x="68" y="0"/>
                      <a:pt x="44" y="0"/>
                    </a:cubicBezTo>
                    <a:close/>
                    <a:moveTo>
                      <a:pt x="44" y="84"/>
                    </a:moveTo>
                    <a:cubicBezTo>
                      <a:pt x="22" y="84"/>
                      <a:pt x="4" y="66"/>
                      <a:pt x="4" y="44"/>
                    </a:cubicBezTo>
                    <a:cubicBezTo>
                      <a:pt x="4" y="22"/>
                      <a:pt x="22" y="4"/>
                      <a:pt x="44" y="4"/>
                    </a:cubicBezTo>
                    <a:cubicBezTo>
                      <a:pt x="66" y="4"/>
                      <a:pt x="84" y="22"/>
                      <a:pt x="84" y="44"/>
                    </a:cubicBezTo>
                    <a:cubicBezTo>
                      <a:pt x="84" y="66"/>
                      <a:pt x="66" y="84"/>
                      <a:pt x="44"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6" name="Freeform 185"/>
              <p:cNvSpPr>
                <a:spLocks noEditPoints="1"/>
              </p:cNvSpPr>
              <p:nvPr/>
            </p:nvSpPr>
            <p:spPr bwMode="auto">
              <a:xfrm>
                <a:off x="1949450" y="3884613"/>
                <a:ext cx="146050" cy="146050"/>
              </a:xfrm>
              <a:custGeom>
                <a:avLst/>
                <a:gdLst>
                  <a:gd name="T0" fmla="*/ 28 w 56"/>
                  <a:gd name="T1" fmla="*/ 0 h 56"/>
                  <a:gd name="T2" fmla="*/ 0 w 56"/>
                  <a:gd name="T3" fmla="*/ 28 h 56"/>
                  <a:gd name="T4" fmla="*/ 28 w 56"/>
                  <a:gd name="T5" fmla="*/ 56 h 56"/>
                  <a:gd name="T6" fmla="*/ 56 w 56"/>
                  <a:gd name="T7" fmla="*/ 28 h 56"/>
                  <a:gd name="T8" fmla="*/ 28 w 56"/>
                  <a:gd name="T9" fmla="*/ 0 h 56"/>
                  <a:gd name="T10" fmla="*/ 28 w 56"/>
                  <a:gd name="T11" fmla="*/ 52 h 56"/>
                  <a:gd name="T12" fmla="*/ 4 w 56"/>
                  <a:gd name="T13" fmla="*/ 28 h 56"/>
                  <a:gd name="T14" fmla="*/ 28 w 56"/>
                  <a:gd name="T15" fmla="*/ 4 h 56"/>
                  <a:gd name="T16" fmla="*/ 52 w 56"/>
                  <a:gd name="T17" fmla="*/ 28 h 56"/>
                  <a:gd name="T18" fmla="*/ 28 w 56"/>
                  <a:gd name="T19" fmla="*/ 52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6" h="56">
                    <a:moveTo>
                      <a:pt x="28" y="0"/>
                    </a:moveTo>
                    <a:cubicBezTo>
                      <a:pt x="13" y="0"/>
                      <a:pt x="0" y="13"/>
                      <a:pt x="0" y="28"/>
                    </a:cubicBezTo>
                    <a:cubicBezTo>
                      <a:pt x="0" y="43"/>
                      <a:pt x="13" y="56"/>
                      <a:pt x="28" y="56"/>
                    </a:cubicBezTo>
                    <a:cubicBezTo>
                      <a:pt x="43" y="56"/>
                      <a:pt x="56" y="43"/>
                      <a:pt x="56" y="28"/>
                    </a:cubicBezTo>
                    <a:cubicBezTo>
                      <a:pt x="56" y="13"/>
                      <a:pt x="43" y="0"/>
                      <a:pt x="28" y="0"/>
                    </a:cubicBezTo>
                    <a:close/>
                    <a:moveTo>
                      <a:pt x="28" y="52"/>
                    </a:moveTo>
                    <a:cubicBezTo>
                      <a:pt x="15" y="52"/>
                      <a:pt x="4" y="41"/>
                      <a:pt x="4" y="28"/>
                    </a:cubicBezTo>
                    <a:cubicBezTo>
                      <a:pt x="4" y="15"/>
                      <a:pt x="15" y="4"/>
                      <a:pt x="28" y="4"/>
                    </a:cubicBezTo>
                    <a:cubicBezTo>
                      <a:pt x="41" y="4"/>
                      <a:pt x="52" y="15"/>
                      <a:pt x="52" y="28"/>
                    </a:cubicBezTo>
                    <a:cubicBezTo>
                      <a:pt x="52" y="41"/>
                      <a:pt x="41" y="52"/>
                      <a:pt x="28" y="5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sp>
          <p:nvSpPr>
            <p:cNvPr id="102" name="Freeform 151"/>
            <p:cNvSpPr>
              <a:spLocks noEditPoints="1"/>
            </p:cNvSpPr>
            <p:nvPr/>
          </p:nvSpPr>
          <p:spPr bwMode="auto">
            <a:xfrm>
              <a:off x="8087826" y="2246792"/>
              <a:ext cx="1002608" cy="1002614"/>
            </a:xfrm>
            <a:custGeom>
              <a:avLst/>
              <a:gdLst>
                <a:gd name="T0" fmla="*/ 88 w 176"/>
                <a:gd name="T1" fmla="*/ 0 h 176"/>
                <a:gd name="T2" fmla="*/ 0 w 176"/>
                <a:gd name="T3" fmla="*/ 88 h 176"/>
                <a:gd name="T4" fmla="*/ 88 w 176"/>
                <a:gd name="T5" fmla="*/ 176 h 176"/>
                <a:gd name="T6" fmla="*/ 176 w 176"/>
                <a:gd name="T7" fmla="*/ 88 h 176"/>
                <a:gd name="T8" fmla="*/ 88 w 176"/>
                <a:gd name="T9" fmla="*/ 0 h 176"/>
                <a:gd name="T10" fmla="*/ 88 w 176"/>
                <a:gd name="T11" fmla="*/ 168 h 176"/>
                <a:gd name="T12" fmla="*/ 36 w 176"/>
                <a:gd name="T13" fmla="*/ 149 h 176"/>
                <a:gd name="T14" fmla="*/ 64 w 176"/>
                <a:gd name="T15" fmla="*/ 131 h 176"/>
                <a:gd name="T16" fmla="*/ 77 w 176"/>
                <a:gd name="T17" fmla="*/ 102 h 176"/>
                <a:gd name="T18" fmla="*/ 73 w 176"/>
                <a:gd name="T19" fmla="*/ 95 h 176"/>
                <a:gd name="T20" fmla="*/ 64 w 176"/>
                <a:gd name="T21" fmla="*/ 59 h 176"/>
                <a:gd name="T22" fmla="*/ 84 w 176"/>
                <a:gd name="T23" fmla="*/ 35 h 176"/>
                <a:gd name="T24" fmla="*/ 96 w 176"/>
                <a:gd name="T25" fmla="*/ 33 h 176"/>
                <a:gd name="T26" fmla="*/ 100 w 176"/>
                <a:gd name="T27" fmla="*/ 32 h 176"/>
                <a:gd name="T28" fmla="*/ 116 w 176"/>
                <a:gd name="T29" fmla="*/ 60 h 176"/>
                <a:gd name="T30" fmla="*/ 108 w 176"/>
                <a:gd name="T31" fmla="*/ 94 h 176"/>
                <a:gd name="T32" fmla="*/ 104 w 176"/>
                <a:gd name="T33" fmla="*/ 102 h 176"/>
                <a:gd name="T34" fmla="*/ 102 w 176"/>
                <a:gd name="T35" fmla="*/ 117 h 176"/>
                <a:gd name="T36" fmla="*/ 120 w 176"/>
                <a:gd name="T37" fmla="*/ 133 h 176"/>
                <a:gd name="T38" fmla="*/ 141 w 176"/>
                <a:gd name="T39" fmla="*/ 148 h 176"/>
                <a:gd name="T40" fmla="*/ 88 w 176"/>
                <a:gd name="T41" fmla="*/ 168 h 176"/>
                <a:gd name="T42" fmla="*/ 146 w 176"/>
                <a:gd name="T43" fmla="*/ 143 h 176"/>
                <a:gd name="T44" fmla="*/ 123 w 176"/>
                <a:gd name="T45" fmla="*/ 126 h 176"/>
                <a:gd name="T46" fmla="*/ 110 w 176"/>
                <a:gd name="T47" fmla="*/ 115 h 176"/>
                <a:gd name="T48" fmla="*/ 111 w 176"/>
                <a:gd name="T49" fmla="*/ 105 h 176"/>
                <a:gd name="T50" fmla="*/ 115 w 176"/>
                <a:gd name="T51" fmla="*/ 98 h 176"/>
                <a:gd name="T52" fmla="*/ 124 w 176"/>
                <a:gd name="T53" fmla="*/ 60 h 176"/>
                <a:gd name="T54" fmla="*/ 100 w 176"/>
                <a:gd name="T55" fmla="*/ 24 h 176"/>
                <a:gd name="T56" fmla="*/ 93 w 176"/>
                <a:gd name="T57" fmla="*/ 25 h 176"/>
                <a:gd name="T58" fmla="*/ 84 w 176"/>
                <a:gd name="T59" fmla="*/ 27 h 176"/>
                <a:gd name="T60" fmla="*/ 56 w 176"/>
                <a:gd name="T61" fmla="*/ 59 h 176"/>
                <a:gd name="T62" fmla="*/ 66 w 176"/>
                <a:gd name="T63" fmla="*/ 99 h 176"/>
                <a:gd name="T64" fmla="*/ 69 w 176"/>
                <a:gd name="T65" fmla="*/ 105 h 176"/>
                <a:gd name="T66" fmla="*/ 61 w 176"/>
                <a:gd name="T67" fmla="*/ 124 h 176"/>
                <a:gd name="T68" fmla="*/ 30 w 176"/>
                <a:gd name="T69" fmla="*/ 143 h 176"/>
                <a:gd name="T70" fmla="*/ 8 w 176"/>
                <a:gd name="T71" fmla="*/ 88 h 176"/>
                <a:gd name="T72" fmla="*/ 88 w 176"/>
                <a:gd name="T73" fmla="*/ 8 h 176"/>
                <a:gd name="T74" fmla="*/ 168 w 176"/>
                <a:gd name="T75" fmla="*/ 88 h 176"/>
                <a:gd name="T76" fmla="*/ 146 w 176"/>
                <a:gd name="T77" fmla="*/ 143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76" h="176">
                  <a:moveTo>
                    <a:pt x="88" y="0"/>
                  </a:moveTo>
                  <a:cubicBezTo>
                    <a:pt x="39" y="0"/>
                    <a:pt x="0" y="39"/>
                    <a:pt x="0" y="88"/>
                  </a:cubicBezTo>
                  <a:cubicBezTo>
                    <a:pt x="0" y="137"/>
                    <a:pt x="39" y="176"/>
                    <a:pt x="88" y="176"/>
                  </a:cubicBezTo>
                  <a:cubicBezTo>
                    <a:pt x="137" y="176"/>
                    <a:pt x="176" y="137"/>
                    <a:pt x="176" y="88"/>
                  </a:cubicBezTo>
                  <a:cubicBezTo>
                    <a:pt x="176" y="39"/>
                    <a:pt x="137" y="0"/>
                    <a:pt x="88" y="0"/>
                  </a:cubicBezTo>
                  <a:moveTo>
                    <a:pt x="88" y="168"/>
                  </a:moveTo>
                  <a:cubicBezTo>
                    <a:pt x="68" y="168"/>
                    <a:pt x="50" y="161"/>
                    <a:pt x="36" y="149"/>
                  </a:cubicBezTo>
                  <a:cubicBezTo>
                    <a:pt x="47" y="139"/>
                    <a:pt x="52" y="137"/>
                    <a:pt x="64" y="131"/>
                  </a:cubicBezTo>
                  <a:cubicBezTo>
                    <a:pt x="78" y="125"/>
                    <a:pt x="82" y="114"/>
                    <a:pt x="77" y="102"/>
                  </a:cubicBezTo>
                  <a:cubicBezTo>
                    <a:pt x="76" y="99"/>
                    <a:pt x="74" y="97"/>
                    <a:pt x="73" y="95"/>
                  </a:cubicBezTo>
                  <a:cubicBezTo>
                    <a:pt x="69" y="87"/>
                    <a:pt x="64" y="79"/>
                    <a:pt x="64" y="59"/>
                  </a:cubicBezTo>
                  <a:cubicBezTo>
                    <a:pt x="64" y="35"/>
                    <a:pt x="75" y="35"/>
                    <a:pt x="84" y="35"/>
                  </a:cubicBezTo>
                  <a:cubicBezTo>
                    <a:pt x="90" y="35"/>
                    <a:pt x="93" y="34"/>
                    <a:pt x="96" y="33"/>
                  </a:cubicBezTo>
                  <a:cubicBezTo>
                    <a:pt x="97" y="32"/>
                    <a:pt x="98" y="32"/>
                    <a:pt x="100" y="32"/>
                  </a:cubicBezTo>
                  <a:cubicBezTo>
                    <a:pt x="108" y="32"/>
                    <a:pt x="116" y="39"/>
                    <a:pt x="116" y="60"/>
                  </a:cubicBezTo>
                  <a:cubicBezTo>
                    <a:pt x="116" y="81"/>
                    <a:pt x="113" y="86"/>
                    <a:pt x="108" y="94"/>
                  </a:cubicBezTo>
                  <a:cubicBezTo>
                    <a:pt x="107" y="96"/>
                    <a:pt x="105" y="99"/>
                    <a:pt x="104" y="102"/>
                  </a:cubicBezTo>
                  <a:cubicBezTo>
                    <a:pt x="101" y="107"/>
                    <a:pt x="101" y="112"/>
                    <a:pt x="102" y="117"/>
                  </a:cubicBezTo>
                  <a:cubicBezTo>
                    <a:pt x="105" y="123"/>
                    <a:pt x="110" y="128"/>
                    <a:pt x="120" y="133"/>
                  </a:cubicBezTo>
                  <a:cubicBezTo>
                    <a:pt x="128" y="137"/>
                    <a:pt x="136" y="144"/>
                    <a:pt x="141" y="148"/>
                  </a:cubicBezTo>
                  <a:cubicBezTo>
                    <a:pt x="127" y="160"/>
                    <a:pt x="108" y="168"/>
                    <a:pt x="88" y="168"/>
                  </a:cubicBezTo>
                  <a:moveTo>
                    <a:pt x="146" y="143"/>
                  </a:moveTo>
                  <a:cubicBezTo>
                    <a:pt x="142" y="138"/>
                    <a:pt x="132" y="130"/>
                    <a:pt x="123" y="126"/>
                  </a:cubicBezTo>
                  <a:cubicBezTo>
                    <a:pt x="116" y="122"/>
                    <a:pt x="111" y="118"/>
                    <a:pt x="110" y="115"/>
                  </a:cubicBezTo>
                  <a:cubicBezTo>
                    <a:pt x="109" y="112"/>
                    <a:pt x="109" y="109"/>
                    <a:pt x="111" y="105"/>
                  </a:cubicBezTo>
                  <a:cubicBezTo>
                    <a:pt x="113" y="102"/>
                    <a:pt x="114" y="100"/>
                    <a:pt x="115" y="98"/>
                  </a:cubicBezTo>
                  <a:cubicBezTo>
                    <a:pt x="120" y="89"/>
                    <a:pt x="124" y="83"/>
                    <a:pt x="124" y="60"/>
                  </a:cubicBezTo>
                  <a:cubicBezTo>
                    <a:pt x="124" y="26"/>
                    <a:pt x="104" y="24"/>
                    <a:pt x="100" y="24"/>
                  </a:cubicBezTo>
                  <a:cubicBezTo>
                    <a:pt x="97" y="24"/>
                    <a:pt x="95" y="25"/>
                    <a:pt x="93" y="25"/>
                  </a:cubicBezTo>
                  <a:cubicBezTo>
                    <a:pt x="91" y="26"/>
                    <a:pt x="89" y="27"/>
                    <a:pt x="84" y="27"/>
                  </a:cubicBezTo>
                  <a:cubicBezTo>
                    <a:pt x="75" y="27"/>
                    <a:pt x="56" y="28"/>
                    <a:pt x="56" y="59"/>
                  </a:cubicBezTo>
                  <a:cubicBezTo>
                    <a:pt x="56" y="81"/>
                    <a:pt x="62" y="91"/>
                    <a:pt x="66" y="99"/>
                  </a:cubicBezTo>
                  <a:cubicBezTo>
                    <a:pt x="67" y="101"/>
                    <a:pt x="68" y="103"/>
                    <a:pt x="69" y="105"/>
                  </a:cubicBezTo>
                  <a:cubicBezTo>
                    <a:pt x="73" y="114"/>
                    <a:pt x="70" y="120"/>
                    <a:pt x="61" y="124"/>
                  </a:cubicBezTo>
                  <a:cubicBezTo>
                    <a:pt x="48" y="130"/>
                    <a:pt x="42" y="132"/>
                    <a:pt x="30" y="143"/>
                  </a:cubicBezTo>
                  <a:cubicBezTo>
                    <a:pt x="16" y="129"/>
                    <a:pt x="8" y="109"/>
                    <a:pt x="8" y="88"/>
                  </a:cubicBezTo>
                  <a:cubicBezTo>
                    <a:pt x="8" y="44"/>
                    <a:pt x="44" y="8"/>
                    <a:pt x="88" y="8"/>
                  </a:cubicBezTo>
                  <a:cubicBezTo>
                    <a:pt x="132" y="8"/>
                    <a:pt x="168" y="44"/>
                    <a:pt x="168" y="88"/>
                  </a:cubicBezTo>
                  <a:cubicBezTo>
                    <a:pt x="168" y="109"/>
                    <a:pt x="160" y="128"/>
                    <a:pt x="146" y="143"/>
                  </a:cubicBezTo>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3" name="Freeform 152"/>
            <p:cNvSpPr>
              <a:spLocks noEditPoints="1"/>
            </p:cNvSpPr>
            <p:nvPr/>
          </p:nvSpPr>
          <p:spPr bwMode="auto">
            <a:xfrm>
              <a:off x="608526" y="399766"/>
              <a:ext cx="1007478" cy="1002614"/>
            </a:xfrm>
            <a:custGeom>
              <a:avLst/>
              <a:gdLst>
                <a:gd name="T0" fmla="*/ 88 w 176"/>
                <a:gd name="T1" fmla="*/ 0 h 176"/>
                <a:gd name="T2" fmla="*/ 0 w 176"/>
                <a:gd name="T3" fmla="*/ 88 h 176"/>
                <a:gd name="T4" fmla="*/ 88 w 176"/>
                <a:gd name="T5" fmla="*/ 176 h 176"/>
                <a:gd name="T6" fmla="*/ 176 w 176"/>
                <a:gd name="T7" fmla="*/ 88 h 176"/>
                <a:gd name="T8" fmla="*/ 88 w 176"/>
                <a:gd name="T9" fmla="*/ 0 h 176"/>
                <a:gd name="T10" fmla="*/ 88 w 176"/>
                <a:gd name="T11" fmla="*/ 168 h 176"/>
                <a:gd name="T12" fmla="*/ 38 w 176"/>
                <a:gd name="T13" fmla="*/ 151 h 176"/>
                <a:gd name="T14" fmla="*/ 64 w 176"/>
                <a:gd name="T15" fmla="*/ 133 h 176"/>
                <a:gd name="T16" fmla="*/ 74 w 176"/>
                <a:gd name="T17" fmla="*/ 124 h 176"/>
                <a:gd name="T18" fmla="*/ 71 w 176"/>
                <a:gd name="T19" fmla="*/ 116 h 176"/>
                <a:gd name="T20" fmla="*/ 67 w 176"/>
                <a:gd name="T21" fmla="*/ 115 h 176"/>
                <a:gd name="T22" fmla="*/ 50 w 176"/>
                <a:gd name="T23" fmla="*/ 112 h 176"/>
                <a:gd name="T24" fmla="*/ 56 w 176"/>
                <a:gd name="T25" fmla="*/ 72 h 176"/>
                <a:gd name="T26" fmla="*/ 90 w 176"/>
                <a:gd name="T27" fmla="*/ 32 h 176"/>
                <a:gd name="T28" fmla="*/ 120 w 176"/>
                <a:gd name="T29" fmla="*/ 74 h 176"/>
                <a:gd name="T30" fmla="*/ 126 w 176"/>
                <a:gd name="T31" fmla="*/ 111 h 176"/>
                <a:gd name="T32" fmla="*/ 107 w 176"/>
                <a:gd name="T33" fmla="*/ 114 h 176"/>
                <a:gd name="T34" fmla="*/ 103 w 176"/>
                <a:gd name="T35" fmla="*/ 116 h 176"/>
                <a:gd name="T36" fmla="*/ 111 w 176"/>
                <a:gd name="T37" fmla="*/ 132 h 176"/>
                <a:gd name="T38" fmla="*/ 137 w 176"/>
                <a:gd name="T39" fmla="*/ 151 h 176"/>
                <a:gd name="T40" fmla="*/ 88 w 176"/>
                <a:gd name="T41" fmla="*/ 168 h 176"/>
                <a:gd name="T42" fmla="*/ 143 w 176"/>
                <a:gd name="T43" fmla="*/ 146 h 176"/>
                <a:gd name="T44" fmla="*/ 115 w 176"/>
                <a:gd name="T45" fmla="*/ 125 h 176"/>
                <a:gd name="T46" fmla="*/ 111 w 176"/>
                <a:gd name="T47" fmla="*/ 122 h 176"/>
                <a:gd name="T48" fmla="*/ 135 w 176"/>
                <a:gd name="T49" fmla="*/ 116 h 176"/>
                <a:gd name="T50" fmla="*/ 137 w 176"/>
                <a:gd name="T51" fmla="*/ 112 h 176"/>
                <a:gd name="T52" fmla="*/ 135 w 176"/>
                <a:gd name="T53" fmla="*/ 109 h 176"/>
                <a:gd name="T54" fmla="*/ 128 w 176"/>
                <a:gd name="T55" fmla="*/ 74 h 176"/>
                <a:gd name="T56" fmla="*/ 90 w 176"/>
                <a:gd name="T57" fmla="*/ 24 h 176"/>
                <a:gd name="T58" fmla="*/ 48 w 176"/>
                <a:gd name="T59" fmla="*/ 72 h 176"/>
                <a:gd name="T60" fmla="*/ 42 w 176"/>
                <a:gd name="T61" fmla="*/ 109 h 176"/>
                <a:gd name="T62" fmla="*/ 39 w 176"/>
                <a:gd name="T63" fmla="*/ 112 h 176"/>
                <a:gd name="T64" fmla="*/ 41 w 176"/>
                <a:gd name="T65" fmla="*/ 116 h 176"/>
                <a:gd name="T66" fmla="*/ 66 w 176"/>
                <a:gd name="T67" fmla="*/ 123 h 176"/>
                <a:gd name="T68" fmla="*/ 62 w 176"/>
                <a:gd name="T69" fmla="*/ 125 h 176"/>
                <a:gd name="T70" fmla="*/ 32 w 176"/>
                <a:gd name="T71" fmla="*/ 145 h 176"/>
                <a:gd name="T72" fmla="*/ 8 w 176"/>
                <a:gd name="T73" fmla="*/ 88 h 176"/>
                <a:gd name="T74" fmla="*/ 88 w 176"/>
                <a:gd name="T75" fmla="*/ 8 h 176"/>
                <a:gd name="T76" fmla="*/ 168 w 176"/>
                <a:gd name="T77" fmla="*/ 88 h 176"/>
                <a:gd name="T78" fmla="*/ 143 w 176"/>
                <a:gd name="T79" fmla="*/ 146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76" h="176">
                  <a:moveTo>
                    <a:pt x="88" y="0"/>
                  </a:moveTo>
                  <a:cubicBezTo>
                    <a:pt x="39" y="0"/>
                    <a:pt x="0" y="39"/>
                    <a:pt x="0" y="88"/>
                  </a:cubicBezTo>
                  <a:cubicBezTo>
                    <a:pt x="0" y="137"/>
                    <a:pt x="39" y="176"/>
                    <a:pt x="88" y="176"/>
                  </a:cubicBezTo>
                  <a:cubicBezTo>
                    <a:pt x="137" y="176"/>
                    <a:pt x="176" y="137"/>
                    <a:pt x="176" y="88"/>
                  </a:cubicBezTo>
                  <a:cubicBezTo>
                    <a:pt x="176" y="39"/>
                    <a:pt x="137" y="0"/>
                    <a:pt x="88" y="0"/>
                  </a:cubicBezTo>
                  <a:moveTo>
                    <a:pt x="88" y="168"/>
                  </a:moveTo>
                  <a:cubicBezTo>
                    <a:pt x="69" y="168"/>
                    <a:pt x="52" y="161"/>
                    <a:pt x="38" y="151"/>
                  </a:cubicBezTo>
                  <a:cubicBezTo>
                    <a:pt x="44" y="143"/>
                    <a:pt x="55" y="136"/>
                    <a:pt x="64" y="133"/>
                  </a:cubicBezTo>
                  <a:cubicBezTo>
                    <a:pt x="70" y="131"/>
                    <a:pt x="73" y="128"/>
                    <a:pt x="74" y="124"/>
                  </a:cubicBezTo>
                  <a:cubicBezTo>
                    <a:pt x="75" y="119"/>
                    <a:pt x="72" y="116"/>
                    <a:pt x="71" y="116"/>
                  </a:cubicBezTo>
                  <a:cubicBezTo>
                    <a:pt x="70" y="115"/>
                    <a:pt x="69" y="114"/>
                    <a:pt x="67" y="115"/>
                  </a:cubicBezTo>
                  <a:cubicBezTo>
                    <a:pt x="67" y="115"/>
                    <a:pt x="60" y="117"/>
                    <a:pt x="50" y="112"/>
                  </a:cubicBezTo>
                  <a:cubicBezTo>
                    <a:pt x="53" y="106"/>
                    <a:pt x="56" y="95"/>
                    <a:pt x="56" y="72"/>
                  </a:cubicBezTo>
                  <a:cubicBezTo>
                    <a:pt x="56" y="35"/>
                    <a:pt x="72" y="32"/>
                    <a:pt x="90" y="32"/>
                  </a:cubicBezTo>
                  <a:cubicBezTo>
                    <a:pt x="103" y="32"/>
                    <a:pt x="120" y="36"/>
                    <a:pt x="120" y="74"/>
                  </a:cubicBezTo>
                  <a:cubicBezTo>
                    <a:pt x="120" y="95"/>
                    <a:pt x="123" y="106"/>
                    <a:pt x="126" y="111"/>
                  </a:cubicBezTo>
                  <a:cubicBezTo>
                    <a:pt x="122" y="113"/>
                    <a:pt x="115" y="115"/>
                    <a:pt x="107" y="114"/>
                  </a:cubicBezTo>
                  <a:cubicBezTo>
                    <a:pt x="105" y="114"/>
                    <a:pt x="103" y="115"/>
                    <a:pt x="103" y="116"/>
                  </a:cubicBezTo>
                  <a:cubicBezTo>
                    <a:pt x="101" y="120"/>
                    <a:pt x="101" y="128"/>
                    <a:pt x="111" y="132"/>
                  </a:cubicBezTo>
                  <a:cubicBezTo>
                    <a:pt x="120" y="136"/>
                    <a:pt x="129" y="141"/>
                    <a:pt x="137" y="151"/>
                  </a:cubicBezTo>
                  <a:cubicBezTo>
                    <a:pt x="124" y="162"/>
                    <a:pt x="107" y="168"/>
                    <a:pt x="88" y="168"/>
                  </a:cubicBezTo>
                  <a:moveTo>
                    <a:pt x="143" y="146"/>
                  </a:moveTo>
                  <a:cubicBezTo>
                    <a:pt x="135" y="135"/>
                    <a:pt x="124" y="129"/>
                    <a:pt x="115" y="125"/>
                  </a:cubicBezTo>
                  <a:cubicBezTo>
                    <a:pt x="113" y="124"/>
                    <a:pt x="112" y="123"/>
                    <a:pt x="111" y="122"/>
                  </a:cubicBezTo>
                  <a:cubicBezTo>
                    <a:pt x="124" y="122"/>
                    <a:pt x="135" y="116"/>
                    <a:pt x="135" y="116"/>
                  </a:cubicBezTo>
                  <a:cubicBezTo>
                    <a:pt x="136" y="115"/>
                    <a:pt x="137" y="113"/>
                    <a:pt x="137" y="112"/>
                  </a:cubicBezTo>
                  <a:cubicBezTo>
                    <a:pt x="137" y="110"/>
                    <a:pt x="136" y="109"/>
                    <a:pt x="135" y="109"/>
                  </a:cubicBezTo>
                  <a:cubicBezTo>
                    <a:pt x="134" y="108"/>
                    <a:pt x="128" y="103"/>
                    <a:pt x="128" y="74"/>
                  </a:cubicBezTo>
                  <a:cubicBezTo>
                    <a:pt x="128" y="41"/>
                    <a:pt x="115" y="24"/>
                    <a:pt x="90" y="24"/>
                  </a:cubicBezTo>
                  <a:cubicBezTo>
                    <a:pt x="69" y="24"/>
                    <a:pt x="48" y="30"/>
                    <a:pt x="48" y="72"/>
                  </a:cubicBezTo>
                  <a:cubicBezTo>
                    <a:pt x="48" y="102"/>
                    <a:pt x="43" y="108"/>
                    <a:pt x="42" y="109"/>
                  </a:cubicBezTo>
                  <a:cubicBezTo>
                    <a:pt x="40" y="109"/>
                    <a:pt x="39" y="110"/>
                    <a:pt x="39" y="112"/>
                  </a:cubicBezTo>
                  <a:cubicBezTo>
                    <a:pt x="39" y="114"/>
                    <a:pt x="39" y="115"/>
                    <a:pt x="41" y="116"/>
                  </a:cubicBezTo>
                  <a:cubicBezTo>
                    <a:pt x="52" y="123"/>
                    <a:pt x="61" y="123"/>
                    <a:pt x="66" y="123"/>
                  </a:cubicBezTo>
                  <a:cubicBezTo>
                    <a:pt x="65" y="123"/>
                    <a:pt x="64" y="124"/>
                    <a:pt x="62" y="125"/>
                  </a:cubicBezTo>
                  <a:cubicBezTo>
                    <a:pt x="51" y="129"/>
                    <a:pt x="39" y="137"/>
                    <a:pt x="32" y="145"/>
                  </a:cubicBezTo>
                  <a:cubicBezTo>
                    <a:pt x="17" y="131"/>
                    <a:pt x="8" y="110"/>
                    <a:pt x="8" y="88"/>
                  </a:cubicBezTo>
                  <a:cubicBezTo>
                    <a:pt x="8" y="44"/>
                    <a:pt x="44" y="8"/>
                    <a:pt x="88" y="8"/>
                  </a:cubicBezTo>
                  <a:cubicBezTo>
                    <a:pt x="132" y="8"/>
                    <a:pt x="168" y="44"/>
                    <a:pt x="168" y="88"/>
                  </a:cubicBezTo>
                  <a:cubicBezTo>
                    <a:pt x="168" y="111"/>
                    <a:pt x="159" y="131"/>
                    <a:pt x="143" y="146"/>
                  </a:cubicBezTo>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4" name="Freeform 153"/>
            <p:cNvSpPr>
              <a:spLocks noEditPoints="1"/>
            </p:cNvSpPr>
            <p:nvPr/>
          </p:nvSpPr>
          <p:spPr bwMode="auto">
            <a:xfrm>
              <a:off x="1519359" y="3906624"/>
              <a:ext cx="1002610" cy="910140"/>
            </a:xfrm>
            <a:custGeom>
              <a:avLst/>
              <a:gdLst>
                <a:gd name="T0" fmla="*/ 132 w 176"/>
                <a:gd name="T1" fmla="*/ 98 h 160"/>
                <a:gd name="T2" fmla="*/ 143 w 176"/>
                <a:gd name="T3" fmla="*/ 60 h 160"/>
                <a:gd name="T4" fmla="*/ 131 w 176"/>
                <a:gd name="T5" fmla="*/ 11 h 160"/>
                <a:gd name="T6" fmla="*/ 104 w 176"/>
                <a:gd name="T7" fmla="*/ 11 h 160"/>
                <a:gd name="T8" fmla="*/ 107 w 176"/>
                <a:gd name="T9" fmla="*/ 18 h 160"/>
                <a:gd name="T10" fmla="*/ 127 w 176"/>
                <a:gd name="T11" fmla="*/ 18 h 160"/>
                <a:gd name="T12" fmla="*/ 137 w 176"/>
                <a:gd name="T13" fmla="*/ 55 h 160"/>
                <a:gd name="T14" fmla="*/ 136 w 176"/>
                <a:gd name="T15" fmla="*/ 72 h 160"/>
                <a:gd name="T16" fmla="*/ 134 w 176"/>
                <a:gd name="T17" fmla="*/ 74 h 160"/>
                <a:gd name="T18" fmla="*/ 145 w 176"/>
                <a:gd name="T19" fmla="*/ 125 h 160"/>
                <a:gd name="T20" fmla="*/ 142 w 176"/>
                <a:gd name="T21" fmla="*/ 144 h 160"/>
                <a:gd name="T22" fmla="*/ 172 w 176"/>
                <a:gd name="T23" fmla="*/ 152 h 160"/>
                <a:gd name="T24" fmla="*/ 147 w 176"/>
                <a:gd name="T25" fmla="*/ 117 h 160"/>
                <a:gd name="T26" fmla="*/ 88 w 176"/>
                <a:gd name="T27" fmla="*/ 101 h 160"/>
                <a:gd name="T28" fmla="*/ 99 w 176"/>
                <a:gd name="T29" fmla="*/ 58 h 160"/>
                <a:gd name="T30" fmla="*/ 86 w 176"/>
                <a:gd name="T31" fmla="*/ 3 h 160"/>
                <a:gd name="T32" fmla="*/ 55 w 176"/>
                <a:gd name="T33" fmla="*/ 5 h 160"/>
                <a:gd name="T34" fmla="*/ 37 w 176"/>
                <a:gd name="T35" fmla="*/ 57 h 160"/>
                <a:gd name="T36" fmla="*/ 48 w 176"/>
                <a:gd name="T37" fmla="*/ 101 h 160"/>
                <a:gd name="T38" fmla="*/ 0 w 176"/>
                <a:gd name="T39" fmla="*/ 156 h 160"/>
                <a:gd name="T40" fmla="*/ 132 w 176"/>
                <a:gd name="T41" fmla="*/ 160 h 160"/>
                <a:gd name="T42" fmla="*/ 104 w 176"/>
                <a:gd name="T43" fmla="*/ 121 h 160"/>
                <a:gd name="T44" fmla="*/ 34 w 176"/>
                <a:gd name="T45" fmla="*/ 129 h 160"/>
                <a:gd name="T46" fmla="*/ 46 w 176"/>
                <a:gd name="T47" fmla="*/ 74 h 160"/>
                <a:gd name="T48" fmla="*/ 45 w 176"/>
                <a:gd name="T49" fmla="*/ 72 h 160"/>
                <a:gd name="T50" fmla="*/ 45 w 176"/>
                <a:gd name="T51" fmla="*/ 54 h 160"/>
                <a:gd name="T52" fmla="*/ 58 w 176"/>
                <a:gd name="T53" fmla="*/ 12 h 160"/>
                <a:gd name="T54" fmla="*/ 74 w 176"/>
                <a:gd name="T55" fmla="*/ 8 h 160"/>
                <a:gd name="T56" fmla="*/ 92 w 176"/>
                <a:gd name="T57" fmla="*/ 24 h 160"/>
                <a:gd name="T58" fmla="*/ 91 w 176"/>
                <a:gd name="T59" fmla="*/ 60 h 160"/>
                <a:gd name="T60" fmla="*/ 91 w 176"/>
                <a:gd name="T61" fmla="*/ 72 h 160"/>
                <a:gd name="T62" fmla="*/ 80 w 176"/>
                <a:gd name="T63" fmla="*/ 101 h 160"/>
                <a:gd name="T64" fmla="*/ 128 w 176"/>
                <a:gd name="T65" fmla="*/ 152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6" h="160">
                  <a:moveTo>
                    <a:pt x="147" y="117"/>
                  </a:moveTo>
                  <a:cubicBezTo>
                    <a:pt x="147" y="117"/>
                    <a:pt x="132" y="113"/>
                    <a:pt x="132" y="98"/>
                  </a:cubicBezTo>
                  <a:cubicBezTo>
                    <a:pt x="132" y="85"/>
                    <a:pt x="139" y="81"/>
                    <a:pt x="142" y="77"/>
                  </a:cubicBezTo>
                  <a:cubicBezTo>
                    <a:pt x="142" y="77"/>
                    <a:pt x="146" y="73"/>
                    <a:pt x="143" y="60"/>
                  </a:cubicBezTo>
                  <a:cubicBezTo>
                    <a:pt x="149" y="53"/>
                    <a:pt x="150" y="40"/>
                    <a:pt x="144" y="27"/>
                  </a:cubicBezTo>
                  <a:cubicBezTo>
                    <a:pt x="140" y="18"/>
                    <a:pt x="136" y="13"/>
                    <a:pt x="131" y="11"/>
                  </a:cubicBezTo>
                  <a:cubicBezTo>
                    <a:pt x="127" y="9"/>
                    <a:pt x="123" y="8"/>
                    <a:pt x="119" y="8"/>
                  </a:cubicBezTo>
                  <a:cubicBezTo>
                    <a:pt x="113" y="8"/>
                    <a:pt x="107" y="10"/>
                    <a:pt x="104" y="11"/>
                  </a:cubicBezTo>
                  <a:cubicBezTo>
                    <a:pt x="105" y="13"/>
                    <a:pt x="106" y="15"/>
                    <a:pt x="107" y="18"/>
                  </a:cubicBezTo>
                  <a:cubicBezTo>
                    <a:pt x="107" y="18"/>
                    <a:pt x="107" y="18"/>
                    <a:pt x="107" y="18"/>
                  </a:cubicBezTo>
                  <a:cubicBezTo>
                    <a:pt x="109" y="17"/>
                    <a:pt x="114" y="16"/>
                    <a:pt x="119" y="16"/>
                  </a:cubicBezTo>
                  <a:cubicBezTo>
                    <a:pt x="122" y="16"/>
                    <a:pt x="125" y="17"/>
                    <a:pt x="127" y="18"/>
                  </a:cubicBezTo>
                  <a:cubicBezTo>
                    <a:pt x="129" y="19"/>
                    <a:pt x="133" y="22"/>
                    <a:pt x="137" y="30"/>
                  </a:cubicBezTo>
                  <a:cubicBezTo>
                    <a:pt x="142" y="41"/>
                    <a:pt x="140" y="51"/>
                    <a:pt x="137" y="55"/>
                  </a:cubicBezTo>
                  <a:cubicBezTo>
                    <a:pt x="135" y="57"/>
                    <a:pt x="135" y="60"/>
                    <a:pt x="135" y="62"/>
                  </a:cubicBezTo>
                  <a:cubicBezTo>
                    <a:pt x="137" y="69"/>
                    <a:pt x="136" y="71"/>
                    <a:pt x="136" y="72"/>
                  </a:cubicBezTo>
                  <a:cubicBezTo>
                    <a:pt x="136" y="72"/>
                    <a:pt x="135" y="72"/>
                    <a:pt x="135" y="73"/>
                  </a:cubicBezTo>
                  <a:cubicBezTo>
                    <a:pt x="135" y="73"/>
                    <a:pt x="134" y="74"/>
                    <a:pt x="134" y="74"/>
                  </a:cubicBezTo>
                  <a:cubicBezTo>
                    <a:pt x="131" y="78"/>
                    <a:pt x="124" y="85"/>
                    <a:pt x="124" y="98"/>
                  </a:cubicBezTo>
                  <a:cubicBezTo>
                    <a:pt x="124" y="115"/>
                    <a:pt x="137" y="123"/>
                    <a:pt x="145" y="125"/>
                  </a:cubicBezTo>
                  <a:cubicBezTo>
                    <a:pt x="155" y="128"/>
                    <a:pt x="166" y="133"/>
                    <a:pt x="168" y="144"/>
                  </a:cubicBezTo>
                  <a:cubicBezTo>
                    <a:pt x="142" y="144"/>
                    <a:pt x="142" y="144"/>
                    <a:pt x="142" y="144"/>
                  </a:cubicBezTo>
                  <a:cubicBezTo>
                    <a:pt x="143" y="146"/>
                    <a:pt x="144" y="149"/>
                    <a:pt x="144" y="152"/>
                  </a:cubicBezTo>
                  <a:cubicBezTo>
                    <a:pt x="172" y="152"/>
                    <a:pt x="172" y="152"/>
                    <a:pt x="172" y="152"/>
                  </a:cubicBezTo>
                  <a:cubicBezTo>
                    <a:pt x="176" y="152"/>
                    <a:pt x="176" y="148"/>
                    <a:pt x="176" y="148"/>
                  </a:cubicBezTo>
                  <a:cubicBezTo>
                    <a:pt x="176" y="127"/>
                    <a:pt x="156" y="120"/>
                    <a:pt x="147" y="117"/>
                  </a:cubicBezTo>
                  <a:moveTo>
                    <a:pt x="104" y="121"/>
                  </a:moveTo>
                  <a:cubicBezTo>
                    <a:pt x="104" y="121"/>
                    <a:pt x="88" y="117"/>
                    <a:pt x="88" y="101"/>
                  </a:cubicBezTo>
                  <a:cubicBezTo>
                    <a:pt x="88" y="86"/>
                    <a:pt x="95" y="81"/>
                    <a:pt x="97" y="77"/>
                  </a:cubicBezTo>
                  <a:cubicBezTo>
                    <a:pt x="97" y="77"/>
                    <a:pt x="102" y="73"/>
                    <a:pt x="99" y="58"/>
                  </a:cubicBezTo>
                  <a:cubicBezTo>
                    <a:pt x="105" y="50"/>
                    <a:pt x="106" y="36"/>
                    <a:pt x="100" y="21"/>
                  </a:cubicBezTo>
                  <a:cubicBezTo>
                    <a:pt x="95" y="11"/>
                    <a:pt x="92" y="6"/>
                    <a:pt x="86" y="3"/>
                  </a:cubicBezTo>
                  <a:cubicBezTo>
                    <a:pt x="82" y="1"/>
                    <a:pt x="78" y="0"/>
                    <a:pt x="74" y="0"/>
                  </a:cubicBezTo>
                  <a:cubicBezTo>
                    <a:pt x="65" y="0"/>
                    <a:pt x="58" y="3"/>
                    <a:pt x="55" y="5"/>
                  </a:cubicBezTo>
                  <a:cubicBezTo>
                    <a:pt x="45" y="9"/>
                    <a:pt x="39" y="12"/>
                    <a:pt x="34" y="26"/>
                  </a:cubicBezTo>
                  <a:cubicBezTo>
                    <a:pt x="29" y="38"/>
                    <a:pt x="35" y="51"/>
                    <a:pt x="37" y="57"/>
                  </a:cubicBezTo>
                  <a:cubicBezTo>
                    <a:pt x="34" y="72"/>
                    <a:pt x="39" y="77"/>
                    <a:pt x="39" y="77"/>
                  </a:cubicBezTo>
                  <a:cubicBezTo>
                    <a:pt x="41" y="81"/>
                    <a:pt x="48" y="86"/>
                    <a:pt x="48" y="101"/>
                  </a:cubicBezTo>
                  <a:cubicBezTo>
                    <a:pt x="48" y="117"/>
                    <a:pt x="32" y="121"/>
                    <a:pt x="32" y="121"/>
                  </a:cubicBezTo>
                  <a:cubicBezTo>
                    <a:pt x="22" y="125"/>
                    <a:pt x="0" y="132"/>
                    <a:pt x="0" y="156"/>
                  </a:cubicBezTo>
                  <a:cubicBezTo>
                    <a:pt x="0" y="156"/>
                    <a:pt x="0" y="160"/>
                    <a:pt x="4" y="160"/>
                  </a:cubicBezTo>
                  <a:cubicBezTo>
                    <a:pt x="132" y="160"/>
                    <a:pt x="132" y="160"/>
                    <a:pt x="132" y="160"/>
                  </a:cubicBezTo>
                  <a:cubicBezTo>
                    <a:pt x="136" y="160"/>
                    <a:pt x="136" y="156"/>
                    <a:pt x="136" y="156"/>
                  </a:cubicBezTo>
                  <a:cubicBezTo>
                    <a:pt x="136" y="132"/>
                    <a:pt x="114" y="125"/>
                    <a:pt x="104" y="121"/>
                  </a:cubicBezTo>
                  <a:moveTo>
                    <a:pt x="8" y="152"/>
                  </a:moveTo>
                  <a:cubicBezTo>
                    <a:pt x="10" y="138"/>
                    <a:pt x="22" y="133"/>
                    <a:pt x="34" y="129"/>
                  </a:cubicBezTo>
                  <a:cubicBezTo>
                    <a:pt x="42" y="127"/>
                    <a:pt x="56" y="118"/>
                    <a:pt x="56" y="101"/>
                  </a:cubicBezTo>
                  <a:cubicBezTo>
                    <a:pt x="56" y="85"/>
                    <a:pt x="50" y="78"/>
                    <a:pt x="46" y="74"/>
                  </a:cubicBezTo>
                  <a:cubicBezTo>
                    <a:pt x="46" y="73"/>
                    <a:pt x="46" y="73"/>
                    <a:pt x="45" y="72"/>
                  </a:cubicBezTo>
                  <a:cubicBezTo>
                    <a:pt x="45" y="72"/>
                    <a:pt x="45" y="72"/>
                    <a:pt x="45" y="72"/>
                  </a:cubicBezTo>
                  <a:cubicBezTo>
                    <a:pt x="45" y="72"/>
                    <a:pt x="43" y="68"/>
                    <a:pt x="45" y="59"/>
                  </a:cubicBezTo>
                  <a:cubicBezTo>
                    <a:pt x="46" y="58"/>
                    <a:pt x="45" y="56"/>
                    <a:pt x="45" y="54"/>
                  </a:cubicBezTo>
                  <a:cubicBezTo>
                    <a:pt x="43" y="50"/>
                    <a:pt x="38" y="38"/>
                    <a:pt x="41" y="30"/>
                  </a:cubicBezTo>
                  <a:cubicBezTo>
                    <a:pt x="46" y="18"/>
                    <a:pt x="50" y="16"/>
                    <a:pt x="58" y="12"/>
                  </a:cubicBezTo>
                  <a:cubicBezTo>
                    <a:pt x="58" y="12"/>
                    <a:pt x="58" y="12"/>
                    <a:pt x="59" y="12"/>
                  </a:cubicBezTo>
                  <a:cubicBezTo>
                    <a:pt x="61" y="10"/>
                    <a:pt x="67" y="8"/>
                    <a:pt x="74" y="8"/>
                  </a:cubicBezTo>
                  <a:cubicBezTo>
                    <a:pt x="77" y="8"/>
                    <a:pt x="80" y="9"/>
                    <a:pt x="83" y="10"/>
                  </a:cubicBezTo>
                  <a:cubicBezTo>
                    <a:pt x="85" y="12"/>
                    <a:pt x="88" y="15"/>
                    <a:pt x="92" y="24"/>
                  </a:cubicBezTo>
                  <a:cubicBezTo>
                    <a:pt x="98" y="37"/>
                    <a:pt x="96" y="48"/>
                    <a:pt x="92" y="53"/>
                  </a:cubicBezTo>
                  <a:cubicBezTo>
                    <a:pt x="91" y="55"/>
                    <a:pt x="91" y="58"/>
                    <a:pt x="91" y="60"/>
                  </a:cubicBezTo>
                  <a:cubicBezTo>
                    <a:pt x="93" y="68"/>
                    <a:pt x="92" y="71"/>
                    <a:pt x="91" y="72"/>
                  </a:cubicBezTo>
                  <a:cubicBezTo>
                    <a:pt x="91" y="72"/>
                    <a:pt x="91" y="72"/>
                    <a:pt x="91" y="72"/>
                  </a:cubicBezTo>
                  <a:cubicBezTo>
                    <a:pt x="90" y="73"/>
                    <a:pt x="90" y="73"/>
                    <a:pt x="90" y="74"/>
                  </a:cubicBezTo>
                  <a:cubicBezTo>
                    <a:pt x="86" y="78"/>
                    <a:pt x="80" y="85"/>
                    <a:pt x="80" y="101"/>
                  </a:cubicBezTo>
                  <a:cubicBezTo>
                    <a:pt x="80" y="118"/>
                    <a:pt x="94" y="127"/>
                    <a:pt x="102" y="129"/>
                  </a:cubicBezTo>
                  <a:cubicBezTo>
                    <a:pt x="113" y="133"/>
                    <a:pt x="126" y="138"/>
                    <a:pt x="128" y="152"/>
                  </a:cubicBezTo>
                  <a:lnTo>
                    <a:pt x="8" y="152"/>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5" name="Freeform 154"/>
            <p:cNvSpPr>
              <a:spLocks noEditPoints="1"/>
            </p:cNvSpPr>
            <p:nvPr/>
          </p:nvSpPr>
          <p:spPr bwMode="auto">
            <a:xfrm>
              <a:off x="6918672" y="207220"/>
              <a:ext cx="1002608" cy="822532"/>
            </a:xfrm>
            <a:custGeom>
              <a:avLst/>
              <a:gdLst>
                <a:gd name="T0" fmla="*/ 34 w 176"/>
                <a:gd name="T1" fmla="*/ 86 h 144"/>
                <a:gd name="T2" fmla="*/ 28 w 176"/>
                <a:gd name="T3" fmla="*/ 65 h 144"/>
                <a:gd name="T4" fmla="*/ 28 w 176"/>
                <a:gd name="T5" fmla="*/ 58 h 144"/>
                <a:gd name="T6" fmla="*/ 25 w 176"/>
                <a:gd name="T7" fmla="*/ 38 h 144"/>
                <a:gd name="T8" fmla="*/ 35 w 176"/>
                <a:gd name="T9" fmla="*/ 26 h 144"/>
                <a:gd name="T10" fmla="*/ 49 w 176"/>
                <a:gd name="T11" fmla="*/ 25 h 144"/>
                <a:gd name="T12" fmla="*/ 52 w 176"/>
                <a:gd name="T13" fmla="*/ 18 h 144"/>
                <a:gd name="T14" fmla="*/ 30 w 176"/>
                <a:gd name="T15" fmla="*/ 19 h 144"/>
                <a:gd name="T16" fmla="*/ 20 w 176"/>
                <a:gd name="T17" fmla="*/ 56 h 144"/>
                <a:gd name="T18" fmla="*/ 26 w 176"/>
                <a:gd name="T19" fmla="*/ 86 h 144"/>
                <a:gd name="T20" fmla="*/ 0 w 176"/>
                <a:gd name="T21" fmla="*/ 124 h 144"/>
                <a:gd name="T22" fmla="*/ 22 w 176"/>
                <a:gd name="T23" fmla="*/ 128 h 144"/>
                <a:gd name="T24" fmla="*/ 8 w 176"/>
                <a:gd name="T25" fmla="*/ 120 h 144"/>
                <a:gd name="T26" fmla="*/ 159 w 176"/>
                <a:gd name="T27" fmla="*/ 100 h 144"/>
                <a:gd name="T28" fmla="*/ 155 w 176"/>
                <a:gd name="T29" fmla="*/ 70 h 144"/>
                <a:gd name="T30" fmla="*/ 159 w 176"/>
                <a:gd name="T31" fmla="*/ 35 h 144"/>
                <a:gd name="T32" fmla="*/ 132 w 176"/>
                <a:gd name="T33" fmla="*/ 16 h 144"/>
                <a:gd name="T34" fmla="*/ 126 w 176"/>
                <a:gd name="T35" fmla="*/ 25 h 144"/>
                <a:gd name="T36" fmla="*/ 132 w 176"/>
                <a:gd name="T37" fmla="*/ 24 h 144"/>
                <a:gd name="T38" fmla="*/ 142 w 176"/>
                <a:gd name="T39" fmla="*/ 27 h 144"/>
                <a:gd name="T40" fmla="*/ 149 w 176"/>
                <a:gd name="T41" fmla="*/ 53 h 144"/>
                <a:gd name="T42" fmla="*/ 149 w 176"/>
                <a:gd name="T43" fmla="*/ 65 h 144"/>
                <a:gd name="T44" fmla="*/ 148 w 176"/>
                <a:gd name="T45" fmla="*/ 66 h 144"/>
                <a:gd name="T46" fmla="*/ 157 w 176"/>
                <a:gd name="T47" fmla="*/ 108 h 144"/>
                <a:gd name="T48" fmla="*/ 150 w 176"/>
                <a:gd name="T49" fmla="*/ 120 h 144"/>
                <a:gd name="T50" fmla="*/ 172 w 176"/>
                <a:gd name="T51" fmla="*/ 128 h 144"/>
                <a:gd name="T52" fmla="*/ 159 w 176"/>
                <a:gd name="T53" fmla="*/ 100 h 144"/>
                <a:gd name="T54" fmla="*/ 106 w 176"/>
                <a:gd name="T55" fmla="*/ 90 h 144"/>
                <a:gd name="T56" fmla="*/ 115 w 176"/>
                <a:gd name="T57" fmla="*/ 52 h 144"/>
                <a:gd name="T58" fmla="*/ 104 w 176"/>
                <a:gd name="T59" fmla="*/ 3 h 144"/>
                <a:gd name="T60" fmla="*/ 76 w 176"/>
                <a:gd name="T61" fmla="*/ 4 h 144"/>
                <a:gd name="T62" fmla="*/ 61 w 176"/>
                <a:gd name="T63" fmla="*/ 52 h 144"/>
                <a:gd name="T64" fmla="*/ 70 w 176"/>
                <a:gd name="T65" fmla="*/ 90 h 144"/>
                <a:gd name="T66" fmla="*/ 28 w 176"/>
                <a:gd name="T67" fmla="*/ 140 h 144"/>
                <a:gd name="T68" fmla="*/ 144 w 176"/>
                <a:gd name="T69" fmla="*/ 144 h 144"/>
                <a:gd name="T70" fmla="*/ 120 w 176"/>
                <a:gd name="T71" fmla="*/ 109 h 144"/>
                <a:gd name="T72" fmla="*/ 58 w 176"/>
                <a:gd name="T73" fmla="*/ 117 h 144"/>
                <a:gd name="T74" fmla="*/ 78 w 176"/>
                <a:gd name="T75" fmla="*/ 90 h 144"/>
                <a:gd name="T76" fmla="*/ 69 w 176"/>
                <a:gd name="T77" fmla="*/ 65 h 144"/>
                <a:gd name="T78" fmla="*/ 68 w 176"/>
                <a:gd name="T79" fmla="*/ 48 h 144"/>
                <a:gd name="T80" fmla="*/ 79 w 176"/>
                <a:gd name="T81" fmla="*/ 12 h 144"/>
                <a:gd name="T82" fmla="*/ 93 w 176"/>
                <a:gd name="T83" fmla="*/ 8 h 144"/>
                <a:gd name="T84" fmla="*/ 108 w 176"/>
                <a:gd name="T85" fmla="*/ 22 h 144"/>
                <a:gd name="T86" fmla="*/ 107 w 176"/>
                <a:gd name="T87" fmla="*/ 54 h 144"/>
                <a:gd name="T88" fmla="*/ 106 w 176"/>
                <a:gd name="T89" fmla="*/ 66 h 144"/>
                <a:gd name="T90" fmla="*/ 118 w 176"/>
                <a:gd name="T91" fmla="*/ 117 h 144"/>
                <a:gd name="T92" fmla="*/ 140 w 176"/>
                <a:gd name="T93" fmla="*/ 136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76" h="144">
                  <a:moveTo>
                    <a:pt x="19" y="108"/>
                  </a:moveTo>
                  <a:cubicBezTo>
                    <a:pt x="25" y="106"/>
                    <a:pt x="34" y="100"/>
                    <a:pt x="34" y="86"/>
                  </a:cubicBezTo>
                  <a:cubicBezTo>
                    <a:pt x="34" y="74"/>
                    <a:pt x="30" y="69"/>
                    <a:pt x="28" y="66"/>
                  </a:cubicBezTo>
                  <a:cubicBezTo>
                    <a:pt x="28" y="65"/>
                    <a:pt x="28" y="65"/>
                    <a:pt x="28" y="65"/>
                  </a:cubicBezTo>
                  <a:cubicBezTo>
                    <a:pt x="27" y="65"/>
                    <a:pt x="27" y="65"/>
                    <a:pt x="27" y="65"/>
                  </a:cubicBezTo>
                  <a:cubicBezTo>
                    <a:pt x="27" y="65"/>
                    <a:pt x="27" y="63"/>
                    <a:pt x="28" y="58"/>
                  </a:cubicBezTo>
                  <a:cubicBezTo>
                    <a:pt x="28" y="56"/>
                    <a:pt x="28" y="54"/>
                    <a:pt x="27" y="53"/>
                  </a:cubicBezTo>
                  <a:cubicBezTo>
                    <a:pt x="26" y="49"/>
                    <a:pt x="23" y="43"/>
                    <a:pt x="25" y="38"/>
                  </a:cubicBezTo>
                  <a:cubicBezTo>
                    <a:pt x="28" y="29"/>
                    <a:pt x="30" y="28"/>
                    <a:pt x="34" y="27"/>
                  </a:cubicBezTo>
                  <a:cubicBezTo>
                    <a:pt x="34" y="27"/>
                    <a:pt x="34" y="26"/>
                    <a:pt x="35" y="26"/>
                  </a:cubicBezTo>
                  <a:cubicBezTo>
                    <a:pt x="36" y="25"/>
                    <a:pt x="40" y="24"/>
                    <a:pt x="44" y="24"/>
                  </a:cubicBezTo>
                  <a:cubicBezTo>
                    <a:pt x="46" y="24"/>
                    <a:pt x="48" y="24"/>
                    <a:pt x="49" y="25"/>
                  </a:cubicBezTo>
                  <a:cubicBezTo>
                    <a:pt x="49" y="24"/>
                    <a:pt x="50" y="22"/>
                    <a:pt x="50" y="21"/>
                  </a:cubicBezTo>
                  <a:cubicBezTo>
                    <a:pt x="51" y="20"/>
                    <a:pt x="51" y="19"/>
                    <a:pt x="52" y="18"/>
                  </a:cubicBezTo>
                  <a:cubicBezTo>
                    <a:pt x="49" y="16"/>
                    <a:pt x="47" y="16"/>
                    <a:pt x="44" y="16"/>
                  </a:cubicBezTo>
                  <a:cubicBezTo>
                    <a:pt x="38" y="16"/>
                    <a:pt x="33" y="18"/>
                    <a:pt x="30" y="19"/>
                  </a:cubicBezTo>
                  <a:cubicBezTo>
                    <a:pt x="24" y="22"/>
                    <a:pt x="21" y="25"/>
                    <a:pt x="17" y="35"/>
                  </a:cubicBezTo>
                  <a:cubicBezTo>
                    <a:pt x="14" y="43"/>
                    <a:pt x="18" y="52"/>
                    <a:pt x="20" y="56"/>
                  </a:cubicBezTo>
                  <a:cubicBezTo>
                    <a:pt x="18" y="66"/>
                    <a:pt x="21" y="70"/>
                    <a:pt x="21" y="70"/>
                  </a:cubicBezTo>
                  <a:cubicBezTo>
                    <a:pt x="23" y="73"/>
                    <a:pt x="26" y="76"/>
                    <a:pt x="26" y="86"/>
                  </a:cubicBezTo>
                  <a:cubicBezTo>
                    <a:pt x="26" y="98"/>
                    <a:pt x="17" y="100"/>
                    <a:pt x="17" y="100"/>
                  </a:cubicBezTo>
                  <a:cubicBezTo>
                    <a:pt x="10" y="103"/>
                    <a:pt x="0" y="108"/>
                    <a:pt x="0" y="124"/>
                  </a:cubicBezTo>
                  <a:cubicBezTo>
                    <a:pt x="0" y="124"/>
                    <a:pt x="0" y="128"/>
                    <a:pt x="4" y="128"/>
                  </a:cubicBezTo>
                  <a:cubicBezTo>
                    <a:pt x="22" y="128"/>
                    <a:pt x="22" y="128"/>
                    <a:pt x="22" y="128"/>
                  </a:cubicBezTo>
                  <a:cubicBezTo>
                    <a:pt x="23" y="125"/>
                    <a:pt x="24" y="122"/>
                    <a:pt x="26" y="120"/>
                  </a:cubicBezTo>
                  <a:cubicBezTo>
                    <a:pt x="8" y="120"/>
                    <a:pt x="8" y="120"/>
                    <a:pt x="8" y="120"/>
                  </a:cubicBezTo>
                  <a:cubicBezTo>
                    <a:pt x="9" y="112"/>
                    <a:pt x="14" y="110"/>
                    <a:pt x="19" y="108"/>
                  </a:cubicBezTo>
                  <a:moveTo>
                    <a:pt x="159" y="100"/>
                  </a:moveTo>
                  <a:cubicBezTo>
                    <a:pt x="159" y="100"/>
                    <a:pt x="150" y="98"/>
                    <a:pt x="150" y="86"/>
                  </a:cubicBezTo>
                  <a:cubicBezTo>
                    <a:pt x="150" y="76"/>
                    <a:pt x="153" y="73"/>
                    <a:pt x="155" y="70"/>
                  </a:cubicBezTo>
                  <a:cubicBezTo>
                    <a:pt x="155" y="70"/>
                    <a:pt x="158" y="66"/>
                    <a:pt x="156" y="56"/>
                  </a:cubicBezTo>
                  <a:cubicBezTo>
                    <a:pt x="158" y="52"/>
                    <a:pt x="162" y="43"/>
                    <a:pt x="159" y="35"/>
                  </a:cubicBezTo>
                  <a:cubicBezTo>
                    <a:pt x="155" y="25"/>
                    <a:pt x="152" y="22"/>
                    <a:pt x="146" y="19"/>
                  </a:cubicBezTo>
                  <a:cubicBezTo>
                    <a:pt x="143" y="18"/>
                    <a:pt x="138" y="16"/>
                    <a:pt x="132" y="16"/>
                  </a:cubicBezTo>
                  <a:cubicBezTo>
                    <a:pt x="129" y="16"/>
                    <a:pt x="127" y="16"/>
                    <a:pt x="124" y="18"/>
                  </a:cubicBezTo>
                  <a:cubicBezTo>
                    <a:pt x="125" y="20"/>
                    <a:pt x="126" y="23"/>
                    <a:pt x="126" y="25"/>
                  </a:cubicBezTo>
                  <a:cubicBezTo>
                    <a:pt x="127" y="25"/>
                    <a:pt x="127" y="25"/>
                    <a:pt x="127" y="25"/>
                  </a:cubicBezTo>
                  <a:cubicBezTo>
                    <a:pt x="128" y="24"/>
                    <a:pt x="130" y="24"/>
                    <a:pt x="132" y="24"/>
                  </a:cubicBezTo>
                  <a:cubicBezTo>
                    <a:pt x="136" y="24"/>
                    <a:pt x="140" y="25"/>
                    <a:pt x="141" y="26"/>
                  </a:cubicBezTo>
                  <a:cubicBezTo>
                    <a:pt x="142" y="26"/>
                    <a:pt x="142" y="27"/>
                    <a:pt x="142" y="27"/>
                  </a:cubicBezTo>
                  <a:cubicBezTo>
                    <a:pt x="146" y="28"/>
                    <a:pt x="148" y="29"/>
                    <a:pt x="151" y="38"/>
                  </a:cubicBezTo>
                  <a:cubicBezTo>
                    <a:pt x="153" y="43"/>
                    <a:pt x="150" y="49"/>
                    <a:pt x="149" y="53"/>
                  </a:cubicBezTo>
                  <a:cubicBezTo>
                    <a:pt x="148" y="54"/>
                    <a:pt x="148" y="56"/>
                    <a:pt x="148" y="58"/>
                  </a:cubicBezTo>
                  <a:cubicBezTo>
                    <a:pt x="149" y="63"/>
                    <a:pt x="149" y="65"/>
                    <a:pt x="149" y="65"/>
                  </a:cubicBezTo>
                  <a:cubicBezTo>
                    <a:pt x="149" y="65"/>
                    <a:pt x="149" y="65"/>
                    <a:pt x="148" y="65"/>
                  </a:cubicBezTo>
                  <a:cubicBezTo>
                    <a:pt x="148" y="66"/>
                    <a:pt x="148" y="66"/>
                    <a:pt x="148" y="66"/>
                  </a:cubicBezTo>
                  <a:cubicBezTo>
                    <a:pt x="146" y="69"/>
                    <a:pt x="142" y="74"/>
                    <a:pt x="142" y="86"/>
                  </a:cubicBezTo>
                  <a:cubicBezTo>
                    <a:pt x="142" y="100"/>
                    <a:pt x="151" y="106"/>
                    <a:pt x="157" y="108"/>
                  </a:cubicBezTo>
                  <a:cubicBezTo>
                    <a:pt x="162" y="110"/>
                    <a:pt x="167" y="112"/>
                    <a:pt x="168" y="120"/>
                  </a:cubicBezTo>
                  <a:cubicBezTo>
                    <a:pt x="150" y="120"/>
                    <a:pt x="150" y="120"/>
                    <a:pt x="150" y="120"/>
                  </a:cubicBezTo>
                  <a:cubicBezTo>
                    <a:pt x="152" y="122"/>
                    <a:pt x="153" y="125"/>
                    <a:pt x="154" y="128"/>
                  </a:cubicBezTo>
                  <a:cubicBezTo>
                    <a:pt x="172" y="128"/>
                    <a:pt x="172" y="128"/>
                    <a:pt x="172" y="128"/>
                  </a:cubicBezTo>
                  <a:cubicBezTo>
                    <a:pt x="176" y="128"/>
                    <a:pt x="176" y="124"/>
                    <a:pt x="176" y="124"/>
                  </a:cubicBezTo>
                  <a:cubicBezTo>
                    <a:pt x="176" y="108"/>
                    <a:pt x="166" y="103"/>
                    <a:pt x="159" y="100"/>
                  </a:cubicBezTo>
                  <a:moveTo>
                    <a:pt x="120" y="109"/>
                  </a:moveTo>
                  <a:cubicBezTo>
                    <a:pt x="120" y="109"/>
                    <a:pt x="106" y="105"/>
                    <a:pt x="106" y="90"/>
                  </a:cubicBezTo>
                  <a:cubicBezTo>
                    <a:pt x="106" y="77"/>
                    <a:pt x="111" y="73"/>
                    <a:pt x="114" y="69"/>
                  </a:cubicBezTo>
                  <a:cubicBezTo>
                    <a:pt x="114" y="69"/>
                    <a:pt x="118" y="65"/>
                    <a:pt x="115" y="52"/>
                  </a:cubicBezTo>
                  <a:cubicBezTo>
                    <a:pt x="120" y="45"/>
                    <a:pt x="122" y="33"/>
                    <a:pt x="116" y="19"/>
                  </a:cubicBezTo>
                  <a:cubicBezTo>
                    <a:pt x="112" y="10"/>
                    <a:pt x="109" y="5"/>
                    <a:pt x="104" y="3"/>
                  </a:cubicBezTo>
                  <a:cubicBezTo>
                    <a:pt x="101" y="1"/>
                    <a:pt x="97" y="0"/>
                    <a:pt x="93" y="0"/>
                  </a:cubicBezTo>
                  <a:cubicBezTo>
                    <a:pt x="86" y="0"/>
                    <a:pt x="79" y="3"/>
                    <a:pt x="76" y="4"/>
                  </a:cubicBezTo>
                  <a:cubicBezTo>
                    <a:pt x="68" y="8"/>
                    <a:pt x="63" y="11"/>
                    <a:pt x="58" y="24"/>
                  </a:cubicBezTo>
                  <a:cubicBezTo>
                    <a:pt x="53" y="34"/>
                    <a:pt x="58" y="46"/>
                    <a:pt x="61" y="52"/>
                  </a:cubicBezTo>
                  <a:cubicBezTo>
                    <a:pt x="58" y="65"/>
                    <a:pt x="62" y="69"/>
                    <a:pt x="62" y="69"/>
                  </a:cubicBezTo>
                  <a:cubicBezTo>
                    <a:pt x="65" y="73"/>
                    <a:pt x="70" y="77"/>
                    <a:pt x="70" y="90"/>
                  </a:cubicBezTo>
                  <a:cubicBezTo>
                    <a:pt x="70" y="105"/>
                    <a:pt x="56" y="109"/>
                    <a:pt x="56" y="109"/>
                  </a:cubicBezTo>
                  <a:cubicBezTo>
                    <a:pt x="47" y="112"/>
                    <a:pt x="28" y="118"/>
                    <a:pt x="28" y="140"/>
                  </a:cubicBezTo>
                  <a:cubicBezTo>
                    <a:pt x="28" y="140"/>
                    <a:pt x="28" y="144"/>
                    <a:pt x="32" y="144"/>
                  </a:cubicBezTo>
                  <a:cubicBezTo>
                    <a:pt x="144" y="144"/>
                    <a:pt x="144" y="144"/>
                    <a:pt x="144" y="144"/>
                  </a:cubicBezTo>
                  <a:cubicBezTo>
                    <a:pt x="148" y="144"/>
                    <a:pt x="148" y="140"/>
                    <a:pt x="148" y="140"/>
                  </a:cubicBezTo>
                  <a:cubicBezTo>
                    <a:pt x="148" y="118"/>
                    <a:pt x="129" y="112"/>
                    <a:pt x="120" y="109"/>
                  </a:cubicBezTo>
                  <a:moveTo>
                    <a:pt x="36" y="136"/>
                  </a:moveTo>
                  <a:cubicBezTo>
                    <a:pt x="38" y="125"/>
                    <a:pt x="48" y="120"/>
                    <a:pt x="58" y="117"/>
                  </a:cubicBezTo>
                  <a:cubicBezTo>
                    <a:pt x="58" y="117"/>
                    <a:pt x="58" y="117"/>
                    <a:pt x="58" y="117"/>
                  </a:cubicBezTo>
                  <a:cubicBezTo>
                    <a:pt x="66" y="115"/>
                    <a:pt x="78" y="107"/>
                    <a:pt x="78" y="90"/>
                  </a:cubicBezTo>
                  <a:cubicBezTo>
                    <a:pt x="78" y="76"/>
                    <a:pt x="73" y="70"/>
                    <a:pt x="70" y="66"/>
                  </a:cubicBezTo>
                  <a:cubicBezTo>
                    <a:pt x="69" y="65"/>
                    <a:pt x="68" y="64"/>
                    <a:pt x="69" y="65"/>
                  </a:cubicBezTo>
                  <a:cubicBezTo>
                    <a:pt x="68" y="64"/>
                    <a:pt x="67" y="61"/>
                    <a:pt x="69" y="54"/>
                  </a:cubicBezTo>
                  <a:cubicBezTo>
                    <a:pt x="70" y="50"/>
                    <a:pt x="68" y="48"/>
                    <a:pt x="68" y="48"/>
                  </a:cubicBezTo>
                  <a:cubicBezTo>
                    <a:pt x="66" y="43"/>
                    <a:pt x="62" y="34"/>
                    <a:pt x="65" y="27"/>
                  </a:cubicBezTo>
                  <a:cubicBezTo>
                    <a:pt x="69" y="17"/>
                    <a:pt x="73" y="15"/>
                    <a:pt x="79" y="12"/>
                  </a:cubicBezTo>
                  <a:cubicBezTo>
                    <a:pt x="80" y="11"/>
                    <a:pt x="80" y="11"/>
                    <a:pt x="80" y="11"/>
                  </a:cubicBezTo>
                  <a:cubicBezTo>
                    <a:pt x="82" y="10"/>
                    <a:pt x="87" y="8"/>
                    <a:pt x="93" y="8"/>
                  </a:cubicBezTo>
                  <a:cubicBezTo>
                    <a:pt x="96" y="8"/>
                    <a:pt x="98" y="9"/>
                    <a:pt x="100" y="10"/>
                  </a:cubicBezTo>
                  <a:cubicBezTo>
                    <a:pt x="103" y="11"/>
                    <a:pt x="105" y="14"/>
                    <a:pt x="108" y="22"/>
                  </a:cubicBezTo>
                  <a:cubicBezTo>
                    <a:pt x="115" y="36"/>
                    <a:pt x="111" y="45"/>
                    <a:pt x="109" y="47"/>
                  </a:cubicBezTo>
                  <a:cubicBezTo>
                    <a:pt x="107" y="49"/>
                    <a:pt x="107" y="52"/>
                    <a:pt x="107" y="54"/>
                  </a:cubicBezTo>
                  <a:cubicBezTo>
                    <a:pt x="109" y="61"/>
                    <a:pt x="108" y="64"/>
                    <a:pt x="108" y="64"/>
                  </a:cubicBezTo>
                  <a:cubicBezTo>
                    <a:pt x="108" y="64"/>
                    <a:pt x="107" y="65"/>
                    <a:pt x="106" y="66"/>
                  </a:cubicBezTo>
                  <a:cubicBezTo>
                    <a:pt x="103" y="70"/>
                    <a:pt x="98" y="76"/>
                    <a:pt x="98" y="90"/>
                  </a:cubicBezTo>
                  <a:cubicBezTo>
                    <a:pt x="98" y="107"/>
                    <a:pt x="110" y="115"/>
                    <a:pt x="118" y="117"/>
                  </a:cubicBezTo>
                  <a:cubicBezTo>
                    <a:pt x="118" y="117"/>
                    <a:pt x="118" y="117"/>
                    <a:pt x="118" y="117"/>
                  </a:cubicBezTo>
                  <a:cubicBezTo>
                    <a:pt x="128" y="120"/>
                    <a:pt x="138" y="125"/>
                    <a:pt x="140" y="136"/>
                  </a:cubicBezTo>
                  <a:lnTo>
                    <a:pt x="36" y="136"/>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nvGrpSpPr>
            <p:cNvPr id="106" name="Group 105"/>
            <p:cNvGrpSpPr/>
            <p:nvPr/>
          </p:nvGrpSpPr>
          <p:grpSpPr>
            <a:xfrm>
              <a:off x="11585614" y="1493587"/>
              <a:ext cx="218527" cy="219859"/>
              <a:chOff x="4995729" y="3185154"/>
              <a:chExt cx="218527" cy="219859"/>
            </a:xfrm>
            <a:grpFill/>
          </p:grpSpPr>
          <p:sp>
            <p:nvSpPr>
              <p:cNvPr id="179" name="Oval 223"/>
              <p:cNvSpPr>
                <a:spLocks noChangeArrowheads="1"/>
              </p:cNvSpPr>
              <p:nvPr/>
            </p:nvSpPr>
            <p:spPr bwMode="auto">
              <a:xfrm>
                <a:off x="5057024" y="3255775"/>
                <a:ext cx="17323" cy="173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0" name="Oval 224"/>
              <p:cNvSpPr>
                <a:spLocks noChangeArrowheads="1"/>
              </p:cNvSpPr>
              <p:nvPr/>
            </p:nvSpPr>
            <p:spPr bwMode="auto">
              <a:xfrm>
                <a:off x="5135641" y="3255775"/>
                <a:ext cx="17323" cy="173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1" name="Freeform 225"/>
              <p:cNvSpPr>
                <a:spLocks noEditPoints="1"/>
              </p:cNvSpPr>
              <p:nvPr/>
            </p:nvSpPr>
            <p:spPr bwMode="auto">
              <a:xfrm>
                <a:off x="4995729" y="3185154"/>
                <a:ext cx="218527" cy="219859"/>
              </a:xfrm>
              <a:custGeom>
                <a:avLst/>
                <a:gdLst>
                  <a:gd name="T0" fmla="*/ 50 w 100"/>
                  <a:gd name="T1" fmla="*/ 0 h 100"/>
                  <a:gd name="T2" fmla="*/ 0 w 100"/>
                  <a:gd name="T3" fmla="*/ 50 h 100"/>
                  <a:gd name="T4" fmla="*/ 50 w 100"/>
                  <a:gd name="T5" fmla="*/ 100 h 100"/>
                  <a:gd name="T6" fmla="*/ 100 w 100"/>
                  <a:gd name="T7" fmla="*/ 50 h 100"/>
                  <a:gd name="T8" fmla="*/ 50 w 100"/>
                  <a:gd name="T9" fmla="*/ 0 h 100"/>
                  <a:gd name="T10" fmla="*/ 50 w 100"/>
                  <a:gd name="T11" fmla="*/ 96 h 100"/>
                  <a:gd name="T12" fmla="*/ 4 w 100"/>
                  <a:gd name="T13" fmla="*/ 50 h 100"/>
                  <a:gd name="T14" fmla="*/ 50 w 100"/>
                  <a:gd name="T15" fmla="*/ 4 h 100"/>
                  <a:gd name="T16" fmla="*/ 96 w 100"/>
                  <a:gd name="T17" fmla="*/ 50 h 100"/>
                  <a:gd name="T18" fmla="*/ 50 w 100"/>
                  <a:gd name="T19" fmla="*/ 9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 h="100">
                    <a:moveTo>
                      <a:pt x="50" y="0"/>
                    </a:moveTo>
                    <a:cubicBezTo>
                      <a:pt x="22" y="0"/>
                      <a:pt x="0" y="22"/>
                      <a:pt x="0" y="50"/>
                    </a:cubicBezTo>
                    <a:cubicBezTo>
                      <a:pt x="0" y="78"/>
                      <a:pt x="22" y="100"/>
                      <a:pt x="50" y="100"/>
                    </a:cubicBezTo>
                    <a:cubicBezTo>
                      <a:pt x="78" y="100"/>
                      <a:pt x="100" y="78"/>
                      <a:pt x="100" y="50"/>
                    </a:cubicBezTo>
                    <a:cubicBezTo>
                      <a:pt x="100" y="22"/>
                      <a:pt x="78" y="0"/>
                      <a:pt x="50" y="0"/>
                    </a:cubicBezTo>
                    <a:close/>
                    <a:moveTo>
                      <a:pt x="50" y="96"/>
                    </a:moveTo>
                    <a:cubicBezTo>
                      <a:pt x="25" y="96"/>
                      <a:pt x="4" y="75"/>
                      <a:pt x="4" y="50"/>
                    </a:cubicBezTo>
                    <a:cubicBezTo>
                      <a:pt x="4" y="25"/>
                      <a:pt x="25" y="4"/>
                      <a:pt x="50" y="4"/>
                    </a:cubicBezTo>
                    <a:cubicBezTo>
                      <a:pt x="75" y="4"/>
                      <a:pt x="96" y="25"/>
                      <a:pt x="96" y="50"/>
                    </a:cubicBezTo>
                    <a:cubicBezTo>
                      <a:pt x="96" y="75"/>
                      <a:pt x="75" y="96"/>
                      <a:pt x="50"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2" name="Freeform 226"/>
              <p:cNvSpPr>
                <a:spLocks noEditPoints="1"/>
              </p:cNvSpPr>
              <p:nvPr/>
            </p:nvSpPr>
            <p:spPr bwMode="auto">
              <a:xfrm>
                <a:off x="5039702" y="3238453"/>
                <a:ext cx="51967" cy="51966"/>
              </a:xfrm>
              <a:custGeom>
                <a:avLst/>
                <a:gdLst>
                  <a:gd name="T0" fmla="*/ 12 w 24"/>
                  <a:gd name="T1" fmla="*/ 24 h 24"/>
                  <a:gd name="T2" fmla="*/ 24 w 24"/>
                  <a:gd name="T3" fmla="*/ 12 h 24"/>
                  <a:gd name="T4" fmla="*/ 12 w 24"/>
                  <a:gd name="T5" fmla="*/ 0 h 24"/>
                  <a:gd name="T6" fmla="*/ 0 w 24"/>
                  <a:gd name="T7" fmla="*/ 12 h 24"/>
                  <a:gd name="T8" fmla="*/ 12 w 24"/>
                  <a:gd name="T9" fmla="*/ 24 h 24"/>
                  <a:gd name="T10" fmla="*/ 12 w 24"/>
                  <a:gd name="T11" fmla="*/ 4 h 24"/>
                  <a:gd name="T12" fmla="*/ 20 w 24"/>
                  <a:gd name="T13" fmla="*/ 12 h 24"/>
                  <a:gd name="T14" fmla="*/ 12 w 24"/>
                  <a:gd name="T15" fmla="*/ 20 h 24"/>
                  <a:gd name="T16" fmla="*/ 4 w 24"/>
                  <a:gd name="T17" fmla="*/ 12 h 24"/>
                  <a:gd name="T18" fmla="*/ 12 w 24"/>
                  <a:gd name="T19" fmla="*/ 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 h="24">
                    <a:moveTo>
                      <a:pt x="12" y="24"/>
                    </a:moveTo>
                    <a:cubicBezTo>
                      <a:pt x="19" y="24"/>
                      <a:pt x="24" y="19"/>
                      <a:pt x="24" y="12"/>
                    </a:cubicBezTo>
                    <a:cubicBezTo>
                      <a:pt x="24" y="5"/>
                      <a:pt x="19" y="0"/>
                      <a:pt x="12" y="0"/>
                    </a:cubicBezTo>
                    <a:cubicBezTo>
                      <a:pt x="5" y="0"/>
                      <a:pt x="0" y="5"/>
                      <a:pt x="0" y="12"/>
                    </a:cubicBezTo>
                    <a:cubicBezTo>
                      <a:pt x="0" y="19"/>
                      <a:pt x="5" y="24"/>
                      <a:pt x="12" y="24"/>
                    </a:cubicBezTo>
                    <a:close/>
                    <a:moveTo>
                      <a:pt x="12" y="4"/>
                    </a:moveTo>
                    <a:cubicBezTo>
                      <a:pt x="16" y="4"/>
                      <a:pt x="20" y="8"/>
                      <a:pt x="20" y="12"/>
                    </a:cubicBezTo>
                    <a:cubicBezTo>
                      <a:pt x="20" y="16"/>
                      <a:pt x="16" y="20"/>
                      <a:pt x="12" y="20"/>
                    </a:cubicBezTo>
                    <a:cubicBezTo>
                      <a:pt x="8" y="20"/>
                      <a:pt x="4" y="16"/>
                      <a:pt x="4" y="12"/>
                    </a:cubicBezTo>
                    <a:cubicBezTo>
                      <a:pt x="4" y="8"/>
                      <a:pt x="8" y="4"/>
                      <a:pt x="1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3" name="Freeform 227"/>
              <p:cNvSpPr>
                <a:spLocks/>
              </p:cNvSpPr>
              <p:nvPr/>
            </p:nvSpPr>
            <p:spPr bwMode="auto">
              <a:xfrm>
                <a:off x="5030374" y="3297082"/>
                <a:ext cx="149238" cy="54631"/>
              </a:xfrm>
              <a:custGeom>
                <a:avLst/>
                <a:gdLst>
                  <a:gd name="T0" fmla="*/ 53 w 68"/>
                  <a:gd name="T1" fmla="*/ 14 h 25"/>
                  <a:gd name="T2" fmla="*/ 44 w 68"/>
                  <a:gd name="T3" fmla="*/ 3 h 25"/>
                  <a:gd name="T4" fmla="*/ 36 w 68"/>
                  <a:gd name="T5" fmla="*/ 3 h 25"/>
                  <a:gd name="T6" fmla="*/ 34 w 68"/>
                  <a:gd name="T7" fmla="*/ 4 h 25"/>
                  <a:gd name="T8" fmla="*/ 32 w 68"/>
                  <a:gd name="T9" fmla="*/ 3 h 25"/>
                  <a:gd name="T10" fmla="*/ 24 w 68"/>
                  <a:gd name="T11" fmla="*/ 3 h 25"/>
                  <a:gd name="T12" fmla="*/ 15 w 68"/>
                  <a:gd name="T13" fmla="*/ 14 h 25"/>
                  <a:gd name="T14" fmla="*/ 0 w 68"/>
                  <a:gd name="T15" fmla="*/ 11 h 25"/>
                  <a:gd name="T16" fmla="*/ 21 w 68"/>
                  <a:gd name="T17" fmla="*/ 24 h 25"/>
                  <a:gd name="T18" fmla="*/ 34 w 68"/>
                  <a:gd name="T19" fmla="*/ 16 h 25"/>
                  <a:gd name="T20" fmla="*/ 47 w 68"/>
                  <a:gd name="T21" fmla="*/ 24 h 25"/>
                  <a:gd name="T22" fmla="*/ 68 w 68"/>
                  <a:gd name="T23" fmla="*/ 11 h 25"/>
                  <a:gd name="T24" fmla="*/ 53 w 68"/>
                  <a:gd name="T25" fmla="*/ 1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8" h="25">
                    <a:moveTo>
                      <a:pt x="53" y="14"/>
                    </a:moveTo>
                    <a:cubicBezTo>
                      <a:pt x="47" y="12"/>
                      <a:pt x="48" y="6"/>
                      <a:pt x="44" y="3"/>
                    </a:cubicBezTo>
                    <a:cubicBezTo>
                      <a:pt x="42" y="1"/>
                      <a:pt x="38" y="0"/>
                      <a:pt x="36" y="3"/>
                    </a:cubicBezTo>
                    <a:cubicBezTo>
                      <a:pt x="35" y="3"/>
                      <a:pt x="34" y="3"/>
                      <a:pt x="34" y="4"/>
                    </a:cubicBezTo>
                    <a:cubicBezTo>
                      <a:pt x="34" y="3"/>
                      <a:pt x="33" y="3"/>
                      <a:pt x="32" y="3"/>
                    </a:cubicBezTo>
                    <a:cubicBezTo>
                      <a:pt x="30" y="0"/>
                      <a:pt x="26" y="1"/>
                      <a:pt x="24" y="3"/>
                    </a:cubicBezTo>
                    <a:cubicBezTo>
                      <a:pt x="20" y="6"/>
                      <a:pt x="21" y="12"/>
                      <a:pt x="15" y="14"/>
                    </a:cubicBezTo>
                    <a:cubicBezTo>
                      <a:pt x="11" y="16"/>
                      <a:pt x="4" y="16"/>
                      <a:pt x="0" y="11"/>
                    </a:cubicBezTo>
                    <a:cubicBezTo>
                      <a:pt x="0" y="15"/>
                      <a:pt x="10" y="25"/>
                      <a:pt x="21" y="24"/>
                    </a:cubicBezTo>
                    <a:cubicBezTo>
                      <a:pt x="29" y="24"/>
                      <a:pt x="32" y="19"/>
                      <a:pt x="34" y="16"/>
                    </a:cubicBezTo>
                    <a:cubicBezTo>
                      <a:pt x="36" y="19"/>
                      <a:pt x="39" y="24"/>
                      <a:pt x="47" y="24"/>
                    </a:cubicBezTo>
                    <a:cubicBezTo>
                      <a:pt x="58" y="25"/>
                      <a:pt x="68" y="15"/>
                      <a:pt x="68" y="11"/>
                    </a:cubicBezTo>
                    <a:cubicBezTo>
                      <a:pt x="64" y="16"/>
                      <a:pt x="57" y="16"/>
                      <a:pt x="53"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107" name="Group 106"/>
            <p:cNvGrpSpPr/>
            <p:nvPr/>
          </p:nvGrpSpPr>
          <p:grpSpPr>
            <a:xfrm>
              <a:off x="10480502" y="207492"/>
              <a:ext cx="218527" cy="219859"/>
              <a:chOff x="7127702" y="3185154"/>
              <a:chExt cx="218527" cy="219859"/>
            </a:xfrm>
            <a:grpFill/>
          </p:grpSpPr>
          <p:sp>
            <p:nvSpPr>
              <p:cNvPr id="177" name="Freeform 238"/>
              <p:cNvSpPr>
                <a:spLocks/>
              </p:cNvSpPr>
              <p:nvPr/>
            </p:nvSpPr>
            <p:spPr bwMode="auto">
              <a:xfrm>
                <a:off x="7198324" y="3326397"/>
                <a:ext cx="78617" cy="25317"/>
              </a:xfrm>
              <a:custGeom>
                <a:avLst/>
                <a:gdLst>
                  <a:gd name="T0" fmla="*/ 32 w 36"/>
                  <a:gd name="T1" fmla="*/ 2 h 12"/>
                  <a:gd name="T2" fmla="*/ 26 w 36"/>
                  <a:gd name="T3" fmla="*/ 8 h 12"/>
                  <a:gd name="T4" fmla="*/ 14 w 36"/>
                  <a:gd name="T5" fmla="*/ 8 h 12"/>
                  <a:gd name="T6" fmla="*/ 0 w 36"/>
                  <a:gd name="T7" fmla="*/ 8 h 12"/>
                  <a:gd name="T8" fmla="*/ 0 w 36"/>
                  <a:gd name="T9" fmla="*/ 12 h 12"/>
                  <a:gd name="T10" fmla="*/ 14 w 36"/>
                  <a:gd name="T11" fmla="*/ 12 h 12"/>
                  <a:gd name="T12" fmla="*/ 28 w 36"/>
                  <a:gd name="T13" fmla="*/ 12 h 12"/>
                  <a:gd name="T14" fmla="*/ 36 w 36"/>
                  <a:gd name="T15" fmla="*/ 4 h 12"/>
                  <a:gd name="T16" fmla="*/ 36 w 36"/>
                  <a:gd name="T17" fmla="*/ 0 h 12"/>
                  <a:gd name="T18" fmla="*/ 32 w 36"/>
                  <a:gd name="T19" fmla="*/ 0 h 12"/>
                  <a:gd name="T20" fmla="*/ 32 w 36"/>
                  <a:gd name="T21" fmla="*/ 2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6" h="12">
                    <a:moveTo>
                      <a:pt x="32" y="2"/>
                    </a:moveTo>
                    <a:cubicBezTo>
                      <a:pt x="32" y="5"/>
                      <a:pt x="29" y="8"/>
                      <a:pt x="26" y="8"/>
                    </a:cubicBezTo>
                    <a:cubicBezTo>
                      <a:pt x="14" y="8"/>
                      <a:pt x="14" y="8"/>
                      <a:pt x="14" y="8"/>
                    </a:cubicBezTo>
                    <a:cubicBezTo>
                      <a:pt x="0" y="8"/>
                      <a:pt x="0" y="8"/>
                      <a:pt x="0" y="8"/>
                    </a:cubicBezTo>
                    <a:cubicBezTo>
                      <a:pt x="0" y="12"/>
                      <a:pt x="0" y="12"/>
                      <a:pt x="0" y="12"/>
                    </a:cubicBezTo>
                    <a:cubicBezTo>
                      <a:pt x="14" y="12"/>
                      <a:pt x="14" y="12"/>
                      <a:pt x="14" y="12"/>
                    </a:cubicBezTo>
                    <a:cubicBezTo>
                      <a:pt x="28" y="12"/>
                      <a:pt x="28" y="12"/>
                      <a:pt x="28" y="12"/>
                    </a:cubicBezTo>
                    <a:cubicBezTo>
                      <a:pt x="32" y="12"/>
                      <a:pt x="36" y="8"/>
                      <a:pt x="36" y="4"/>
                    </a:cubicBezTo>
                    <a:cubicBezTo>
                      <a:pt x="36" y="2"/>
                      <a:pt x="36" y="0"/>
                      <a:pt x="36" y="0"/>
                    </a:cubicBezTo>
                    <a:cubicBezTo>
                      <a:pt x="32" y="0"/>
                      <a:pt x="32" y="0"/>
                      <a:pt x="32" y="0"/>
                    </a:cubicBezTo>
                    <a:lnTo>
                      <a:pt x="32"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8" name="Freeform 239"/>
              <p:cNvSpPr>
                <a:spLocks noEditPoints="1"/>
              </p:cNvSpPr>
              <p:nvPr/>
            </p:nvSpPr>
            <p:spPr bwMode="auto">
              <a:xfrm>
                <a:off x="7127702" y="3185154"/>
                <a:ext cx="218527" cy="219859"/>
              </a:xfrm>
              <a:custGeom>
                <a:avLst/>
                <a:gdLst>
                  <a:gd name="T0" fmla="*/ 50 w 100"/>
                  <a:gd name="T1" fmla="*/ 0 h 100"/>
                  <a:gd name="T2" fmla="*/ 0 w 100"/>
                  <a:gd name="T3" fmla="*/ 50 h 100"/>
                  <a:gd name="T4" fmla="*/ 50 w 100"/>
                  <a:gd name="T5" fmla="*/ 100 h 100"/>
                  <a:gd name="T6" fmla="*/ 100 w 100"/>
                  <a:gd name="T7" fmla="*/ 50 h 100"/>
                  <a:gd name="T8" fmla="*/ 50 w 100"/>
                  <a:gd name="T9" fmla="*/ 0 h 100"/>
                  <a:gd name="T10" fmla="*/ 50 w 100"/>
                  <a:gd name="T11" fmla="*/ 4 h 100"/>
                  <a:gd name="T12" fmla="*/ 88 w 100"/>
                  <a:gd name="T13" fmla="*/ 25 h 100"/>
                  <a:gd name="T14" fmla="*/ 51 w 100"/>
                  <a:gd name="T15" fmla="*/ 27 h 100"/>
                  <a:gd name="T16" fmla="*/ 50 w 100"/>
                  <a:gd name="T17" fmla="*/ 27 h 100"/>
                  <a:gd name="T18" fmla="*/ 49 w 100"/>
                  <a:gd name="T19" fmla="*/ 27 h 100"/>
                  <a:gd name="T20" fmla="*/ 12 w 100"/>
                  <a:gd name="T21" fmla="*/ 25 h 100"/>
                  <a:gd name="T22" fmla="*/ 50 w 100"/>
                  <a:gd name="T23" fmla="*/ 4 h 100"/>
                  <a:gd name="T24" fmla="*/ 50 w 100"/>
                  <a:gd name="T25" fmla="*/ 96 h 100"/>
                  <a:gd name="T26" fmla="*/ 4 w 100"/>
                  <a:gd name="T27" fmla="*/ 50 h 100"/>
                  <a:gd name="T28" fmla="*/ 9 w 100"/>
                  <a:gd name="T29" fmla="*/ 30 h 100"/>
                  <a:gd name="T30" fmla="*/ 9 w 100"/>
                  <a:gd name="T31" fmla="*/ 30 h 100"/>
                  <a:gd name="T32" fmla="*/ 11 w 100"/>
                  <a:gd name="T33" fmla="*/ 32 h 100"/>
                  <a:gd name="T34" fmla="*/ 14 w 100"/>
                  <a:gd name="T35" fmla="*/ 40 h 100"/>
                  <a:gd name="T36" fmla="*/ 19 w 100"/>
                  <a:gd name="T37" fmla="*/ 47 h 100"/>
                  <a:gd name="T38" fmla="*/ 29 w 100"/>
                  <a:gd name="T39" fmla="*/ 48 h 100"/>
                  <a:gd name="T40" fmla="*/ 41 w 100"/>
                  <a:gd name="T41" fmla="*/ 46 h 100"/>
                  <a:gd name="T42" fmla="*/ 46 w 100"/>
                  <a:gd name="T43" fmla="*/ 40 h 100"/>
                  <a:gd name="T44" fmla="*/ 49 w 100"/>
                  <a:gd name="T45" fmla="*/ 33 h 100"/>
                  <a:gd name="T46" fmla="*/ 50 w 100"/>
                  <a:gd name="T47" fmla="*/ 32 h 100"/>
                  <a:gd name="T48" fmla="*/ 51 w 100"/>
                  <a:gd name="T49" fmla="*/ 33 h 100"/>
                  <a:gd name="T50" fmla="*/ 54 w 100"/>
                  <a:gd name="T51" fmla="*/ 40 h 100"/>
                  <a:gd name="T52" fmla="*/ 59 w 100"/>
                  <a:gd name="T53" fmla="*/ 46 h 100"/>
                  <a:gd name="T54" fmla="*/ 71 w 100"/>
                  <a:gd name="T55" fmla="*/ 48 h 100"/>
                  <a:gd name="T56" fmla="*/ 81 w 100"/>
                  <a:gd name="T57" fmla="*/ 47 h 100"/>
                  <a:gd name="T58" fmla="*/ 86 w 100"/>
                  <a:gd name="T59" fmla="*/ 40 h 100"/>
                  <a:gd name="T60" fmla="*/ 89 w 100"/>
                  <a:gd name="T61" fmla="*/ 32 h 100"/>
                  <a:gd name="T62" fmla="*/ 91 w 100"/>
                  <a:gd name="T63" fmla="*/ 30 h 100"/>
                  <a:gd name="T64" fmla="*/ 91 w 100"/>
                  <a:gd name="T65" fmla="*/ 30 h 100"/>
                  <a:gd name="T66" fmla="*/ 96 w 100"/>
                  <a:gd name="T67" fmla="*/ 50 h 100"/>
                  <a:gd name="T68" fmla="*/ 50 w 100"/>
                  <a:gd name="T69" fmla="*/ 9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0" h="100">
                    <a:moveTo>
                      <a:pt x="50" y="0"/>
                    </a:moveTo>
                    <a:cubicBezTo>
                      <a:pt x="22" y="0"/>
                      <a:pt x="0" y="22"/>
                      <a:pt x="0" y="50"/>
                    </a:cubicBezTo>
                    <a:cubicBezTo>
                      <a:pt x="0" y="78"/>
                      <a:pt x="22" y="100"/>
                      <a:pt x="50" y="100"/>
                    </a:cubicBezTo>
                    <a:cubicBezTo>
                      <a:pt x="78" y="100"/>
                      <a:pt x="100" y="78"/>
                      <a:pt x="100" y="50"/>
                    </a:cubicBezTo>
                    <a:cubicBezTo>
                      <a:pt x="100" y="22"/>
                      <a:pt x="78" y="0"/>
                      <a:pt x="50" y="0"/>
                    </a:cubicBezTo>
                    <a:close/>
                    <a:moveTo>
                      <a:pt x="50" y="4"/>
                    </a:moveTo>
                    <a:cubicBezTo>
                      <a:pt x="66" y="4"/>
                      <a:pt x="80" y="12"/>
                      <a:pt x="88" y="25"/>
                    </a:cubicBezTo>
                    <a:cubicBezTo>
                      <a:pt x="79" y="24"/>
                      <a:pt x="63" y="24"/>
                      <a:pt x="51" y="27"/>
                    </a:cubicBezTo>
                    <a:cubicBezTo>
                      <a:pt x="51" y="27"/>
                      <a:pt x="50" y="27"/>
                      <a:pt x="50" y="27"/>
                    </a:cubicBezTo>
                    <a:cubicBezTo>
                      <a:pt x="50" y="27"/>
                      <a:pt x="49" y="27"/>
                      <a:pt x="49" y="27"/>
                    </a:cubicBezTo>
                    <a:cubicBezTo>
                      <a:pt x="37" y="24"/>
                      <a:pt x="21" y="24"/>
                      <a:pt x="12" y="25"/>
                    </a:cubicBezTo>
                    <a:cubicBezTo>
                      <a:pt x="20" y="12"/>
                      <a:pt x="34" y="4"/>
                      <a:pt x="50" y="4"/>
                    </a:cubicBezTo>
                    <a:close/>
                    <a:moveTo>
                      <a:pt x="50" y="96"/>
                    </a:moveTo>
                    <a:cubicBezTo>
                      <a:pt x="25" y="96"/>
                      <a:pt x="4" y="75"/>
                      <a:pt x="4" y="50"/>
                    </a:cubicBezTo>
                    <a:cubicBezTo>
                      <a:pt x="4" y="43"/>
                      <a:pt x="6" y="36"/>
                      <a:pt x="9" y="30"/>
                    </a:cubicBezTo>
                    <a:cubicBezTo>
                      <a:pt x="9" y="30"/>
                      <a:pt x="9" y="30"/>
                      <a:pt x="9" y="30"/>
                    </a:cubicBezTo>
                    <a:cubicBezTo>
                      <a:pt x="11" y="31"/>
                      <a:pt x="11" y="32"/>
                      <a:pt x="11" y="32"/>
                    </a:cubicBezTo>
                    <a:cubicBezTo>
                      <a:pt x="11" y="32"/>
                      <a:pt x="12" y="34"/>
                      <a:pt x="14" y="40"/>
                    </a:cubicBezTo>
                    <a:cubicBezTo>
                      <a:pt x="15" y="46"/>
                      <a:pt x="19" y="47"/>
                      <a:pt x="19" y="47"/>
                    </a:cubicBezTo>
                    <a:cubicBezTo>
                      <a:pt x="19" y="47"/>
                      <a:pt x="24" y="48"/>
                      <a:pt x="29" y="48"/>
                    </a:cubicBezTo>
                    <a:cubicBezTo>
                      <a:pt x="34" y="48"/>
                      <a:pt x="38" y="48"/>
                      <a:pt x="41" y="46"/>
                    </a:cubicBezTo>
                    <a:cubicBezTo>
                      <a:pt x="44" y="45"/>
                      <a:pt x="46" y="40"/>
                      <a:pt x="46" y="40"/>
                    </a:cubicBezTo>
                    <a:cubicBezTo>
                      <a:pt x="46" y="40"/>
                      <a:pt x="48" y="36"/>
                      <a:pt x="49" y="33"/>
                    </a:cubicBezTo>
                    <a:cubicBezTo>
                      <a:pt x="49" y="32"/>
                      <a:pt x="49" y="32"/>
                      <a:pt x="50" y="32"/>
                    </a:cubicBezTo>
                    <a:cubicBezTo>
                      <a:pt x="51" y="32"/>
                      <a:pt x="51" y="32"/>
                      <a:pt x="51" y="33"/>
                    </a:cubicBezTo>
                    <a:cubicBezTo>
                      <a:pt x="52" y="36"/>
                      <a:pt x="54" y="40"/>
                      <a:pt x="54" y="40"/>
                    </a:cubicBezTo>
                    <a:cubicBezTo>
                      <a:pt x="54" y="40"/>
                      <a:pt x="56" y="45"/>
                      <a:pt x="59" y="46"/>
                    </a:cubicBezTo>
                    <a:cubicBezTo>
                      <a:pt x="63" y="48"/>
                      <a:pt x="66" y="48"/>
                      <a:pt x="71" y="48"/>
                    </a:cubicBezTo>
                    <a:cubicBezTo>
                      <a:pt x="76" y="48"/>
                      <a:pt x="81" y="47"/>
                      <a:pt x="81" y="47"/>
                    </a:cubicBezTo>
                    <a:cubicBezTo>
                      <a:pt x="81" y="47"/>
                      <a:pt x="85" y="46"/>
                      <a:pt x="86" y="40"/>
                    </a:cubicBezTo>
                    <a:cubicBezTo>
                      <a:pt x="88" y="34"/>
                      <a:pt x="89" y="32"/>
                      <a:pt x="89" y="32"/>
                    </a:cubicBezTo>
                    <a:cubicBezTo>
                      <a:pt x="89" y="32"/>
                      <a:pt x="89" y="31"/>
                      <a:pt x="91" y="30"/>
                    </a:cubicBezTo>
                    <a:cubicBezTo>
                      <a:pt x="91" y="30"/>
                      <a:pt x="91" y="30"/>
                      <a:pt x="91" y="30"/>
                    </a:cubicBezTo>
                    <a:cubicBezTo>
                      <a:pt x="94" y="36"/>
                      <a:pt x="96" y="43"/>
                      <a:pt x="96" y="50"/>
                    </a:cubicBezTo>
                    <a:cubicBezTo>
                      <a:pt x="96" y="75"/>
                      <a:pt x="75" y="96"/>
                      <a:pt x="50"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108" name="Group 107"/>
            <p:cNvGrpSpPr/>
            <p:nvPr/>
          </p:nvGrpSpPr>
          <p:grpSpPr>
            <a:xfrm>
              <a:off x="10666781" y="1478614"/>
              <a:ext cx="218527" cy="219859"/>
              <a:chOff x="3929743" y="2650828"/>
              <a:chExt cx="218527" cy="219859"/>
            </a:xfrm>
            <a:grpFill/>
          </p:grpSpPr>
          <p:sp>
            <p:nvSpPr>
              <p:cNvPr id="173" name="Freeform 150"/>
              <p:cNvSpPr>
                <a:spLocks noEditPoints="1"/>
              </p:cNvSpPr>
              <p:nvPr/>
            </p:nvSpPr>
            <p:spPr bwMode="auto">
              <a:xfrm>
                <a:off x="3991038" y="2782744"/>
                <a:ext cx="95939" cy="61294"/>
              </a:xfrm>
              <a:custGeom>
                <a:avLst/>
                <a:gdLst>
                  <a:gd name="T0" fmla="*/ 0 w 44"/>
                  <a:gd name="T1" fmla="*/ 4 h 28"/>
                  <a:gd name="T2" fmla="*/ 8 w 44"/>
                  <a:gd name="T3" fmla="*/ 4 h 28"/>
                  <a:gd name="T4" fmla="*/ 8 w 44"/>
                  <a:gd name="T5" fmla="*/ 14 h 28"/>
                  <a:gd name="T6" fmla="*/ 22 w 44"/>
                  <a:gd name="T7" fmla="*/ 28 h 28"/>
                  <a:gd name="T8" fmla="*/ 36 w 44"/>
                  <a:gd name="T9" fmla="*/ 14 h 28"/>
                  <a:gd name="T10" fmla="*/ 36 w 44"/>
                  <a:gd name="T11" fmla="*/ 4 h 28"/>
                  <a:gd name="T12" fmla="*/ 44 w 44"/>
                  <a:gd name="T13" fmla="*/ 4 h 28"/>
                  <a:gd name="T14" fmla="*/ 44 w 44"/>
                  <a:gd name="T15" fmla="*/ 0 h 28"/>
                  <a:gd name="T16" fmla="*/ 0 w 44"/>
                  <a:gd name="T17" fmla="*/ 0 h 28"/>
                  <a:gd name="T18" fmla="*/ 0 w 44"/>
                  <a:gd name="T19" fmla="*/ 4 h 28"/>
                  <a:gd name="T20" fmla="*/ 12 w 44"/>
                  <a:gd name="T21" fmla="*/ 4 h 28"/>
                  <a:gd name="T22" fmla="*/ 32 w 44"/>
                  <a:gd name="T23" fmla="*/ 4 h 28"/>
                  <a:gd name="T24" fmla="*/ 32 w 44"/>
                  <a:gd name="T25" fmla="*/ 14 h 28"/>
                  <a:gd name="T26" fmla="*/ 22 w 44"/>
                  <a:gd name="T27" fmla="*/ 24 h 28"/>
                  <a:gd name="T28" fmla="*/ 12 w 44"/>
                  <a:gd name="T29" fmla="*/ 14 h 28"/>
                  <a:gd name="T30" fmla="*/ 12 w 44"/>
                  <a:gd name="T31" fmla="*/ 4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4" h="28">
                    <a:moveTo>
                      <a:pt x="0" y="4"/>
                    </a:moveTo>
                    <a:cubicBezTo>
                      <a:pt x="8" y="4"/>
                      <a:pt x="8" y="4"/>
                      <a:pt x="8" y="4"/>
                    </a:cubicBezTo>
                    <a:cubicBezTo>
                      <a:pt x="8" y="14"/>
                      <a:pt x="8" y="14"/>
                      <a:pt x="8" y="14"/>
                    </a:cubicBezTo>
                    <a:cubicBezTo>
                      <a:pt x="8" y="22"/>
                      <a:pt x="14" y="28"/>
                      <a:pt x="22" y="28"/>
                    </a:cubicBezTo>
                    <a:cubicBezTo>
                      <a:pt x="30" y="28"/>
                      <a:pt x="36" y="22"/>
                      <a:pt x="36" y="14"/>
                    </a:cubicBezTo>
                    <a:cubicBezTo>
                      <a:pt x="36" y="4"/>
                      <a:pt x="36" y="4"/>
                      <a:pt x="36" y="4"/>
                    </a:cubicBezTo>
                    <a:cubicBezTo>
                      <a:pt x="44" y="4"/>
                      <a:pt x="44" y="4"/>
                      <a:pt x="44" y="4"/>
                    </a:cubicBezTo>
                    <a:cubicBezTo>
                      <a:pt x="44" y="0"/>
                      <a:pt x="44" y="0"/>
                      <a:pt x="44" y="0"/>
                    </a:cubicBezTo>
                    <a:cubicBezTo>
                      <a:pt x="0" y="0"/>
                      <a:pt x="0" y="0"/>
                      <a:pt x="0" y="0"/>
                    </a:cubicBezTo>
                    <a:lnTo>
                      <a:pt x="0" y="4"/>
                    </a:lnTo>
                    <a:close/>
                    <a:moveTo>
                      <a:pt x="12" y="4"/>
                    </a:moveTo>
                    <a:cubicBezTo>
                      <a:pt x="32" y="4"/>
                      <a:pt x="32" y="4"/>
                      <a:pt x="32" y="4"/>
                    </a:cubicBezTo>
                    <a:cubicBezTo>
                      <a:pt x="32" y="14"/>
                      <a:pt x="32" y="14"/>
                      <a:pt x="32" y="14"/>
                    </a:cubicBezTo>
                    <a:cubicBezTo>
                      <a:pt x="32" y="20"/>
                      <a:pt x="28" y="24"/>
                      <a:pt x="22" y="24"/>
                    </a:cubicBezTo>
                    <a:cubicBezTo>
                      <a:pt x="16" y="24"/>
                      <a:pt x="12" y="20"/>
                      <a:pt x="12" y="14"/>
                    </a:cubicBezTo>
                    <a:lnTo>
                      <a:pt x="12"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4" name="Rectangle 151"/>
              <p:cNvSpPr>
                <a:spLocks noChangeArrowheads="1"/>
              </p:cNvSpPr>
              <p:nvPr/>
            </p:nvSpPr>
            <p:spPr bwMode="auto">
              <a:xfrm>
                <a:off x="3991038" y="2729444"/>
                <a:ext cx="34645" cy="932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5" name="Oval 152"/>
              <p:cNvSpPr>
                <a:spLocks noChangeArrowheads="1"/>
              </p:cNvSpPr>
              <p:nvPr/>
            </p:nvSpPr>
            <p:spPr bwMode="auto">
              <a:xfrm>
                <a:off x="4069654" y="2721450"/>
                <a:ext cx="17323" cy="173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6" name="Freeform 153"/>
              <p:cNvSpPr>
                <a:spLocks noEditPoints="1"/>
              </p:cNvSpPr>
              <p:nvPr/>
            </p:nvSpPr>
            <p:spPr bwMode="auto">
              <a:xfrm>
                <a:off x="3929743" y="2650828"/>
                <a:ext cx="218527" cy="219859"/>
              </a:xfrm>
              <a:custGeom>
                <a:avLst/>
                <a:gdLst>
                  <a:gd name="T0" fmla="*/ 50 w 100"/>
                  <a:gd name="T1" fmla="*/ 0 h 100"/>
                  <a:gd name="T2" fmla="*/ 0 w 100"/>
                  <a:gd name="T3" fmla="*/ 50 h 100"/>
                  <a:gd name="T4" fmla="*/ 50 w 100"/>
                  <a:gd name="T5" fmla="*/ 100 h 100"/>
                  <a:gd name="T6" fmla="*/ 100 w 100"/>
                  <a:gd name="T7" fmla="*/ 50 h 100"/>
                  <a:gd name="T8" fmla="*/ 50 w 100"/>
                  <a:gd name="T9" fmla="*/ 0 h 100"/>
                  <a:gd name="T10" fmla="*/ 50 w 100"/>
                  <a:gd name="T11" fmla="*/ 96 h 100"/>
                  <a:gd name="T12" fmla="*/ 4 w 100"/>
                  <a:gd name="T13" fmla="*/ 50 h 100"/>
                  <a:gd name="T14" fmla="*/ 50 w 100"/>
                  <a:gd name="T15" fmla="*/ 4 h 100"/>
                  <a:gd name="T16" fmla="*/ 96 w 100"/>
                  <a:gd name="T17" fmla="*/ 50 h 100"/>
                  <a:gd name="T18" fmla="*/ 50 w 100"/>
                  <a:gd name="T19" fmla="*/ 9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 h="100">
                    <a:moveTo>
                      <a:pt x="50" y="0"/>
                    </a:moveTo>
                    <a:cubicBezTo>
                      <a:pt x="22" y="0"/>
                      <a:pt x="0" y="22"/>
                      <a:pt x="0" y="50"/>
                    </a:cubicBezTo>
                    <a:cubicBezTo>
                      <a:pt x="0" y="78"/>
                      <a:pt x="22" y="100"/>
                      <a:pt x="50" y="100"/>
                    </a:cubicBezTo>
                    <a:cubicBezTo>
                      <a:pt x="78" y="100"/>
                      <a:pt x="100" y="78"/>
                      <a:pt x="100" y="50"/>
                    </a:cubicBezTo>
                    <a:cubicBezTo>
                      <a:pt x="100" y="22"/>
                      <a:pt x="78" y="0"/>
                      <a:pt x="50" y="0"/>
                    </a:cubicBezTo>
                    <a:close/>
                    <a:moveTo>
                      <a:pt x="50" y="96"/>
                    </a:moveTo>
                    <a:cubicBezTo>
                      <a:pt x="25" y="96"/>
                      <a:pt x="4" y="75"/>
                      <a:pt x="4" y="50"/>
                    </a:cubicBezTo>
                    <a:cubicBezTo>
                      <a:pt x="4" y="25"/>
                      <a:pt x="25" y="4"/>
                      <a:pt x="50" y="4"/>
                    </a:cubicBezTo>
                    <a:cubicBezTo>
                      <a:pt x="75" y="4"/>
                      <a:pt x="96" y="25"/>
                      <a:pt x="96" y="50"/>
                    </a:cubicBezTo>
                    <a:cubicBezTo>
                      <a:pt x="96" y="75"/>
                      <a:pt x="75" y="96"/>
                      <a:pt x="50"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109" name="Group 108"/>
            <p:cNvGrpSpPr/>
            <p:nvPr/>
          </p:nvGrpSpPr>
          <p:grpSpPr>
            <a:xfrm>
              <a:off x="11720135" y="195770"/>
              <a:ext cx="218527" cy="219859"/>
              <a:chOff x="3396750" y="3185154"/>
              <a:chExt cx="218527" cy="219859"/>
            </a:xfrm>
            <a:grpFill/>
          </p:grpSpPr>
          <p:sp>
            <p:nvSpPr>
              <p:cNvPr id="169" name="Freeform 211"/>
              <p:cNvSpPr>
                <a:spLocks/>
              </p:cNvSpPr>
              <p:nvPr/>
            </p:nvSpPr>
            <p:spPr bwMode="auto">
              <a:xfrm>
                <a:off x="3466039" y="3326397"/>
                <a:ext cx="78617" cy="25317"/>
              </a:xfrm>
              <a:custGeom>
                <a:avLst/>
                <a:gdLst>
                  <a:gd name="T0" fmla="*/ 0 w 36"/>
                  <a:gd name="T1" fmla="*/ 0 h 12"/>
                  <a:gd name="T2" fmla="*/ 18 w 36"/>
                  <a:gd name="T3" fmla="*/ 12 h 12"/>
                  <a:gd name="T4" fmla="*/ 36 w 36"/>
                  <a:gd name="T5" fmla="*/ 0 h 12"/>
                  <a:gd name="T6" fmla="*/ 18 w 36"/>
                  <a:gd name="T7" fmla="*/ 4 h 12"/>
                  <a:gd name="T8" fmla="*/ 0 w 36"/>
                  <a:gd name="T9" fmla="*/ 0 h 12"/>
                </a:gdLst>
                <a:ahLst/>
                <a:cxnLst>
                  <a:cxn ang="0">
                    <a:pos x="T0" y="T1"/>
                  </a:cxn>
                  <a:cxn ang="0">
                    <a:pos x="T2" y="T3"/>
                  </a:cxn>
                  <a:cxn ang="0">
                    <a:pos x="T4" y="T5"/>
                  </a:cxn>
                  <a:cxn ang="0">
                    <a:pos x="T6" y="T7"/>
                  </a:cxn>
                  <a:cxn ang="0">
                    <a:pos x="T8" y="T9"/>
                  </a:cxn>
                </a:cxnLst>
                <a:rect l="0" t="0" r="r" b="b"/>
                <a:pathLst>
                  <a:path w="36" h="12">
                    <a:moveTo>
                      <a:pt x="0" y="0"/>
                    </a:moveTo>
                    <a:cubicBezTo>
                      <a:pt x="0" y="0"/>
                      <a:pt x="4" y="12"/>
                      <a:pt x="18" y="12"/>
                    </a:cubicBezTo>
                    <a:cubicBezTo>
                      <a:pt x="32" y="12"/>
                      <a:pt x="36" y="0"/>
                      <a:pt x="36" y="0"/>
                    </a:cubicBezTo>
                    <a:cubicBezTo>
                      <a:pt x="36" y="0"/>
                      <a:pt x="30" y="4"/>
                      <a:pt x="18" y="4"/>
                    </a:cubicBezTo>
                    <a:cubicBezTo>
                      <a:pt x="6" y="4"/>
                      <a:pt x="0" y="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0" name="Freeform 212"/>
              <p:cNvSpPr>
                <a:spLocks/>
              </p:cNvSpPr>
              <p:nvPr/>
            </p:nvSpPr>
            <p:spPr bwMode="auto">
              <a:xfrm>
                <a:off x="3438058" y="3246448"/>
                <a:ext cx="47969" cy="30647"/>
              </a:xfrm>
              <a:custGeom>
                <a:avLst/>
                <a:gdLst>
                  <a:gd name="T0" fmla="*/ 36 w 36"/>
                  <a:gd name="T1" fmla="*/ 18 h 23"/>
                  <a:gd name="T2" fmla="*/ 18 w 36"/>
                  <a:gd name="T3" fmla="*/ 0 h 23"/>
                  <a:gd name="T4" fmla="*/ 0 w 36"/>
                  <a:gd name="T5" fmla="*/ 18 h 23"/>
                  <a:gd name="T6" fmla="*/ 5 w 36"/>
                  <a:gd name="T7" fmla="*/ 23 h 23"/>
                  <a:gd name="T8" fmla="*/ 18 w 36"/>
                  <a:gd name="T9" fmla="*/ 10 h 23"/>
                  <a:gd name="T10" fmla="*/ 31 w 36"/>
                  <a:gd name="T11" fmla="*/ 23 h 23"/>
                  <a:gd name="T12" fmla="*/ 36 w 36"/>
                  <a:gd name="T13" fmla="*/ 18 h 23"/>
                </a:gdLst>
                <a:ahLst/>
                <a:cxnLst>
                  <a:cxn ang="0">
                    <a:pos x="T0" y="T1"/>
                  </a:cxn>
                  <a:cxn ang="0">
                    <a:pos x="T2" y="T3"/>
                  </a:cxn>
                  <a:cxn ang="0">
                    <a:pos x="T4" y="T5"/>
                  </a:cxn>
                  <a:cxn ang="0">
                    <a:pos x="T6" y="T7"/>
                  </a:cxn>
                  <a:cxn ang="0">
                    <a:pos x="T8" y="T9"/>
                  </a:cxn>
                  <a:cxn ang="0">
                    <a:pos x="T10" y="T11"/>
                  </a:cxn>
                  <a:cxn ang="0">
                    <a:pos x="T12" y="T13"/>
                  </a:cxn>
                </a:cxnLst>
                <a:rect l="0" t="0" r="r" b="b"/>
                <a:pathLst>
                  <a:path w="36" h="23">
                    <a:moveTo>
                      <a:pt x="36" y="18"/>
                    </a:moveTo>
                    <a:lnTo>
                      <a:pt x="18" y="0"/>
                    </a:lnTo>
                    <a:lnTo>
                      <a:pt x="0" y="18"/>
                    </a:lnTo>
                    <a:lnTo>
                      <a:pt x="5" y="23"/>
                    </a:lnTo>
                    <a:lnTo>
                      <a:pt x="18" y="10"/>
                    </a:lnTo>
                    <a:lnTo>
                      <a:pt x="31" y="23"/>
                    </a:lnTo>
                    <a:lnTo>
                      <a:pt x="36" y="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1" name="Freeform 213"/>
              <p:cNvSpPr>
                <a:spLocks noEditPoints="1"/>
              </p:cNvSpPr>
              <p:nvPr/>
            </p:nvSpPr>
            <p:spPr bwMode="auto">
              <a:xfrm>
                <a:off x="3396750" y="3185154"/>
                <a:ext cx="218527" cy="219859"/>
              </a:xfrm>
              <a:custGeom>
                <a:avLst/>
                <a:gdLst>
                  <a:gd name="T0" fmla="*/ 50 w 100"/>
                  <a:gd name="T1" fmla="*/ 0 h 100"/>
                  <a:gd name="T2" fmla="*/ 0 w 100"/>
                  <a:gd name="T3" fmla="*/ 50 h 100"/>
                  <a:gd name="T4" fmla="*/ 50 w 100"/>
                  <a:gd name="T5" fmla="*/ 100 h 100"/>
                  <a:gd name="T6" fmla="*/ 100 w 100"/>
                  <a:gd name="T7" fmla="*/ 50 h 100"/>
                  <a:gd name="T8" fmla="*/ 50 w 100"/>
                  <a:gd name="T9" fmla="*/ 0 h 100"/>
                  <a:gd name="T10" fmla="*/ 50 w 100"/>
                  <a:gd name="T11" fmla="*/ 96 h 100"/>
                  <a:gd name="T12" fmla="*/ 4 w 100"/>
                  <a:gd name="T13" fmla="*/ 50 h 100"/>
                  <a:gd name="T14" fmla="*/ 50 w 100"/>
                  <a:gd name="T15" fmla="*/ 4 h 100"/>
                  <a:gd name="T16" fmla="*/ 96 w 100"/>
                  <a:gd name="T17" fmla="*/ 50 h 100"/>
                  <a:gd name="T18" fmla="*/ 50 w 100"/>
                  <a:gd name="T19" fmla="*/ 9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 h="100">
                    <a:moveTo>
                      <a:pt x="50" y="0"/>
                    </a:moveTo>
                    <a:cubicBezTo>
                      <a:pt x="22" y="0"/>
                      <a:pt x="0" y="22"/>
                      <a:pt x="0" y="50"/>
                    </a:cubicBezTo>
                    <a:cubicBezTo>
                      <a:pt x="0" y="78"/>
                      <a:pt x="22" y="100"/>
                      <a:pt x="50" y="100"/>
                    </a:cubicBezTo>
                    <a:cubicBezTo>
                      <a:pt x="78" y="100"/>
                      <a:pt x="100" y="78"/>
                      <a:pt x="100" y="50"/>
                    </a:cubicBezTo>
                    <a:cubicBezTo>
                      <a:pt x="100" y="22"/>
                      <a:pt x="78" y="0"/>
                      <a:pt x="50" y="0"/>
                    </a:cubicBezTo>
                    <a:close/>
                    <a:moveTo>
                      <a:pt x="50" y="96"/>
                    </a:moveTo>
                    <a:cubicBezTo>
                      <a:pt x="25" y="96"/>
                      <a:pt x="4" y="75"/>
                      <a:pt x="4" y="50"/>
                    </a:cubicBezTo>
                    <a:cubicBezTo>
                      <a:pt x="4" y="25"/>
                      <a:pt x="25" y="4"/>
                      <a:pt x="50" y="4"/>
                    </a:cubicBezTo>
                    <a:cubicBezTo>
                      <a:pt x="75" y="4"/>
                      <a:pt x="96" y="25"/>
                      <a:pt x="96" y="50"/>
                    </a:cubicBezTo>
                    <a:cubicBezTo>
                      <a:pt x="96" y="75"/>
                      <a:pt x="75" y="96"/>
                      <a:pt x="50"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2" name="Freeform 214"/>
              <p:cNvSpPr>
                <a:spLocks/>
              </p:cNvSpPr>
              <p:nvPr/>
            </p:nvSpPr>
            <p:spPr bwMode="auto">
              <a:xfrm>
                <a:off x="3526002" y="3246448"/>
                <a:ext cx="47969" cy="30647"/>
              </a:xfrm>
              <a:custGeom>
                <a:avLst/>
                <a:gdLst>
                  <a:gd name="T0" fmla="*/ 0 w 36"/>
                  <a:gd name="T1" fmla="*/ 18 h 23"/>
                  <a:gd name="T2" fmla="*/ 5 w 36"/>
                  <a:gd name="T3" fmla="*/ 23 h 23"/>
                  <a:gd name="T4" fmla="*/ 18 w 36"/>
                  <a:gd name="T5" fmla="*/ 10 h 23"/>
                  <a:gd name="T6" fmla="*/ 31 w 36"/>
                  <a:gd name="T7" fmla="*/ 23 h 23"/>
                  <a:gd name="T8" fmla="*/ 36 w 36"/>
                  <a:gd name="T9" fmla="*/ 18 h 23"/>
                  <a:gd name="T10" fmla="*/ 18 w 36"/>
                  <a:gd name="T11" fmla="*/ 0 h 23"/>
                  <a:gd name="T12" fmla="*/ 0 w 36"/>
                  <a:gd name="T13" fmla="*/ 18 h 23"/>
                </a:gdLst>
                <a:ahLst/>
                <a:cxnLst>
                  <a:cxn ang="0">
                    <a:pos x="T0" y="T1"/>
                  </a:cxn>
                  <a:cxn ang="0">
                    <a:pos x="T2" y="T3"/>
                  </a:cxn>
                  <a:cxn ang="0">
                    <a:pos x="T4" y="T5"/>
                  </a:cxn>
                  <a:cxn ang="0">
                    <a:pos x="T6" y="T7"/>
                  </a:cxn>
                  <a:cxn ang="0">
                    <a:pos x="T8" y="T9"/>
                  </a:cxn>
                  <a:cxn ang="0">
                    <a:pos x="T10" y="T11"/>
                  </a:cxn>
                  <a:cxn ang="0">
                    <a:pos x="T12" y="T13"/>
                  </a:cxn>
                </a:cxnLst>
                <a:rect l="0" t="0" r="r" b="b"/>
                <a:pathLst>
                  <a:path w="36" h="23">
                    <a:moveTo>
                      <a:pt x="0" y="18"/>
                    </a:moveTo>
                    <a:lnTo>
                      <a:pt x="5" y="23"/>
                    </a:lnTo>
                    <a:lnTo>
                      <a:pt x="18" y="10"/>
                    </a:lnTo>
                    <a:lnTo>
                      <a:pt x="31" y="23"/>
                    </a:lnTo>
                    <a:lnTo>
                      <a:pt x="36" y="18"/>
                    </a:lnTo>
                    <a:lnTo>
                      <a:pt x="18" y="0"/>
                    </a:lnTo>
                    <a:lnTo>
                      <a:pt x="0" y="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110" name="Group 109"/>
            <p:cNvGrpSpPr/>
            <p:nvPr/>
          </p:nvGrpSpPr>
          <p:grpSpPr>
            <a:xfrm>
              <a:off x="11534193" y="6376915"/>
              <a:ext cx="218527" cy="218527"/>
              <a:chOff x="1264778" y="1582176"/>
              <a:chExt cx="218527" cy="218527"/>
            </a:xfrm>
            <a:grpFill/>
          </p:grpSpPr>
          <p:sp>
            <p:nvSpPr>
              <p:cNvPr id="163" name="Freeform 5"/>
              <p:cNvSpPr>
                <a:spLocks noEditPoints="1"/>
              </p:cNvSpPr>
              <p:nvPr/>
            </p:nvSpPr>
            <p:spPr bwMode="auto">
              <a:xfrm>
                <a:off x="1307417" y="1634143"/>
                <a:ext cx="53299" cy="53299"/>
              </a:xfrm>
              <a:custGeom>
                <a:avLst/>
                <a:gdLst>
                  <a:gd name="T0" fmla="*/ 24 w 24"/>
                  <a:gd name="T1" fmla="*/ 12 h 24"/>
                  <a:gd name="T2" fmla="*/ 12 w 24"/>
                  <a:gd name="T3" fmla="*/ 0 h 24"/>
                  <a:gd name="T4" fmla="*/ 0 w 24"/>
                  <a:gd name="T5" fmla="*/ 12 h 24"/>
                  <a:gd name="T6" fmla="*/ 12 w 24"/>
                  <a:gd name="T7" fmla="*/ 24 h 24"/>
                  <a:gd name="T8" fmla="*/ 24 w 24"/>
                  <a:gd name="T9" fmla="*/ 12 h 24"/>
                  <a:gd name="T10" fmla="*/ 12 w 24"/>
                  <a:gd name="T11" fmla="*/ 20 h 24"/>
                  <a:gd name="T12" fmla="*/ 4 w 24"/>
                  <a:gd name="T13" fmla="*/ 12 h 24"/>
                  <a:gd name="T14" fmla="*/ 12 w 24"/>
                  <a:gd name="T15" fmla="*/ 4 h 24"/>
                  <a:gd name="T16" fmla="*/ 20 w 24"/>
                  <a:gd name="T17" fmla="*/ 12 h 24"/>
                  <a:gd name="T18" fmla="*/ 12 w 24"/>
                  <a:gd name="T19" fmla="*/ 2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 h="24">
                    <a:moveTo>
                      <a:pt x="24" y="12"/>
                    </a:moveTo>
                    <a:cubicBezTo>
                      <a:pt x="24" y="5"/>
                      <a:pt x="19" y="0"/>
                      <a:pt x="12" y="0"/>
                    </a:cubicBezTo>
                    <a:cubicBezTo>
                      <a:pt x="5" y="0"/>
                      <a:pt x="0" y="5"/>
                      <a:pt x="0" y="12"/>
                    </a:cubicBezTo>
                    <a:cubicBezTo>
                      <a:pt x="0" y="19"/>
                      <a:pt x="5" y="24"/>
                      <a:pt x="12" y="24"/>
                    </a:cubicBezTo>
                    <a:cubicBezTo>
                      <a:pt x="19" y="24"/>
                      <a:pt x="24" y="19"/>
                      <a:pt x="24" y="12"/>
                    </a:cubicBezTo>
                    <a:close/>
                    <a:moveTo>
                      <a:pt x="12" y="20"/>
                    </a:moveTo>
                    <a:cubicBezTo>
                      <a:pt x="8" y="20"/>
                      <a:pt x="4" y="16"/>
                      <a:pt x="4" y="12"/>
                    </a:cubicBezTo>
                    <a:cubicBezTo>
                      <a:pt x="4" y="8"/>
                      <a:pt x="8" y="4"/>
                      <a:pt x="12" y="4"/>
                    </a:cubicBezTo>
                    <a:cubicBezTo>
                      <a:pt x="16" y="4"/>
                      <a:pt x="20" y="8"/>
                      <a:pt x="20" y="12"/>
                    </a:cubicBezTo>
                    <a:cubicBezTo>
                      <a:pt x="20" y="16"/>
                      <a:pt x="16" y="20"/>
                      <a:pt x="12"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4" name="Rectangle 6"/>
              <p:cNvSpPr>
                <a:spLocks noChangeArrowheads="1"/>
              </p:cNvSpPr>
              <p:nvPr/>
            </p:nvSpPr>
            <p:spPr bwMode="auto">
              <a:xfrm>
                <a:off x="1351390" y="1731414"/>
                <a:ext cx="43972" cy="799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5" name="Oval 7"/>
              <p:cNvSpPr>
                <a:spLocks noChangeArrowheads="1"/>
              </p:cNvSpPr>
              <p:nvPr/>
            </p:nvSpPr>
            <p:spPr bwMode="auto">
              <a:xfrm>
                <a:off x="1326072" y="1652798"/>
                <a:ext cx="17323" cy="173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6" name="Oval 8"/>
              <p:cNvSpPr>
                <a:spLocks noChangeArrowheads="1"/>
              </p:cNvSpPr>
              <p:nvPr/>
            </p:nvSpPr>
            <p:spPr bwMode="auto">
              <a:xfrm>
                <a:off x="1404689" y="1652798"/>
                <a:ext cx="17323" cy="173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7" name="Freeform 9"/>
              <p:cNvSpPr>
                <a:spLocks noEditPoints="1"/>
              </p:cNvSpPr>
              <p:nvPr/>
            </p:nvSpPr>
            <p:spPr bwMode="auto">
              <a:xfrm>
                <a:off x="1264778" y="1582176"/>
                <a:ext cx="218527" cy="218527"/>
              </a:xfrm>
              <a:custGeom>
                <a:avLst/>
                <a:gdLst>
                  <a:gd name="T0" fmla="*/ 50 w 100"/>
                  <a:gd name="T1" fmla="*/ 0 h 100"/>
                  <a:gd name="T2" fmla="*/ 0 w 100"/>
                  <a:gd name="T3" fmla="*/ 50 h 100"/>
                  <a:gd name="T4" fmla="*/ 50 w 100"/>
                  <a:gd name="T5" fmla="*/ 100 h 100"/>
                  <a:gd name="T6" fmla="*/ 100 w 100"/>
                  <a:gd name="T7" fmla="*/ 50 h 100"/>
                  <a:gd name="T8" fmla="*/ 50 w 100"/>
                  <a:gd name="T9" fmla="*/ 0 h 100"/>
                  <a:gd name="T10" fmla="*/ 50 w 100"/>
                  <a:gd name="T11" fmla="*/ 96 h 100"/>
                  <a:gd name="T12" fmla="*/ 4 w 100"/>
                  <a:gd name="T13" fmla="*/ 50 h 100"/>
                  <a:gd name="T14" fmla="*/ 50 w 100"/>
                  <a:gd name="T15" fmla="*/ 4 h 100"/>
                  <a:gd name="T16" fmla="*/ 96 w 100"/>
                  <a:gd name="T17" fmla="*/ 50 h 100"/>
                  <a:gd name="T18" fmla="*/ 50 w 100"/>
                  <a:gd name="T19" fmla="*/ 9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 h="100">
                    <a:moveTo>
                      <a:pt x="50" y="0"/>
                    </a:moveTo>
                    <a:cubicBezTo>
                      <a:pt x="22" y="0"/>
                      <a:pt x="0" y="22"/>
                      <a:pt x="0" y="50"/>
                    </a:cubicBezTo>
                    <a:cubicBezTo>
                      <a:pt x="0" y="78"/>
                      <a:pt x="22" y="100"/>
                      <a:pt x="50" y="100"/>
                    </a:cubicBezTo>
                    <a:cubicBezTo>
                      <a:pt x="78" y="100"/>
                      <a:pt x="100" y="78"/>
                      <a:pt x="100" y="50"/>
                    </a:cubicBezTo>
                    <a:cubicBezTo>
                      <a:pt x="100" y="22"/>
                      <a:pt x="78" y="0"/>
                      <a:pt x="50" y="0"/>
                    </a:cubicBezTo>
                    <a:close/>
                    <a:moveTo>
                      <a:pt x="50" y="96"/>
                    </a:moveTo>
                    <a:cubicBezTo>
                      <a:pt x="25" y="96"/>
                      <a:pt x="4" y="75"/>
                      <a:pt x="4" y="50"/>
                    </a:cubicBezTo>
                    <a:cubicBezTo>
                      <a:pt x="4" y="25"/>
                      <a:pt x="25" y="4"/>
                      <a:pt x="50" y="4"/>
                    </a:cubicBezTo>
                    <a:cubicBezTo>
                      <a:pt x="75" y="4"/>
                      <a:pt x="96" y="25"/>
                      <a:pt x="96" y="50"/>
                    </a:cubicBezTo>
                    <a:cubicBezTo>
                      <a:pt x="96" y="75"/>
                      <a:pt x="75" y="96"/>
                      <a:pt x="50"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8" name="Freeform 10"/>
              <p:cNvSpPr>
                <a:spLocks noEditPoints="1"/>
              </p:cNvSpPr>
              <p:nvPr/>
            </p:nvSpPr>
            <p:spPr bwMode="auto">
              <a:xfrm>
                <a:off x="1386034" y="1634143"/>
                <a:ext cx="53299" cy="53299"/>
              </a:xfrm>
              <a:custGeom>
                <a:avLst/>
                <a:gdLst>
                  <a:gd name="T0" fmla="*/ 12 w 24"/>
                  <a:gd name="T1" fmla="*/ 0 h 24"/>
                  <a:gd name="T2" fmla="*/ 0 w 24"/>
                  <a:gd name="T3" fmla="*/ 12 h 24"/>
                  <a:gd name="T4" fmla="*/ 12 w 24"/>
                  <a:gd name="T5" fmla="*/ 24 h 24"/>
                  <a:gd name="T6" fmla="*/ 24 w 24"/>
                  <a:gd name="T7" fmla="*/ 12 h 24"/>
                  <a:gd name="T8" fmla="*/ 12 w 24"/>
                  <a:gd name="T9" fmla="*/ 0 h 24"/>
                  <a:gd name="T10" fmla="*/ 12 w 24"/>
                  <a:gd name="T11" fmla="*/ 20 h 24"/>
                  <a:gd name="T12" fmla="*/ 4 w 24"/>
                  <a:gd name="T13" fmla="*/ 12 h 24"/>
                  <a:gd name="T14" fmla="*/ 12 w 24"/>
                  <a:gd name="T15" fmla="*/ 4 h 24"/>
                  <a:gd name="T16" fmla="*/ 20 w 24"/>
                  <a:gd name="T17" fmla="*/ 12 h 24"/>
                  <a:gd name="T18" fmla="*/ 12 w 24"/>
                  <a:gd name="T19" fmla="*/ 2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 h="24">
                    <a:moveTo>
                      <a:pt x="12" y="0"/>
                    </a:moveTo>
                    <a:cubicBezTo>
                      <a:pt x="5" y="0"/>
                      <a:pt x="0" y="5"/>
                      <a:pt x="0" y="12"/>
                    </a:cubicBezTo>
                    <a:cubicBezTo>
                      <a:pt x="0" y="19"/>
                      <a:pt x="5" y="24"/>
                      <a:pt x="12" y="24"/>
                    </a:cubicBezTo>
                    <a:cubicBezTo>
                      <a:pt x="19" y="24"/>
                      <a:pt x="24" y="19"/>
                      <a:pt x="24" y="12"/>
                    </a:cubicBezTo>
                    <a:cubicBezTo>
                      <a:pt x="24" y="5"/>
                      <a:pt x="19" y="0"/>
                      <a:pt x="12" y="0"/>
                    </a:cubicBezTo>
                    <a:close/>
                    <a:moveTo>
                      <a:pt x="12" y="20"/>
                    </a:moveTo>
                    <a:cubicBezTo>
                      <a:pt x="8" y="20"/>
                      <a:pt x="4" y="16"/>
                      <a:pt x="4" y="12"/>
                    </a:cubicBezTo>
                    <a:cubicBezTo>
                      <a:pt x="4" y="8"/>
                      <a:pt x="8" y="4"/>
                      <a:pt x="12" y="4"/>
                    </a:cubicBezTo>
                    <a:cubicBezTo>
                      <a:pt x="16" y="4"/>
                      <a:pt x="20" y="8"/>
                      <a:pt x="20" y="12"/>
                    </a:cubicBezTo>
                    <a:cubicBezTo>
                      <a:pt x="20" y="16"/>
                      <a:pt x="16" y="20"/>
                      <a:pt x="12"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111" name="Group 110"/>
            <p:cNvGrpSpPr/>
            <p:nvPr/>
          </p:nvGrpSpPr>
          <p:grpSpPr>
            <a:xfrm>
              <a:off x="4838688" y="6491061"/>
              <a:ext cx="218527" cy="219859"/>
              <a:chOff x="3396750" y="3185154"/>
              <a:chExt cx="218527" cy="219859"/>
            </a:xfrm>
            <a:grpFill/>
          </p:grpSpPr>
          <p:sp>
            <p:nvSpPr>
              <p:cNvPr id="159" name="Freeform 211"/>
              <p:cNvSpPr>
                <a:spLocks/>
              </p:cNvSpPr>
              <p:nvPr/>
            </p:nvSpPr>
            <p:spPr bwMode="auto">
              <a:xfrm>
                <a:off x="3466039" y="3326397"/>
                <a:ext cx="78617" cy="25317"/>
              </a:xfrm>
              <a:custGeom>
                <a:avLst/>
                <a:gdLst>
                  <a:gd name="T0" fmla="*/ 0 w 36"/>
                  <a:gd name="T1" fmla="*/ 0 h 12"/>
                  <a:gd name="T2" fmla="*/ 18 w 36"/>
                  <a:gd name="T3" fmla="*/ 12 h 12"/>
                  <a:gd name="T4" fmla="*/ 36 w 36"/>
                  <a:gd name="T5" fmla="*/ 0 h 12"/>
                  <a:gd name="T6" fmla="*/ 18 w 36"/>
                  <a:gd name="T7" fmla="*/ 4 h 12"/>
                  <a:gd name="T8" fmla="*/ 0 w 36"/>
                  <a:gd name="T9" fmla="*/ 0 h 12"/>
                </a:gdLst>
                <a:ahLst/>
                <a:cxnLst>
                  <a:cxn ang="0">
                    <a:pos x="T0" y="T1"/>
                  </a:cxn>
                  <a:cxn ang="0">
                    <a:pos x="T2" y="T3"/>
                  </a:cxn>
                  <a:cxn ang="0">
                    <a:pos x="T4" y="T5"/>
                  </a:cxn>
                  <a:cxn ang="0">
                    <a:pos x="T6" y="T7"/>
                  </a:cxn>
                  <a:cxn ang="0">
                    <a:pos x="T8" y="T9"/>
                  </a:cxn>
                </a:cxnLst>
                <a:rect l="0" t="0" r="r" b="b"/>
                <a:pathLst>
                  <a:path w="36" h="12">
                    <a:moveTo>
                      <a:pt x="0" y="0"/>
                    </a:moveTo>
                    <a:cubicBezTo>
                      <a:pt x="0" y="0"/>
                      <a:pt x="4" y="12"/>
                      <a:pt x="18" y="12"/>
                    </a:cubicBezTo>
                    <a:cubicBezTo>
                      <a:pt x="32" y="12"/>
                      <a:pt x="36" y="0"/>
                      <a:pt x="36" y="0"/>
                    </a:cubicBezTo>
                    <a:cubicBezTo>
                      <a:pt x="36" y="0"/>
                      <a:pt x="30" y="4"/>
                      <a:pt x="18" y="4"/>
                    </a:cubicBezTo>
                    <a:cubicBezTo>
                      <a:pt x="6" y="4"/>
                      <a:pt x="0" y="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0" name="Freeform 212"/>
              <p:cNvSpPr>
                <a:spLocks/>
              </p:cNvSpPr>
              <p:nvPr/>
            </p:nvSpPr>
            <p:spPr bwMode="auto">
              <a:xfrm>
                <a:off x="3438058" y="3246448"/>
                <a:ext cx="47969" cy="30647"/>
              </a:xfrm>
              <a:custGeom>
                <a:avLst/>
                <a:gdLst>
                  <a:gd name="T0" fmla="*/ 36 w 36"/>
                  <a:gd name="T1" fmla="*/ 18 h 23"/>
                  <a:gd name="T2" fmla="*/ 18 w 36"/>
                  <a:gd name="T3" fmla="*/ 0 h 23"/>
                  <a:gd name="T4" fmla="*/ 0 w 36"/>
                  <a:gd name="T5" fmla="*/ 18 h 23"/>
                  <a:gd name="T6" fmla="*/ 5 w 36"/>
                  <a:gd name="T7" fmla="*/ 23 h 23"/>
                  <a:gd name="T8" fmla="*/ 18 w 36"/>
                  <a:gd name="T9" fmla="*/ 10 h 23"/>
                  <a:gd name="T10" fmla="*/ 31 w 36"/>
                  <a:gd name="T11" fmla="*/ 23 h 23"/>
                  <a:gd name="T12" fmla="*/ 36 w 36"/>
                  <a:gd name="T13" fmla="*/ 18 h 23"/>
                </a:gdLst>
                <a:ahLst/>
                <a:cxnLst>
                  <a:cxn ang="0">
                    <a:pos x="T0" y="T1"/>
                  </a:cxn>
                  <a:cxn ang="0">
                    <a:pos x="T2" y="T3"/>
                  </a:cxn>
                  <a:cxn ang="0">
                    <a:pos x="T4" y="T5"/>
                  </a:cxn>
                  <a:cxn ang="0">
                    <a:pos x="T6" y="T7"/>
                  </a:cxn>
                  <a:cxn ang="0">
                    <a:pos x="T8" y="T9"/>
                  </a:cxn>
                  <a:cxn ang="0">
                    <a:pos x="T10" y="T11"/>
                  </a:cxn>
                  <a:cxn ang="0">
                    <a:pos x="T12" y="T13"/>
                  </a:cxn>
                </a:cxnLst>
                <a:rect l="0" t="0" r="r" b="b"/>
                <a:pathLst>
                  <a:path w="36" h="23">
                    <a:moveTo>
                      <a:pt x="36" y="18"/>
                    </a:moveTo>
                    <a:lnTo>
                      <a:pt x="18" y="0"/>
                    </a:lnTo>
                    <a:lnTo>
                      <a:pt x="0" y="18"/>
                    </a:lnTo>
                    <a:lnTo>
                      <a:pt x="5" y="23"/>
                    </a:lnTo>
                    <a:lnTo>
                      <a:pt x="18" y="10"/>
                    </a:lnTo>
                    <a:lnTo>
                      <a:pt x="31" y="23"/>
                    </a:lnTo>
                    <a:lnTo>
                      <a:pt x="36" y="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1" name="Freeform 213"/>
              <p:cNvSpPr>
                <a:spLocks noEditPoints="1"/>
              </p:cNvSpPr>
              <p:nvPr/>
            </p:nvSpPr>
            <p:spPr bwMode="auto">
              <a:xfrm>
                <a:off x="3396750" y="3185154"/>
                <a:ext cx="218527" cy="219859"/>
              </a:xfrm>
              <a:custGeom>
                <a:avLst/>
                <a:gdLst>
                  <a:gd name="T0" fmla="*/ 50 w 100"/>
                  <a:gd name="T1" fmla="*/ 0 h 100"/>
                  <a:gd name="T2" fmla="*/ 0 w 100"/>
                  <a:gd name="T3" fmla="*/ 50 h 100"/>
                  <a:gd name="T4" fmla="*/ 50 w 100"/>
                  <a:gd name="T5" fmla="*/ 100 h 100"/>
                  <a:gd name="T6" fmla="*/ 100 w 100"/>
                  <a:gd name="T7" fmla="*/ 50 h 100"/>
                  <a:gd name="T8" fmla="*/ 50 w 100"/>
                  <a:gd name="T9" fmla="*/ 0 h 100"/>
                  <a:gd name="T10" fmla="*/ 50 w 100"/>
                  <a:gd name="T11" fmla="*/ 96 h 100"/>
                  <a:gd name="T12" fmla="*/ 4 w 100"/>
                  <a:gd name="T13" fmla="*/ 50 h 100"/>
                  <a:gd name="T14" fmla="*/ 50 w 100"/>
                  <a:gd name="T15" fmla="*/ 4 h 100"/>
                  <a:gd name="T16" fmla="*/ 96 w 100"/>
                  <a:gd name="T17" fmla="*/ 50 h 100"/>
                  <a:gd name="T18" fmla="*/ 50 w 100"/>
                  <a:gd name="T19" fmla="*/ 9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 h="100">
                    <a:moveTo>
                      <a:pt x="50" y="0"/>
                    </a:moveTo>
                    <a:cubicBezTo>
                      <a:pt x="22" y="0"/>
                      <a:pt x="0" y="22"/>
                      <a:pt x="0" y="50"/>
                    </a:cubicBezTo>
                    <a:cubicBezTo>
                      <a:pt x="0" y="78"/>
                      <a:pt x="22" y="100"/>
                      <a:pt x="50" y="100"/>
                    </a:cubicBezTo>
                    <a:cubicBezTo>
                      <a:pt x="78" y="100"/>
                      <a:pt x="100" y="78"/>
                      <a:pt x="100" y="50"/>
                    </a:cubicBezTo>
                    <a:cubicBezTo>
                      <a:pt x="100" y="22"/>
                      <a:pt x="78" y="0"/>
                      <a:pt x="50" y="0"/>
                    </a:cubicBezTo>
                    <a:close/>
                    <a:moveTo>
                      <a:pt x="50" y="96"/>
                    </a:moveTo>
                    <a:cubicBezTo>
                      <a:pt x="25" y="96"/>
                      <a:pt x="4" y="75"/>
                      <a:pt x="4" y="50"/>
                    </a:cubicBezTo>
                    <a:cubicBezTo>
                      <a:pt x="4" y="25"/>
                      <a:pt x="25" y="4"/>
                      <a:pt x="50" y="4"/>
                    </a:cubicBezTo>
                    <a:cubicBezTo>
                      <a:pt x="75" y="4"/>
                      <a:pt x="96" y="25"/>
                      <a:pt x="96" y="50"/>
                    </a:cubicBezTo>
                    <a:cubicBezTo>
                      <a:pt x="96" y="75"/>
                      <a:pt x="75" y="96"/>
                      <a:pt x="50"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2" name="Freeform 214"/>
              <p:cNvSpPr>
                <a:spLocks/>
              </p:cNvSpPr>
              <p:nvPr/>
            </p:nvSpPr>
            <p:spPr bwMode="auto">
              <a:xfrm>
                <a:off x="3526002" y="3246448"/>
                <a:ext cx="47969" cy="30647"/>
              </a:xfrm>
              <a:custGeom>
                <a:avLst/>
                <a:gdLst>
                  <a:gd name="T0" fmla="*/ 0 w 36"/>
                  <a:gd name="T1" fmla="*/ 18 h 23"/>
                  <a:gd name="T2" fmla="*/ 5 w 36"/>
                  <a:gd name="T3" fmla="*/ 23 h 23"/>
                  <a:gd name="T4" fmla="*/ 18 w 36"/>
                  <a:gd name="T5" fmla="*/ 10 h 23"/>
                  <a:gd name="T6" fmla="*/ 31 w 36"/>
                  <a:gd name="T7" fmla="*/ 23 h 23"/>
                  <a:gd name="T8" fmla="*/ 36 w 36"/>
                  <a:gd name="T9" fmla="*/ 18 h 23"/>
                  <a:gd name="T10" fmla="*/ 18 w 36"/>
                  <a:gd name="T11" fmla="*/ 0 h 23"/>
                  <a:gd name="T12" fmla="*/ 0 w 36"/>
                  <a:gd name="T13" fmla="*/ 18 h 23"/>
                </a:gdLst>
                <a:ahLst/>
                <a:cxnLst>
                  <a:cxn ang="0">
                    <a:pos x="T0" y="T1"/>
                  </a:cxn>
                  <a:cxn ang="0">
                    <a:pos x="T2" y="T3"/>
                  </a:cxn>
                  <a:cxn ang="0">
                    <a:pos x="T4" y="T5"/>
                  </a:cxn>
                  <a:cxn ang="0">
                    <a:pos x="T6" y="T7"/>
                  </a:cxn>
                  <a:cxn ang="0">
                    <a:pos x="T8" y="T9"/>
                  </a:cxn>
                  <a:cxn ang="0">
                    <a:pos x="T10" y="T11"/>
                  </a:cxn>
                  <a:cxn ang="0">
                    <a:pos x="T12" y="T13"/>
                  </a:cxn>
                </a:cxnLst>
                <a:rect l="0" t="0" r="r" b="b"/>
                <a:pathLst>
                  <a:path w="36" h="23">
                    <a:moveTo>
                      <a:pt x="0" y="18"/>
                    </a:moveTo>
                    <a:lnTo>
                      <a:pt x="5" y="23"/>
                    </a:lnTo>
                    <a:lnTo>
                      <a:pt x="18" y="10"/>
                    </a:lnTo>
                    <a:lnTo>
                      <a:pt x="31" y="23"/>
                    </a:lnTo>
                    <a:lnTo>
                      <a:pt x="36" y="18"/>
                    </a:lnTo>
                    <a:lnTo>
                      <a:pt x="18" y="0"/>
                    </a:lnTo>
                    <a:lnTo>
                      <a:pt x="0" y="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112" name="Group 111"/>
            <p:cNvGrpSpPr/>
            <p:nvPr/>
          </p:nvGrpSpPr>
          <p:grpSpPr>
            <a:xfrm>
              <a:off x="5166934" y="266108"/>
              <a:ext cx="218527" cy="219859"/>
              <a:chOff x="3396750" y="3185154"/>
              <a:chExt cx="218527" cy="219859"/>
            </a:xfrm>
            <a:grpFill/>
          </p:grpSpPr>
          <p:sp>
            <p:nvSpPr>
              <p:cNvPr id="155" name="Freeform 211"/>
              <p:cNvSpPr>
                <a:spLocks/>
              </p:cNvSpPr>
              <p:nvPr/>
            </p:nvSpPr>
            <p:spPr bwMode="auto">
              <a:xfrm>
                <a:off x="3466039" y="3326397"/>
                <a:ext cx="78617" cy="25317"/>
              </a:xfrm>
              <a:custGeom>
                <a:avLst/>
                <a:gdLst>
                  <a:gd name="T0" fmla="*/ 0 w 36"/>
                  <a:gd name="T1" fmla="*/ 0 h 12"/>
                  <a:gd name="T2" fmla="*/ 18 w 36"/>
                  <a:gd name="T3" fmla="*/ 12 h 12"/>
                  <a:gd name="T4" fmla="*/ 36 w 36"/>
                  <a:gd name="T5" fmla="*/ 0 h 12"/>
                  <a:gd name="T6" fmla="*/ 18 w 36"/>
                  <a:gd name="T7" fmla="*/ 4 h 12"/>
                  <a:gd name="T8" fmla="*/ 0 w 36"/>
                  <a:gd name="T9" fmla="*/ 0 h 12"/>
                </a:gdLst>
                <a:ahLst/>
                <a:cxnLst>
                  <a:cxn ang="0">
                    <a:pos x="T0" y="T1"/>
                  </a:cxn>
                  <a:cxn ang="0">
                    <a:pos x="T2" y="T3"/>
                  </a:cxn>
                  <a:cxn ang="0">
                    <a:pos x="T4" y="T5"/>
                  </a:cxn>
                  <a:cxn ang="0">
                    <a:pos x="T6" y="T7"/>
                  </a:cxn>
                  <a:cxn ang="0">
                    <a:pos x="T8" y="T9"/>
                  </a:cxn>
                </a:cxnLst>
                <a:rect l="0" t="0" r="r" b="b"/>
                <a:pathLst>
                  <a:path w="36" h="12">
                    <a:moveTo>
                      <a:pt x="0" y="0"/>
                    </a:moveTo>
                    <a:cubicBezTo>
                      <a:pt x="0" y="0"/>
                      <a:pt x="4" y="12"/>
                      <a:pt x="18" y="12"/>
                    </a:cubicBezTo>
                    <a:cubicBezTo>
                      <a:pt x="32" y="12"/>
                      <a:pt x="36" y="0"/>
                      <a:pt x="36" y="0"/>
                    </a:cubicBezTo>
                    <a:cubicBezTo>
                      <a:pt x="36" y="0"/>
                      <a:pt x="30" y="4"/>
                      <a:pt x="18" y="4"/>
                    </a:cubicBezTo>
                    <a:cubicBezTo>
                      <a:pt x="6" y="4"/>
                      <a:pt x="0" y="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6" name="Freeform 212"/>
              <p:cNvSpPr>
                <a:spLocks/>
              </p:cNvSpPr>
              <p:nvPr/>
            </p:nvSpPr>
            <p:spPr bwMode="auto">
              <a:xfrm>
                <a:off x="3438058" y="3246448"/>
                <a:ext cx="47969" cy="30647"/>
              </a:xfrm>
              <a:custGeom>
                <a:avLst/>
                <a:gdLst>
                  <a:gd name="T0" fmla="*/ 36 w 36"/>
                  <a:gd name="T1" fmla="*/ 18 h 23"/>
                  <a:gd name="T2" fmla="*/ 18 w 36"/>
                  <a:gd name="T3" fmla="*/ 0 h 23"/>
                  <a:gd name="T4" fmla="*/ 0 w 36"/>
                  <a:gd name="T5" fmla="*/ 18 h 23"/>
                  <a:gd name="T6" fmla="*/ 5 w 36"/>
                  <a:gd name="T7" fmla="*/ 23 h 23"/>
                  <a:gd name="T8" fmla="*/ 18 w 36"/>
                  <a:gd name="T9" fmla="*/ 10 h 23"/>
                  <a:gd name="T10" fmla="*/ 31 w 36"/>
                  <a:gd name="T11" fmla="*/ 23 h 23"/>
                  <a:gd name="T12" fmla="*/ 36 w 36"/>
                  <a:gd name="T13" fmla="*/ 18 h 23"/>
                </a:gdLst>
                <a:ahLst/>
                <a:cxnLst>
                  <a:cxn ang="0">
                    <a:pos x="T0" y="T1"/>
                  </a:cxn>
                  <a:cxn ang="0">
                    <a:pos x="T2" y="T3"/>
                  </a:cxn>
                  <a:cxn ang="0">
                    <a:pos x="T4" y="T5"/>
                  </a:cxn>
                  <a:cxn ang="0">
                    <a:pos x="T6" y="T7"/>
                  </a:cxn>
                  <a:cxn ang="0">
                    <a:pos x="T8" y="T9"/>
                  </a:cxn>
                  <a:cxn ang="0">
                    <a:pos x="T10" y="T11"/>
                  </a:cxn>
                  <a:cxn ang="0">
                    <a:pos x="T12" y="T13"/>
                  </a:cxn>
                </a:cxnLst>
                <a:rect l="0" t="0" r="r" b="b"/>
                <a:pathLst>
                  <a:path w="36" h="23">
                    <a:moveTo>
                      <a:pt x="36" y="18"/>
                    </a:moveTo>
                    <a:lnTo>
                      <a:pt x="18" y="0"/>
                    </a:lnTo>
                    <a:lnTo>
                      <a:pt x="0" y="18"/>
                    </a:lnTo>
                    <a:lnTo>
                      <a:pt x="5" y="23"/>
                    </a:lnTo>
                    <a:lnTo>
                      <a:pt x="18" y="10"/>
                    </a:lnTo>
                    <a:lnTo>
                      <a:pt x="31" y="23"/>
                    </a:lnTo>
                    <a:lnTo>
                      <a:pt x="36" y="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7" name="Freeform 213"/>
              <p:cNvSpPr>
                <a:spLocks noEditPoints="1"/>
              </p:cNvSpPr>
              <p:nvPr/>
            </p:nvSpPr>
            <p:spPr bwMode="auto">
              <a:xfrm>
                <a:off x="3396750" y="3185154"/>
                <a:ext cx="218527" cy="219859"/>
              </a:xfrm>
              <a:custGeom>
                <a:avLst/>
                <a:gdLst>
                  <a:gd name="T0" fmla="*/ 50 w 100"/>
                  <a:gd name="T1" fmla="*/ 0 h 100"/>
                  <a:gd name="T2" fmla="*/ 0 w 100"/>
                  <a:gd name="T3" fmla="*/ 50 h 100"/>
                  <a:gd name="T4" fmla="*/ 50 w 100"/>
                  <a:gd name="T5" fmla="*/ 100 h 100"/>
                  <a:gd name="T6" fmla="*/ 100 w 100"/>
                  <a:gd name="T7" fmla="*/ 50 h 100"/>
                  <a:gd name="T8" fmla="*/ 50 w 100"/>
                  <a:gd name="T9" fmla="*/ 0 h 100"/>
                  <a:gd name="T10" fmla="*/ 50 w 100"/>
                  <a:gd name="T11" fmla="*/ 96 h 100"/>
                  <a:gd name="T12" fmla="*/ 4 w 100"/>
                  <a:gd name="T13" fmla="*/ 50 h 100"/>
                  <a:gd name="T14" fmla="*/ 50 w 100"/>
                  <a:gd name="T15" fmla="*/ 4 h 100"/>
                  <a:gd name="T16" fmla="*/ 96 w 100"/>
                  <a:gd name="T17" fmla="*/ 50 h 100"/>
                  <a:gd name="T18" fmla="*/ 50 w 100"/>
                  <a:gd name="T19" fmla="*/ 9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 h="100">
                    <a:moveTo>
                      <a:pt x="50" y="0"/>
                    </a:moveTo>
                    <a:cubicBezTo>
                      <a:pt x="22" y="0"/>
                      <a:pt x="0" y="22"/>
                      <a:pt x="0" y="50"/>
                    </a:cubicBezTo>
                    <a:cubicBezTo>
                      <a:pt x="0" y="78"/>
                      <a:pt x="22" y="100"/>
                      <a:pt x="50" y="100"/>
                    </a:cubicBezTo>
                    <a:cubicBezTo>
                      <a:pt x="78" y="100"/>
                      <a:pt x="100" y="78"/>
                      <a:pt x="100" y="50"/>
                    </a:cubicBezTo>
                    <a:cubicBezTo>
                      <a:pt x="100" y="22"/>
                      <a:pt x="78" y="0"/>
                      <a:pt x="50" y="0"/>
                    </a:cubicBezTo>
                    <a:close/>
                    <a:moveTo>
                      <a:pt x="50" y="96"/>
                    </a:moveTo>
                    <a:cubicBezTo>
                      <a:pt x="25" y="96"/>
                      <a:pt x="4" y="75"/>
                      <a:pt x="4" y="50"/>
                    </a:cubicBezTo>
                    <a:cubicBezTo>
                      <a:pt x="4" y="25"/>
                      <a:pt x="25" y="4"/>
                      <a:pt x="50" y="4"/>
                    </a:cubicBezTo>
                    <a:cubicBezTo>
                      <a:pt x="75" y="4"/>
                      <a:pt x="96" y="25"/>
                      <a:pt x="96" y="50"/>
                    </a:cubicBezTo>
                    <a:cubicBezTo>
                      <a:pt x="96" y="75"/>
                      <a:pt x="75" y="96"/>
                      <a:pt x="50"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8" name="Freeform 214"/>
              <p:cNvSpPr>
                <a:spLocks/>
              </p:cNvSpPr>
              <p:nvPr/>
            </p:nvSpPr>
            <p:spPr bwMode="auto">
              <a:xfrm>
                <a:off x="3526002" y="3246448"/>
                <a:ext cx="47969" cy="30647"/>
              </a:xfrm>
              <a:custGeom>
                <a:avLst/>
                <a:gdLst>
                  <a:gd name="T0" fmla="*/ 0 w 36"/>
                  <a:gd name="T1" fmla="*/ 18 h 23"/>
                  <a:gd name="T2" fmla="*/ 5 w 36"/>
                  <a:gd name="T3" fmla="*/ 23 h 23"/>
                  <a:gd name="T4" fmla="*/ 18 w 36"/>
                  <a:gd name="T5" fmla="*/ 10 h 23"/>
                  <a:gd name="T6" fmla="*/ 31 w 36"/>
                  <a:gd name="T7" fmla="*/ 23 h 23"/>
                  <a:gd name="T8" fmla="*/ 36 w 36"/>
                  <a:gd name="T9" fmla="*/ 18 h 23"/>
                  <a:gd name="T10" fmla="*/ 18 w 36"/>
                  <a:gd name="T11" fmla="*/ 0 h 23"/>
                  <a:gd name="T12" fmla="*/ 0 w 36"/>
                  <a:gd name="T13" fmla="*/ 18 h 23"/>
                </a:gdLst>
                <a:ahLst/>
                <a:cxnLst>
                  <a:cxn ang="0">
                    <a:pos x="T0" y="T1"/>
                  </a:cxn>
                  <a:cxn ang="0">
                    <a:pos x="T2" y="T3"/>
                  </a:cxn>
                  <a:cxn ang="0">
                    <a:pos x="T4" y="T5"/>
                  </a:cxn>
                  <a:cxn ang="0">
                    <a:pos x="T6" y="T7"/>
                  </a:cxn>
                  <a:cxn ang="0">
                    <a:pos x="T8" y="T9"/>
                  </a:cxn>
                  <a:cxn ang="0">
                    <a:pos x="T10" y="T11"/>
                  </a:cxn>
                  <a:cxn ang="0">
                    <a:pos x="T12" y="T13"/>
                  </a:cxn>
                </a:cxnLst>
                <a:rect l="0" t="0" r="r" b="b"/>
                <a:pathLst>
                  <a:path w="36" h="23">
                    <a:moveTo>
                      <a:pt x="0" y="18"/>
                    </a:moveTo>
                    <a:lnTo>
                      <a:pt x="5" y="23"/>
                    </a:lnTo>
                    <a:lnTo>
                      <a:pt x="18" y="10"/>
                    </a:lnTo>
                    <a:lnTo>
                      <a:pt x="31" y="23"/>
                    </a:lnTo>
                    <a:lnTo>
                      <a:pt x="36" y="18"/>
                    </a:lnTo>
                    <a:lnTo>
                      <a:pt x="18" y="0"/>
                    </a:lnTo>
                    <a:lnTo>
                      <a:pt x="0" y="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113" name="Group 112"/>
            <p:cNvGrpSpPr/>
            <p:nvPr/>
          </p:nvGrpSpPr>
          <p:grpSpPr>
            <a:xfrm>
              <a:off x="295825" y="4072051"/>
              <a:ext cx="218527" cy="218527"/>
              <a:chOff x="7127702" y="2116502"/>
              <a:chExt cx="218527" cy="218527"/>
            </a:xfrm>
            <a:grpFill/>
          </p:grpSpPr>
          <p:sp>
            <p:nvSpPr>
              <p:cNvPr id="149" name="Freeform 114"/>
              <p:cNvSpPr>
                <a:spLocks/>
              </p:cNvSpPr>
              <p:nvPr/>
            </p:nvSpPr>
            <p:spPr bwMode="auto">
              <a:xfrm>
                <a:off x="7198324" y="2256413"/>
                <a:ext cx="78617" cy="26650"/>
              </a:xfrm>
              <a:custGeom>
                <a:avLst/>
                <a:gdLst>
                  <a:gd name="T0" fmla="*/ 18 w 36"/>
                  <a:gd name="T1" fmla="*/ 0 h 12"/>
                  <a:gd name="T2" fmla="*/ 0 w 36"/>
                  <a:gd name="T3" fmla="*/ 12 h 12"/>
                  <a:gd name="T4" fmla="*/ 18 w 36"/>
                  <a:gd name="T5" fmla="*/ 8 h 12"/>
                  <a:gd name="T6" fmla="*/ 36 w 36"/>
                  <a:gd name="T7" fmla="*/ 12 h 12"/>
                  <a:gd name="T8" fmla="*/ 18 w 36"/>
                  <a:gd name="T9" fmla="*/ 0 h 12"/>
                </a:gdLst>
                <a:ahLst/>
                <a:cxnLst>
                  <a:cxn ang="0">
                    <a:pos x="T0" y="T1"/>
                  </a:cxn>
                  <a:cxn ang="0">
                    <a:pos x="T2" y="T3"/>
                  </a:cxn>
                  <a:cxn ang="0">
                    <a:pos x="T4" y="T5"/>
                  </a:cxn>
                  <a:cxn ang="0">
                    <a:pos x="T6" y="T7"/>
                  </a:cxn>
                  <a:cxn ang="0">
                    <a:pos x="T8" y="T9"/>
                  </a:cxn>
                </a:cxnLst>
                <a:rect l="0" t="0" r="r" b="b"/>
                <a:pathLst>
                  <a:path w="36" h="12">
                    <a:moveTo>
                      <a:pt x="18" y="0"/>
                    </a:moveTo>
                    <a:cubicBezTo>
                      <a:pt x="4" y="0"/>
                      <a:pt x="0" y="12"/>
                      <a:pt x="0" y="12"/>
                    </a:cubicBezTo>
                    <a:cubicBezTo>
                      <a:pt x="0" y="12"/>
                      <a:pt x="6" y="8"/>
                      <a:pt x="18" y="8"/>
                    </a:cubicBezTo>
                    <a:cubicBezTo>
                      <a:pt x="30" y="8"/>
                      <a:pt x="36" y="12"/>
                      <a:pt x="36" y="12"/>
                    </a:cubicBezTo>
                    <a:cubicBezTo>
                      <a:pt x="36" y="12"/>
                      <a:pt x="32" y="0"/>
                      <a:pt x="1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0" name="Freeform 115"/>
              <p:cNvSpPr>
                <a:spLocks/>
              </p:cNvSpPr>
              <p:nvPr/>
            </p:nvSpPr>
            <p:spPr bwMode="auto">
              <a:xfrm>
                <a:off x="7250290" y="2168469"/>
                <a:ext cx="34645" cy="26650"/>
              </a:xfrm>
              <a:custGeom>
                <a:avLst/>
                <a:gdLst>
                  <a:gd name="T0" fmla="*/ 26 w 26"/>
                  <a:gd name="T1" fmla="*/ 5 h 20"/>
                  <a:gd name="T2" fmla="*/ 23 w 26"/>
                  <a:gd name="T3" fmla="*/ 0 h 20"/>
                  <a:gd name="T4" fmla="*/ 0 w 26"/>
                  <a:gd name="T5" fmla="*/ 15 h 20"/>
                  <a:gd name="T6" fmla="*/ 3 w 26"/>
                  <a:gd name="T7" fmla="*/ 20 h 20"/>
                  <a:gd name="T8" fmla="*/ 26 w 26"/>
                  <a:gd name="T9" fmla="*/ 5 h 20"/>
                </a:gdLst>
                <a:ahLst/>
                <a:cxnLst>
                  <a:cxn ang="0">
                    <a:pos x="T0" y="T1"/>
                  </a:cxn>
                  <a:cxn ang="0">
                    <a:pos x="T2" y="T3"/>
                  </a:cxn>
                  <a:cxn ang="0">
                    <a:pos x="T4" y="T5"/>
                  </a:cxn>
                  <a:cxn ang="0">
                    <a:pos x="T6" y="T7"/>
                  </a:cxn>
                  <a:cxn ang="0">
                    <a:pos x="T8" y="T9"/>
                  </a:cxn>
                </a:cxnLst>
                <a:rect l="0" t="0" r="r" b="b"/>
                <a:pathLst>
                  <a:path w="26" h="20">
                    <a:moveTo>
                      <a:pt x="26" y="5"/>
                    </a:moveTo>
                    <a:lnTo>
                      <a:pt x="23" y="0"/>
                    </a:lnTo>
                    <a:lnTo>
                      <a:pt x="0" y="15"/>
                    </a:lnTo>
                    <a:lnTo>
                      <a:pt x="3" y="20"/>
                    </a:lnTo>
                    <a:lnTo>
                      <a:pt x="26" y="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1" name="Freeform 116"/>
              <p:cNvSpPr>
                <a:spLocks/>
              </p:cNvSpPr>
              <p:nvPr/>
            </p:nvSpPr>
            <p:spPr bwMode="auto">
              <a:xfrm>
                <a:off x="7188996" y="2168469"/>
                <a:ext cx="34645" cy="26650"/>
              </a:xfrm>
              <a:custGeom>
                <a:avLst/>
                <a:gdLst>
                  <a:gd name="T0" fmla="*/ 26 w 26"/>
                  <a:gd name="T1" fmla="*/ 15 h 20"/>
                  <a:gd name="T2" fmla="*/ 3 w 26"/>
                  <a:gd name="T3" fmla="*/ 0 h 20"/>
                  <a:gd name="T4" fmla="*/ 0 w 26"/>
                  <a:gd name="T5" fmla="*/ 5 h 20"/>
                  <a:gd name="T6" fmla="*/ 23 w 26"/>
                  <a:gd name="T7" fmla="*/ 20 h 20"/>
                  <a:gd name="T8" fmla="*/ 26 w 26"/>
                  <a:gd name="T9" fmla="*/ 15 h 20"/>
                </a:gdLst>
                <a:ahLst/>
                <a:cxnLst>
                  <a:cxn ang="0">
                    <a:pos x="T0" y="T1"/>
                  </a:cxn>
                  <a:cxn ang="0">
                    <a:pos x="T2" y="T3"/>
                  </a:cxn>
                  <a:cxn ang="0">
                    <a:pos x="T4" y="T5"/>
                  </a:cxn>
                  <a:cxn ang="0">
                    <a:pos x="T6" y="T7"/>
                  </a:cxn>
                  <a:cxn ang="0">
                    <a:pos x="T8" y="T9"/>
                  </a:cxn>
                </a:cxnLst>
                <a:rect l="0" t="0" r="r" b="b"/>
                <a:pathLst>
                  <a:path w="26" h="20">
                    <a:moveTo>
                      <a:pt x="26" y="15"/>
                    </a:moveTo>
                    <a:lnTo>
                      <a:pt x="3" y="0"/>
                    </a:lnTo>
                    <a:lnTo>
                      <a:pt x="0" y="5"/>
                    </a:lnTo>
                    <a:lnTo>
                      <a:pt x="23" y="20"/>
                    </a:lnTo>
                    <a:lnTo>
                      <a:pt x="26"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2" name="Oval 117"/>
              <p:cNvSpPr>
                <a:spLocks noChangeArrowheads="1"/>
              </p:cNvSpPr>
              <p:nvPr/>
            </p:nvSpPr>
            <p:spPr bwMode="auto">
              <a:xfrm>
                <a:off x="7188996" y="2195118"/>
                <a:ext cx="17323" cy="173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3" name="Oval 118"/>
              <p:cNvSpPr>
                <a:spLocks noChangeArrowheads="1"/>
              </p:cNvSpPr>
              <p:nvPr/>
            </p:nvSpPr>
            <p:spPr bwMode="auto">
              <a:xfrm>
                <a:off x="7267613" y="2195118"/>
                <a:ext cx="17323" cy="173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4" name="Freeform 119"/>
              <p:cNvSpPr>
                <a:spLocks noEditPoints="1"/>
              </p:cNvSpPr>
              <p:nvPr/>
            </p:nvSpPr>
            <p:spPr bwMode="auto">
              <a:xfrm>
                <a:off x="7127702" y="2116502"/>
                <a:ext cx="218527" cy="218527"/>
              </a:xfrm>
              <a:custGeom>
                <a:avLst/>
                <a:gdLst>
                  <a:gd name="T0" fmla="*/ 50 w 100"/>
                  <a:gd name="T1" fmla="*/ 0 h 100"/>
                  <a:gd name="T2" fmla="*/ 0 w 100"/>
                  <a:gd name="T3" fmla="*/ 50 h 100"/>
                  <a:gd name="T4" fmla="*/ 50 w 100"/>
                  <a:gd name="T5" fmla="*/ 100 h 100"/>
                  <a:gd name="T6" fmla="*/ 100 w 100"/>
                  <a:gd name="T7" fmla="*/ 50 h 100"/>
                  <a:gd name="T8" fmla="*/ 50 w 100"/>
                  <a:gd name="T9" fmla="*/ 0 h 100"/>
                  <a:gd name="T10" fmla="*/ 50 w 100"/>
                  <a:gd name="T11" fmla="*/ 96 h 100"/>
                  <a:gd name="T12" fmla="*/ 4 w 100"/>
                  <a:gd name="T13" fmla="*/ 50 h 100"/>
                  <a:gd name="T14" fmla="*/ 50 w 100"/>
                  <a:gd name="T15" fmla="*/ 4 h 100"/>
                  <a:gd name="T16" fmla="*/ 96 w 100"/>
                  <a:gd name="T17" fmla="*/ 50 h 100"/>
                  <a:gd name="T18" fmla="*/ 50 w 100"/>
                  <a:gd name="T19" fmla="*/ 9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 h="100">
                    <a:moveTo>
                      <a:pt x="50" y="0"/>
                    </a:moveTo>
                    <a:cubicBezTo>
                      <a:pt x="22" y="0"/>
                      <a:pt x="0" y="22"/>
                      <a:pt x="0" y="50"/>
                    </a:cubicBezTo>
                    <a:cubicBezTo>
                      <a:pt x="0" y="78"/>
                      <a:pt x="22" y="100"/>
                      <a:pt x="50" y="100"/>
                    </a:cubicBezTo>
                    <a:cubicBezTo>
                      <a:pt x="78" y="100"/>
                      <a:pt x="100" y="78"/>
                      <a:pt x="100" y="50"/>
                    </a:cubicBezTo>
                    <a:cubicBezTo>
                      <a:pt x="100" y="22"/>
                      <a:pt x="78" y="0"/>
                      <a:pt x="50" y="0"/>
                    </a:cubicBezTo>
                    <a:close/>
                    <a:moveTo>
                      <a:pt x="50" y="96"/>
                    </a:moveTo>
                    <a:cubicBezTo>
                      <a:pt x="25" y="96"/>
                      <a:pt x="4" y="75"/>
                      <a:pt x="4" y="50"/>
                    </a:cubicBezTo>
                    <a:cubicBezTo>
                      <a:pt x="4" y="25"/>
                      <a:pt x="25" y="4"/>
                      <a:pt x="50" y="4"/>
                    </a:cubicBezTo>
                    <a:cubicBezTo>
                      <a:pt x="75" y="4"/>
                      <a:pt x="96" y="25"/>
                      <a:pt x="96" y="50"/>
                    </a:cubicBezTo>
                    <a:cubicBezTo>
                      <a:pt x="96" y="75"/>
                      <a:pt x="75" y="96"/>
                      <a:pt x="50"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114" name="Group 113"/>
            <p:cNvGrpSpPr/>
            <p:nvPr/>
          </p:nvGrpSpPr>
          <p:grpSpPr>
            <a:xfrm>
              <a:off x="5729642" y="3419615"/>
              <a:ext cx="218527" cy="219859"/>
              <a:chOff x="3396750" y="3185154"/>
              <a:chExt cx="218527" cy="219859"/>
            </a:xfrm>
            <a:grpFill/>
          </p:grpSpPr>
          <p:sp>
            <p:nvSpPr>
              <p:cNvPr id="145" name="Freeform 211"/>
              <p:cNvSpPr>
                <a:spLocks/>
              </p:cNvSpPr>
              <p:nvPr/>
            </p:nvSpPr>
            <p:spPr bwMode="auto">
              <a:xfrm>
                <a:off x="3466039" y="3326397"/>
                <a:ext cx="78617" cy="25317"/>
              </a:xfrm>
              <a:custGeom>
                <a:avLst/>
                <a:gdLst>
                  <a:gd name="T0" fmla="*/ 0 w 36"/>
                  <a:gd name="T1" fmla="*/ 0 h 12"/>
                  <a:gd name="T2" fmla="*/ 18 w 36"/>
                  <a:gd name="T3" fmla="*/ 12 h 12"/>
                  <a:gd name="T4" fmla="*/ 36 w 36"/>
                  <a:gd name="T5" fmla="*/ 0 h 12"/>
                  <a:gd name="T6" fmla="*/ 18 w 36"/>
                  <a:gd name="T7" fmla="*/ 4 h 12"/>
                  <a:gd name="T8" fmla="*/ 0 w 36"/>
                  <a:gd name="T9" fmla="*/ 0 h 12"/>
                </a:gdLst>
                <a:ahLst/>
                <a:cxnLst>
                  <a:cxn ang="0">
                    <a:pos x="T0" y="T1"/>
                  </a:cxn>
                  <a:cxn ang="0">
                    <a:pos x="T2" y="T3"/>
                  </a:cxn>
                  <a:cxn ang="0">
                    <a:pos x="T4" y="T5"/>
                  </a:cxn>
                  <a:cxn ang="0">
                    <a:pos x="T6" y="T7"/>
                  </a:cxn>
                  <a:cxn ang="0">
                    <a:pos x="T8" y="T9"/>
                  </a:cxn>
                </a:cxnLst>
                <a:rect l="0" t="0" r="r" b="b"/>
                <a:pathLst>
                  <a:path w="36" h="12">
                    <a:moveTo>
                      <a:pt x="0" y="0"/>
                    </a:moveTo>
                    <a:cubicBezTo>
                      <a:pt x="0" y="0"/>
                      <a:pt x="4" y="12"/>
                      <a:pt x="18" y="12"/>
                    </a:cubicBezTo>
                    <a:cubicBezTo>
                      <a:pt x="32" y="12"/>
                      <a:pt x="36" y="0"/>
                      <a:pt x="36" y="0"/>
                    </a:cubicBezTo>
                    <a:cubicBezTo>
                      <a:pt x="36" y="0"/>
                      <a:pt x="30" y="4"/>
                      <a:pt x="18" y="4"/>
                    </a:cubicBezTo>
                    <a:cubicBezTo>
                      <a:pt x="6" y="4"/>
                      <a:pt x="0" y="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6" name="Freeform 212"/>
              <p:cNvSpPr>
                <a:spLocks/>
              </p:cNvSpPr>
              <p:nvPr/>
            </p:nvSpPr>
            <p:spPr bwMode="auto">
              <a:xfrm>
                <a:off x="3438058" y="3246448"/>
                <a:ext cx="47969" cy="30647"/>
              </a:xfrm>
              <a:custGeom>
                <a:avLst/>
                <a:gdLst>
                  <a:gd name="T0" fmla="*/ 36 w 36"/>
                  <a:gd name="T1" fmla="*/ 18 h 23"/>
                  <a:gd name="T2" fmla="*/ 18 w 36"/>
                  <a:gd name="T3" fmla="*/ 0 h 23"/>
                  <a:gd name="T4" fmla="*/ 0 w 36"/>
                  <a:gd name="T5" fmla="*/ 18 h 23"/>
                  <a:gd name="T6" fmla="*/ 5 w 36"/>
                  <a:gd name="T7" fmla="*/ 23 h 23"/>
                  <a:gd name="T8" fmla="*/ 18 w 36"/>
                  <a:gd name="T9" fmla="*/ 10 h 23"/>
                  <a:gd name="T10" fmla="*/ 31 w 36"/>
                  <a:gd name="T11" fmla="*/ 23 h 23"/>
                  <a:gd name="T12" fmla="*/ 36 w 36"/>
                  <a:gd name="T13" fmla="*/ 18 h 23"/>
                </a:gdLst>
                <a:ahLst/>
                <a:cxnLst>
                  <a:cxn ang="0">
                    <a:pos x="T0" y="T1"/>
                  </a:cxn>
                  <a:cxn ang="0">
                    <a:pos x="T2" y="T3"/>
                  </a:cxn>
                  <a:cxn ang="0">
                    <a:pos x="T4" y="T5"/>
                  </a:cxn>
                  <a:cxn ang="0">
                    <a:pos x="T6" y="T7"/>
                  </a:cxn>
                  <a:cxn ang="0">
                    <a:pos x="T8" y="T9"/>
                  </a:cxn>
                  <a:cxn ang="0">
                    <a:pos x="T10" y="T11"/>
                  </a:cxn>
                  <a:cxn ang="0">
                    <a:pos x="T12" y="T13"/>
                  </a:cxn>
                </a:cxnLst>
                <a:rect l="0" t="0" r="r" b="b"/>
                <a:pathLst>
                  <a:path w="36" h="23">
                    <a:moveTo>
                      <a:pt x="36" y="18"/>
                    </a:moveTo>
                    <a:lnTo>
                      <a:pt x="18" y="0"/>
                    </a:lnTo>
                    <a:lnTo>
                      <a:pt x="0" y="18"/>
                    </a:lnTo>
                    <a:lnTo>
                      <a:pt x="5" y="23"/>
                    </a:lnTo>
                    <a:lnTo>
                      <a:pt x="18" y="10"/>
                    </a:lnTo>
                    <a:lnTo>
                      <a:pt x="31" y="23"/>
                    </a:lnTo>
                    <a:lnTo>
                      <a:pt x="36" y="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7" name="Freeform 213"/>
              <p:cNvSpPr>
                <a:spLocks noEditPoints="1"/>
              </p:cNvSpPr>
              <p:nvPr/>
            </p:nvSpPr>
            <p:spPr bwMode="auto">
              <a:xfrm>
                <a:off x="3396750" y="3185154"/>
                <a:ext cx="218527" cy="219859"/>
              </a:xfrm>
              <a:custGeom>
                <a:avLst/>
                <a:gdLst>
                  <a:gd name="T0" fmla="*/ 50 w 100"/>
                  <a:gd name="T1" fmla="*/ 0 h 100"/>
                  <a:gd name="T2" fmla="*/ 0 w 100"/>
                  <a:gd name="T3" fmla="*/ 50 h 100"/>
                  <a:gd name="T4" fmla="*/ 50 w 100"/>
                  <a:gd name="T5" fmla="*/ 100 h 100"/>
                  <a:gd name="T6" fmla="*/ 100 w 100"/>
                  <a:gd name="T7" fmla="*/ 50 h 100"/>
                  <a:gd name="T8" fmla="*/ 50 w 100"/>
                  <a:gd name="T9" fmla="*/ 0 h 100"/>
                  <a:gd name="T10" fmla="*/ 50 w 100"/>
                  <a:gd name="T11" fmla="*/ 96 h 100"/>
                  <a:gd name="T12" fmla="*/ 4 w 100"/>
                  <a:gd name="T13" fmla="*/ 50 h 100"/>
                  <a:gd name="T14" fmla="*/ 50 w 100"/>
                  <a:gd name="T15" fmla="*/ 4 h 100"/>
                  <a:gd name="T16" fmla="*/ 96 w 100"/>
                  <a:gd name="T17" fmla="*/ 50 h 100"/>
                  <a:gd name="T18" fmla="*/ 50 w 100"/>
                  <a:gd name="T19" fmla="*/ 9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 h="100">
                    <a:moveTo>
                      <a:pt x="50" y="0"/>
                    </a:moveTo>
                    <a:cubicBezTo>
                      <a:pt x="22" y="0"/>
                      <a:pt x="0" y="22"/>
                      <a:pt x="0" y="50"/>
                    </a:cubicBezTo>
                    <a:cubicBezTo>
                      <a:pt x="0" y="78"/>
                      <a:pt x="22" y="100"/>
                      <a:pt x="50" y="100"/>
                    </a:cubicBezTo>
                    <a:cubicBezTo>
                      <a:pt x="78" y="100"/>
                      <a:pt x="100" y="78"/>
                      <a:pt x="100" y="50"/>
                    </a:cubicBezTo>
                    <a:cubicBezTo>
                      <a:pt x="100" y="22"/>
                      <a:pt x="78" y="0"/>
                      <a:pt x="50" y="0"/>
                    </a:cubicBezTo>
                    <a:close/>
                    <a:moveTo>
                      <a:pt x="50" y="96"/>
                    </a:moveTo>
                    <a:cubicBezTo>
                      <a:pt x="25" y="96"/>
                      <a:pt x="4" y="75"/>
                      <a:pt x="4" y="50"/>
                    </a:cubicBezTo>
                    <a:cubicBezTo>
                      <a:pt x="4" y="25"/>
                      <a:pt x="25" y="4"/>
                      <a:pt x="50" y="4"/>
                    </a:cubicBezTo>
                    <a:cubicBezTo>
                      <a:pt x="75" y="4"/>
                      <a:pt x="96" y="25"/>
                      <a:pt x="96" y="50"/>
                    </a:cubicBezTo>
                    <a:cubicBezTo>
                      <a:pt x="96" y="75"/>
                      <a:pt x="75" y="96"/>
                      <a:pt x="50"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8" name="Freeform 214"/>
              <p:cNvSpPr>
                <a:spLocks/>
              </p:cNvSpPr>
              <p:nvPr/>
            </p:nvSpPr>
            <p:spPr bwMode="auto">
              <a:xfrm>
                <a:off x="3526002" y="3246448"/>
                <a:ext cx="47969" cy="30647"/>
              </a:xfrm>
              <a:custGeom>
                <a:avLst/>
                <a:gdLst>
                  <a:gd name="T0" fmla="*/ 0 w 36"/>
                  <a:gd name="T1" fmla="*/ 18 h 23"/>
                  <a:gd name="T2" fmla="*/ 5 w 36"/>
                  <a:gd name="T3" fmla="*/ 23 h 23"/>
                  <a:gd name="T4" fmla="*/ 18 w 36"/>
                  <a:gd name="T5" fmla="*/ 10 h 23"/>
                  <a:gd name="T6" fmla="*/ 31 w 36"/>
                  <a:gd name="T7" fmla="*/ 23 h 23"/>
                  <a:gd name="T8" fmla="*/ 36 w 36"/>
                  <a:gd name="T9" fmla="*/ 18 h 23"/>
                  <a:gd name="T10" fmla="*/ 18 w 36"/>
                  <a:gd name="T11" fmla="*/ 0 h 23"/>
                  <a:gd name="T12" fmla="*/ 0 w 36"/>
                  <a:gd name="T13" fmla="*/ 18 h 23"/>
                </a:gdLst>
                <a:ahLst/>
                <a:cxnLst>
                  <a:cxn ang="0">
                    <a:pos x="T0" y="T1"/>
                  </a:cxn>
                  <a:cxn ang="0">
                    <a:pos x="T2" y="T3"/>
                  </a:cxn>
                  <a:cxn ang="0">
                    <a:pos x="T4" y="T5"/>
                  </a:cxn>
                  <a:cxn ang="0">
                    <a:pos x="T6" y="T7"/>
                  </a:cxn>
                  <a:cxn ang="0">
                    <a:pos x="T8" y="T9"/>
                  </a:cxn>
                  <a:cxn ang="0">
                    <a:pos x="T10" y="T11"/>
                  </a:cxn>
                  <a:cxn ang="0">
                    <a:pos x="T12" y="T13"/>
                  </a:cxn>
                </a:cxnLst>
                <a:rect l="0" t="0" r="r" b="b"/>
                <a:pathLst>
                  <a:path w="36" h="23">
                    <a:moveTo>
                      <a:pt x="0" y="18"/>
                    </a:moveTo>
                    <a:lnTo>
                      <a:pt x="5" y="23"/>
                    </a:lnTo>
                    <a:lnTo>
                      <a:pt x="18" y="10"/>
                    </a:lnTo>
                    <a:lnTo>
                      <a:pt x="31" y="23"/>
                    </a:lnTo>
                    <a:lnTo>
                      <a:pt x="36" y="18"/>
                    </a:lnTo>
                    <a:lnTo>
                      <a:pt x="18" y="0"/>
                    </a:lnTo>
                    <a:lnTo>
                      <a:pt x="0" y="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sp>
          <p:nvSpPr>
            <p:cNvPr id="115" name="Freeform 114"/>
            <p:cNvSpPr>
              <a:spLocks noEditPoints="1"/>
            </p:cNvSpPr>
            <p:nvPr/>
          </p:nvSpPr>
          <p:spPr bwMode="auto">
            <a:xfrm>
              <a:off x="7744559" y="5866193"/>
              <a:ext cx="300038" cy="271462"/>
            </a:xfrm>
            <a:custGeom>
              <a:avLst/>
              <a:gdLst>
                <a:gd name="T0" fmla="*/ 64 w 124"/>
                <a:gd name="T1" fmla="*/ 8 h 112"/>
                <a:gd name="T2" fmla="*/ 64 w 124"/>
                <a:gd name="T3" fmla="*/ 2 h 112"/>
                <a:gd name="T4" fmla="*/ 62 w 124"/>
                <a:gd name="T5" fmla="*/ 0 h 112"/>
                <a:gd name="T6" fmla="*/ 60 w 124"/>
                <a:gd name="T7" fmla="*/ 2 h 112"/>
                <a:gd name="T8" fmla="*/ 60 w 124"/>
                <a:gd name="T9" fmla="*/ 8 h 112"/>
                <a:gd name="T10" fmla="*/ 0 w 124"/>
                <a:gd name="T11" fmla="*/ 48 h 112"/>
                <a:gd name="T12" fmla="*/ 10 w 124"/>
                <a:gd name="T13" fmla="*/ 40 h 112"/>
                <a:gd name="T14" fmla="*/ 20 w 124"/>
                <a:gd name="T15" fmla="*/ 48 h 112"/>
                <a:gd name="T16" fmla="*/ 30 w 124"/>
                <a:gd name="T17" fmla="*/ 40 h 112"/>
                <a:gd name="T18" fmla="*/ 40 w 124"/>
                <a:gd name="T19" fmla="*/ 48 h 112"/>
                <a:gd name="T20" fmla="*/ 50 w 124"/>
                <a:gd name="T21" fmla="*/ 40 h 112"/>
                <a:gd name="T22" fmla="*/ 60 w 124"/>
                <a:gd name="T23" fmla="*/ 48 h 112"/>
                <a:gd name="T24" fmla="*/ 60 w 124"/>
                <a:gd name="T25" fmla="*/ 92 h 112"/>
                <a:gd name="T26" fmla="*/ 60 w 124"/>
                <a:gd name="T27" fmla="*/ 104 h 112"/>
                <a:gd name="T28" fmla="*/ 56 w 124"/>
                <a:gd name="T29" fmla="*/ 108 h 112"/>
                <a:gd name="T30" fmla="*/ 52 w 124"/>
                <a:gd name="T31" fmla="*/ 104 h 112"/>
                <a:gd name="T32" fmla="*/ 52 w 124"/>
                <a:gd name="T33" fmla="*/ 100 h 112"/>
                <a:gd name="T34" fmla="*/ 52 w 124"/>
                <a:gd name="T35" fmla="*/ 98 h 112"/>
                <a:gd name="T36" fmla="*/ 50 w 124"/>
                <a:gd name="T37" fmla="*/ 96 h 112"/>
                <a:gd name="T38" fmla="*/ 48 w 124"/>
                <a:gd name="T39" fmla="*/ 98 h 112"/>
                <a:gd name="T40" fmla="*/ 48 w 124"/>
                <a:gd name="T41" fmla="*/ 101 h 112"/>
                <a:gd name="T42" fmla="*/ 48 w 124"/>
                <a:gd name="T43" fmla="*/ 104 h 112"/>
                <a:gd name="T44" fmla="*/ 56 w 124"/>
                <a:gd name="T45" fmla="*/ 112 h 112"/>
                <a:gd name="T46" fmla="*/ 64 w 124"/>
                <a:gd name="T47" fmla="*/ 104 h 112"/>
                <a:gd name="T48" fmla="*/ 64 w 124"/>
                <a:gd name="T49" fmla="*/ 98 h 112"/>
                <a:gd name="T50" fmla="*/ 64 w 124"/>
                <a:gd name="T51" fmla="*/ 48 h 112"/>
                <a:gd name="T52" fmla="*/ 74 w 124"/>
                <a:gd name="T53" fmla="*/ 40 h 112"/>
                <a:gd name="T54" fmla="*/ 84 w 124"/>
                <a:gd name="T55" fmla="*/ 48 h 112"/>
                <a:gd name="T56" fmla="*/ 94 w 124"/>
                <a:gd name="T57" fmla="*/ 40 h 112"/>
                <a:gd name="T58" fmla="*/ 104 w 124"/>
                <a:gd name="T59" fmla="*/ 48 h 112"/>
                <a:gd name="T60" fmla="*/ 114 w 124"/>
                <a:gd name="T61" fmla="*/ 40 h 112"/>
                <a:gd name="T62" fmla="*/ 124 w 124"/>
                <a:gd name="T63" fmla="*/ 48 h 112"/>
                <a:gd name="T64" fmla="*/ 64 w 124"/>
                <a:gd name="T65" fmla="*/ 8 h 112"/>
                <a:gd name="T66" fmla="*/ 17 w 124"/>
                <a:gd name="T67" fmla="*/ 38 h 112"/>
                <a:gd name="T68" fmla="*/ 10 w 124"/>
                <a:gd name="T69" fmla="*/ 36 h 112"/>
                <a:gd name="T70" fmla="*/ 7 w 124"/>
                <a:gd name="T71" fmla="*/ 36 h 112"/>
                <a:gd name="T72" fmla="*/ 33 w 124"/>
                <a:gd name="T73" fmla="*/ 17 h 112"/>
                <a:gd name="T74" fmla="*/ 17 w 124"/>
                <a:gd name="T75" fmla="*/ 38 h 112"/>
                <a:gd name="T76" fmla="*/ 37 w 124"/>
                <a:gd name="T77" fmla="*/ 38 h 112"/>
                <a:gd name="T78" fmla="*/ 30 w 124"/>
                <a:gd name="T79" fmla="*/ 36 h 112"/>
                <a:gd name="T80" fmla="*/ 21 w 124"/>
                <a:gd name="T81" fmla="*/ 38 h 112"/>
                <a:gd name="T82" fmla="*/ 48 w 124"/>
                <a:gd name="T83" fmla="*/ 14 h 112"/>
                <a:gd name="T84" fmla="*/ 37 w 124"/>
                <a:gd name="T85" fmla="*/ 38 h 112"/>
                <a:gd name="T86" fmla="*/ 60 w 124"/>
                <a:gd name="T87" fmla="*/ 40 h 112"/>
                <a:gd name="T88" fmla="*/ 50 w 124"/>
                <a:gd name="T89" fmla="*/ 36 h 112"/>
                <a:gd name="T90" fmla="*/ 41 w 124"/>
                <a:gd name="T91" fmla="*/ 39 h 112"/>
                <a:gd name="T92" fmla="*/ 60 w 124"/>
                <a:gd name="T93" fmla="*/ 12 h 112"/>
                <a:gd name="T94" fmla="*/ 60 w 124"/>
                <a:gd name="T95" fmla="*/ 40 h 112"/>
                <a:gd name="T96" fmla="*/ 74 w 124"/>
                <a:gd name="T97" fmla="*/ 36 h 112"/>
                <a:gd name="T98" fmla="*/ 64 w 124"/>
                <a:gd name="T99" fmla="*/ 40 h 112"/>
                <a:gd name="T100" fmla="*/ 64 w 124"/>
                <a:gd name="T101" fmla="*/ 12 h 112"/>
                <a:gd name="T102" fmla="*/ 83 w 124"/>
                <a:gd name="T103" fmla="*/ 39 h 112"/>
                <a:gd name="T104" fmla="*/ 74 w 124"/>
                <a:gd name="T105" fmla="*/ 36 h 112"/>
                <a:gd name="T106" fmla="*/ 94 w 124"/>
                <a:gd name="T107" fmla="*/ 36 h 112"/>
                <a:gd name="T108" fmla="*/ 87 w 124"/>
                <a:gd name="T109" fmla="*/ 38 h 112"/>
                <a:gd name="T110" fmla="*/ 75 w 124"/>
                <a:gd name="T111" fmla="*/ 14 h 112"/>
                <a:gd name="T112" fmla="*/ 102 w 124"/>
                <a:gd name="T113" fmla="*/ 38 h 112"/>
                <a:gd name="T114" fmla="*/ 94 w 124"/>
                <a:gd name="T115" fmla="*/ 36 h 112"/>
                <a:gd name="T116" fmla="*/ 114 w 124"/>
                <a:gd name="T117" fmla="*/ 36 h 112"/>
                <a:gd name="T118" fmla="*/ 106 w 124"/>
                <a:gd name="T119" fmla="*/ 38 h 112"/>
                <a:gd name="T120" fmla="*/ 90 w 124"/>
                <a:gd name="T121" fmla="*/ 17 h 112"/>
                <a:gd name="T122" fmla="*/ 117 w 124"/>
                <a:gd name="T123" fmla="*/ 36 h 112"/>
                <a:gd name="T124" fmla="*/ 114 w 124"/>
                <a:gd name="T125" fmla="*/ 36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24" h="112">
                  <a:moveTo>
                    <a:pt x="64" y="8"/>
                  </a:moveTo>
                  <a:cubicBezTo>
                    <a:pt x="64" y="2"/>
                    <a:pt x="64" y="2"/>
                    <a:pt x="64" y="2"/>
                  </a:cubicBezTo>
                  <a:cubicBezTo>
                    <a:pt x="64" y="1"/>
                    <a:pt x="63" y="0"/>
                    <a:pt x="62" y="0"/>
                  </a:cubicBezTo>
                  <a:cubicBezTo>
                    <a:pt x="61" y="0"/>
                    <a:pt x="60" y="1"/>
                    <a:pt x="60" y="2"/>
                  </a:cubicBezTo>
                  <a:cubicBezTo>
                    <a:pt x="60" y="8"/>
                    <a:pt x="60" y="8"/>
                    <a:pt x="60" y="8"/>
                  </a:cubicBezTo>
                  <a:cubicBezTo>
                    <a:pt x="28" y="9"/>
                    <a:pt x="0" y="26"/>
                    <a:pt x="0" y="48"/>
                  </a:cubicBezTo>
                  <a:cubicBezTo>
                    <a:pt x="0" y="44"/>
                    <a:pt x="4" y="40"/>
                    <a:pt x="10" y="40"/>
                  </a:cubicBezTo>
                  <a:cubicBezTo>
                    <a:pt x="15" y="40"/>
                    <a:pt x="20" y="44"/>
                    <a:pt x="20" y="48"/>
                  </a:cubicBezTo>
                  <a:cubicBezTo>
                    <a:pt x="20" y="44"/>
                    <a:pt x="24" y="40"/>
                    <a:pt x="30" y="40"/>
                  </a:cubicBezTo>
                  <a:cubicBezTo>
                    <a:pt x="35" y="40"/>
                    <a:pt x="40" y="44"/>
                    <a:pt x="40" y="48"/>
                  </a:cubicBezTo>
                  <a:cubicBezTo>
                    <a:pt x="40" y="44"/>
                    <a:pt x="44" y="40"/>
                    <a:pt x="50" y="40"/>
                  </a:cubicBezTo>
                  <a:cubicBezTo>
                    <a:pt x="55" y="40"/>
                    <a:pt x="60" y="44"/>
                    <a:pt x="60" y="48"/>
                  </a:cubicBezTo>
                  <a:cubicBezTo>
                    <a:pt x="60" y="92"/>
                    <a:pt x="60" y="92"/>
                    <a:pt x="60" y="92"/>
                  </a:cubicBezTo>
                  <a:cubicBezTo>
                    <a:pt x="60" y="104"/>
                    <a:pt x="60" y="104"/>
                    <a:pt x="60" y="104"/>
                  </a:cubicBezTo>
                  <a:cubicBezTo>
                    <a:pt x="60" y="106"/>
                    <a:pt x="58" y="108"/>
                    <a:pt x="56" y="108"/>
                  </a:cubicBezTo>
                  <a:cubicBezTo>
                    <a:pt x="54" y="108"/>
                    <a:pt x="52" y="106"/>
                    <a:pt x="52" y="104"/>
                  </a:cubicBezTo>
                  <a:cubicBezTo>
                    <a:pt x="52" y="100"/>
                    <a:pt x="52" y="100"/>
                    <a:pt x="52" y="100"/>
                  </a:cubicBezTo>
                  <a:cubicBezTo>
                    <a:pt x="52" y="98"/>
                    <a:pt x="52" y="98"/>
                    <a:pt x="52" y="98"/>
                  </a:cubicBezTo>
                  <a:cubicBezTo>
                    <a:pt x="52" y="97"/>
                    <a:pt x="51" y="96"/>
                    <a:pt x="50" y="96"/>
                  </a:cubicBezTo>
                  <a:cubicBezTo>
                    <a:pt x="49" y="96"/>
                    <a:pt x="48" y="97"/>
                    <a:pt x="48" y="98"/>
                  </a:cubicBezTo>
                  <a:cubicBezTo>
                    <a:pt x="48" y="101"/>
                    <a:pt x="48" y="101"/>
                    <a:pt x="48" y="101"/>
                  </a:cubicBezTo>
                  <a:cubicBezTo>
                    <a:pt x="48" y="104"/>
                    <a:pt x="48" y="104"/>
                    <a:pt x="48" y="104"/>
                  </a:cubicBezTo>
                  <a:cubicBezTo>
                    <a:pt x="48" y="108"/>
                    <a:pt x="52" y="112"/>
                    <a:pt x="56" y="112"/>
                  </a:cubicBezTo>
                  <a:cubicBezTo>
                    <a:pt x="60" y="112"/>
                    <a:pt x="64" y="108"/>
                    <a:pt x="64" y="104"/>
                  </a:cubicBezTo>
                  <a:cubicBezTo>
                    <a:pt x="64" y="98"/>
                    <a:pt x="64" y="98"/>
                    <a:pt x="64" y="98"/>
                  </a:cubicBezTo>
                  <a:cubicBezTo>
                    <a:pt x="64" y="48"/>
                    <a:pt x="64" y="48"/>
                    <a:pt x="64" y="48"/>
                  </a:cubicBezTo>
                  <a:cubicBezTo>
                    <a:pt x="64" y="44"/>
                    <a:pt x="68" y="40"/>
                    <a:pt x="74" y="40"/>
                  </a:cubicBezTo>
                  <a:cubicBezTo>
                    <a:pt x="79" y="40"/>
                    <a:pt x="84" y="44"/>
                    <a:pt x="84" y="48"/>
                  </a:cubicBezTo>
                  <a:cubicBezTo>
                    <a:pt x="84" y="44"/>
                    <a:pt x="88" y="40"/>
                    <a:pt x="94" y="40"/>
                  </a:cubicBezTo>
                  <a:cubicBezTo>
                    <a:pt x="99" y="40"/>
                    <a:pt x="104" y="44"/>
                    <a:pt x="104" y="48"/>
                  </a:cubicBezTo>
                  <a:cubicBezTo>
                    <a:pt x="104" y="44"/>
                    <a:pt x="108" y="40"/>
                    <a:pt x="114" y="40"/>
                  </a:cubicBezTo>
                  <a:cubicBezTo>
                    <a:pt x="119" y="40"/>
                    <a:pt x="124" y="44"/>
                    <a:pt x="124" y="48"/>
                  </a:cubicBezTo>
                  <a:cubicBezTo>
                    <a:pt x="124" y="26"/>
                    <a:pt x="96" y="9"/>
                    <a:pt x="64" y="8"/>
                  </a:cubicBezTo>
                  <a:close/>
                  <a:moveTo>
                    <a:pt x="17" y="38"/>
                  </a:moveTo>
                  <a:cubicBezTo>
                    <a:pt x="15" y="37"/>
                    <a:pt x="13" y="36"/>
                    <a:pt x="10" y="36"/>
                  </a:cubicBezTo>
                  <a:cubicBezTo>
                    <a:pt x="9" y="36"/>
                    <a:pt x="8" y="36"/>
                    <a:pt x="7" y="36"/>
                  </a:cubicBezTo>
                  <a:cubicBezTo>
                    <a:pt x="12" y="28"/>
                    <a:pt x="21" y="21"/>
                    <a:pt x="33" y="17"/>
                  </a:cubicBezTo>
                  <a:cubicBezTo>
                    <a:pt x="26" y="22"/>
                    <a:pt x="20" y="29"/>
                    <a:pt x="17" y="38"/>
                  </a:cubicBezTo>
                  <a:close/>
                  <a:moveTo>
                    <a:pt x="37" y="38"/>
                  </a:moveTo>
                  <a:cubicBezTo>
                    <a:pt x="35" y="37"/>
                    <a:pt x="32" y="36"/>
                    <a:pt x="30" y="36"/>
                  </a:cubicBezTo>
                  <a:cubicBezTo>
                    <a:pt x="27" y="36"/>
                    <a:pt x="24" y="37"/>
                    <a:pt x="21" y="38"/>
                  </a:cubicBezTo>
                  <a:cubicBezTo>
                    <a:pt x="25" y="27"/>
                    <a:pt x="35" y="18"/>
                    <a:pt x="48" y="14"/>
                  </a:cubicBezTo>
                  <a:cubicBezTo>
                    <a:pt x="43" y="19"/>
                    <a:pt x="38" y="28"/>
                    <a:pt x="37" y="38"/>
                  </a:cubicBezTo>
                  <a:close/>
                  <a:moveTo>
                    <a:pt x="60" y="40"/>
                  </a:moveTo>
                  <a:cubicBezTo>
                    <a:pt x="56" y="37"/>
                    <a:pt x="54" y="36"/>
                    <a:pt x="50" y="36"/>
                  </a:cubicBezTo>
                  <a:cubicBezTo>
                    <a:pt x="46" y="36"/>
                    <a:pt x="43" y="37"/>
                    <a:pt x="41" y="39"/>
                  </a:cubicBezTo>
                  <a:cubicBezTo>
                    <a:pt x="43" y="25"/>
                    <a:pt x="52" y="14"/>
                    <a:pt x="60" y="12"/>
                  </a:cubicBezTo>
                  <a:lnTo>
                    <a:pt x="60" y="40"/>
                  </a:lnTo>
                  <a:close/>
                  <a:moveTo>
                    <a:pt x="74" y="36"/>
                  </a:moveTo>
                  <a:cubicBezTo>
                    <a:pt x="70" y="36"/>
                    <a:pt x="68" y="37"/>
                    <a:pt x="64" y="40"/>
                  </a:cubicBezTo>
                  <a:cubicBezTo>
                    <a:pt x="64" y="12"/>
                    <a:pt x="64" y="12"/>
                    <a:pt x="64" y="12"/>
                  </a:cubicBezTo>
                  <a:cubicBezTo>
                    <a:pt x="72" y="14"/>
                    <a:pt x="81" y="25"/>
                    <a:pt x="83" y="39"/>
                  </a:cubicBezTo>
                  <a:cubicBezTo>
                    <a:pt x="81" y="37"/>
                    <a:pt x="77" y="36"/>
                    <a:pt x="74" y="36"/>
                  </a:cubicBezTo>
                  <a:close/>
                  <a:moveTo>
                    <a:pt x="94" y="36"/>
                  </a:moveTo>
                  <a:cubicBezTo>
                    <a:pt x="91" y="36"/>
                    <a:pt x="89" y="37"/>
                    <a:pt x="87" y="38"/>
                  </a:cubicBezTo>
                  <a:cubicBezTo>
                    <a:pt x="85" y="28"/>
                    <a:pt x="81" y="19"/>
                    <a:pt x="75" y="14"/>
                  </a:cubicBezTo>
                  <a:cubicBezTo>
                    <a:pt x="88" y="18"/>
                    <a:pt x="99" y="27"/>
                    <a:pt x="102" y="38"/>
                  </a:cubicBezTo>
                  <a:cubicBezTo>
                    <a:pt x="100" y="37"/>
                    <a:pt x="97" y="36"/>
                    <a:pt x="94" y="36"/>
                  </a:cubicBezTo>
                  <a:close/>
                  <a:moveTo>
                    <a:pt x="114" y="36"/>
                  </a:moveTo>
                  <a:cubicBezTo>
                    <a:pt x="111" y="36"/>
                    <a:pt x="108" y="37"/>
                    <a:pt x="106" y="38"/>
                  </a:cubicBezTo>
                  <a:cubicBezTo>
                    <a:pt x="104" y="29"/>
                    <a:pt x="98" y="22"/>
                    <a:pt x="90" y="17"/>
                  </a:cubicBezTo>
                  <a:cubicBezTo>
                    <a:pt x="103" y="21"/>
                    <a:pt x="112" y="28"/>
                    <a:pt x="117" y="36"/>
                  </a:cubicBezTo>
                  <a:cubicBezTo>
                    <a:pt x="116" y="36"/>
                    <a:pt x="115" y="36"/>
                    <a:pt x="114" y="36"/>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6" name="Freeform 115"/>
            <p:cNvSpPr>
              <a:spLocks noEditPoints="1"/>
            </p:cNvSpPr>
            <p:nvPr/>
          </p:nvSpPr>
          <p:spPr bwMode="auto">
            <a:xfrm>
              <a:off x="470756" y="4536601"/>
              <a:ext cx="290513" cy="90487"/>
            </a:xfrm>
            <a:custGeom>
              <a:avLst/>
              <a:gdLst>
                <a:gd name="T0" fmla="*/ 64 w 120"/>
                <a:gd name="T1" fmla="*/ 5 h 37"/>
                <a:gd name="T2" fmla="*/ 1 w 120"/>
                <a:gd name="T3" fmla="*/ 3 h 37"/>
                <a:gd name="T4" fmla="*/ 5 w 120"/>
                <a:gd name="T5" fmla="*/ 14 h 37"/>
                <a:gd name="T6" fmla="*/ 15 w 120"/>
                <a:gd name="T7" fmla="*/ 35 h 37"/>
                <a:gd name="T8" fmla="*/ 45 w 120"/>
                <a:gd name="T9" fmla="*/ 34 h 37"/>
                <a:gd name="T10" fmla="*/ 56 w 120"/>
                <a:gd name="T11" fmla="*/ 14 h 37"/>
                <a:gd name="T12" fmla="*/ 68 w 120"/>
                <a:gd name="T13" fmla="*/ 25 h 37"/>
                <a:gd name="T14" fmla="*/ 91 w 120"/>
                <a:gd name="T15" fmla="*/ 37 h 37"/>
                <a:gd name="T16" fmla="*/ 112 w 120"/>
                <a:gd name="T17" fmla="*/ 25 h 37"/>
                <a:gd name="T18" fmla="*/ 119 w 120"/>
                <a:gd name="T19" fmla="*/ 10 h 37"/>
                <a:gd name="T20" fmla="*/ 11 w 120"/>
                <a:gd name="T21" fmla="*/ 7 h 37"/>
                <a:gd name="T22" fmla="*/ 48 w 120"/>
                <a:gd name="T23" fmla="*/ 8 h 37"/>
                <a:gd name="T24" fmla="*/ 9 w 120"/>
                <a:gd name="T25" fmla="*/ 9 h 37"/>
                <a:gd name="T26" fmla="*/ 44 w 120"/>
                <a:gd name="T27" fmla="*/ 29 h 37"/>
                <a:gd name="T28" fmla="*/ 17 w 120"/>
                <a:gd name="T29" fmla="*/ 32 h 37"/>
                <a:gd name="T30" fmla="*/ 45 w 120"/>
                <a:gd name="T31" fmla="*/ 29 h 37"/>
                <a:gd name="T32" fmla="*/ 48 w 120"/>
                <a:gd name="T33" fmla="*/ 25 h 37"/>
                <a:gd name="T34" fmla="*/ 9 w 120"/>
                <a:gd name="T35" fmla="*/ 21 h 37"/>
                <a:gd name="T36" fmla="*/ 48 w 120"/>
                <a:gd name="T37" fmla="*/ 25 h 37"/>
                <a:gd name="T38" fmla="*/ 8 w 120"/>
                <a:gd name="T39" fmla="*/ 13 h 37"/>
                <a:gd name="T40" fmla="*/ 51 w 120"/>
                <a:gd name="T41" fmla="*/ 17 h 37"/>
                <a:gd name="T42" fmla="*/ 91 w 120"/>
                <a:gd name="T43" fmla="*/ 5 h 37"/>
                <a:gd name="T44" fmla="*/ 111 w 120"/>
                <a:gd name="T45" fmla="*/ 9 h 37"/>
                <a:gd name="T46" fmla="*/ 72 w 120"/>
                <a:gd name="T47" fmla="*/ 8 h 37"/>
                <a:gd name="T48" fmla="*/ 92 w 120"/>
                <a:gd name="T49" fmla="*/ 33 h 37"/>
                <a:gd name="T50" fmla="*/ 75 w 120"/>
                <a:gd name="T51" fmla="*/ 29 h 37"/>
                <a:gd name="T52" fmla="*/ 103 w 120"/>
                <a:gd name="T53" fmla="*/ 32 h 37"/>
                <a:gd name="T54" fmla="*/ 72 w 120"/>
                <a:gd name="T55" fmla="*/ 25 h 37"/>
                <a:gd name="T56" fmla="*/ 111 w 120"/>
                <a:gd name="T57" fmla="*/ 21 h 37"/>
                <a:gd name="T58" fmla="*/ 112 w 120"/>
                <a:gd name="T59" fmla="*/ 17 h 37"/>
                <a:gd name="T60" fmla="*/ 68 w 120"/>
                <a:gd name="T61" fmla="*/ 13 h 37"/>
                <a:gd name="T62" fmla="*/ 112 w 120"/>
                <a:gd name="T63" fmla="*/ 17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0" h="37">
                  <a:moveTo>
                    <a:pt x="119" y="3"/>
                  </a:moveTo>
                  <a:cubicBezTo>
                    <a:pt x="106" y="0"/>
                    <a:pt x="81" y="0"/>
                    <a:pt x="64" y="5"/>
                  </a:cubicBezTo>
                  <a:cubicBezTo>
                    <a:pt x="63" y="5"/>
                    <a:pt x="57" y="5"/>
                    <a:pt x="56" y="5"/>
                  </a:cubicBezTo>
                  <a:cubicBezTo>
                    <a:pt x="39" y="0"/>
                    <a:pt x="14" y="0"/>
                    <a:pt x="1" y="3"/>
                  </a:cubicBezTo>
                  <a:cubicBezTo>
                    <a:pt x="0" y="3"/>
                    <a:pt x="0" y="10"/>
                    <a:pt x="1" y="10"/>
                  </a:cubicBezTo>
                  <a:cubicBezTo>
                    <a:pt x="4" y="11"/>
                    <a:pt x="5" y="14"/>
                    <a:pt x="5" y="14"/>
                  </a:cubicBezTo>
                  <a:cubicBezTo>
                    <a:pt x="5" y="14"/>
                    <a:pt x="5" y="16"/>
                    <a:pt x="8" y="25"/>
                  </a:cubicBezTo>
                  <a:cubicBezTo>
                    <a:pt x="10" y="34"/>
                    <a:pt x="15" y="35"/>
                    <a:pt x="15" y="35"/>
                  </a:cubicBezTo>
                  <a:cubicBezTo>
                    <a:pt x="15" y="35"/>
                    <a:pt x="21" y="37"/>
                    <a:pt x="29" y="37"/>
                  </a:cubicBezTo>
                  <a:cubicBezTo>
                    <a:pt x="36" y="37"/>
                    <a:pt x="40" y="37"/>
                    <a:pt x="45" y="34"/>
                  </a:cubicBezTo>
                  <a:cubicBezTo>
                    <a:pt x="50" y="32"/>
                    <a:pt x="52" y="25"/>
                    <a:pt x="52" y="25"/>
                  </a:cubicBezTo>
                  <a:cubicBezTo>
                    <a:pt x="52" y="25"/>
                    <a:pt x="54" y="20"/>
                    <a:pt x="56" y="14"/>
                  </a:cubicBezTo>
                  <a:cubicBezTo>
                    <a:pt x="56" y="13"/>
                    <a:pt x="64" y="13"/>
                    <a:pt x="64" y="14"/>
                  </a:cubicBezTo>
                  <a:cubicBezTo>
                    <a:pt x="66" y="20"/>
                    <a:pt x="68" y="25"/>
                    <a:pt x="68" y="25"/>
                  </a:cubicBezTo>
                  <a:cubicBezTo>
                    <a:pt x="68" y="25"/>
                    <a:pt x="70" y="32"/>
                    <a:pt x="75" y="34"/>
                  </a:cubicBezTo>
                  <a:cubicBezTo>
                    <a:pt x="80" y="37"/>
                    <a:pt x="84" y="37"/>
                    <a:pt x="91" y="37"/>
                  </a:cubicBezTo>
                  <a:cubicBezTo>
                    <a:pt x="99" y="37"/>
                    <a:pt x="105" y="35"/>
                    <a:pt x="105" y="35"/>
                  </a:cubicBezTo>
                  <a:cubicBezTo>
                    <a:pt x="105" y="35"/>
                    <a:pt x="110" y="34"/>
                    <a:pt x="112" y="25"/>
                  </a:cubicBezTo>
                  <a:cubicBezTo>
                    <a:pt x="115" y="16"/>
                    <a:pt x="115" y="14"/>
                    <a:pt x="115" y="14"/>
                  </a:cubicBezTo>
                  <a:cubicBezTo>
                    <a:pt x="115" y="14"/>
                    <a:pt x="116" y="11"/>
                    <a:pt x="119" y="10"/>
                  </a:cubicBezTo>
                  <a:cubicBezTo>
                    <a:pt x="120" y="10"/>
                    <a:pt x="120" y="3"/>
                    <a:pt x="119" y="3"/>
                  </a:cubicBezTo>
                  <a:close/>
                  <a:moveTo>
                    <a:pt x="11" y="7"/>
                  </a:moveTo>
                  <a:cubicBezTo>
                    <a:pt x="14" y="5"/>
                    <a:pt x="25" y="5"/>
                    <a:pt x="29" y="5"/>
                  </a:cubicBezTo>
                  <a:cubicBezTo>
                    <a:pt x="33" y="5"/>
                    <a:pt x="41" y="6"/>
                    <a:pt x="48" y="8"/>
                  </a:cubicBezTo>
                  <a:cubicBezTo>
                    <a:pt x="48" y="9"/>
                    <a:pt x="49" y="9"/>
                    <a:pt x="49" y="9"/>
                  </a:cubicBezTo>
                  <a:cubicBezTo>
                    <a:pt x="9" y="9"/>
                    <a:pt x="9" y="9"/>
                    <a:pt x="9" y="9"/>
                  </a:cubicBezTo>
                  <a:cubicBezTo>
                    <a:pt x="10" y="5"/>
                    <a:pt x="10" y="8"/>
                    <a:pt x="11" y="7"/>
                  </a:cubicBezTo>
                  <a:close/>
                  <a:moveTo>
                    <a:pt x="44" y="29"/>
                  </a:moveTo>
                  <a:cubicBezTo>
                    <a:pt x="42" y="31"/>
                    <a:pt x="36" y="33"/>
                    <a:pt x="28" y="33"/>
                  </a:cubicBezTo>
                  <a:cubicBezTo>
                    <a:pt x="24" y="33"/>
                    <a:pt x="21" y="33"/>
                    <a:pt x="17" y="32"/>
                  </a:cubicBezTo>
                  <a:cubicBezTo>
                    <a:pt x="15" y="31"/>
                    <a:pt x="13" y="29"/>
                    <a:pt x="12" y="29"/>
                  </a:cubicBezTo>
                  <a:cubicBezTo>
                    <a:pt x="45" y="29"/>
                    <a:pt x="45" y="29"/>
                    <a:pt x="45" y="29"/>
                  </a:cubicBezTo>
                  <a:cubicBezTo>
                    <a:pt x="45" y="29"/>
                    <a:pt x="44" y="29"/>
                    <a:pt x="44" y="29"/>
                  </a:cubicBezTo>
                  <a:close/>
                  <a:moveTo>
                    <a:pt x="48" y="25"/>
                  </a:moveTo>
                  <a:cubicBezTo>
                    <a:pt x="10" y="25"/>
                    <a:pt x="10" y="25"/>
                    <a:pt x="10" y="25"/>
                  </a:cubicBezTo>
                  <a:cubicBezTo>
                    <a:pt x="9" y="21"/>
                    <a:pt x="9" y="21"/>
                    <a:pt x="9" y="21"/>
                  </a:cubicBezTo>
                  <a:cubicBezTo>
                    <a:pt x="50" y="21"/>
                    <a:pt x="50" y="21"/>
                    <a:pt x="50" y="21"/>
                  </a:cubicBezTo>
                  <a:cubicBezTo>
                    <a:pt x="50" y="21"/>
                    <a:pt x="49" y="21"/>
                    <a:pt x="48" y="25"/>
                  </a:cubicBezTo>
                  <a:close/>
                  <a:moveTo>
                    <a:pt x="8" y="18"/>
                  </a:moveTo>
                  <a:cubicBezTo>
                    <a:pt x="8" y="14"/>
                    <a:pt x="8" y="13"/>
                    <a:pt x="8" y="13"/>
                  </a:cubicBezTo>
                  <a:cubicBezTo>
                    <a:pt x="52" y="13"/>
                    <a:pt x="52" y="13"/>
                    <a:pt x="52" y="13"/>
                  </a:cubicBezTo>
                  <a:cubicBezTo>
                    <a:pt x="52" y="13"/>
                    <a:pt x="52" y="13"/>
                    <a:pt x="51" y="17"/>
                  </a:cubicBezTo>
                  <a:moveTo>
                    <a:pt x="72" y="8"/>
                  </a:moveTo>
                  <a:cubicBezTo>
                    <a:pt x="79" y="6"/>
                    <a:pt x="87" y="5"/>
                    <a:pt x="91" y="5"/>
                  </a:cubicBezTo>
                  <a:cubicBezTo>
                    <a:pt x="95" y="5"/>
                    <a:pt x="106" y="5"/>
                    <a:pt x="109" y="7"/>
                  </a:cubicBezTo>
                  <a:cubicBezTo>
                    <a:pt x="110" y="8"/>
                    <a:pt x="110" y="5"/>
                    <a:pt x="111" y="9"/>
                  </a:cubicBezTo>
                  <a:cubicBezTo>
                    <a:pt x="70" y="9"/>
                    <a:pt x="70" y="9"/>
                    <a:pt x="70" y="9"/>
                  </a:cubicBezTo>
                  <a:cubicBezTo>
                    <a:pt x="71" y="9"/>
                    <a:pt x="71" y="8"/>
                    <a:pt x="72" y="8"/>
                  </a:cubicBezTo>
                  <a:close/>
                  <a:moveTo>
                    <a:pt x="103" y="32"/>
                  </a:moveTo>
                  <a:cubicBezTo>
                    <a:pt x="99" y="33"/>
                    <a:pt x="96" y="33"/>
                    <a:pt x="92" y="33"/>
                  </a:cubicBezTo>
                  <a:cubicBezTo>
                    <a:pt x="84" y="33"/>
                    <a:pt x="78" y="32"/>
                    <a:pt x="76" y="30"/>
                  </a:cubicBezTo>
                  <a:cubicBezTo>
                    <a:pt x="75" y="29"/>
                    <a:pt x="75" y="29"/>
                    <a:pt x="75" y="29"/>
                  </a:cubicBezTo>
                  <a:cubicBezTo>
                    <a:pt x="108" y="29"/>
                    <a:pt x="108" y="29"/>
                    <a:pt x="108" y="29"/>
                  </a:cubicBezTo>
                  <a:cubicBezTo>
                    <a:pt x="107" y="29"/>
                    <a:pt x="105" y="31"/>
                    <a:pt x="103" y="32"/>
                  </a:cubicBezTo>
                  <a:close/>
                  <a:moveTo>
                    <a:pt x="110" y="25"/>
                  </a:moveTo>
                  <a:cubicBezTo>
                    <a:pt x="72" y="25"/>
                    <a:pt x="72" y="25"/>
                    <a:pt x="72" y="25"/>
                  </a:cubicBezTo>
                  <a:cubicBezTo>
                    <a:pt x="71" y="21"/>
                    <a:pt x="70" y="21"/>
                    <a:pt x="70" y="21"/>
                  </a:cubicBezTo>
                  <a:cubicBezTo>
                    <a:pt x="111" y="21"/>
                    <a:pt x="111" y="21"/>
                    <a:pt x="111" y="21"/>
                  </a:cubicBezTo>
                  <a:cubicBezTo>
                    <a:pt x="111" y="21"/>
                    <a:pt x="111" y="21"/>
                    <a:pt x="110" y="25"/>
                  </a:cubicBezTo>
                  <a:close/>
                  <a:moveTo>
                    <a:pt x="112" y="17"/>
                  </a:moveTo>
                  <a:cubicBezTo>
                    <a:pt x="68" y="17"/>
                    <a:pt x="68" y="17"/>
                    <a:pt x="68" y="17"/>
                  </a:cubicBezTo>
                  <a:cubicBezTo>
                    <a:pt x="68" y="13"/>
                    <a:pt x="68" y="13"/>
                    <a:pt x="68" y="13"/>
                  </a:cubicBezTo>
                  <a:cubicBezTo>
                    <a:pt x="112" y="13"/>
                    <a:pt x="112" y="13"/>
                    <a:pt x="112" y="13"/>
                  </a:cubicBezTo>
                  <a:cubicBezTo>
                    <a:pt x="112" y="13"/>
                    <a:pt x="112" y="13"/>
                    <a:pt x="112" y="1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7" name="Freeform 116"/>
            <p:cNvSpPr>
              <a:spLocks noEditPoints="1"/>
            </p:cNvSpPr>
            <p:nvPr/>
          </p:nvSpPr>
          <p:spPr bwMode="auto">
            <a:xfrm>
              <a:off x="11478799" y="3631863"/>
              <a:ext cx="357204" cy="357204"/>
            </a:xfrm>
            <a:custGeom>
              <a:avLst/>
              <a:gdLst>
                <a:gd name="T0" fmla="*/ 68 w 84"/>
                <a:gd name="T1" fmla="*/ 0 h 84"/>
                <a:gd name="T2" fmla="*/ 66 w 84"/>
                <a:gd name="T3" fmla="*/ 0 h 84"/>
                <a:gd name="T4" fmla="*/ 16 w 84"/>
                <a:gd name="T5" fmla="*/ 0 h 84"/>
                <a:gd name="T6" fmla="*/ 0 w 84"/>
                <a:gd name="T7" fmla="*/ 0 h 84"/>
                <a:gd name="T8" fmla="*/ 16 w 84"/>
                <a:gd name="T9" fmla="*/ 36 h 84"/>
                <a:gd name="T10" fmla="*/ 16 w 84"/>
                <a:gd name="T11" fmla="*/ 36 h 84"/>
                <a:gd name="T12" fmla="*/ 40 w 84"/>
                <a:gd name="T13" fmla="*/ 60 h 84"/>
                <a:gd name="T14" fmla="*/ 40 w 84"/>
                <a:gd name="T15" fmla="*/ 80 h 84"/>
                <a:gd name="T16" fmla="*/ 24 w 84"/>
                <a:gd name="T17" fmla="*/ 80 h 84"/>
                <a:gd name="T18" fmla="*/ 24 w 84"/>
                <a:gd name="T19" fmla="*/ 84 h 84"/>
                <a:gd name="T20" fmla="*/ 60 w 84"/>
                <a:gd name="T21" fmla="*/ 84 h 84"/>
                <a:gd name="T22" fmla="*/ 60 w 84"/>
                <a:gd name="T23" fmla="*/ 80 h 84"/>
                <a:gd name="T24" fmla="*/ 44 w 84"/>
                <a:gd name="T25" fmla="*/ 80 h 84"/>
                <a:gd name="T26" fmla="*/ 44 w 84"/>
                <a:gd name="T27" fmla="*/ 60 h 84"/>
                <a:gd name="T28" fmla="*/ 68 w 84"/>
                <a:gd name="T29" fmla="*/ 36 h 84"/>
                <a:gd name="T30" fmla="*/ 68 w 84"/>
                <a:gd name="T31" fmla="*/ 36 h 84"/>
                <a:gd name="T32" fmla="*/ 84 w 84"/>
                <a:gd name="T33" fmla="*/ 0 h 84"/>
                <a:gd name="T34" fmla="*/ 68 w 84"/>
                <a:gd name="T35" fmla="*/ 0 h 84"/>
                <a:gd name="T36" fmla="*/ 16 w 84"/>
                <a:gd name="T37" fmla="*/ 32 h 84"/>
                <a:gd name="T38" fmla="*/ 4 w 84"/>
                <a:gd name="T39" fmla="*/ 4 h 84"/>
                <a:gd name="T40" fmla="*/ 16 w 84"/>
                <a:gd name="T41" fmla="*/ 4 h 84"/>
                <a:gd name="T42" fmla="*/ 16 w 84"/>
                <a:gd name="T43" fmla="*/ 32 h 84"/>
                <a:gd name="T44" fmla="*/ 64 w 84"/>
                <a:gd name="T45" fmla="*/ 36 h 84"/>
                <a:gd name="T46" fmla="*/ 44 w 84"/>
                <a:gd name="T47" fmla="*/ 56 h 84"/>
                <a:gd name="T48" fmla="*/ 40 w 84"/>
                <a:gd name="T49" fmla="*/ 56 h 84"/>
                <a:gd name="T50" fmla="*/ 20 w 84"/>
                <a:gd name="T51" fmla="*/ 36 h 84"/>
                <a:gd name="T52" fmla="*/ 20 w 84"/>
                <a:gd name="T53" fmla="*/ 4 h 84"/>
                <a:gd name="T54" fmla="*/ 64 w 84"/>
                <a:gd name="T55" fmla="*/ 4 h 84"/>
                <a:gd name="T56" fmla="*/ 64 w 84"/>
                <a:gd name="T57" fmla="*/ 36 h 84"/>
                <a:gd name="T58" fmla="*/ 68 w 84"/>
                <a:gd name="T59" fmla="*/ 32 h 84"/>
                <a:gd name="T60" fmla="*/ 68 w 84"/>
                <a:gd name="T61" fmla="*/ 4 h 84"/>
                <a:gd name="T62" fmla="*/ 80 w 84"/>
                <a:gd name="T63" fmla="*/ 4 h 84"/>
                <a:gd name="T64" fmla="*/ 68 w 84"/>
                <a:gd name="T65" fmla="*/ 32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4" h="84">
                  <a:moveTo>
                    <a:pt x="68" y="0"/>
                  </a:moveTo>
                  <a:cubicBezTo>
                    <a:pt x="66" y="0"/>
                    <a:pt x="66" y="0"/>
                    <a:pt x="66" y="0"/>
                  </a:cubicBezTo>
                  <a:cubicBezTo>
                    <a:pt x="16" y="0"/>
                    <a:pt x="16" y="0"/>
                    <a:pt x="16" y="0"/>
                  </a:cubicBezTo>
                  <a:cubicBezTo>
                    <a:pt x="0" y="0"/>
                    <a:pt x="0" y="0"/>
                    <a:pt x="0" y="0"/>
                  </a:cubicBezTo>
                  <a:cubicBezTo>
                    <a:pt x="0" y="0"/>
                    <a:pt x="2" y="30"/>
                    <a:pt x="16" y="36"/>
                  </a:cubicBezTo>
                  <a:cubicBezTo>
                    <a:pt x="16" y="36"/>
                    <a:pt x="16" y="36"/>
                    <a:pt x="16" y="36"/>
                  </a:cubicBezTo>
                  <a:cubicBezTo>
                    <a:pt x="16" y="49"/>
                    <a:pt x="27" y="60"/>
                    <a:pt x="40" y="60"/>
                  </a:cubicBezTo>
                  <a:cubicBezTo>
                    <a:pt x="40" y="80"/>
                    <a:pt x="40" y="80"/>
                    <a:pt x="40" y="80"/>
                  </a:cubicBezTo>
                  <a:cubicBezTo>
                    <a:pt x="24" y="80"/>
                    <a:pt x="24" y="80"/>
                    <a:pt x="24" y="80"/>
                  </a:cubicBezTo>
                  <a:cubicBezTo>
                    <a:pt x="24" y="84"/>
                    <a:pt x="24" y="84"/>
                    <a:pt x="24" y="84"/>
                  </a:cubicBezTo>
                  <a:cubicBezTo>
                    <a:pt x="60" y="84"/>
                    <a:pt x="60" y="84"/>
                    <a:pt x="60" y="84"/>
                  </a:cubicBezTo>
                  <a:cubicBezTo>
                    <a:pt x="60" y="80"/>
                    <a:pt x="60" y="80"/>
                    <a:pt x="60" y="80"/>
                  </a:cubicBezTo>
                  <a:cubicBezTo>
                    <a:pt x="44" y="80"/>
                    <a:pt x="44" y="80"/>
                    <a:pt x="44" y="80"/>
                  </a:cubicBezTo>
                  <a:cubicBezTo>
                    <a:pt x="44" y="60"/>
                    <a:pt x="44" y="60"/>
                    <a:pt x="44" y="60"/>
                  </a:cubicBezTo>
                  <a:cubicBezTo>
                    <a:pt x="57" y="60"/>
                    <a:pt x="68" y="49"/>
                    <a:pt x="68" y="36"/>
                  </a:cubicBezTo>
                  <a:cubicBezTo>
                    <a:pt x="68" y="36"/>
                    <a:pt x="68" y="36"/>
                    <a:pt x="68" y="36"/>
                  </a:cubicBezTo>
                  <a:cubicBezTo>
                    <a:pt x="82" y="30"/>
                    <a:pt x="84" y="0"/>
                    <a:pt x="84" y="0"/>
                  </a:cubicBezTo>
                  <a:lnTo>
                    <a:pt x="68" y="0"/>
                  </a:lnTo>
                  <a:close/>
                  <a:moveTo>
                    <a:pt x="16" y="32"/>
                  </a:moveTo>
                  <a:cubicBezTo>
                    <a:pt x="7" y="25"/>
                    <a:pt x="4" y="4"/>
                    <a:pt x="4" y="4"/>
                  </a:cubicBezTo>
                  <a:cubicBezTo>
                    <a:pt x="16" y="4"/>
                    <a:pt x="16" y="4"/>
                    <a:pt x="16" y="4"/>
                  </a:cubicBezTo>
                  <a:lnTo>
                    <a:pt x="16" y="32"/>
                  </a:lnTo>
                  <a:close/>
                  <a:moveTo>
                    <a:pt x="64" y="36"/>
                  </a:moveTo>
                  <a:cubicBezTo>
                    <a:pt x="64" y="47"/>
                    <a:pt x="55" y="56"/>
                    <a:pt x="44" y="56"/>
                  </a:cubicBezTo>
                  <a:cubicBezTo>
                    <a:pt x="40" y="56"/>
                    <a:pt x="40" y="56"/>
                    <a:pt x="40" y="56"/>
                  </a:cubicBezTo>
                  <a:cubicBezTo>
                    <a:pt x="29" y="56"/>
                    <a:pt x="20" y="47"/>
                    <a:pt x="20" y="36"/>
                  </a:cubicBezTo>
                  <a:cubicBezTo>
                    <a:pt x="20" y="4"/>
                    <a:pt x="20" y="4"/>
                    <a:pt x="20" y="4"/>
                  </a:cubicBezTo>
                  <a:cubicBezTo>
                    <a:pt x="64" y="4"/>
                    <a:pt x="64" y="4"/>
                    <a:pt x="64" y="4"/>
                  </a:cubicBezTo>
                  <a:lnTo>
                    <a:pt x="64" y="36"/>
                  </a:lnTo>
                  <a:close/>
                  <a:moveTo>
                    <a:pt x="68" y="32"/>
                  </a:moveTo>
                  <a:cubicBezTo>
                    <a:pt x="68" y="4"/>
                    <a:pt x="68" y="4"/>
                    <a:pt x="68" y="4"/>
                  </a:cubicBezTo>
                  <a:cubicBezTo>
                    <a:pt x="80" y="4"/>
                    <a:pt x="80" y="4"/>
                    <a:pt x="80" y="4"/>
                  </a:cubicBezTo>
                  <a:cubicBezTo>
                    <a:pt x="80" y="4"/>
                    <a:pt x="76" y="25"/>
                    <a:pt x="68" y="32"/>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nvGrpSpPr>
            <p:cNvPr id="118" name="Group 117"/>
            <p:cNvGrpSpPr/>
            <p:nvPr/>
          </p:nvGrpSpPr>
          <p:grpSpPr>
            <a:xfrm>
              <a:off x="11221394" y="1876194"/>
              <a:ext cx="290513" cy="295275"/>
              <a:chOff x="2514600" y="1908175"/>
              <a:chExt cx="290513" cy="295275"/>
            </a:xfrm>
            <a:grpFill/>
          </p:grpSpPr>
          <p:sp>
            <p:nvSpPr>
              <p:cNvPr id="143" name="Oval 8"/>
              <p:cNvSpPr>
                <a:spLocks noChangeArrowheads="1"/>
              </p:cNvSpPr>
              <p:nvPr/>
            </p:nvSpPr>
            <p:spPr bwMode="auto">
              <a:xfrm>
                <a:off x="2544763" y="2146300"/>
                <a:ext cx="20638" cy="2063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4" name="Freeform 9"/>
              <p:cNvSpPr>
                <a:spLocks noEditPoints="1"/>
              </p:cNvSpPr>
              <p:nvPr/>
            </p:nvSpPr>
            <p:spPr bwMode="auto">
              <a:xfrm>
                <a:off x="2514600" y="1908175"/>
                <a:ext cx="290513" cy="295275"/>
              </a:xfrm>
              <a:custGeom>
                <a:avLst/>
                <a:gdLst>
                  <a:gd name="T0" fmla="*/ 112 w 112"/>
                  <a:gd name="T1" fmla="*/ 54 h 113"/>
                  <a:gd name="T2" fmla="*/ 102 w 112"/>
                  <a:gd name="T3" fmla="*/ 45 h 113"/>
                  <a:gd name="T4" fmla="*/ 78 w 112"/>
                  <a:gd name="T5" fmla="*/ 45 h 113"/>
                  <a:gd name="T6" fmla="*/ 64 w 112"/>
                  <a:gd name="T7" fmla="*/ 0 h 113"/>
                  <a:gd name="T8" fmla="*/ 50 w 112"/>
                  <a:gd name="T9" fmla="*/ 32 h 113"/>
                  <a:gd name="T10" fmla="*/ 32 w 112"/>
                  <a:gd name="T11" fmla="*/ 45 h 113"/>
                  <a:gd name="T12" fmla="*/ 30 w 112"/>
                  <a:gd name="T13" fmla="*/ 45 h 113"/>
                  <a:gd name="T14" fmla="*/ 8 w 112"/>
                  <a:gd name="T15" fmla="*/ 45 h 113"/>
                  <a:gd name="T16" fmla="*/ 0 w 112"/>
                  <a:gd name="T17" fmla="*/ 51 h 113"/>
                  <a:gd name="T18" fmla="*/ 0 w 112"/>
                  <a:gd name="T19" fmla="*/ 103 h 113"/>
                  <a:gd name="T20" fmla="*/ 8 w 112"/>
                  <a:gd name="T21" fmla="*/ 113 h 113"/>
                  <a:gd name="T22" fmla="*/ 30 w 112"/>
                  <a:gd name="T23" fmla="*/ 113 h 113"/>
                  <a:gd name="T24" fmla="*/ 53 w 112"/>
                  <a:gd name="T25" fmla="*/ 113 h 113"/>
                  <a:gd name="T26" fmla="*/ 86 w 112"/>
                  <a:gd name="T27" fmla="*/ 113 h 113"/>
                  <a:gd name="T28" fmla="*/ 96 w 112"/>
                  <a:gd name="T29" fmla="*/ 102 h 113"/>
                  <a:gd name="T30" fmla="*/ 94 w 112"/>
                  <a:gd name="T31" fmla="*/ 96 h 113"/>
                  <a:gd name="T32" fmla="*/ 104 w 112"/>
                  <a:gd name="T33" fmla="*/ 85 h 113"/>
                  <a:gd name="T34" fmla="*/ 101 w 112"/>
                  <a:gd name="T35" fmla="*/ 78 h 113"/>
                  <a:gd name="T36" fmla="*/ 108 w 112"/>
                  <a:gd name="T37" fmla="*/ 69 h 113"/>
                  <a:gd name="T38" fmla="*/ 105 w 112"/>
                  <a:gd name="T39" fmla="*/ 63 h 113"/>
                  <a:gd name="T40" fmla="*/ 112 w 112"/>
                  <a:gd name="T41" fmla="*/ 54 h 113"/>
                  <a:gd name="T42" fmla="*/ 28 w 112"/>
                  <a:gd name="T43" fmla="*/ 109 h 113"/>
                  <a:gd name="T44" fmla="*/ 8 w 112"/>
                  <a:gd name="T45" fmla="*/ 109 h 113"/>
                  <a:gd name="T46" fmla="*/ 4 w 112"/>
                  <a:gd name="T47" fmla="*/ 103 h 113"/>
                  <a:gd name="T48" fmla="*/ 4 w 112"/>
                  <a:gd name="T49" fmla="*/ 51 h 113"/>
                  <a:gd name="T50" fmla="*/ 8 w 112"/>
                  <a:gd name="T51" fmla="*/ 49 h 113"/>
                  <a:gd name="T52" fmla="*/ 28 w 112"/>
                  <a:gd name="T53" fmla="*/ 49 h 113"/>
                  <a:gd name="T54" fmla="*/ 28 w 112"/>
                  <a:gd name="T55" fmla="*/ 109 h 113"/>
                  <a:gd name="T56" fmla="*/ 102 w 112"/>
                  <a:gd name="T57" fmla="*/ 61 h 113"/>
                  <a:gd name="T58" fmla="*/ 88 w 112"/>
                  <a:gd name="T59" fmla="*/ 61 h 113"/>
                  <a:gd name="T60" fmla="*/ 88 w 112"/>
                  <a:gd name="T61" fmla="*/ 65 h 113"/>
                  <a:gd name="T62" fmla="*/ 98 w 112"/>
                  <a:gd name="T63" fmla="*/ 65 h 113"/>
                  <a:gd name="T64" fmla="*/ 104 w 112"/>
                  <a:gd name="T65" fmla="*/ 71 h 113"/>
                  <a:gd name="T66" fmla="*/ 98 w 112"/>
                  <a:gd name="T67" fmla="*/ 77 h 113"/>
                  <a:gd name="T68" fmla="*/ 84 w 112"/>
                  <a:gd name="T69" fmla="*/ 77 h 113"/>
                  <a:gd name="T70" fmla="*/ 84 w 112"/>
                  <a:gd name="T71" fmla="*/ 81 h 113"/>
                  <a:gd name="T72" fmla="*/ 94 w 112"/>
                  <a:gd name="T73" fmla="*/ 81 h 113"/>
                  <a:gd name="T74" fmla="*/ 100 w 112"/>
                  <a:gd name="T75" fmla="*/ 87 h 113"/>
                  <a:gd name="T76" fmla="*/ 94 w 112"/>
                  <a:gd name="T77" fmla="*/ 93 h 113"/>
                  <a:gd name="T78" fmla="*/ 80 w 112"/>
                  <a:gd name="T79" fmla="*/ 93 h 113"/>
                  <a:gd name="T80" fmla="*/ 80 w 112"/>
                  <a:gd name="T81" fmla="*/ 97 h 113"/>
                  <a:gd name="T82" fmla="*/ 86 w 112"/>
                  <a:gd name="T83" fmla="*/ 97 h 113"/>
                  <a:gd name="T84" fmla="*/ 92 w 112"/>
                  <a:gd name="T85" fmla="*/ 103 h 113"/>
                  <a:gd name="T86" fmla="*/ 86 w 112"/>
                  <a:gd name="T87" fmla="*/ 109 h 113"/>
                  <a:gd name="T88" fmla="*/ 71 w 112"/>
                  <a:gd name="T89" fmla="*/ 109 h 113"/>
                  <a:gd name="T90" fmla="*/ 32 w 112"/>
                  <a:gd name="T91" fmla="*/ 109 h 113"/>
                  <a:gd name="T92" fmla="*/ 32 w 112"/>
                  <a:gd name="T93" fmla="*/ 47 h 113"/>
                  <a:gd name="T94" fmla="*/ 43 w 112"/>
                  <a:gd name="T95" fmla="*/ 43 h 113"/>
                  <a:gd name="T96" fmla="*/ 53 w 112"/>
                  <a:gd name="T97" fmla="*/ 32 h 113"/>
                  <a:gd name="T98" fmla="*/ 64 w 112"/>
                  <a:gd name="T99" fmla="*/ 3 h 113"/>
                  <a:gd name="T100" fmla="*/ 74 w 112"/>
                  <a:gd name="T101" fmla="*/ 44 h 113"/>
                  <a:gd name="T102" fmla="*/ 73 w 112"/>
                  <a:gd name="T103" fmla="*/ 49 h 113"/>
                  <a:gd name="T104" fmla="*/ 102 w 112"/>
                  <a:gd name="T105" fmla="*/ 49 h 113"/>
                  <a:gd name="T106" fmla="*/ 108 w 112"/>
                  <a:gd name="T107" fmla="*/ 55 h 113"/>
                  <a:gd name="T108" fmla="*/ 102 w 112"/>
                  <a:gd name="T109" fmla="*/ 61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12" h="113">
                    <a:moveTo>
                      <a:pt x="112" y="54"/>
                    </a:moveTo>
                    <a:cubicBezTo>
                      <a:pt x="112" y="48"/>
                      <a:pt x="108" y="45"/>
                      <a:pt x="102" y="45"/>
                    </a:cubicBezTo>
                    <a:cubicBezTo>
                      <a:pt x="78" y="45"/>
                      <a:pt x="78" y="45"/>
                      <a:pt x="78" y="45"/>
                    </a:cubicBezTo>
                    <a:cubicBezTo>
                      <a:pt x="82" y="21"/>
                      <a:pt x="80" y="0"/>
                      <a:pt x="64" y="0"/>
                    </a:cubicBezTo>
                    <a:cubicBezTo>
                      <a:pt x="48" y="0"/>
                      <a:pt x="56" y="20"/>
                      <a:pt x="50" y="32"/>
                    </a:cubicBezTo>
                    <a:cubicBezTo>
                      <a:pt x="44" y="43"/>
                      <a:pt x="32" y="45"/>
                      <a:pt x="32" y="45"/>
                    </a:cubicBezTo>
                    <a:cubicBezTo>
                      <a:pt x="30" y="45"/>
                      <a:pt x="30" y="45"/>
                      <a:pt x="30" y="45"/>
                    </a:cubicBezTo>
                    <a:cubicBezTo>
                      <a:pt x="8" y="45"/>
                      <a:pt x="8" y="45"/>
                      <a:pt x="8" y="45"/>
                    </a:cubicBezTo>
                    <a:cubicBezTo>
                      <a:pt x="4" y="45"/>
                      <a:pt x="0" y="47"/>
                      <a:pt x="0" y="51"/>
                    </a:cubicBezTo>
                    <a:cubicBezTo>
                      <a:pt x="0" y="103"/>
                      <a:pt x="0" y="103"/>
                      <a:pt x="0" y="103"/>
                    </a:cubicBezTo>
                    <a:cubicBezTo>
                      <a:pt x="0" y="107"/>
                      <a:pt x="4" y="113"/>
                      <a:pt x="8" y="113"/>
                    </a:cubicBezTo>
                    <a:cubicBezTo>
                      <a:pt x="30" y="113"/>
                      <a:pt x="30" y="113"/>
                      <a:pt x="30" y="113"/>
                    </a:cubicBezTo>
                    <a:cubicBezTo>
                      <a:pt x="53" y="113"/>
                      <a:pt x="53" y="113"/>
                      <a:pt x="53" y="113"/>
                    </a:cubicBezTo>
                    <a:cubicBezTo>
                      <a:pt x="86" y="113"/>
                      <a:pt x="86" y="113"/>
                      <a:pt x="86" y="113"/>
                    </a:cubicBezTo>
                    <a:cubicBezTo>
                      <a:pt x="92" y="113"/>
                      <a:pt x="96" y="108"/>
                      <a:pt x="96" y="102"/>
                    </a:cubicBezTo>
                    <a:cubicBezTo>
                      <a:pt x="96" y="100"/>
                      <a:pt x="95" y="97"/>
                      <a:pt x="94" y="96"/>
                    </a:cubicBezTo>
                    <a:cubicBezTo>
                      <a:pt x="100" y="95"/>
                      <a:pt x="104" y="91"/>
                      <a:pt x="104" y="85"/>
                    </a:cubicBezTo>
                    <a:cubicBezTo>
                      <a:pt x="104" y="83"/>
                      <a:pt x="103" y="80"/>
                      <a:pt x="101" y="78"/>
                    </a:cubicBezTo>
                    <a:cubicBezTo>
                      <a:pt x="105" y="77"/>
                      <a:pt x="108" y="73"/>
                      <a:pt x="108" y="69"/>
                    </a:cubicBezTo>
                    <a:cubicBezTo>
                      <a:pt x="108" y="67"/>
                      <a:pt x="107" y="65"/>
                      <a:pt x="105" y="63"/>
                    </a:cubicBezTo>
                    <a:cubicBezTo>
                      <a:pt x="109" y="61"/>
                      <a:pt x="112" y="58"/>
                      <a:pt x="112" y="54"/>
                    </a:cubicBezTo>
                    <a:close/>
                    <a:moveTo>
                      <a:pt x="28" y="109"/>
                    </a:moveTo>
                    <a:cubicBezTo>
                      <a:pt x="8" y="109"/>
                      <a:pt x="8" y="109"/>
                      <a:pt x="8" y="109"/>
                    </a:cubicBezTo>
                    <a:cubicBezTo>
                      <a:pt x="6" y="109"/>
                      <a:pt x="4" y="105"/>
                      <a:pt x="4" y="103"/>
                    </a:cubicBezTo>
                    <a:cubicBezTo>
                      <a:pt x="4" y="51"/>
                      <a:pt x="4" y="51"/>
                      <a:pt x="4" y="51"/>
                    </a:cubicBezTo>
                    <a:cubicBezTo>
                      <a:pt x="4" y="49"/>
                      <a:pt x="6" y="49"/>
                      <a:pt x="8" y="49"/>
                    </a:cubicBezTo>
                    <a:cubicBezTo>
                      <a:pt x="28" y="49"/>
                      <a:pt x="28" y="49"/>
                      <a:pt x="28" y="49"/>
                    </a:cubicBezTo>
                    <a:lnTo>
                      <a:pt x="28" y="109"/>
                    </a:lnTo>
                    <a:close/>
                    <a:moveTo>
                      <a:pt x="102" y="61"/>
                    </a:moveTo>
                    <a:cubicBezTo>
                      <a:pt x="88" y="61"/>
                      <a:pt x="88" y="61"/>
                      <a:pt x="88" y="61"/>
                    </a:cubicBezTo>
                    <a:cubicBezTo>
                      <a:pt x="88" y="65"/>
                      <a:pt x="88" y="65"/>
                      <a:pt x="88" y="65"/>
                    </a:cubicBezTo>
                    <a:cubicBezTo>
                      <a:pt x="98" y="65"/>
                      <a:pt x="98" y="65"/>
                      <a:pt x="98" y="65"/>
                    </a:cubicBezTo>
                    <a:cubicBezTo>
                      <a:pt x="101" y="65"/>
                      <a:pt x="104" y="68"/>
                      <a:pt x="104" y="71"/>
                    </a:cubicBezTo>
                    <a:cubicBezTo>
                      <a:pt x="104" y="74"/>
                      <a:pt x="101" y="77"/>
                      <a:pt x="98" y="77"/>
                    </a:cubicBezTo>
                    <a:cubicBezTo>
                      <a:pt x="84" y="77"/>
                      <a:pt x="84" y="77"/>
                      <a:pt x="84" y="77"/>
                    </a:cubicBezTo>
                    <a:cubicBezTo>
                      <a:pt x="84" y="81"/>
                      <a:pt x="84" y="81"/>
                      <a:pt x="84" y="81"/>
                    </a:cubicBezTo>
                    <a:cubicBezTo>
                      <a:pt x="94" y="81"/>
                      <a:pt x="94" y="81"/>
                      <a:pt x="94" y="81"/>
                    </a:cubicBezTo>
                    <a:cubicBezTo>
                      <a:pt x="97" y="81"/>
                      <a:pt x="100" y="84"/>
                      <a:pt x="100" y="87"/>
                    </a:cubicBezTo>
                    <a:cubicBezTo>
                      <a:pt x="100" y="90"/>
                      <a:pt x="97" y="93"/>
                      <a:pt x="94" y="93"/>
                    </a:cubicBezTo>
                    <a:cubicBezTo>
                      <a:pt x="80" y="93"/>
                      <a:pt x="80" y="93"/>
                      <a:pt x="80" y="93"/>
                    </a:cubicBezTo>
                    <a:cubicBezTo>
                      <a:pt x="80" y="97"/>
                      <a:pt x="80" y="97"/>
                      <a:pt x="80" y="97"/>
                    </a:cubicBezTo>
                    <a:cubicBezTo>
                      <a:pt x="86" y="97"/>
                      <a:pt x="86" y="97"/>
                      <a:pt x="86" y="97"/>
                    </a:cubicBezTo>
                    <a:cubicBezTo>
                      <a:pt x="89" y="97"/>
                      <a:pt x="92" y="100"/>
                      <a:pt x="92" y="103"/>
                    </a:cubicBezTo>
                    <a:cubicBezTo>
                      <a:pt x="92" y="106"/>
                      <a:pt x="89" y="109"/>
                      <a:pt x="86" y="109"/>
                    </a:cubicBezTo>
                    <a:cubicBezTo>
                      <a:pt x="71" y="109"/>
                      <a:pt x="71" y="109"/>
                      <a:pt x="71" y="109"/>
                    </a:cubicBezTo>
                    <a:cubicBezTo>
                      <a:pt x="32" y="109"/>
                      <a:pt x="32" y="109"/>
                      <a:pt x="32" y="109"/>
                    </a:cubicBezTo>
                    <a:cubicBezTo>
                      <a:pt x="32" y="109"/>
                      <a:pt x="32" y="55"/>
                      <a:pt x="32" y="47"/>
                    </a:cubicBezTo>
                    <a:cubicBezTo>
                      <a:pt x="38" y="47"/>
                      <a:pt x="43" y="43"/>
                      <a:pt x="43" y="43"/>
                    </a:cubicBezTo>
                    <a:cubicBezTo>
                      <a:pt x="47" y="41"/>
                      <a:pt x="51" y="37"/>
                      <a:pt x="53" y="32"/>
                    </a:cubicBezTo>
                    <a:cubicBezTo>
                      <a:pt x="60" y="20"/>
                      <a:pt x="53" y="3"/>
                      <a:pt x="64" y="3"/>
                    </a:cubicBezTo>
                    <a:cubicBezTo>
                      <a:pt x="76" y="3"/>
                      <a:pt x="78" y="23"/>
                      <a:pt x="74" y="44"/>
                    </a:cubicBezTo>
                    <a:cubicBezTo>
                      <a:pt x="73" y="49"/>
                      <a:pt x="73" y="49"/>
                      <a:pt x="73" y="49"/>
                    </a:cubicBezTo>
                    <a:cubicBezTo>
                      <a:pt x="102" y="49"/>
                      <a:pt x="102" y="49"/>
                      <a:pt x="102" y="49"/>
                    </a:cubicBezTo>
                    <a:cubicBezTo>
                      <a:pt x="105" y="49"/>
                      <a:pt x="108" y="52"/>
                      <a:pt x="108" y="55"/>
                    </a:cubicBezTo>
                    <a:cubicBezTo>
                      <a:pt x="108" y="58"/>
                      <a:pt x="105" y="61"/>
                      <a:pt x="102" y="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119" name="Group 118"/>
            <p:cNvGrpSpPr/>
            <p:nvPr/>
          </p:nvGrpSpPr>
          <p:grpSpPr>
            <a:xfrm>
              <a:off x="4797147" y="5111763"/>
              <a:ext cx="290513" cy="295275"/>
              <a:chOff x="2514600" y="1908175"/>
              <a:chExt cx="290513" cy="295275"/>
            </a:xfrm>
            <a:grpFill/>
          </p:grpSpPr>
          <p:sp>
            <p:nvSpPr>
              <p:cNvPr id="141" name="Oval 8"/>
              <p:cNvSpPr>
                <a:spLocks noChangeArrowheads="1"/>
              </p:cNvSpPr>
              <p:nvPr/>
            </p:nvSpPr>
            <p:spPr bwMode="auto">
              <a:xfrm>
                <a:off x="2544763" y="2146300"/>
                <a:ext cx="20638" cy="2063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2" name="Freeform 9"/>
              <p:cNvSpPr>
                <a:spLocks noEditPoints="1"/>
              </p:cNvSpPr>
              <p:nvPr/>
            </p:nvSpPr>
            <p:spPr bwMode="auto">
              <a:xfrm>
                <a:off x="2514600" y="1908175"/>
                <a:ext cx="290513" cy="295275"/>
              </a:xfrm>
              <a:custGeom>
                <a:avLst/>
                <a:gdLst>
                  <a:gd name="T0" fmla="*/ 112 w 112"/>
                  <a:gd name="T1" fmla="*/ 54 h 113"/>
                  <a:gd name="T2" fmla="*/ 102 w 112"/>
                  <a:gd name="T3" fmla="*/ 45 h 113"/>
                  <a:gd name="T4" fmla="*/ 78 w 112"/>
                  <a:gd name="T5" fmla="*/ 45 h 113"/>
                  <a:gd name="T6" fmla="*/ 64 w 112"/>
                  <a:gd name="T7" fmla="*/ 0 h 113"/>
                  <a:gd name="T8" fmla="*/ 50 w 112"/>
                  <a:gd name="T9" fmla="*/ 32 h 113"/>
                  <a:gd name="T10" fmla="*/ 32 w 112"/>
                  <a:gd name="T11" fmla="*/ 45 h 113"/>
                  <a:gd name="T12" fmla="*/ 30 w 112"/>
                  <a:gd name="T13" fmla="*/ 45 h 113"/>
                  <a:gd name="T14" fmla="*/ 8 w 112"/>
                  <a:gd name="T15" fmla="*/ 45 h 113"/>
                  <a:gd name="T16" fmla="*/ 0 w 112"/>
                  <a:gd name="T17" fmla="*/ 51 h 113"/>
                  <a:gd name="T18" fmla="*/ 0 w 112"/>
                  <a:gd name="T19" fmla="*/ 103 h 113"/>
                  <a:gd name="T20" fmla="*/ 8 w 112"/>
                  <a:gd name="T21" fmla="*/ 113 h 113"/>
                  <a:gd name="T22" fmla="*/ 30 w 112"/>
                  <a:gd name="T23" fmla="*/ 113 h 113"/>
                  <a:gd name="T24" fmla="*/ 53 w 112"/>
                  <a:gd name="T25" fmla="*/ 113 h 113"/>
                  <a:gd name="T26" fmla="*/ 86 w 112"/>
                  <a:gd name="T27" fmla="*/ 113 h 113"/>
                  <a:gd name="T28" fmla="*/ 96 w 112"/>
                  <a:gd name="T29" fmla="*/ 102 h 113"/>
                  <a:gd name="T30" fmla="*/ 94 w 112"/>
                  <a:gd name="T31" fmla="*/ 96 h 113"/>
                  <a:gd name="T32" fmla="*/ 104 w 112"/>
                  <a:gd name="T33" fmla="*/ 85 h 113"/>
                  <a:gd name="T34" fmla="*/ 101 w 112"/>
                  <a:gd name="T35" fmla="*/ 78 h 113"/>
                  <a:gd name="T36" fmla="*/ 108 w 112"/>
                  <a:gd name="T37" fmla="*/ 69 h 113"/>
                  <a:gd name="T38" fmla="*/ 105 w 112"/>
                  <a:gd name="T39" fmla="*/ 63 h 113"/>
                  <a:gd name="T40" fmla="*/ 112 w 112"/>
                  <a:gd name="T41" fmla="*/ 54 h 113"/>
                  <a:gd name="T42" fmla="*/ 28 w 112"/>
                  <a:gd name="T43" fmla="*/ 109 h 113"/>
                  <a:gd name="T44" fmla="*/ 8 w 112"/>
                  <a:gd name="T45" fmla="*/ 109 h 113"/>
                  <a:gd name="T46" fmla="*/ 4 w 112"/>
                  <a:gd name="T47" fmla="*/ 103 h 113"/>
                  <a:gd name="T48" fmla="*/ 4 w 112"/>
                  <a:gd name="T49" fmla="*/ 51 h 113"/>
                  <a:gd name="T50" fmla="*/ 8 w 112"/>
                  <a:gd name="T51" fmla="*/ 49 h 113"/>
                  <a:gd name="T52" fmla="*/ 28 w 112"/>
                  <a:gd name="T53" fmla="*/ 49 h 113"/>
                  <a:gd name="T54" fmla="*/ 28 w 112"/>
                  <a:gd name="T55" fmla="*/ 109 h 113"/>
                  <a:gd name="T56" fmla="*/ 102 w 112"/>
                  <a:gd name="T57" fmla="*/ 61 h 113"/>
                  <a:gd name="T58" fmla="*/ 88 w 112"/>
                  <a:gd name="T59" fmla="*/ 61 h 113"/>
                  <a:gd name="T60" fmla="*/ 88 w 112"/>
                  <a:gd name="T61" fmla="*/ 65 h 113"/>
                  <a:gd name="T62" fmla="*/ 98 w 112"/>
                  <a:gd name="T63" fmla="*/ 65 h 113"/>
                  <a:gd name="T64" fmla="*/ 104 w 112"/>
                  <a:gd name="T65" fmla="*/ 71 h 113"/>
                  <a:gd name="T66" fmla="*/ 98 w 112"/>
                  <a:gd name="T67" fmla="*/ 77 h 113"/>
                  <a:gd name="T68" fmla="*/ 84 w 112"/>
                  <a:gd name="T69" fmla="*/ 77 h 113"/>
                  <a:gd name="T70" fmla="*/ 84 w 112"/>
                  <a:gd name="T71" fmla="*/ 81 h 113"/>
                  <a:gd name="T72" fmla="*/ 94 w 112"/>
                  <a:gd name="T73" fmla="*/ 81 h 113"/>
                  <a:gd name="T74" fmla="*/ 100 w 112"/>
                  <a:gd name="T75" fmla="*/ 87 h 113"/>
                  <a:gd name="T76" fmla="*/ 94 w 112"/>
                  <a:gd name="T77" fmla="*/ 93 h 113"/>
                  <a:gd name="T78" fmla="*/ 80 w 112"/>
                  <a:gd name="T79" fmla="*/ 93 h 113"/>
                  <a:gd name="T80" fmla="*/ 80 w 112"/>
                  <a:gd name="T81" fmla="*/ 97 h 113"/>
                  <a:gd name="T82" fmla="*/ 86 w 112"/>
                  <a:gd name="T83" fmla="*/ 97 h 113"/>
                  <a:gd name="T84" fmla="*/ 92 w 112"/>
                  <a:gd name="T85" fmla="*/ 103 h 113"/>
                  <a:gd name="T86" fmla="*/ 86 w 112"/>
                  <a:gd name="T87" fmla="*/ 109 h 113"/>
                  <a:gd name="T88" fmla="*/ 71 w 112"/>
                  <a:gd name="T89" fmla="*/ 109 h 113"/>
                  <a:gd name="T90" fmla="*/ 32 w 112"/>
                  <a:gd name="T91" fmla="*/ 109 h 113"/>
                  <a:gd name="T92" fmla="*/ 32 w 112"/>
                  <a:gd name="T93" fmla="*/ 47 h 113"/>
                  <a:gd name="T94" fmla="*/ 43 w 112"/>
                  <a:gd name="T95" fmla="*/ 43 h 113"/>
                  <a:gd name="T96" fmla="*/ 53 w 112"/>
                  <a:gd name="T97" fmla="*/ 32 h 113"/>
                  <a:gd name="T98" fmla="*/ 64 w 112"/>
                  <a:gd name="T99" fmla="*/ 3 h 113"/>
                  <a:gd name="T100" fmla="*/ 74 w 112"/>
                  <a:gd name="T101" fmla="*/ 44 h 113"/>
                  <a:gd name="T102" fmla="*/ 73 w 112"/>
                  <a:gd name="T103" fmla="*/ 49 h 113"/>
                  <a:gd name="T104" fmla="*/ 102 w 112"/>
                  <a:gd name="T105" fmla="*/ 49 h 113"/>
                  <a:gd name="T106" fmla="*/ 108 w 112"/>
                  <a:gd name="T107" fmla="*/ 55 h 113"/>
                  <a:gd name="T108" fmla="*/ 102 w 112"/>
                  <a:gd name="T109" fmla="*/ 61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12" h="113">
                    <a:moveTo>
                      <a:pt x="112" y="54"/>
                    </a:moveTo>
                    <a:cubicBezTo>
                      <a:pt x="112" y="48"/>
                      <a:pt x="108" y="45"/>
                      <a:pt x="102" y="45"/>
                    </a:cubicBezTo>
                    <a:cubicBezTo>
                      <a:pt x="78" y="45"/>
                      <a:pt x="78" y="45"/>
                      <a:pt x="78" y="45"/>
                    </a:cubicBezTo>
                    <a:cubicBezTo>
                      <a:pt x="82" y="21"/>
                      <a:pt x="80" y="0"/>
                      <a:pt x="64" y="0"/>
                    </a:cubicBezTo>
                    <a:cubicBezTo>
                      <a:pt x="48" y="0"/>
                      <a:pt x="56" y="20"/>
                      <a:pt x="50" y="32"/>
                    </a:cubicBezTo>
                    <a:cubicBezTo>
                      <a:pt x="44" y="43"/>
                      <a:pt x="32" y="45"/>
                      <a:pt x="32" y="45"/>
                    </a:cubicBezTo>
                    <a:cubicBezTo>
                      <a:pt x="30" y="45"/>
                      <a:pt x="30" y="45"/>
                      <a:pt x="30" y="45"/>
                    </a:cubicBezTo>
                    <a:cubicBezTo>
                      <a:pt x="8" y="45"/>
                      <a:pt x="8" y="45"/>
                      <a:pt x="8" y="45"/>
                    </a:cubicBezTo>
                    <a:cubicBezTo>
                      <a:pt x="4" y="45"/>
                      <a:pt x="0" y="47"/>
                      <a:pt x="0" y="51"/>
                    </a:cubicBezTo>
                    <a:cubicBezTo>
                      <a:pt x="0" y="103"/>
                      <a:pt x="0" y="103"/>
                      <a:pt x="0" y="103"/>
                    </a:cubicBezTo>
                    <a:cubicBezTo>
                      <a:pt x="0" y="107"/>
                      <a:pt x="4" y="113"/>
                      <a:pt x="8" y="113"/>
                    </a:cubicBezTo>
                    <a:cubicBezTo>
                      <a:pt x="30" y="113"/>
                      <a:pt x="30" y="113"/>
                      <a:pt x="30" y="113"/>
                    </a:cubicBezTo>
                    <a:cubicBezTo>
                      <a:pt x="53" y="113"/>
                      <a:pt x="53" y="113"/>
                      <a:pt x="53" y="113"/>
                    </a:cubicBezTo>
                    <a:cubicBezTo>
                      <a:pt x="86" y="113"/>
                      <a:pt x="86" y="113"/>
                      <a:pt x="86" y="113"/>
                    </a:cubicBezTo>
                    <a:cubicBezTo>
                      <a:pt x="92" y="113"/>
                      <a:pt x="96" y="108"/>
                      <a:pt x="96" y="102"/>
                    </a:cubicBezTo>
                    <a:cubicBezTo>
                      <a:pt x="96" y="100"/>
                      <a:pt x="95" y="97"/>
                      <a:pt x="94" y="96"/>
                    </a:cubicBezTo>
                    <a:cubicBezTo>
                      <a:pt x="100" y="95"/>
                      <a:pt x="104" y="91"/>
                      <a:pt x="104" y="85"/>
                    </a:cubicBezTo>
                    <a:cubicBezTo>
                      <a:pt x="104" y="83"/>
                      <a:pt x="103" y="80"/>
                      <a:pt x="101" y="78"/>
                    </a:cubicBezTo>
                    <a:cubicBezTo>
                      <a:pt x="105" y="77"/>
                      <a:pt x="108" y="73"/>
                      <a:pt x="108" y="69"/>
                    </a:cubicBezTo>
                    <a:cubicBezTo>
                      <a:pt x="108" y="67"/>
                      <a:pt x="107" y="65"/>
                      <a:pt x="105" y="63"/>
                    </a:cubicBezTo>
                    <a:cubicBezTo>
                      <a:pt x="109" y="61"/>
                      <a:pt x="112" y="58"/>
                      <a:pt x="112" y="54"/>
                    </a:cubicBezTo>
                    <a:close/>
                    <a:moveTo>
                      <a:pt x="28" y="109"/>
                    </a:moveTo>
                    <a:cubicBezTo>
                      <a:pt x="8" y="109"/>
                      <a:pt x="8" y="109"/>
                      <a:pt x="8" y="109"/>
                    </a:cubicBezTo>
                    <a:cubicBezTo>
                      <a:pt x="6" y="109"/>
                      <a:pt x="4" y="105"/>
                      <a:pt x="4" y="103"/>
                    </a:cubicBezTo>
                    <a:cubicBezTo>
                      <a:pt x="4" y="51"/>
                      <a:pt x="4" y="51"/>
                      <a:pt x="4" y="51"/>
                    </a:cubicBezTo>
                    <a:cubicBezTo>
                      <a:pt x="4" y="49"/>
                      <a:pt x="6" y="49"/>
                      <a:pt x="8" y="49"/>
                    </a:cubicBezTo>
                    <a:cubicBezTo>
                      <a:pt x="28" y="49"/>
                      <a:pt x="28" y="49"/>
                      <a:pt x="28" y="49"/>
                    </a:cubicBezTo>
                    <a:lnTo>
                      <a:pt x="28" y="109"/>
                    </a:lnTo>
                    <a:close/>
                    <a:moveTo>
                      <a:pt x="102" y="61"/>
                    </a:moveTo>
                    <a:cubicBezTo>
                      <a:pt x="88" y="61"/>
                      <a:pt x="88" y="61"/>
                      <a:pt x="88" y="61"/>
                    </a:cubicBezTo>
                    <a:cubicBezTo>
                      <a:pt x="88" y="65"/>
                      <a:pt x="88" y="65"/>
                      <a:pt x="88" y="65"/>
                    </a:cubicBezTo>
                    <a:cubicBezTo>
                      <a:pt x="98" y="65"/>
                      <a:pt x="98" y="65"/>
                      <a:pt x="98" y="65"/>
                    </a:cubicBezTo>
                    <a:cubicBezTo>
                      <a:pt x="101" y="65"/>
                      <a:pt x="104" y="68"/>
                      <a:pt x="104" y="71"/>
                    </a:cubicBezTo>
                    <a:cubicBezTo>
                      <a:pt x="104" y="74"/>
                      <a:pt x="101" y="77"/>
                      <a:pt x="98" y="77"/>
                    </a:cubicBezTo>
                    <a:cubicBezTo>
                      <a:pt x="84" y="77"/>
                      <a:pt x="84" y="77"/>
                      <a:pt x="84" y="77"/>
                    </a:cubicBezTo>
                    <a:cubicBezTo>
                      <a:pt x="84" y="81"/>
                      <a:pt x="84" y="81"/>
                      <a:pt x="84" y="81"/>
                    </a:cubicBezTo>
                    <a:cubicBezTo>
                      <a:pt x="94" y="81"/>
                      <a:pt x="94" y="81"/>
                      <a:pt x="94" y="81"/>
                    </a:cubicBezTo>
                    <a:cubicBezTo>
                      <a:pt x="97" y="81"/>
                      <a:pt x="100" y="84"/>
                      <a:pt x="100" y="87"/>
                    </a:cubicBezTo>
                    <a:cubicBezTo>
                      <a:pt x="100" y="90"/>
                      <a:pt x="97" y="93"/>
                      <a:pt x="94" y="93"/>
                    </a:cubicBezTo>
                    <a:cubicBezTo>
                      <a:pt x="80" y="93"/>
                      <a:pt x="80" y="93"/>
                      <a:pt x="80" y="93"/>
                    </a:cubicBezTo>
                    <a:cubicBezTo>
                      <a:pt x="80" y="97"/>
                      <a:pt x="80" y="97"/>
                      <a:pt x="80" y="97"/>
                    </a:cubicBezTo>
                    <a:cubicBezTo>
                      <a:pt x="86" y="97"/>
                      <a:pt x="86" y="97"/>
                      <a:pt x="86" y="97"/>
                    </a:cubicBezTo>
                    <a:cubicBezTo>
                      <a:pt x="89" y="97"/>
                      <a:pt x="92" y="100"/>
                      <a:pt x="92" y="103"/>
                    </a:cubicBezTo>
                    <a:cubicBezTo>
                      <a:pt x="92" y="106"/>
                      <a:pt x="89" y="109"/>
                      <a:pt x="86" y="109"/>
                    </a:cubicBezTo>
                    <a:cubicBezTo>
                      <a:pt x="71" y="109"/>
                      <a:pt x="71" y="109"/>
                      <a:pt x="71" y="109"/>
                    </a:cubicBezTo>
                    <a:cubicBezTo>
                      <a:pt x="32" y="109"/>
                      <a:pt x="32" y="109"/>
                      <a:pt x="32" y="109"/>
                    </a:cubicBezTo>
                    <a:cubicBezTo>
                      <a:pt x="32" y="109"/>
                      <a:pt x="32" y="55"/>
                      <a:pt x="32" y="47"/>
                    </a:cubicBezTo>
                    <a:cubicBezTo>
                      <a:pt x="38" y="47"/>
                      <a:pt x="43" y="43"/>
                      <a:pt x="43" y="43"/>
                    </a:cubicBezTo>
                    <a:cubicBezTo>
                      <a:pt x="47" y="41"/>
                      <a:pt x="51" y="37"/>
                      <a:pt x="53" y="32"/>
                    </a:cubicBezTo>
                    <a:cubicBezTo>
                      <a:pt x="60" y="20"/>
                      <a:pt x="53" y="3"/>
                      <a:pt x="64" y="3"/>
                    </a:cubicBezTo>
                    <a:cubicBezTo>
                      <a:pt x="76" y="3"/>
                      <a:pt x="78" y="23"/>
                      <a:pt x="74" y="44"/>
                    </a:cubicBezTo>
                    <a:cubicBezTo>
                      <a:pt x="73" y="49"/>
                      <a:pt x="73" y="49"/>
                      <a:pt x="73" y="49"/>
                    </a:cubicBezTo>
                    <a:cubicBezTo>
                      <a:pt x="102" y="49"/>
                      <a:pt x="102" y="49"/>
                      <a:pt x="102" y="49"/>
                    </a:cubicBezTo>
                    <a:cubicBezTo>
                      <a:pt x="105" y="49"/>
                      <a:pt x="108" y="52"/>
                      <a:pt x="108" y="55"/>
                    </a:cubicBezTo>
                    <a:cubicBezTo>
                      <a:pt x="108" y="58"/>
                      <a:pt x="105" y="61"/>
                      <a:pt x="102" y="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120" name="Group 119"/>
            <p:cNvGrpSpPr/>
            <p:nvPr/>
          </p:nvGrpSpPr>
          <p:grpSpPr>
            <a:xfrm>
              <a:off x="10742529" y="4103554"/>
              <a:ext cx="371620" cy="373885"/>
              <a:chOff x="6061716" y="3185154"/>
              <a:chExt cx="218527" cy="219859"/>
            </a:xfrm>
            <a:grpFill/>
          </p:grpSpPr>
          <p:sp>
            <p:nvSpPr>
              <p:cNvPr id="137" name="Freeform 232"/>
              <p:cNvSpPr>
                <a:spLocks/>
              </p:cNvSpPr>
              <p:nvPr/>
            </p:nvSpPr>
            <p:spPr bwMode="auto">
              <a:xfrm>
                <a:off x="6123010" y="3326397"/>
                <a:ext cx="95939" cy="25317"/>
              </a:xfrm>
              <a:custGeom>
                <a:avLst/>
                <a:gdLst>
                  <a:gd name="T0" fmla="*/ 0 w 44"/>
                  <a:gd name="T1" fmla="*/ 0 h 12"/>
                  <a:gd name="T2" fmla="*/ 0 w 44"/>
                  <a:gd name="T3" fmla="*/ 4 h 12"/>
                  <a:gd name="T4" fmla="*/ 22 w 44"/>
                  <a:gd name="T5" fmla="*/ 12 h 12"/>
                  <a:gd name="T6" fmla="*/ 44 w 44"/>
                  <a:gd name="T7" fmla="*/ 4 h 12"/>
                  <a:gd name="T8" fmla="*/ 44 w 44"/>
                  <a:gd name="T9" fmla="*/ 0 h 12"/>
                  <a:gd name="T10" fmla="*/ 22 w 44"/>
                  <a:gd name="T11" fmla="*/ 8 h 12"/>
                  <a:gd name="T12" fmla="*/ 0 w 44"/>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44" h="12">
                    <a:moveTo>
                      <a:pt x="0" y="0"/>
                    </a:moveTo>
                    <a:cubicBezTo>
                      <a:pt x="0" y="4"/>
                      <a:pt x="0" y="4"/>
                      <a:pt x="0" y="4"/>
                    </a:cubicBezTo>
                    <a:cubicBezTo>
                      <a:pt x="0" y="4"/>
                      <a:pt x="8" y="12"/>
                      <a:pt x="22" y="12"/>
                    </a:cubicBezTo>
                    <a:cubicBezTo>
                      <a:pt x="36" y="12"/>
                      <a:pt x="44" y="4"/>
                      <a:pt x="44" y="4"/>
                    </a:cubicBezTo>
                    <a:cubicBezTo>
                      <a:pt x="44" y="0"/>
                      <a:pt x="44" y="0"/>
                      <a:pt x="44" y="0"/>
                    </a:cubicBezTo>
                    <a:cubicBezTo>
                      <a:pt x="44" y="0"/>
                      <a:pt x="36" y="8"/>
                      <a:pt x="22" y="8"/>
                    </a:cubicBezTo>
                    <a:cubicBezTo>
                      <a:pt x="8" y="8"/>
                      <a:pt x="0" y="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8" name="Oval 233"/>
              <p:cNvSpPr>
                <a:spLocks noChangeArrowheads="1"/>
              </p:cNvSpPr>
              <p:nvPr/>
            </p:nvSpPr>
            <p:spPr bwMode="auto">
              <a:xfrm>
                <a:off x="6201627" y="3255775"/>
                <a:ext cx="17323" cy="173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9" name="Freeform 234"/>
              <p:cNvSpPr>
                <a:spLocks noEditPoints="1"/>
              </p:cNvSpPr>
              <p:nvPr/>
            </p:nvSpPr>
            <p:spPr bwMode="auto">
              <a:xfrm>
                <a:off x="6061716" y="3185154"/>
                <a:ext cx="218527" cy="219859"/>
              </a:xfrm>
              <a:custGeom>
                <a:avLst/>
                <a:gdLst>
                  <a:gd name="T0" fmla="*/ 50 w 100"/>
                  <a:gd name="T1" fmla="*/ 0 h 100"/>
                  <a:gd name="T2" fmla="*/ 0 w 100"/>
                  <a:gd name="T3" fmla="*/ 50 h 100"/>
                  <a:gd name="T4" fmla="*/ 50 w 100"/>
                  <a:gd name="T5" fmla="*/ 100 h 100"/>
                  <a:gd name="T6" fmla="*/ 100 w 100"/>
                  <a:gd name="T7" fmla="*/ 50 h 100"/>
                  <a:gd name="T8" fmla="*/ 50 w 100"/>
                  <a:gd name="T9" fmla="*/ 0 h 100"/>
                  <a:gd name="T10" fmla="*/ 50 w 100"/>
                  <a:gd name="T11" fmla="*/ 4 h 100"/>
                  <a:gd name="T12" fmla="*/ 88 w 100"/>
                  <a:gd name="T13" fmla="*/ 25 h 100"/>
                  <a:gd name="T14" fmla="*/ 51 w 100"/>
                  <a:gd name="T15" fmla="*/ 27 h 100"/>
                  <a:gd name="T16" fmla="*/ 50 w 100"/>
                  <a:gd name="T17" fmla="*/ 27 h 100"/>
                  <a:gd name="T18" fmla="*/ 49 w 100"/>
                  <a:gd name="T19" fmla="*/ 27 h 100"/>
                  <a:gd name="T20" fmla="*/ 12 w 100"/>
                  <a:gd name="T21" fmla="*/ 25 h 100"/>
                  <a:gd name="T22" fmla="*/ 50 w 100"/>
                  <a:gd name="T23" fmla="*/ 4 h 100"/>
                  <a:gd name="T24" fmla="*/ 84 w 100"/>
                  <a:gd name="T25" fmla="*/ 36 h 100"/>
                  <a:gd name="T26" fmla="*/ 83 w 100"/>
                  <a:gd name="T27" fmla="*/ 40 h 100"/>
                  <a:gd name="T28" fmla="*/ 78 w 100"/>
                  <a:gd name="T29" fmla="*/ 43 h 100"/>
                  <a:gd name="T30" fmla="*/ 71 w 100"/>
                  <a:gd name="T31" fmla="*/ 44 h 100"/>
                  <a:gd name="T32" fmla="*/ 61 w 100"/>
                  <a:gd name="T33" fmla="*/ 42 h 100"/>
                  <a:gd name="T34" fmla="*/ 57 w 100"/>
                  <a:gd name="T35" fmla="*/ 37 h 100"/>
                  <a:gd name="T36" fmla="*/ 59 w 100"/>
                  <a:gd name="T37" fmla="*/ 30 h 100"/>
                  <a:gd name="T38" fmla="*/ 70 w 100"/>
                  <a:gd name="T39" fmla="*/ 28 h 100"/>
                  <a:gd name="T40" fmla="*/ 82 w 100"/>
                  <a:gd name="T41" fmla="*/ 29 h 100"/>
                  <a:gd name="T42" fmla="*/ 84 w 100"/>
                  <a:gd name="T43" fmla="*/ 36 h 100"/>
                  <a:gd name="T44" fmla="*/ 43 w 100"/>
                  <a:gd name="T45" fmla="*/ 37 h 100"/>
                  <a:gd name="T46" fmla="*/ 39 w 100"/>
                  <a:gd name="T47" fmla="*/ 42 h 100"/>
                  <a:gd name="T48" fmla="*/ 29 w 100"/>
                  <a:gd name="T49" fmla="*/ 44 h 100"/>
                  <a:gd name="T50" fmla="*/ 22 w 100"/>
                  <a:gd name="T51" fmla="*/ 43 h 100"/>
                  <a:gd name="T52" fmla="*/ 17 w 100"/>
                  <a:gd name="T53" fmla="*/ 40 h 100"/>
                  <a:gd name="T54" fmla="*/ 16 w 100"/>
                  <a:gd name="T55" fmla="*/ 36 h 100"/>
                  <a:gd name="T56" fmla="*/ 18 w 100"/>
                  <a:gd name="T57" fmla="*/ 29 h 100"/>
                  <a:gd name="T58" fmla="*/ 30 w 100"/>
                  <a:gd name="T59" fmla="*/ 28 h 100"/>
                  <a:gd name="T60" fmla="*/ 41 w 100"/>
                  <a:gd name="T61" fmla="*/ 30 h 100"/>
                  <a:gd name="T62" fmla="*/ 43 w 100"/>
                  <a:gd name="T63" fmla="*/ 37 h 100"/>
                  <a:gd name="T64" fmla="*/ 50 w 100"/>
                  <a:gd name="T65" fmla="*/ 96 h 100"/>
                  <a:gd name="T66" fmla="*/ 4 w 100"/>
                  <a:gd name="T67" fmla="*/ 50 h 100"/>
                  <a:gd name="T68" fmla="*/ 9 w 100"/>
                  <a:gd name="T69" fmla="*/ 30 h 100"/>
                  <a:gd name="T70" fmla="*/ 9 w 100"/>
                  <a:gd name="T71" fmla="*/ 30 h 100"/>
                  <a:gd name="T72" fmla="*/ 11 w 100"/>
                  <a:gd name="T73" fmla="*/ 32 h 100"/>
                  <a:gd name="T74" fmla="*/ 14 w 100"/>
                  <a:gd name="T75" fmla="*/ 40 h 100"/>
                  <a:gd name="T76" fmla="*/ 19 w 100"/>
                  <a:gd name="T77" fmla="*/ 47 h 100"/>
                  <a:gd name="T78" fmla="*/ 29 w 100"/>
                  <a:gd name="T79" fmla="*/ 48 h 100"/>
                  <a:gd name="T80" fmla="*/ 41 w 100"/>
                  <a:gd name="T81" fmla="*/ 46 h 100"/>
                  <a:gd name="T82" fmla="*/ 46 w 100"/>
                  <a:gd name="T83" fmla="*/ 40 h 100"/>
                  <a:gd name="T84" fmla="*/ 49 w 100"/>
                  <a:gd name="T85" fmla="*/ 33 h 100"/>
                  <a:gd name="T86" fmla="*/ 50 w 100"/>
                  <a:gd name="T87" fmla="*/ 32 h 100"/>
                  <a:gd name="T88" fmla="*/ 51 w 100"/>
                  <a:gd name="T89" fmla="*/ 33 h 100"/>
                  <a:gd name="T90" fmla="*/ 54 w 100"/>
                  <a:gd name="T91" fmla="*/ 40 h 100"/>
                  <a:gd name="T92" fmla="*/ 59 w 100"/>
                  <a:gd name="T93" fmla="*/ 46 h 100"/>
                  <a:gd name="T94" fmla="*/ 71 w 100"/>
                  <a:gd name="T95" fmla="*/ 48 h 100"/>
                  <a:gd name="T96" fmla="*/ 81 w 100"/>
                  <a:gd name="T97" fmla="*/ 47 h 100"/>
                  <a:gd name="T98" fmla="*/ 86 w 100"/>
                  <a:gd name="T99" fmla="*/ 40 h 100"/>
                  <a:gd name="T100" fmla="*/ 89 w 100"/>
                  <a:gd name="T101" fmla="*/ 32 h 100"/>
                  <a:gd name="T102" fmla="*/ 91 w 100"/>
                  <a:gd name="T103" fmla="*/ 30 h 100"/>
                  <a:gd name="T104" fmla="*/ 91 w 100"/>
                  <a:gd name="T105" fmla="*/ 30 h 100"/>
                  <a:gd name="T106" fmla="*/ 96 w 100"/>
                  <a:gd name="T107" fmla="*/ 50 h 100"/>
                  <a:gd name="T108" fmla="*/ 50 w 100"/>
                  <a:gd name="T109" fmla="*/ 9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00" h="100">
                    <a:moveTo>
                      <a:pt x="50" y="0"/>
                    </a:moveTo>
                    <a:cubicBezTo>
                      <a:pt x="22" y="0"/>
                      <a:pt x="0" y="22"/>
                      <a:pt x="0" y="50"/>
                    </a:cubicBezTo>
                    <a:cubicBezTo>
                      <a:pt x="0" y="78"/>
                      <a:pt x="22" y="100"/>
                      <a:pt x="50" y="100"/>
                    </a:cubicBezTo>
                    <a:cubicBezTo>
                      <a:pt x="78" y="100"/>
                      <a:pt x="100" y="78"/>
                      <a:pt x="100" y="50"/>
                    </a:cubicBezTo>
                    <a:cubicBezTo>
                      <a:pt x="100" y="22"/>
                      <a:pt x="78" y="0"/>
                      <a:pt x="50" y="0"/>
                    </a:cubicBezTo>
                    <a:close/>
                    <a:moveTo>
                      <a:pt x="50" y="4"/>
                    </a:moveTo>
                    <a:cubicBezTo>
                      <a:pt x="66" y="4"/>
                      <a:pt x="80" y="12"/>
                      <a:pt x="88" y="25"/>
                    </a:cubicBezTo>
                    <a:cubicBezTo>
                      <a:pt x="79" y="24"/>
                      <a:pt x="63" y="24"/>
                      <a:pt x="51" y="27"/>
                    </a:cubicBezTo>
                    <a:cubicBezTo>
                      <a:pt x="51" y="27"/>
                      <a:pt x="50" y="27"/>
                      <a:pt x="50" y="27"/>
                    </a:cubicBezTo>
                    <a:cubicBezTo>
                      <a:pt x="50" y="27"/>
                      <a:pt x="49" y="27"/>
                      <a:pt x="49" y="27"/>
                    </a:cubicBezTo>
                    <a:cubicBezTo>
                      <a:pt x="37" y="24"/>
                      <a:pt x="21" y="24"/>
                      <a:pt x="12" y="25"/>
                    </a:cubicBezTo>
                    <a:cubicBezTo>
                      <a:pt x="20" y="12"/>
                      <a:pt x="34" y="4"/>
                      <a:pt x="50" y="4"/>
                    </a:cubicBezTo>
                    <a:close/>
                    <a:moveTo>
                      <a:pt x="84" y="36"/>
                    </a:moveTo>
                    <a:cubicBezTo>
                      <a:pt x="84" y="37"/>
                      <a:pt x="83" y="39"/>
                      <a:pt x="83" y="40"/>
                    </a:cubicBezTo>
                    <a:cubicBezTo>
                      <a:pt x="81" y="43"/>
                      <a:pt x="80" y="43"/>
                      <a:pt x="78" y="43"/>
                    </a:cubicBezTo>
                    <a:cubicBezTo>
                      <a:pt x="76" y="44"/>
                      <a:pt x="74" y="44"/>
                      <a:pt x="71" y="44"/>
                    </a:cubicBezTo>
                    <a:cubicBezTo>
                      <a:pt x="66" y="44"/>
                      <a:pt x="63" y="43"/>
                      <a:pt x="61" y="42"/>
                    </a:cubicBezTo>
                    <a:cubicBezTo>
                      <a:pt x="59" y="41"/>
                      <a:pt x="58" y="38"/>
                      <a:pt x="57" y="37"/>
                    </a:cubicBezTo>
                    <a:cubicBezTo>
                      <a:pt x="57" y="36"/>
                      <a:pt x="54" y="31"/>
                      <a:pt x="59" y="30"/>
                    </a:cubicBezTo>
                    <a:cubicBezTo>
                      <a:pt x="63" y="28"/>
                      <a:pt x="68" y="28"/>
                      <a:pt x="70" y="28"/>
                    </a:cubicBezTo>
                    <a:cubicBezTo>
                      <a:pt x="73" y="28"/>
                      <a:pt x="80" y="28"/>
                      <a:pt x="82" y="29"/>
                    </a:cubicBezTo>
                    <a:cubicBezTo>
                      <a:pt x="85" y="31"/>
                      <a:pt x="84" y="35"/>
                      <a:pt x="84" y="36"/>
                    </a:cubicBezTo>
                    <a:close/>
                    <a:moveTo>
                      <a:pt x="43" y="37"/>
                    </a:moveTo>
                    <a:cubicBezTo>
                      <a:pt x="42" y="38"/>
                      <a:pt x="41" y="41"/>
                      <a:pt x="39" y="42"/>
                    </a:cubicBezTo>
                    <a:cubicBezTo>
                      <a:pt x="37" y="43"/>
                      <a:pt x="34" y="44"/>
                      <a:pt x="29" y="44"/>
                    </a:cubicBezTo>
                    <a:cubicBezTo>
                      <a:pt x="26" y="44"/>
                      <a:pt x="24" y="44"/>
                      <a:pt x="22" y="43"/>
                    </a:cubicBezTo>
                    <a:cubicBezTo>
                      <a:pt x="20" y="43"/>
                      <a:pt x="19" y="43"/>
                      <a:pt x="17" y="40"/>
                    </a:cubicBezTo>
                    <a:cubicBezTo>
                      <a:pt x="17" y="39"/>
                      <a:pt x="16" y="37"/>
                      <a:pt x="16" y="36"/>
                    </a:cubicBezTo>
                    <a:cubicBezTo>
                      <a:pt x="16" y="35"/>
                      <a:pt x="15" y="31"/>
                      <a:pt x="18" y="29"/>
                    </a:cubicBezTo>
                    <a:cubicBezTo>
                      <a:pt x="20" y="28"/>
                      <a:pt x="27" y="28"/>
                      <a:pt x="30" y="28"/>
                    </a:cubicBezTo>
                    <a:cubicBezTo>
                      <a:pt x="32" y="28"/>
                      <a:pt x="37" y="28"/>
                      <a:pt x="41" y="30"/>
                    </a:cubicBezTo>
                    <a:cubicBezTo>
                      <a:pt x="46" y="31"/>
                      <a:pt x="43" y="36"/>
                      <a:pt x="43" y="37"/>
                    </a:cubicBezTo>
                    <a:close/>
                    <a:moveTo>
                      <a:pt x="50" y="96"/>
                    </a:moveTo>
                    <a:cubicBezTo>
                      <a:pt x="25" y="96"/>
                      <a:pt x="4" y="75"/>
                      <a:pt x="4" y="50"/>
                    </a:cubicBezTo>
                    <a:cubicBezTo>
                      <a:pt x="4" y="43"/>
                      <a:pt x="6" y="36"/>
                      <a:pt x="9" y="30"/>
                    </a:cubicBezTo>
                    <a:cubicBezTo>
                      <a:pt x="9" y="30"/>
                      <a:pt x="9" y="30"/>
                      <a:pt x="9" y="30"/>
                    </a:cubicBezTo>
                    <a:cubicBezTo>
                      <a:pt x="11" y="31"/>
                      <a:pt x="11" y="32"/>
                      <a:pt x="11" y="32"/>
                    </a:cubicBezTo>
                    <a:cubicBezTo>
                      <a:pt x="11" y="32"/>
                      <a:pt x="12" y="34"/>
                      <a:pt x="14" y="40"/>
                    </a:cubicBezTo>
                    <a:cubicBezTo>
                      <a:pt x="15" y="46"/>
                      <a:pt x="19" y="47"/>
                      <a:pt x="19" y="47"/>
                    </a:cubicBezTo>
                    <a:cubicBezTo>
                      <a:pt x="19" y="47"/>
                      <a:pt x="24" y="48"/>
                      <a:pt x="29" y="48"/>
                    </a:cubicBezTo>
                    <a:cubicBezTo>
                      <a:pt x="34" y="48"/>
                      <a:pt x="37" y="48"/>
                      <a:pt x="41" y="46"/>
                    </a:cubicBezTo>
                    <a:cubicBezTo>
                      <a:pt x="44" y="45"/>
                      <a:pt x="46" y="40"/>
                      <a:pt x="46" y="40"/>
                    </a:cubicBezTo>
                    <a:cubicBezTo>
                      <a:pt x="46" y="40"/>
                      <a:pt x="48" y="36"/>
                      <a:pt x="49" y="33"/>
                    </a:cubicBezTo>
                    <a:cubicBezTo>
                      <a:pt x="49" y="32"/>
                      <a:pt x="49" y="32"/>
                      <a:pt x="50" y="32"/>
                    </a:cubicBezTo>
                    <a:cubicBezTo>
                      <a:pt x="51" y="32"/>
                      <a:pt x="51" y="32"/>
                      <a:pt x="51" y="33"/>
                    </a:cubicBezTo>
                    <a:cubicBezTo>
                      <a:pt x="52" y="36"/>
                      <a:pt x="54" y="40"/>
                      <a:pt x="54" y="40"/>
                    </a:cubicBezTo>
                    <a:cubicBezTo>
                      <a:pt x="54" y="40"/>
                      <a:pt x="56" y="45"/>
                      <a:pt x="59" y="46"/>
                    </a:cubicBezTo>
                    <a:cubicBezTo>
                      <a:pt x="63" y="48"/>
                      <a:pt x="66" y="48"/>
                      <a:pt x="71" y="48"/>
                    </a:cubicBezTo>
                    <a:cubicBezTo>
                      <a:pt x="76" y="48"/>
                      <a:pt x="81" y="47"/>
                      <a:pt x="81" y="47"/>
                    </a:cubicBezTo>
                    <a:cubicBezTo>
                      <a:pt x="81" y="47"/>
                      <a:pt x="85" y="46"/>
                      <a:pt x="86" y="40"/>
                    </a:cubicBezTo>
                    <a:cubicBezTo>
                      <a:pt x="88" y="34"/>
                      <a:pt x="89" y="32"/>
                      <a:pt x="89" y="32"/>
                    </a:cubicBezTo>
                    <a:cubicBezTo>
                      <a:pt x="89" y="32"/>
                      <a:pt x="89" y="31"/>
                      <a:pt x="91" y="30"/>
                    </a:cubicBezTo>
                    <a:cubicBezTo>
                      <a:pt x="91" y="30"/>
                      <a:pt x="91" y="30"/>
                      <a:pt x="91" y="30"/>
                    </a:cubicBezTo>
                    <a:cubicBezTo>
                      <a:pt x="94" y="36"/>
                      <a:pt x="96" y="43"/>
                      <a:pt x="96" y="50"/>
                    </a:cubicBezTo>
                    <a:cubicBezTo>
                      <a:pt x="96" y="75"/>
                      <a:pt x="75" y="96"/>
                      <a:pt x="50"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0" name="Oval 235"/>
              <p:cNvSpPr>
                <a:spLocks noChangeArrowheads="1"/>
              </p:cNvSpPr>
              <p:nvPr/>
            </p:nvSpPr>
            <p:spPr bwMode="auto">
              <a:xfrm>
                <a:off x="6123010" y="3255775"/>
                <a:ext cx="17323" cy="173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121" name="Group 120"/>
            <p:cNvGrpSpPr/>
            <p:nvPr/>
          </p:nvGrpSpPr>
          <p:grpSpPr>
            <a:xfrm>
              <a:off x="8425950" y="195769"/>
              <a:ext cx="353212" cy="355365"/>
              <a:chOff x="3396750" y="3185154"/>
              <a:chExt cx="218527" cy="219859"/>
            </a:xfrm>
            <a:grpFill/>
          </p:grpSpPr>
          <p:sp>
            <p:nvSpPr>
              <p:cNvPr id="133" name="Freeform 211"/>
              <p:cNvSpPr>
                <a:spLocks/>
              </p:cNvSpPr>
              <p:nvPr/>
            </p:nvSpPr>
            <p:spPr bwMode="auto">
              <a:xfrm>
                <a:off x="3466039" y="3326397"/>
                <a:ext cx="78617" cy="25317"/>
              </a:xfrm>
              <a:custGeom>
                <a:avLst/>
                <a:gdLst>
                  <a:gd name="T0" fmla="*/ 0 w 36"/>
                  <a:gd name="T1" fmla="*/ 0 h 12"/>
                  <a:gd name="T2" fmla="*/ 18 w 36"/>
                  <a:gd name="T3" fmla="*/ 12 h 12"/>
                  <a:gd name="T4" fmla="*/ 36 w 36"/>
                  <a:gd name="T5" fmla="*/ 0 h 12"/>
                  <a:gd name="T6" fmla="*/ 18 w 36"/>
                  <a:gd name="T7" fmla="*/ 4 h 12"/>
                  <a:gd name="T8" fmla="*/ 0 w 36"/>
                  <a:gd name="T9" fmla="*/ 0 h 12"/>
                </a:gdLst>
                <a:ahLst/>
                <a:cxnLst>
                  <a:cxn ang="0">
                    <a:pos x="T0" y="T1"/>
                  </a:cxn>
                  <a:cxn ang="0">
                    <a:pos x="T2" y="T3"/>
                  </a:cxn>
                  <a:cxn ang="0">
                    <a:pos x="T4" y="T5"/>
                  </a:cxn>
                  <a:cxn ang="0">
                    <a:pos x="T6" y="T7"/>
                  </a:cxn>
                  <a:cxn ang="0">
                    <a:pos x="T8" y="T9"/>
                  </a:cxn>
                </a:cxnLst>
                <a:rect l="0" t="0" r="r" b="b"/>
                <a:pathLst>
                  <a:path w="36" h="12">
                    <a:moveTo>
                      <a:pt x="0" y="0"/>
                    </a:moveTo>
                    <a:cubicBezTo>
                      <a:pt x="0" y="0"/>
                      <a:pt x="4" y="12"/>
                      <a:pt x="18" y="12"/>
                    </a:cubicBezTo>
                    <a:cubicBezTo>
                      <a:pt x="32" y="12"/>
                      <a:pt x="36" y="0"/>
                      <a:pt x="36" y="0"/>
                    </a:cubicBezTo>
                    <a:cubicBezTo>
                      <a:pt x="36" y="0"/>
                      <a:pt x="30" y="4"/>
                      <a:pt x="18" y="4"/>
                    </a:cubicBezTo>
                    <a:cubicBezTo>
                      <a:pt x="6" y="4"/>
                      <a:pt x="0" y="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4" name="Freeform 212"/>
              <p:cNvSpPr>
                <a:spLocks/>
              </p:cNvSpPr>
              <p:nvPr/>
            </p:nvSpPr>
            <p:spPr bwMode="auto">
              <a:xfrm>
                <a:off x="3438058" y="3246448"/>
                <a:ext cx="47969" cy="30647"/>
              </a:xfrm>
              <a:custGeom>
                <a:avLst/>
                <a:gdLst>
                  <a:gd name="T0" fmla="*/ 36 w 36"/>
                  <a:gd name="T1" fmla="*/ 18 h 23"/>
                  <a:gd name="T2" fmla="*/ 18 w 36"/>
                  <a:gd name="T3" fmla="*/ 0 h 23"/>
                  <a:gd name="T4" fmla="*/ 0 w 36"/>
                  <a:gd name="T5" fmla="*/ 18 h 23"/>
                  <a:gd name="T6" fmla="*/ 5 w 36"/>
                  <a:gd name="T7" fmla="*/ 23 h 23"/>
                  <a:gd name="T8" fmla="*/ 18 w 36"/>
                  <a:gd name="T9" fmla="*/ 10 h 23"/>
                  <a:gd name="T10" fmla="*/ 31 w 36"/>
                  <a:gd name="T11" fmla="*/ 23 h 23"/>
                  <a:gd name="T12" fmla="*/ 36 w 36"/>
                  <a:gd name="T13" fmla="*/ 18 h 23"/>
                </a:gdLst>
                <a:ahLst/>
                <a:cxnLst>
                  <a:cxn ang="0">
                    <a:pos x="T0" y="T1"/>
                  </a:cxn>
                  <a:cxn ang="0">
                    <a:pos x="T2" y="T3"/>
                  </a:cxn>
                  <a:cxn ang="0">
                    <a:pos x="T4" y="T5"/>
                  </a:cxn>
                  <a:cxn ang="0">
                    <a:pos x="T6" y="T7"/>
                  </a:cxn>
                  <a:cxn ang="0">
                    <a:pos x="T8" y="T9"/>
                  </a:cxn>
                  <a:cxn ang="0">
                    <a:pos x="T10" y="T11"/>
                  </a:cxn>
                  <a:cxn ang="0">
                    <a:pos x="T12" y="T13"/>
                  </a:cxn>
                </a:cxnLst>
                <a:rect l="0" t="0" r="r" b="b"/>
                <a:pathLst>
                  <a:path w="36" h="23">
                    <a:moveTo>
                      <a:pt x="36" y="18"/>
                    </a:moveTo>
                    <a:lnTo>
                      <a:pt x="18" y="0"/>
                    </a:lnTo>
                    <a:lnTo>
                      <a:pt x="0" y="18"/>
                    </a:lnTo>
                    <a:lnTo>
                      <a:pt x="5" y="23"/>
                    </a:lnTo>
                    <a:lnTo>
                      <a:pt x="18" y="10"/>
                    </a:lnTo>
                    <a:lnTo>
                      <a:pt x="31" y="23"/>
                    </a:lnTo>
                    <a:lnTo>
                      <a:pt x="36" y="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5" name="Freeform 213"/>
              <p:cNvSpPr>
                <a:spLocks noEditPoints="1"/>
              </p:cNvSpPr>
              <p:nvPr/>
            </p:nvSpPr>
            <p:spPr bwMode="auto">
              <a:xfrm>
                <a:off x="3396750" y="3185154"/>
                <a:ext cx="218527" cy="219859"/>
              </a:xfrm>
              <a:custGeom>
                <a:avLst/>
                <a:gdLst>
                  <a:gd name="T0" fmla="*/ 50 w 100"/>
                  <a:gd name="T1" fmla="*/ 0 h 100"/>
                  <a:gd name="T2" fmla="*/ 0 w 100"/>
                  <a:gd name="T3" fmla="*/ 50 h 100"/>
                  <a:gd name="T4" fmla="*/ 50 w 100"/>
                  <a:gd name="T5" fmla="*/ 100 h 100"/>
                  <a:gd name="T6" fmla="*/ 100 w 100"/>
                  <a:gd name="T7" fmla="*/ 50 h 100"/>
                  <a:gd name="T8" fmla="*/ 50 w 100"/>
                  <a:gd name="T9" fmla="*/ 0 h 100"/>
                  <a:gd name="T10" fmla="*/ 50 w 100"/>
                  <a:gd name="T11" fmla="*/ 96 h 100"/>
                  <a:gd name="T12" fmla="*/ 4 w 100"/>
                  <a:gd name="T13" fmla="*/ 50 h 100"/>
                  <a:gd name="T14" fmla="*/ 50 w 100"/>
                  <a:gd name="T15" fmla="*/ 4 h 100"/>
                  <a:gd name="T16" fmla="*/ 96 w 100"/>
                  <a:gd name="T17" fmla="*/ 50 h 100"/>
                  <a:gd name="T18" fmla="*/ 50 w 100"/>
                  <a:gd name="T19" fmla="*/ 9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 h="100">
                    <a:moveTo>
                      <a:pt x="50" y="0"/>
                    </a:moveTo>
                    <a:cubicBezTo>
                      <a:pt x="22" y="0"/>
                      <a:pt x="0" y="22"/>
                      <a:pt x="0" y="50"/>
                    </a:cubicBezTo>
                    <a:cubicBezTo>
                      <a:pt x="0" y="78"/>
                      <a:pt x="22" y="100"/>
                      <a:pt x="50" y="100"/>
                    </a:cubicBezTo>
                    <a:cubicBezTo>
                      <a:pt x="78" y="100"/>
                      <a:pt x="100" y="78"/>
                      <a:pt x="100" y="50"/>
                    </a:cubicBezTo>
                    <a:cubicBezTo>
                      <a:pt x="100" y="22"/>
                      <a:pt x="78" y="0"/>
                      <a:pt x="50" y="0"/>
                    </a:cubicBezTo>
                    <a:close/>
                    <a:moveTo>
                      <a:pt x="50" y="96"/>
                    </a:moveTo>
                    <a:cubicBezTo>
                      <a:pt x="25" y="96"/>
                      <a:pt x="4" y="75"/>
                      <a:pt x="4" y="50"/>
                    </a:cubicBezTo>
                    <a:cubicBezTo>
                      <a:pt x="4" y="25"/>
                      <a:pt x="25" y="4"/>
                      <a:pt x="50" y="4"/>
                    </a:cubicBezTo>
                    <a:cubicBezTo>
                      <a:pt x="75" y="4"/>
                      <a:pt x="96" y="25"/>
                      <a:pt x="96" y="50"/>
                    </a:cubicBezTo>
                    <a:cubicBezTo>
                      <a:pt x="96" y="75"/>
                      <a:pt x="75" y="96"/>
                      <a:pt x="50"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6" name="Freeform 214"/>
              <p:cNvSpPr>
                <a:spLocks/>
              </p:cNvSpPr>
              <p:nvPr/>
            </p:nvSpPr>
            <p:spPr bwMode="auto">
              <a:xfrm>
                <a:off x="3526002" y="3246448"/>
                <a:ext cx="47969" cy="30647"/>
              </a:xfrm>
              <a:custGeom>
                <a:avLst/>
                <a:gdLst>
                  <a:gd name="T0" fmla="*/ 0 w 36"/>
                  <a:gd name="T1" fmla="*/ 18 h 23"/>
                  <a:gd name="T2" fmla="*/ 5 w 36"/>
                  <a:gd name="T3" fmla="*/ 23 h 23"/>
                  <a:gd name="T4" fmla="*/ 18 w 36"/>
                  <a:gd name="T5" fmla="*/ 10 h 23"/>
                  <a:gd name="T6" fmla="*/ 31 w 36"/>
                  <a:gd name="T7" fmla="*/ 23 h 23"/>
                  <a:gd name="T8" fmla="*/ 36 w 36"/>
                  <a:gd name="T9" fmla="*/ 18 h 23"/>
                  <a:gd name="T10" fmla="*/ 18 w 36"/>
                  <a:gd name="T11" fmla="*/ 0 h 23"/>
                  <a:gd name="T12" fmla="*/ 0 w 36"/>
                  <a:gd name="T13" fmla="*/ 18 h 23"/>
                </a:gdLst>
                <a:ahLst/>
                <a:cxnLst>
                  <a:cxn ang="0">
                    <a:pos x="T0" y="T1"/>
                  </a:cxn>
                  <a:cxn ang="0">
                    <a:pos x="T2" y="T3"/>
                  </a:cxn>
                  <a:cxn ang="0">
                    <a:pos x="T4" y="T5"/>
                  </a:cxn>
                  <a:cxn ang="0">
                    <a:pos x="T6" y="T7"/>
                  </a:cxn>
                  <a:cxn ang="0">
                    <a:pos x="T8" y="T9"/>
                  </a:cxn>
                  <a:cxn ang="0">
                    <a:pos x="T10" y="T11"/>
                  </a:cxn>
                  <a:cxn ang="0">
                    <a:pos x="T12" y="T13"/>
                  </a:cxn>
                </a:cxnLst>
                <a:rect l="0" t="0" r="r" b="b"/>
                <a:pathLst>
                  <a:path w="36" h="23">
                    <a:moveTo>
                      <a:pt x="0" y="18"/>
                    </a:moveTo>
                    <a:lnTo>
                      <a:pt x="5" y="23"/>
                    </a:lnTo>
                    <a:lnTo>
                      <a:pt x="18" y="10"/>
                    </a:lnTo>
                    <a:lnTo>
                      <a:pt x="31" y="23"/>
                    </a:lnTo>
                    <a:lnTo>
                      <a:pt x="36" y="18"/>
                    </a:lnTo>
                    <a:lnTo>
                      <a:pt x="18" y="0"/>
                    </a:lnTo>
                    <a:lnTo>
                      <a:pt x="0" y="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122" name="Group 121"/>
            <p:cNvGrpSpPr/>
            <p:nvPr/>
          </p:nvGrpSpPr>
          <p:grpSpPr>
            <a:xfrm>
              <a:off x="2429891" y="6569679"/>
              <a:ext cx="218527" cy="219859"/>
              <a:chOff x="4995729" y="3185154"/>
              <a:chExt cx="218527" cy="219859"/>
            </a:xfrm>
            <a:grpFill/>
          </p:grpSpPr>
          <p:sp>
            <p:nvSpPr>
              <p:cNvPr id="128" name="Oval 223"/>
              <p:cNvSpPr>
                <a:spLocks noChangeArrowheads="1"/>
              </p:cNvSpPr>
              <p:nvPr/>
            </p:nvSpPr>
            <p:spPr bwMode="auto">
              <a:xfrm>
                <a:off x="5057024" y="3255775"/>
                <a:ext cx="17323" cy="173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9" name="Oval 224"/>
              <p:cNvSpPr>
                <a:spLocks noChangeArrowheads="1"/>
              </p:cNvSpPr>
              <p:nvPr/>
            </p:nvSpPr>
            <p:spPr bwMode="auto">
              <a:xfrm>
                <a:off x="5135641" y="3255775"/>
                <a:ext cx="17323" cy="173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0" name="Freeform 225"/>
              <p:cNvSpPr>
                <a:spLocks noEditPoints="1"/>
              </p:cNvSpPr>
              <p:nvPr/>
            </p:nvSpPr>
            <p:spPr bwMode="auto">
              <a:xfrm>
                <a:off x="4995729" y="3185154"/>
                <a:ext cx="218527" cy="219859"/>
              </a:xfrm>
              <a:custGeom>
                <a:avLst/>
                <a:gdLst>
                  <a:gd name="T0" fmla="*/ 50 w 100"/>
                  <a:gd name="T1" fmla="*/ 0 h 100"/>
                  <a:gd name="T2" fmla="*/ 0 w 100"/>
                  <a:gd name="T3" fmla="*/ 50 h 100"/>
                  <a:gd name="T4" fmla="*/ 50 w 100"/>
                  <a:gd name="T5" fmla="*/ 100 h 100"/>
                  <a:gd name="T6" fmla="*/ 100 w 100"/>
                  <a:gd name="T7" fmla="*/ 50 h 100"/>
                  <a:gd name="T8" fmla="*/ 50 w 100"/>
                  <a:gd name="T9" fmla="*/ 0 h 100"/>
                  <a:gd name="T10" fmla="*/ 50 w 100"/>
                  <a:gd name="T11" fmla="*/ 96 h 100"/>
                  <a:gd name="T12" fmla="*/ 4 w 100"/>
                  <a:gd name="T13" fmla="*/ 50 h 100"/>
                  <a:gd name="T14" fmla="*/ 50 w 100"/>
                  <a:gd name="T15" fmla="*/ 4 h 100"/>
                  <a:gd name="T16" fmla="*/ 96 w 100"/>
                  <a:gd name="T17" fmla="*/ 50 h 100"/>
                  <a:gd name="T18" fmla="*/ 50 w 100"/>
                  <a:gd name="T19" fmla="*/ 9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 h="100">
                    <a:moveTo>
                      <a:pt x="50" y="0"/>
                    </a:moveTo>
                    <a:cubicBezTo>
                      <a:pt x="22" y="0"/>
                      <a:pt x="0" y="22"/>
                      <a:pt x="0" y="50"/>
                    </a:cubicBezTo>
                    <a:cubicBezTo>
                      <a:pt x="0" y="78"/>
                      <a:pt x="22" y="100"/>
                      <a:pt x="50" y="100"/>
                    </a:cubicBezTo>
                    <a:cubicBezTo>
                      <a:pt x="78" y="100"/>
                      <a:pt x="100" y="78"/>
                      <a:pt x="100" y="50"/>
                    </a:cubicBezTo>
                    <a:cubicBezTo>
                      <a:pt x="100" y="22"/>
                      <a:pt x="78" y="0"/>
                      <a:pt x="50" y="0"/>
                    </a:cubicBezTo>
                    <a:close/>
                    <a:moveTo>
                      <a:pt x="50" y="96"/>
                    </a:moveTo>
                    <a:cubicBezTo>
                      <a:pt x="25" y="96"/>
                      <a:pt x="4" y="75"/>
                      <a:pt x="4" y="50"/>
                    </a:cubicBezTo>
                    <a:cubicBezTo>
                      <a:pt x="4" y="25"/>
                      <a:pt x="25" y="4"/>
                      <a:pt x="50" y="4"/>
                    </a:cubicBezTo>
                    <a:cubicBezTo>
                      <a:pt x="75" y="4"/>
                      <a:pt x="96" y="25"/>
                      <a:pt x="96" y="50"/>
                    </a:cubicBezTo>
                    <a:cubicBezTo>
                      <a:pt x="96" y="75"/>
                      <a:pt x="75" y="96"/>
                      <a:pt x="50"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1" name="Freeform 226"/>
              <p:cNvSpPr>
                <a:spLocks noEditPoints="1"/>
              </p:cNvSpPr>
              <p:nvPr/>
            </p:nvSpPr>
            <p:spPr bwMode="auto">
              <a:xfrm>
                <a:off x="5039702" y="3238453"/>
                <a:ext cx="51967" cy="51966"/>
              </a:xfrm>
              <a:custGeom>
                <a:avLst/>
                <a:gdLst>
                  <a:gd name="T0" fmla="*/ 12 w 24"/>
                  <a:gd name="T1" fmla="*/ 24 h 24"/>
                  <a:gd name="T2" fmla="*/ 24 w 24"/>
                  <a:gd name="T3" fmla="*/ 12 h 24"/>
                  <a:gd name="T4" fmla="*/ 12 w 24"/>
                  <a:gd name="T5" fmla="*/ 0 h 24"/>
                  <a:gd name="T6" fmla="*/ 0 w 24"/>
                  <a:gd name="T7" fmla="*/ 12 h 24"/>
                  <a:gd name="T8" fmla="*/ 12 w 24"/>
                  <a:gd name="T9" fmla="*/ 24 h 24"/>
                  <a:gd name="T10" fmla="*/ 12 w 24"/>
                  <a:gd name="T11" fmla="*/ 4 h 24"/>
                  <a:gd name="T12" fmla="*/ 20 w 24"/>
                  <a:gd name="T13" fmla="*/ 12 h 24"/>
                  <a:gd name="T14" fmla="*/ 12 w 24"/>
                  <a:gd name="T15" fmla="*/ 20 h 24"/>
                  <a:gd name="T16" fmla="*/ 4 w 24"/>
                  <a:gd name="T17" fmla="*/ 12 h 24"/>
                  <a:gd name="T18" fmla="*/ 12 w 24"/>
                  <a:gd name="T19" fmla="*/ 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 h="24">
                    <a:moveTo>
                      <a:pt x="12" y="24"/>
                    </a:moveTo>
                    <a:cubicBezTo>
                      <a:pt x="19" y="24"/>
                      <a:pt x="24" y="19"/>
                      <a:pt x="24" y="12"/>
                    </a:cubicBezTo>
                    <a:cubicBezTo>
                      <a:pt x="24" y="5"/>
                      <a:pt x="19" y="0"/>
                      <a:pt x="12" y="0"/>
                    </a:cubicBezTo>
                    <a:cubicBezTo>
                      <a:pt x="5" y="0"/>
                      <a:pt x="0" y="5"/>
                      <a:pt x="0" y="12"/>
                    </a:cubicBezTo>
                    <a:cubicBezTo>
                      <a:pt x="0" y="19"/>
                      <a:pt x="5" y="24"/>
                      <a:pt x="12" y="24"/>
                    </a:cubicBezTo>
                    <a:close/>
                    <a:moveTo>
                      <a:pt x="12" y="4"/>
                    </a:moveTo>
                    <a:cubicBezTo>
                      <a:pt x="16" y="4"/>
                      <a:pt x="20" y="8"/>
                      <a:pt x="20" y="12"/>
                    </a:cubicBezTo>
                    <a:cubicBezTo>
                      <a:pt x="20" y="16"/>
                      <a:pt x="16" y="20"/>
                      <a:pt x="12" y="20"/>
                    </a:cubicBezTo>
                    <a:cubicBezTo>
                      <a:pt x="8" y="20"/>
                      <a:pt x="4" y="16"/>
                      <a:pt x="4" y="12"/>
                    </a:cubicBezTo>
                    <a:cubicBezTo>
                      <a:pt x="4" y="8"/>
                      <a:pt x="8" y="4"/>
                      <a:pt x="1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2" name="Freeform 227"/>
              <p:cNvSpPr>
                <a:spLocks/>
              </p:cNvSpPr>
              <p:nvPr/>
            </p:nvSpPr>
            <p:spPr bwMode="auto">
              <a:xfrm>
                <a:off x="5030374" y="3297082"/>
                <a:ext cx="149238" cy="54631"/>
              </a:xfrm>
              <a:custGeom>
                <a:avLst/>
                <a:gdLst>
                  <a:gd name="T0" fmla="*/ 53 w 68"/>
                  <a:gd name="T1" fmla="*/ 14 h 25"/>
                  <a:gd name="T2" fmla="*/ 44 w 68"/>
                  <a:gd name="T3" fmla="*/ 3 h 25"/>
                  <a:gd name="T4" fmla="*/ 36 w 68"/>
                  <a:gd name="T5" fmla="*/ 3 h 25"/>
                  <a:gd name="T6" fmla="*/ 34 w 68"/>
                  <a:gd name="T7" fmla="*/ 4 h 25"/>
                  <a:gd name="T8" fmla="*/ 32 w 68"/>
                  <a:gd name="T9" fmla="*/ 3 h 25"/>
                  <a:gd name="T10" fmla="*/ 24 w 68"/>
                  <a:gd name="T11" fmla="*/ 3 h 25"/>
                  <a:gd name="T12" fmla="*/ 15 w 68"/>
                  <a:gd name="T13" fmla="*/ 14 h 25"/>
                  <a:gd name="T14" fmla="*/ 0 w 68"/>
                  <a:gd name="T15" fmla="*/ 11 h 25"/>
                  <a:gd name="T16" fmla="*/ 21 w 68"/>
                  <a:gd name="T17" fmla="*/ 24 h 25"/>
                  <a:gd name="T18" fmla="*/ 34 w 68"/>
                  <a:gd name="T19" fmla="*/ 16 h 25"/>
                  <a:gd name="T20" fmla="*/ 47 w 68"/>
                  <a:gd name="T21" fmla="*/ 24 h 25"/>
                  <a:gd name="T22" fmla="*/ 68 w 68"/>
                  <a:gd name="T23" fmla="*/ 11 h 25"/>
                  <a:gd name="T24" fmla="*/ 53 w 68"/>
                  <a:gd name="T25" fmla="*/ 1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8" h="25">
                    <a:moveTo>
                      <a:pt x="53" y="14"/>
                    </a:moveTo>
                    <a:cubicBezTo>
                      <a:pt x="47" y="12"/>
                      <a:pt x="48" y="6"/>
                      <a:pt x="44" y="3"/>
                    </a:cubicBezTo>
                    <a:cubicBezTo>
                      <a:pt x="42" y="1"/>
                      <a:pt x="38" y="0"/>
                      <a:pt x="36" y="3"/>
                    </a:cubicBezTo>
                    <a:cubicBezTo>
                      <a:pt x="35" y="3"/>
                      <a:pt x="34" y="3"/>
                      <a:pt x="34" y="4"/>
                    </a:cubicBezTo>
                    <a:cubicBezTo>
                      <a:pt x="34" y="3"/>
                      <a:pt x="33" y="3"/>
                      <a:pt x="32" y="3"/>
                    </a:cubicBezTo>
                    <a:cubicBezTo>
                      <a:pt x="30" y="0"/>
                      <a:pt x="26" y="1"/>
                      <a:pt x="24" y="3"/>
                    </a:cubicBezTo>
                    <a:cubicBezTo>
                      <a:pt x="20" y="6"/>
                      <a:pt x="21" y="12"/>
                      <a:pt x="15" y="14"/>
                    </a:cubicBezTo>
                    <a:cubicBezTo>
                      <a:pt x="11" y="16"/>
                      <a:pt x="4" y="16"/>
                      <a:pt x="0" y="11"/>
                    </a:cubicBezTo>
                    <a:cubicBezTo>
                      <a:pt x="0" y="15"/>
                      <a:pt x="10" y="25"/>
                      <a:pt x="21" y="24"/>
                    </a:cubicBezTo>
                    <a:cubicBezTo>
                      <a:pt x="29" y="24"/>
                      <a:pt x="32" y="19"/>
                      <a:pt x="34" y="16"/>
                    </a:cubicBezTo>
                    <a:cubicBezTo>
                      <a:pt x="36" y="19"/>
                      <a:pt x="39" y="24"/>
                      <a:pt x="47" y="24"/>
                    </a:cubicBezTo>
                    <a:cubicBezTo>
                      <a:pt x="58" y="25"/>
                      <a:pt x="68" y="15"/>
                      <a:pt x="68" y="11"/>
                    </a:cubicBezTo>
                    <a:cubicBezTo>
                      <a:pt x="64" y="16"/>
                      <a:pt x="57" y="16"/>
                      <a:pt x="53"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123" name="Group 122"/>
            <p:cNvGrpSpPr/>
            <p:nvPr/>
          </p:nvGrpSpPr>
          <p:grpSpPr>
            <a:xfrm>
              <a:off x="9442085" y="4437671"/>
              <a:ext cx="218527" cy="218527"/>
              <a:chOff x="6593377" y="2116502"/>
              <a:chExt cx="218527" cy="218527"/>
            </a:xfrm>
            <a:grpFill/>
          </p:grpSpPr>
          <p:sp>
            <p:nvSpPr>
              <p:cNvPr id="124" name="Rectangle 110"/>
              <p:cNvSpPr>
                <a:spLocks noChangeArrowheads="1"/>
              </p:cNvSpPr>
              <p:nvPr/>
            </p:nvSpPr>
            <p:spPr bwMode="auto">
              <a:xfrm>
                <a:off x="6656003" y="2195118"/>
                <a:ext cx="34645" cy="932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5" name="Freeform 111"/>
              <p:cNvSpPr>
                <a:spLocks/>
              </p:cNvSpPr>
              <p:nvPr/>
            </p:nvSpPr>
            <p:spPr bwMode="auto">
              <a:xfrm>
                <a:off x="6662666" y="2256413"/>
                <a:ext cx="78617" cy="26650"/>
              </a:xfrm>
              <a:custGeom>
                <a:avLst/>
                <a:gdLst>
                  <a:gd name="T0" fmla="*/ 0 w 36"/>
                  <a:gd name="T1" fmla="*/ 0 h 12"/>
                  <a:gd name="T2" fmla="*/ 18 w 36"/>
                  <a:gd name="T3" fmla="*/ 12 h 12"/>
                  <a:gd name="T4" fmla="*/ 36 w 36"/>
                  <a:gd name="T5" fmla="*/ 0 h 12"/>
                  <a:gd name="T6" fmla="*/ 18 w 36"/>
                  <a:gd name="T7" fmla="*/ 4 h 12"/>
                  <a:gd name="T8" fmla="*/ 0 w 36"/>
                  <a:gd name="T9" fmla="*/ 0 h 12"/>
                </a:gdLst>
                <a:ahLst/>
                <a:cxnLst>
                  <a:cxn ang="0">
                    <a:pos x="T0" y="T1"/>
                  </a:cxn>
                  <a:cxn ang="0">
                    <a:pos x="T2" y="T3"/>
                  </a:cxn>
                  <a:cxn ang="0">
                    <a:pos x="T4" y="T5"/>
                  </a:cxn>
                  <a:cxn ang="0">
                    <a:pos x="T6" y="T7"/>
                  </a:cxn>
                  <a:cxn ang="0">
                    <a:pos x="T8" y="T9"/>
                  </a:cxn>
                </a:cxnLst>
                <a:rect l="0" t="0" r="r" b="b"/>
                <a:pathLst>
                  <a:path w="36" h="12">
                    <a:moveTo>
                      <a:pt x="0" y="0"/>
                    </a:moveTo>
                    <a:cubicBezTo>
                      <a:pt x="0" y="0"/>
                      <a:pt x="4" y="12"/>
                      <a:pt x="18" y="12"/>
                    </a:cubicBezTo>
                    <a:cubicBezTo>
                      <a:pt x="32" y="12"/>
                      <a:pt x="36" y="0"/>
                      <a:pt x="36" y="0"/>
                    </a:cubicBezTo>
                    <a:cubicBezTo>
                      <a:pt x="36" y="0"/>
                      <a:pt x="30" y="4"/>
                      <a:pt x="18" y="4"/>
                    </a:cubicBezTo>
                    <a:cubicBezTo>
                      <a:pt x="6" y="4"/>
                      <a:pt x="0" y="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6" name="Freeform 112"/>
              <p:cNvSpPr>
                <a:spLocks noEditPoints="1"/>
              </p:cNvSpPr>
              <p:nvPr/>
            </p:nvSpPr>
            <p:spPr bwMode="auto">
              <a:xfrm>
                <a:off x="6593377" y="2116502"/>
                <a:ext cx="218527" cy="218527"/>
              </a:xfrm>
              <a:custGeom>
                <a:avLst/>
                <a:gdLst>
                  <a:gd name="T0" fmla="*/ 50 w 100"/>
                  <a:gd name="T1" fmla="*/ 0 h 100"/>
                  <a:gd name="T2" fmla="*/ 0 w 100"/>
                  <a:gd name="T3" fmla="*/ 50 h 100"/>
                  <a:gd name="T4" fmla="*/ 50 w 100"/>
                  <a:gd name="T5" fmla="*/ 100 h 100"/>
                  <a:gd name="T6" fmla="*/ 100 w 100"/>
                  <a:gd name="T7" fmla="*/ 50 h 100"/>
                  <a:gd name="T8" fmla="*/ 50 w 100"/>
                  <a:gd name="T9" fmla="*/ 0 h 100"/>
                  <a:gd name="T10" fmla="*/ 50 w 100"/>
                  <a:gd name="T11" fmla="*/ 96 h 100"/>
                  <a:gd name="T12" fmla="*/ 4 w 100"/>
                  <a:gd name="T13" fmla="*/ 50 h 100"/>
                  <a:gd name="T14" fmla="*/ 50 w 100"/>
                  <a:gd name="T15" fmla="*/ 4 h 100"/>
                  <a:gd name="T16" fmla="*/ 96 w 100"/>
                  <a:gd name="T17" fmla="*/ 50 h 100"/>
                  <a:gd name="T18" fmla="*/ 50 w 100"/>
                  <a:gd name="T19" fmla="*/ 9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 h="100">
                    <a:moveTo>
                      <a:pt x="50" y="0"/>
                    </a:moveTo>
                    <a:cubicBezTo>
                      <a:pt x="23" y="0"/>
                      <a:pt x="0" y="22"/>
                      <a:pt x="0" y="50"/>
                    </a:cubicBezTo>
                    <a:cubicBezTo>
                      <a:pt x="0" y="78"/>
                      <a:pt x="23" y="100"/>
                      <a:pt x="50" y="100"/>
                    </a:cubicBezTo>
                    <a:cubicBezTo>
                      <a:pt x="78" y="100"/>
                      <a:pt x="100" y="78"/>
                      <a:pt x="100" y="50"/>
                    </a:cubicBezTo>
                    <a:cubicBezTo>
                      <a:pt x="100" y="22"/>
                      <a:pt x="78" y="0"/>
                      <a:pt x="50" y="0"/>
                    </a:cubicBezTo>
                    <a:close/>
                    <a:moveTo>
                      <a:pt x="50" y="96"/>
                    </a:moveTo>
                    <a:cubicBezTo>
                      <a:pt x="25" y="96"/>
                      <a:pt x="4" y="75"/>
                      <a:pt x="4" y="50"/>
                    </a:cubicBezTo>
                    <a:cubicBezTo>
                      <a:pt x="4" y="25"/>
                      <a:pt x="25" y="4"/>
                      <a:pt x="50" y="4"/>
                    </a:cubicBezTo>
                    <a:cubicBezTo>
                      <a:pt x="76" y="4"/>
                      <a:pt x="96" y="25"/>
                      <a:pt x="96" y="50"/>
                    </a:cubicBezTo>
                    <a:cubicBezTo>
                      <a:pt x="96" y="75"/>
                      <a:pt x="76" y="96"/>
                      <a:pt x="50"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7" name="Oval 113"/>
              <p:cNvSpPr>
                <a:spLocks noChangeArrowheads="1"/>
              </p:cNvSpPr>
              <p:nvPr/>
            </p:nvSpPr>
            <p:spPr bwMode="auto">
              <a:xfrm>
                <a:off x="6733287" y="2187123"/>
                <a:ext cx="17323" cy="173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sp>
        <p:nvSpPr>
          <p:cNvPr id="472" name="Picture Placeholder 2"/>
          <p:cNvSpPr>
            <a:spLocks noGrp="1"/>
          </p:cNvSpPr>
          <p:nvPr>
            <p:ph type="pic" sz="quarter" idx="12"/>
          </p:nvPr>
        </p:nvSpPr>
        <p:spPr>
          <a:xfrm>
            <a:off x="7371320" y="3669180"/>
            <a:ext cx="3688759" cy="1895788"/>
          </a:xfrm>
          <a:prstGeom prst="roundRect">
            <a:avLst>
              <a:gd name="adj" fmla="val 6998"/>
            </a:avLst>
          </a:prstGeom>
          <a:noFill/>
        </p:spPr>
        <p:txBody>
          <a:bodyPr/>
          <a:lstStyle/>
          <a:p>
            <a:endParaRPr lang="en-US" dirty="0"/>
          </a:p>
        </p:txBody>
      </p:sp>
    </p:spTree>
    <p:extLst>
      <p:ext uri="{BB962C8B-B14F-4D97-AF65-F5344CB8AC3E}">
        <p14:creationId xmlns:p14="http://schemas.microsoft.com/office/powerpoint/2010/main" val="372284021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nodePh="1">
                                  <p:stCondLst>
                                    <p:cond delay="0"/>
                                  </p:stCondLst>
                                  <p:endCondLst>
                                    <p:cond evt="begin" delay="0">
                                      <p:tn val="5"/>
                                    </p:cond>
                                  </p:endCondLst>
                                  <p:childTnLst>
                                    <p:set>
                                      <p:cBhvr>
                                        <p:cTn id="6" dur="1" fill="hold">
                                          <p:stCondLst>
                                            <p:cond delay="0"/>
                                          </p:stCondLst>
                                        </p:cTn>
                                        <p:tgtEl>
                                          <p:spTgt spid="472"/>
                                        </p:tgtEl>
                                        <p:attrNameLst>
                                          <p:attrName>style.visibility</p:attrName>
                                        </p:attrNameLst>
                                      </p:cBhvr>
                                      <p:to>
                                        <p:strVal val="visible"/>
                                      </p:to>
                                    </p:set>
                                    <p:anim calcmode="lin" valueType="num">
                                      <p:cBhvr>
                                        <p:cTn id="7" dur="500" fill="hold"/>
                                        <p:tgtEl>
                                          <p:spTgt spid="472"/>
                                        </p:tgtEl>
                                        <p:attrNameLst>
                                          <p:attrName>ppt_w</p:attrName>
                                        </p:attrNameLst>
                                      </p:cBhvr>
                                      <p:tavLst>
                                        <p:tav tm="0">
                                          <p:val>
                                            <p:fltVal val="0"/>
                                          </p:val>
                                        </p:tav>
                                        <p:tav tm="100000">
                                          <p:val>
                                            <p:strVal val="#ppt_w"/>
                                          </p:val>
                                        </p:tav>
                                      </p:tavLst>
                                    </p:anim>
                                    <p:anim calcmode="lin" valueType="num">
                                      <p:cBhvr>
                                        <p:cTn id="8" dur="500" fill="hold"/>
                                        <p:tgtEl>
                                          <p:spTgt spid="472"/>
                                        </p:tgtEl>
                                        <p:attrNameLst>
                                          <p:attrName>ppt_h</p:attrName>
                                        </p:attrNameLst>
                                      </p:cBhvr>
                                      <p:tavLst>
                                        <p:tav tm="0">
                                          <p:val>
                                            <p:fltVal val="0"/>
                                          </p:val>
                                        </p:tav>
                                        <p:tav tm="100000">
                                          <p:val>
                                            <p:strVal val="#ppt_h"/>
                                          </p:val>
                                        </p:tav>
                                      </p:tavLst>
                                    </p:anim>
                                    <p:animEffect transition="in" filter="fade">
                                      <p:cBhvr>
                                        <p:cTn id="9" dur="500"/>
                                        <p:tgtEl>
                                          <p:spTgt spid="4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2" grpId="0"/>
    </p:bldLst>
  </p:timing>
</p:sldLayout>
</file>

<file path=ppt/slideLayouts/slideLayout102.xml><?xml version="1.0" encoding="utf-8"?>
<p:sldLayout xmlns:a="http://schemas.openxmlformats.org/drawingml/2006/main" xmlns:r="http://schemas.openxmlformats.org/officeDocument/2006/relationships" xmlns:p="http://schemas.openxmlformats.org/presentationml/2006/main" userDrawn="1">
  <p:cSld name="12_Title and Content">
    <p:spTree>
      <p:nvGrpSpPr>
        <p:cNvPr id="1" name=""/>
        <p:cNvGrpSpPr/>
        <p:nvPr/>
      </p:nvGrpSpPr>
      <p:grpSpPr>
        <a:xfrm>
          <a:off x="0" y="0"/>
          <a:ext cx="0" cy="0"/>
          <a:chOff x="0" y="0"/>
          <a:chExt cx="0" cy="0"/>
        </a:xfrm>
      </p:grpSpPr>
      <p:sp>
        <p:nvSpPr>
          <p:cNvPr id="9" name="Slide Number Placeholder 8"/>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FBB392-6104-4FAD-A785-69F10E13704E}"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416345743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userDrawn="1">
  <p:cSld name="2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p>
        </p:txBody>
      </p:sp>
      <p:sp>
        <p:nvSpPr>
          <p:cNvPr id="9" name="Slide Number Placeholder 8"/>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FBB392-6104-4FAD-A785-69F10E13704E}"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5" name="Picture Placeholder 2"/>
          <p:cNvSpPr>
            <a:spLocks noGrp="1"/>
          </p:cNvSpPr>
          <p:nvPr>
            <p:ph type="pic" sz="quarter" idx="13"/>
          </p:nvPr>
        </p:nvSpPr>
        <p:spPr>
          <a:xfrm>
            <a:off x="1180611" y="1735547"/>
            <a:ext cx="3387632" cy="3954139"/>
          </a:xfrm>
          <a:prstGeom prst="roundRect">
            <a:avLst>
              <a:gd name="adj" fmla="val 8902"/>
            </a:avLst>
          </a:prstGeom>
        </p:spPr>
        <p:txBody>
          <a:bodyPr>
            <a:normAutofit/>
          </a:bodyPr>
          <a:lstStyle>
            <a:lvl1pPr marL="0" indent="0">
              <a:buNone/>
              <a:defRPr sz="1100"/>
            </a:lvl1pPr>
          </a:lstStyle>
          <a:p>
            <a:endParaRPr lang="en-US" dirty="0"/>
          </a:p>
        </p:txBody>
      </p:sp>
    </p:spTree>
    <p:extLst>
      <p:ext uri="{BB962C8B-B14F-4D97-AF65-F5344CB8AC3E}">
        <p14:creationId xmlns:p14="http://schemas.microsoft.com/office/powerpoint/2010/main" val="46662812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nodePh="1">
                                  <p:stCondLst>
                                    <p:cond delay="0"/>
                                  </p:stCondLst>
                                  <p:endCondLst>
                                    <p:cond evt="begin" delay="0">
                                      <p:tn val="5"/>
                                    </p:cond>
                                  </p:end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104.xml><?xml version="1.0" encoding="utf-8"?>
<p:sldLayout xmlns:a="http://schemas.openxmlformats.org/drawingml/2006/main" xmlns:r="http://schemas.openxmlformats.org/officeDocument/2006/relationships" xmlns:p="http://schemas.openxmlformats.org/presentationml/2006/main" userDrawn="1">
  <p:cSld name="7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E9C3D7-7524-486C-B0C0-178B9875E59A}"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Arial" panose="020B0604020202020204"/>
              <a:ea typeface="+mn-ea"/>
              <a:cs typeface="+mn-cs"/>
            </a:endParaRPr>
          </a:p>
        </p:txBody>
      </p:sp>
      <p:sp>
        <p:nvSpPr>
          <p:cNvPr id="4" name="Rounded Rectangle 3"/>
          <p:cNvSpPr/>
          <p:nvPr userDrawn="1"/>
        </p:nvSpPr>
        <p:spPr>
          <a:xfrm>
            <a:off x="297320" y="286100"/>
            <a:ext cx="4712646" cy="6327873"/>
          </a:xfrm>
          <a:prstGeom prst="roundRect">
            <a:avLst>
              <a:gd name="adj" fmla="val 56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5" name="Picture Placeholder 2"/>
          <p:cNvSpPr>
            <a:spLocks noGrp="1"/>
          </p:cNvSpPr>
          <p:nvPr>
            <p:ph type="pic" sz="quarter" idx="12"/>
          </p:nvPr>
        </p:nvSpPr>
        <p:spPr>
          <a:xfrm>
            <a:off x="1779961" y="1419064"/>
            <a:ext cx="3604839" cy="2917080"/>
          </a:xfrm>
          <a:prstGeom prst="roundRect">
            <a:avLst>
              <a:gd name="adj" fmla="val 11012"/>
            </a:avLst>
          </a:prstGeom>
        </p:spPr>
        <p:txBody>
          <a:bodyPr>
            <a:normAutofit/>
          </a:bodyPr>
          <a:lstStyle>
            <a:lvl1pPr marL="0" indent="0">
              <a:buNone/>
              <a:defRPr sz="1100"/>
            </a:lvl1pPr>
          </a:lstStyle>
          <a:p>
            <a:endParaRPr lang="en-US" dirty="0"/>
          </a:p>
        </p:txBody>
      </p:sp>
    </p:spTree>
    <p:extLst>
      <p:ext uri="{BB962C8B-B14F-4D97-AF65-F5344CB8AC3E}">
        <p14:creationId xmlns:p14="http://schemas.microsoft.com/office/powerpoint/2010/main" val="41739877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grpId="0" nodeType="withEffect" nodePh="1">
                                  <p:stCondLst>
                                    <p:cond delay="0"/>
                                  </p:stCondLst>
                                  <p:endCondLst>
                                    <p:cond evt="begin" delay="0">
                                      <p:tn val="10"/>
                                    </p:cond>
                                  </p:end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Layout>
</file>

<file path=ppt/slideLayouts/slideLayout105.xml><?xml version="1.0" encoding="utf-8"?>
<p:sldLayout xmlns:a="http://schemas.openxmlformats.org/drawingml/2006/main" xmlns:r="http://schemas.openxmlformats.org/officeDocument/2006/relationships" xmlns:p="http://schemas.openxmlformats.org/presentationml/2006/main" userDrawn="1">
  <p:cSld name="1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9" name="Slide Number Placeholder 8"/>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FBB392-6104-4FAD-A785-69F10E13704E}"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4" name="Text Placeholder 3"/>
          <p:cNvSpPr>
            <a:spLocks noGrp="1"/>
          </p:cNvSpPr>
          <p:nvPr>
            <p:ph type="body" sz="quarter" idx="12" hasCustomPrompt="1"/>
          </p:nvPr>
        </p:nvSpPr>
        <p:spPr>
          <a:xfrm>
            <a:off x="838200" y="667447"/>
            <a:ext cx="10515600" cy="321919"/>
          </a:xfrm>
        </p:spPr>
        <p:txBody>
          <a:bodyPr anchor="b">
            <a:normAutofit/>
          </a:bodyPr>
          <a:lstStyle>
            <a:lvl1pPr marL="0" indent="0" algn="l">
              <a:buNone/>
              <a:defRPr sz="1200" b="0" i="1">
                <a:solidFill>
                  <a:schemeClr val="accent1"/>
                </a:solidFill>
              </a:defRPr>
            </a:lvl1pPr>
          </a:lstStyle>
          <a:p>
            <a:pPr lvl="0"/>
            <a:r>
              <a:rPr lang="en-US" dirty="0"/>
              <a:t>Subtitle</a:t>
            </a:r>
          </a:p>
        </p:txBody>
      </p:sp>
    </p:spTree>
    <p:extLst>
      <p:ext uri="{BB962C8B-B14F-4D97-AF65-F5344CB8AC3E}">
        <p14:creationId xmlns:p14="http://schemas.microsoft.com/office/powerpoint/2010/main" val="75843715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userDrawn="1">
  <p:cSld name="18_Title and Content">
    <p:spTree>
      <p:nvGrpSpPr>
        <p:cNvPr id="1" name=""/>
        <p:cNvGrpSpPr/>
        <p:nvPr/>
      </p:nvGrpSpPr>
      <p:grpSpPr>
        <a:xfrm>
          <a:off x="0" y="0"/>
          <a:ext cx="0" cy="0"/>
          <a:chOff x="0" y="0"/>
          <a:chExt cx="0" cy="0"/>
        </a:xfrm>
      </p:grpSpPr>
      <p:sp>
        <p:nvSpPr>
          <p:cNvPr id="9" name="Slide Number Placeholder 8"/>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FBB392-6104-4FAD-A785-69F10E13704E}"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8" name="Picture Placeholder 2"/>
          <p:cNvSpPr>
            <a:spLocks noGrp="1"/>
          </p:cNvSpPr>
          <p:nvPr>
            <p:ph type="pic" sz="quarter" idx="12"/>
          </p:nvPr>
        </p:nvSpPr>
        <p:spPr>
          <a:xfrm>
            <a:off x="737017" y="2728209"/>
            <a:ext cx="10717967" cy="3372788"/>
          </a:xfrm>
          <a:prstGeom prst="roundRect">
            <a:avLst>
              <a:gd name="adj" fmla="val 6998"/>
            </a:avLst>
          </a:prstGeom>
          <a:noFill/>
        </p:spPr>
        <p:txBody>
          <a:bodyPr/>
          <a:lstStyle/>
          <a:p>
            <a:endParaRPr lang="en-US" dirty="0"/>
          </a:p>
        </p:txBody>
      </p:sp>
    </p:spTree>
    <p:extLst>
      <p:ext uri="{BB962C8B-B14F-4D97-AF65-F5344CB8AC3E}">
        <p14:creationId xmlns:p14="http://schemas.microsoft.com/office/powerpoint/2010/main" val="338327331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nodePh="1">
                                  <p:stCondLst>
                                    <p:cond delay="0"/>
                                  </p:stCondLst>
                                  <p:endCondLst>
                                    <p:cond evt="begin" delay="0">
                                      <p:tn val="5"/>
                                    </p:cond>
                                  </p:end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Layout>
</file>

<file path=ppt/slideLayouts/slideLayout107.xml><?xml version="1.0" encoding="utf-8"?>
<p:sldLayout xmlns:a="http://schemas.openxmlformats.org/drawingml/2006/main" xmlns:r="http://schemas.openxmlformats.org/officeDocument/2006/relationships" xmlns:p="http://schemas.openxmlformats.org/presentationml/2006/main" userDrawn="1">
  <p:cSld name="19_Title and Content">
    <p:spTree>
      <p:nvGrpSpPr>
        <p:cNvPr id="1" name=""/>
        <p:cNvGrpSpPr/>
        <p:nvPr/>
      </p:nvGrpSpPr>
      <p:grpSpPr>
        <a:xfrm>
          <a:off x="0" y="0"/>
          <a:ext cx="0" cy="0"/>
          <a:chOff x="0" y="0"/>
          <a:chExt cx="0" cy="0"/>
        </a:xfrm>
      </p:grpSpPr>
      <p:sp>
        <p:nvSpPr>
          <p:cNvPr id="9" name="Slide Number Placeholder 8"/>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FBB392-6104-4FAD-A785-69F10E13704E}"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8" name="Picture Placeholder 2"/>
          <p:cNvSpPr>
            <a:spLocks noGrp="1"/>
          </p:cNvSpPr>
          <p:nvPr>
            <p:ph type="pic" sz="quarter" idx="12"/>
          </p:nvPr>
        </p:nvSpPr>
        <p:spPr>
          <a:xfrm>
            <a:off x="737017" y="779582"/>
            <a:ext cx="10717967" cy="2488274"/>
          </a:xfrm>
          <a:prstGeom prst="roundRect">
            <a:avLst>
              <a:gd name="adj" fmla="val 6998"/>
            </a:avLst>
          </a:prstGeom>
          <a:noFill/>
        </p:spPr>
        <p:txBody>
          <a:bodyPr/>
          <a:lstStyle/>
          <a:p>
            <a:endParaRPr lang="en-US" dirty="0"/>
          </a:p>
        </p:txBody>
      </p:sp>
    </p:spTree>
    <p:extLst>
      <p:ext uri="{BB962C8B-B14F-4D97-AF65-F5344CB8AC3E}">
        <p14:creationId xmlns:p14="http://schemas.microsoft.com/office/powerpoint/2010/main" val="358156883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nodePh="1">
                                  <p:stCondLst>
                                    <p:cond delay="0"/>
                                  </p:stCondLst>
                                  <p:endCondLst>
                                    <p:cond evt="begin" delay="0">
                                      <p:tn val="5"/>
                                    </p:cond>
                                  </p:end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Layout>
</file>

<file path=ppt/slideLayouts/slideLayout108.xml><?xml version="1.0" encoding="utf-8"?>
<p:sldLayout xmlns:a="http://schemas.openxmlformats.org/drawingml/2006/main" xmlns:r="http://schemas.openxmlformats.org/officeDocument/2006/relationships" xmlns:p="http://schemas.openxmlformats.org/presentationml/2006/main" userDrawn="1">
  <p:cSld name="25_Title and Content">
    <p:spTree>
      <p:nvGrpSpPr>
        <p:cNvPr id="1" name=""/>
        <p:cNvGrpSpPr/>
        <p:nvPr/>
      </p:nvGrpSpPr>
      <p:grpSpPr>
        <a:xfrm>
          <a:off x="0" y="0"/>
          <a:ext cx="0" cy="0"/>
          <a:chOff x="0" y="0"/>
          <a:chExt cx="0" cy="0"/>
        </a:xfrm>
      </p:grpSpPr>
      <p:sp>
        <p:nvSpPr>
          <p:cNvPr id="9" name="Slide Number Placeholder 8"/>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FBB392-6104-4FAD-A785-69F10E13704E}"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8" name="Picture Placeholder 2"/>
          <p:cNvSpPr>
            <a:spLocks noGrp="1"/>
          </p:cNvSpPr>
          <p:nvPr>
            <p:ph type="pic" sz="quarter" idx="12"/>
          </p:nvPr>
        </p:nvSpPr>
        <p:spPr>
          <a:xfrm>
            <a:off x="737017" y="977030"/>
            <a:ext cx="3797405" cy="2290826"/>
          </a:xfrm>
          <a:prstGeom prst="roundRect">
            <a:avLst>
              <a:gd name="adj" fmla="val 6998"/>
            </a:avLst>
          </a:prstGeom>
          <a:noFill/>
        </p:spPr>
        <p:txBody>
          <a:bodyPr/>
          <a:lstStyle/>
          <a:p>
            <a:endParaRPr lang="en-US" dirty="0"/>
          </a:p>
        </p:txBody>
      </p:sp>
      <p:sp>
        <p:nvSpPr>
          <p:cNvPr id="6" name="Picture Placeholder 2"/>
          <p:cNvSpPr>
            <a:spLocks noGrp="1"/>
          </p:cNvSpPr>
          <p:nvPr>
            <p:ph type="pic" sz="quarter" idx="13"/>
          </p:nvPr>
        </p:nvSpPr>
        <p:spPr>
          <a:xfrm>
            <a:off x="737017" y="3594970"/>
            <a:ext cx="3797405" cy="2290826"/>
          </a:xfrm>
          <a:prstGeom prst="roundRect">
            <a:avLst>
              <a:gd name="adj" fmla="val 6998"/>
            </a:avLst>
          </a:prstGeom>
          <a:noFill/>
        </p:spPr>
        <p:txBody>
          <a:bodyPr/>
          <a:lstStyle/>
          <a:p>
            <a:endParaRPr lang="en-US" dirty="0"/>
          </a:p>
        </p:txBody>
      </p:sp>
    </p:spTree>
    <p:extLst>
      <p:ext uri="{BB962C8B-B14F-4D97-AF65-F5344CB8AC3E}">
        <p14:creationId xmlns:p14="http://schemas.microsoft.com/office/powerpoint/2010/main" val="330803709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nodePh="1">
                                  <p:stCondLst>
                                    <p:cond delay="0"/>
                                  </p:stCondLst>
                                  <p:endCondLst>
                                    <p:cond evt="begin" delay="0">
                                      <p:tn val="5"/>
                                    </p:cond>
                                  </p:end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par>
                                <p:cTn id="8" presetID="22" presetClass="entr" presetSubtype="1" fill="hold" grpId="0" nodeType="withEffect" nodePh="1">
                                  <p:stCondLst>
                                    <p:cond delay="0"/>
                                  </p:stCondLst>
                                  <p:endCondLst>
                                    <p:cond evt="begin" delay="0">
                                      <p:tn val="8"/>
                                    </p:cond>
                                  </p:endCondLst>
                                  <p:childTnLst>
                                    <p:set>
                                      <p:cBhvr>
                                        <p:cTn id="9" dur="1" fill="hold">
                                          <p:stCondLst>
                                            <p:cond delay="0"/>
                                          </p:stCondLst>
                                        </p:cTn>
                                        <p:tgtEl>
                                          <p:spTgt spid="6"/>
                                        </p:tgtEl>
                                        <p:attrNameLst>
                                          <p:attrName>style.visibility</p:attrName>
                                        </p:attrNameLst>
                                      </p:cBhvr>
                                      <p:to>
                                        <p:strVal val="visible"/>
                                      </p:to>
                                    </p:set>
                                    <p:animEffect transition="in" filter="wipe(up)">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6" grpId="0"/>
    </p:bldLst>
  </p:timing>
</p:sldLayout>
</file>

<file path=ppt/slideLayouts/slideLayout109.xml><?xml version="1.0" encoding="utf-8"?>
<p:sldLayout xmlns:a="http://schemas.openxmlformats.org/drawingml/2006/main" xmlns:r="http://schemas.openxmlformats.org/officeDocument/2006/relationships" xmlns:p="http://schemas.openxmlformats.org/presentationml/2006/main" userDrawn="1">
  <p:cSld name="9_Title and Content">
    <p:spTree>
      <p:nvGrpSpPr>
        <p:cNvPr id="1" name=""/>
        <p:cNvGrpSpPr/>
        <p:nvPr/>
      </p:nvGrpSpPr>
      <p:grpSpPr>
        <a:xfrm>
          <a:off x="0" y="0"/>
          <a:ext cx="0" cy="0"/>
          <a:chOff x="0" y="0"/>
          <a:chExt cx="0" cy="0"/>
        </a:xfrm>
      </p:grpSpPr>
      <p:sp>
        <p:nvSpPr>
          <p:cNvPr id="9" name="Slide Number Placeholder 8"/>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FBB392-6104-4FAD-A785-69F10E13704E}"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7" name="Picture Placeholder 2"/>
          <p:cNvSpPr>
            <a:spLocks noGrp="1"/>
          </p:cNvSpPr>
          <p:nvPr>
            <p:ph type="pic" sz="quarter" idx="12"/>
          </p:nvPr>
        </p:nvSpPr>
        <p:spPr>
          <a:xfrm>
            <a:off x="4836000" y="2169000"/>
            <a:ext cx="2520000" cy="2520000"/>
          </a:xfrm>
          <a:prstGeom prst="ellipse">
            <a:avLst/>
          </a:prstGeom>
          <a:effectLst>
            <a:outerShdw blurRad="571500" dist="63500" dir="2700000" algn="tl" rotWithShape="0">
              <a:prstClr val="black">
                <a:alpha val="40000"/>
              </a:prstClr>
            </a:outerShdw>
          </a:effectLst>
        </p:spPr>
        <p:txBody>
          <a:bodyPr/>
          <a:lstStyle/>
          <a:p>
            <a:endParaRPr lang="en-US" dirty="0"/>
          </a:p>
        </p:txBody>
      </p:sp>
    </p:spTree>
    <p:extLst>
      <p:ext uri="{BB962C8B-B14F-4D97-AF65-F5344CB8AC3E}">
        <p14:creationId xmlns:p14="http://schemas.microsoft.com/office/powerpoint/2010/main" val="154011086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nodePh="1">
                                  <p:stCondLst>
                                    <p:cond delay="0"/>
                                  </p:stCondLst>
                                  <p:endCondLst>
                                    <p:cond evt="begin" delay="0">
                                      <p:tn val="5"/>
                                    </p:cond>
                                  </p:end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3C2DFE68-BF3A-5D96-4440-1D4B4FCD0126}"/>
              </a:ext>
            </a:extLst>
          </p:cNvPr>
          <p:cNvSpPr>
            <a:spLocks noGrp="1"/>
          </p:cNvSpPr>
          <p:nvPr>
            <p:ph type="title" orient="vert"/>
          </p:nvPr>
        </p:nvSpPr>
        <p:spPr>
          <a:xfrm>
            <a:off x="8724900" y="365125"/>
            <a:ext cx="2628900" cy="5811838"/>
          </a:xfrm>
        </p:spPr>
        <p:txBody>
          <a:bodyPr vert="eaVert"/>
          <a:lstStyle/>
          <a:p>
            <a:r>
              <a:rPr kumimoji="1" lang="zh-CN" altLang="en-US"/>
              <a:t>单击此处编辑母版标题样式</a:t>
            </a:r>
          </a:p>
        </p:txBody>
      </p:sp>
      <p:sp>
        <p:nvSpPr>
          <p:cNvPr id="3" name="竖排文字占位符 2">
            <a:extLst>
              <a:ext uri="{FF2B5EF4-FFF2-40B4-BE49-F238E27FC236}">
                <a16:creationId xmlns:a16="http://schemas.microsoft.com/office/drawing/2014/main" id="{31EE67DE-D707-3499-0047-BE4D5E135DA4}"/>
              </a:ext>
            </a:extLst>
          </p:cNvPr>
          <p:cNvSpPr>
            <a:spLocks noGrp="1"/>
          </p:cNvSpPr>
          <p:nvPr>
            <p:ph type="body" orient="vert" idx="1"/>
          </p:nvPr>
        </p:nvSpPr>
        <p:spPr>
          <a:xfrm>
            <a:off x="838200" y="365125"/>
            <a:ext cx="7734300" cy="5811838"/>
          </a:xfrm>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a:extLst>
              <a:ext uri="{FF2B5EF4-FFF2-40B4-BE49-F238E27FC236}">
                <a16:creationId xmlns:a16="http://schemas.microsoft.com/office/drawing/2014/main" id="{9A15237D-F9A9-54A4-F9EA-FC45BED98E3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DF64FF5-AF41-8D44-8EA5-C76EFF349F7B}" type="datetimeFigureOut">
              <a:rPr kumimoji="1" lang="zh-CN" altLang="en-US" sz="1200" b="0" i="0" u="none" strike="noStrike" kern="1200" cap="none" spc="0" normalizeH="0" baseline="0" noProof="0" smtClean="0">
                <a:ln>
                  <a:noFill/>
                </a:ln>
                <a:solidFill>
                  <a:srgbClr val="000000">
                    <a:tint val="82000"/>
                  </a:srgbClr>
                </a:solidFill>
                <a:effectLst/>
                <a:uLnTx/>
                <a:uFillTx/>
                <a:latin typeface="Alibaba PuHuiTi" pitchFamily="18" charset="-122"/>
                <a:ea typeface="Alibaba PuHuiTi" pitchFamily="18"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2026/5/21</a:t>
            </a:fld>
            <a:endParaRPr kumimoji="1" lang="zh-CN" altLang="en-US" sz="1200" b="0" i="0" u="none" strike="noStrike" kern="1200" cap="none" spc="0" normalizeH="0" baseline="0" noProof="0">
              <a:ln>
                <a:noFill/>
              </a:ln>
              <a:solidFill>
                <a:srgbClr val="000000">
                  <a:tint val="82000"/>
                </a:srgbClr>
              </a:solidFill>
              <a:effectLst/>
              <a:uLnTx/>
              <a:uFillTx/>
              <a:latin typeface="Alibaba PuHuiTi" pitchFamily="18" charset="-122"/>
              <a:ea typeface="Alibaba PuHuiTi" pitchFamily="18" charset="-122"/>
              <a:cs typeface="+mn-cs"/>
            </a:endParaRPr>
          </a:p>
        </p:txBody>
      </p:sp>
      <p:sp>
        <p:nvSpPr>
          <p:cNvPr id="5" name="页脚占位符 4">
            <a:extLst>
              <a:ext uri="{FF2B5EF4-FFF2-40B4-BE49-F238E27FC236}">
                <a16:creationId xmlns:a16="http://schemas.microsoft.com/office/drawing/2014/main" id="{8954EAF7-397A-083B-2E46-C00ED752A31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200" b="0" i="0" u="none" strike="noStrike" kern="1200" cap="none" spc="0" normalizeH="0" baseline="0" noProof="0">
              <a:ln>
                <a:noFill/>
              </a:ln>
              <a:solidFill>
                <a:srgbClr val="000000">
                  <a:tint val="82000"/>
                </a:srgbClr>
              </a:solidFill>
              <a:effectLst/>
              <a:uLnTx/>
              <a:uFillTx/>
              <a:latin typeface="Alibaba PuHuiTi" pitchFamily="18" charset="-122"/>
              <a:ea typeface="Alibaba PuHuiTi" pitchFamily="18" charset="-122"/>
              <a:cs typeface="+mn-cs"/>
            </a:endParaRPr>
          </a:p>
        </p:txBody>
      </p:sp>
      <p:sp>
        <p:nvSpPr>
          <p:cNvPr id="6" name="灯片编号占位符 5">
            <a:extLst>
              <a:ext uri="{FF2B5EF4-FFF2-40B4-BE49-F238E27FC236}">
                <a16:creationId xmlns:a16="http://schemas.microsoft.com/office/drawing/2014/main" id="{A7774D8F-8711-B28F-4511-D17E8000D3D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35A6CB-1573-CE49-879F-C20378C53C5A}" type="slidenum">
              <a:rPr kumimoji="1" lang="zh-CN" altLang="en-US" sz="1200" b="0" i="0" u="none" strike="noStrike" kern="1200" cap="none" spc="0" normalizeH="0" baseline="0" noProof="0" smtClean="0">
                <a:ln>
                  <a:noFill/>
                </a:ln>
                <a:solidFill>
                  <a:srgbClr val="000000">
                    <a:tint val="82000"/>
                  </a:srgbClr>
                </a:solidFill>
                <a:effectLst/>
                <a:uLnTx/>
                <a:uFillTx/>
                <a:latin typeface="Alibaba PuHuiTi" pitchFamily="18" charset="-122"/>
                <a:ea typeface="Alibaba PuHuiTi" pitchFamily="18"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zh-CN" altLang="en-US" sz="1200" b="0" i="0" u="none" strike="noStrike" kern="1200" cap="none" spc="0" normalizeH="0" baseline="0" noProof="0">
              <a:ln>
                <a:noFill/>
              </a:ln>
              <a:solidFill>
                <a:srgbClr val="000000">
                  <a:tint val="82000"/>
                </a:srgbClr>
              </a:solidFill>
              <a:effectLst/>
              <a:uLnTx/>
              <a:uFillTx/>
              <a:latin typeface="Alibaba PuHuiTi" pitchFamily="18" charset="-122"/>
              <a:ea typeface="Alibaba PuHuiTi" pitchFamily="18" charset="-122"/>
              <a:cs typeface="+mn-cs"/>
            </a:endParaRPr>
          </a:p>
        </p:txBody>
      </p:sp>
    </p:spTree>
    <p:extLst>
      <p:ext uri="{BB962C8B-B14F-4D97-AF65-F5344CB8AC3E}">
        <p14:creationId xmlns:p14="http://schemas.microsoft.com/office/powerpoint/2010/main" val="3832966546"/>
      </p:ext>
    </p:extLst>
  </p:cSld>
  <p:clrMapOvr>
    <a:overrideClrMapping bg1="lt1" tx1="dk1" bg2="lt2" tx2="dk2" accent1="accent1" accent2="accent2" accent3="accent3" accent4="accent4" accent5="accent5" accent6="accent6" hlink="hlink" folHlink="folHlink"/>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9" name="Slide Number Placeholder 8"/>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FBB392-6104-4FAD-A785-69F10E13704E}"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5" name="Picture Placeholder 2"/>
          <p:cNvSpPr>
            <a:spLocks noGrp="1"/>
          </p:cNvSpPr>
          <p:nvPr>
            <p:ph type="pic" sz="quarter" idx="12"/>
          </p:nvPr>
        </p:nvSpPr>
        <p:spPr>
          <a:xfrm>
            <a:off x="1146810" y="2055733"/>
            <a:ext cx="2282190" cy="2488069"/>
          </a:xfrm>
          <a:prstGeom prst="roundRect">
            <a:avLst>
              <a:gd name="adj" fmla="val 10235"/>
            </a:avLst>
          </a:prstGeom>
        </p:spPr>
        <p:txBody>
          <a:bodyPr/>
          <a:lstStyle/>
          <a:p>
            <a:endParaRPr lang="en-US" dirty="0"/>
          </a:p>
        </p:txBody>
      </p:sp>
      <p:sp>
        <p:nvSpPr>
          <p:cNvPr id="6" name="Text Placeholder 3"/>
          <p:cNvSpPr>
            <a:spLocks noGrp="1"/>
          </p:cNvSpPr>
          <p:nvPr>
            <p:ph type="body" sz="quarter" idx="16" hasCustomPrompt="1"/>
          </p:nvPr>
        </p:nvSpPr>
        <p:spPr>
          <a:xfrm>
            <a:off x="838200" y="667447"/>
            <a:ext cx="10515600" cy="321919"/>
          </a:xfrm>
        </p:spPr>
        <p:txBody>
          <a:bodyPr anchor="b">
            <a:normAutofit/>
          </a:bodyPr>
          <a:lstStyle>
            <a:lvl1pPr marL="0" indent="0" algn="l">
              <a:buNone/>
              <a:defRPr sz="1200" b="0" i="1">
                <a:solidFill>
                  <a:schemeClr val="accent1"/>
                </a:solidFill>
              </a:defRPr>
            </a:lvl1pPr>
          </a:lstStyle>
          <a:p>
            <a:pPr lvl="0"/>
            <a:r>
              <a:rPr lang="en-US" dirty="0"/>
              <a:t>Subtitle</a:t>
            </a:r>
          </a:p>
        </p:txBody>
      </p:sp>
    </p:spTree>
    <p:extLst>
      <p:ext uri="{BB962C8B-B14F-4D97-AF65-F5344CB8AC3E}">
        <p14:creationId xmlns:p14="http://schemas.microsoft.com/office/powerpoint/2010/main" val="310153020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nodePh="1">
                                  <p:stCondLst>
                                    <p:cond delay="0"/>
                                  </p:stCondLst>
                                  <p:endCondLst>
                                    <p:cond evt="begin" delay="0">
                                      <p:tn val="5"/>
                                    </p:cond>
                                  </p:end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111.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9" name="Slide Number Placeholder 8"/>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FBB392-6104-4FAD-A785-69F10E13704E}"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7" name="Picture Placeholder 2"/>
          <p:cNvSpPr>
            <a:spLocks noGrp="1"/>
          </p:cNvSpPr>
          <p:nvPr>
            <p:ph type="pic" sz="quarter" idx="12"/>
          </p:nvPr>
        </p:nvSpPr>
        <p:spPr>
          <a:xfrm>
            <a:off x="1651356" y="2454758"/>
            <a:ext cx="1396480" cy="1396480"/>
          </a:xfrm>
          <a:prstGeom prst="ellipse">
            <a:avLst/>
          </a:prstGeom>
          <a:effectLst/>
        </p:spPr>
        <p:txBody>
          <a:bodyPr>
            <a:normAutofit/>
          </a:bodyPr>
          <a:lstStyle>
            <a:lvl1pPr>
              <a:defRPr sz="1100"/>
            </a:lvl1pPr>
          </a:lstStyle>
          <a:p>
            <a:endParaRPr lang="en-US" dirty="0"/>
          </a:p>
        </p:txBody>
      </p:sp>
      <p:sp>
        <p:nvSpPr>
          <p:cNvPr id="6" name="Picture Placeholder 2"/>
          <p:cNvSpPr>
            <a:spLocks noGrp="1"/>
          </p:cNvSpPr>
          <p:nvPr>
            <p:ph type="pic" sz="quarter" idx="13"/>
          </p:nvPr>
        </p:nvSpPr>
        <p:spPr>
          <a:xfrm>
            <a:off x="4243399" y="1903287"/>
            <a:ext cx="1396480" cy="1396480"/>
          </a:xfrm>
          <a:prstGeom prst="ellipse">
            <a:avLst/>
          </a:prstGeom>
          <a:effectLst/>
        </p:spPr>
        <p:txBody>
          <a:bodyPr>
            <a:normAutofit/>
          </a:bodyPr>
          <a:lstStyle>
            <a:lvl1pPr>
              <a:defRPr sz="1100"/>
            </a:lvl1pPr>
          </a:lstStyle>
          <a:p>
            <a:endParaRPr lang="en-US" dirty="0"/>
          </a:p>
        </p:txBody>
      </p:sp>
      <p:sp>
        <p:nvSpPr>
          <p:cNvPr id="10" name="Picture Placeholder 2"/>
          <p:cNvSpPr>
            <a:spLocks noGrp="1"/>
          </p:cNvSpPr>
          <p:nvPr>
            <p:ph type="pic" sz="quarter" idx="14"/>
          </p:nvPr>
        </p:nvSpPr>
        <p:spPr>
          <a:xfrm>
            <a:off x="9138390" y="1258992"/>
            <a:ext cx="1396480" cy="1419662"/>
          </a:xfrm>
          <a:prstGeom prst="ellipse">
            <a:avLst/>
          </a:prstGeom>
          <a:effectLst/>
        </p:spPr>
        <p:txBody>
          <a:bodyPr>
            <a:normAutofit/>
          </a:bodyPr>
          <a:lstStyle>
            <a:lvl1pPr>
              <a:defRPr sz="1100"/>
            </a:lvl1pPr>
          </a:lstStyle>
          <a:p>
            <a:endParaRPr lang="en-US" dirty="0"/>
          </a:p>
        </p:txBody>
      </p:sp>
      <p:sp>
        <p:nvSpPr>
          <p:cNvPr id="11" name="Picture Placeholder 2"/>
          <p:cNvSpPr>
            <a:spLocks noGrp="1"/>
          </p:cNvSpPr>
          <p:nvPr>
            <p:ph type="pic" sz="quarter" idx="15"/>
          </p:nvPr>
        </p:nvSpPr>
        <p:spPr>
          <a:xfrm>
            <a:off x="6835443" y="2496819"/>
            <a:ext cx="1396480" cy="1396480"/>
          </a:xfrm>
          <a:prstGeom prst="ellipse">
            <a:avLst/>
          </a:prstGeom>
          <a:effectLst/>
        </p:spPr>
        <p:txBody>
          <a:bodyPr>
            <a:normAutofit/>
          </a:bodyPr>
          <a:lstStyle>
            <a:lvl1pPr>
              <a:defRPr sz="1100"/>
            </a:lvl1pPr>
          </a:lstStyle>
          <a:p>
            <a:endParaRPr lang="en-US" dirty="0"/>
          </a:p>
        </p:txBody>
      </p:sp>
      <p:sp>
        <p:nvSpPr>
          <p:cNvPr id="12" name="Text Placeholder 3"/>
          <p:cNvSpPr>
            <a:spLocks noGrp="1"/>
          </p:cNvSpPr>
          <p:nvPr>
            <p:ph type="body" sz="quarter" idx="16" hasCustomPrompt="1"/>
          </p:nvPr>
        </p:nvSpPr>
        <p:spPr>
          <a:xfrm>
            <a:off x="838200" y="667447"/>
            <a:ext cx="10515600" cy="321919"/>
          </a:xfrm>
        </p:spPr>
        <p:txBody>
          <a:bodyPr anchor="b">
            <a:normAutofit/>
          </a:bodyPr>
          <a:lstStyle>
            <a:lvl1pPr marL="0" indent="0" algn="l">
              <a:buNone/>
              <a:defRPr sz="1200" b="0" i="1">
                <a:solidFill>
                  <a:schemeClr val="accent1"/>
                </a:solidFill>
              </a:defRPr>
            </a:lvl1pPr>
          </a:lstStyle>
          <a:p>
            <a:pPr lvl="0"/>
            <a:r>
              <a:rPr lang="en-US" dirty="0"/>
              <a:t>Subtitle</a:t>
            </a:r>
          </a:p>
        </p:txBody>
      </p:sp>
    </p:spTree>
    <p:extLst>
      <p:ext uri="{BB962C8B-B14F-4D97-AF65-F5344CB8AC3E}">
        <p14:creationId xmlns:p14="http://schemas.microsoft.com/office/powerpoint/2010/main" val="150941116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528" fill="hold" grpId="0" nodeType="withEffect" nodePh="1">
                                  <p:stCondLst>
                                    <p:cond delay="0"/>
                                  </p:stCondLst>
                                  <p:endCondLst>
                                    <p:cond evt="begin" delay="0">
                                      <p:tn val="5"/>
                                    </p:cond>
                                  </p:end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anim calcmode="lin" valueType="num">
                                      <p:cBhvr>
                                        <p:cTn id="10" dur="500" fill="hold"/>
                                        <p:tgtEl>
                                          <p:spTgt spid="7"/>
                                        </p:tgtEl>
                                        <p:attrNameLst>
                                          <p:attrName>ppt_x</p:attrName>
                                        </p:attrNameLst>
                                      </p:cBhvr>
                                      <p:tavLst>
                                        <p:tav tm="0">
                                          <p:val>
                                            <p:fltVal val="0.5"/>
                                          </p:val>
                                        </p:tav>
                                        <p:tav tm="100000">
                                          <p:val>
                                            <p:strVal val="#ppt_x"/>
                                          </p:val>
                                        </p:tav>
                                      </p:tavLst>
                                    </p:anim>
                                    <p:anim calcmode="lin" valueType="num">
                                      <p:cBhvr>
                                        <p:cTn id="11" dur="500" fill="hold"/>
                                        <p:tgtEl>
                                          <p:spTgt spid="7"/>
                                        </p:tgtEl>
                                        <p:attrNameLst>
                                          <p:attrName>ppt_y</p:attrName>
                                        </p:attrNameLst>
                                      </p:cBhvr>
                                      <p:tavLst>
                                        <p:tav tm="0">
                                          <p:val>
                                            <p:fltVal val="0.5"/>
                                          </p:val>
                                        </p:tav>
                                        <p:tav tm="100000">
                                          <p:val>
                                            <p:strVal val="#ppt_y"/>
                                          </p:val>
                                        </p:tav>
                                      </p:tavLst>
                                    </p:anim>
                                  </p:childTnLst>
                                </p:cTn>
                              </p:par>
                              <p:par>
                                <p:cTn id="12" presetID="53" presetClass="entr" presetSubtype="528" fill="hold" grpId="0" nodeType="withEffect" nodePh="1">
                                  <p:stCondLst>
                                    <p:cond delay="100"/>
                                  </p:stCondLst>
                                  <p:endCondLst>
                                    <p:cond evt="begin" delay="0">
                                      <p:tn val="12"/>
                                    </p:cond>
                                  </p:end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fltVal val="0"/>
                                          </p:val>
                                        </p:tav>
                                        <p:tav tm="100000">
                                          <p:val>
                                            <p:strVal val="#ppt_w"/>
                                          </p:val>
                                        </p:tav>
                                      </p:tavLst>
                                    </p:anim>
                                    <p:anim calcmode="lin" valueType="num">
                                      <p:cBhvr>
                                        <p:cTn id="15" dur="500" fill="hold"/>
                                        <p:tgtEl>
                                          <p:spTgt spid="6"/>
                                        </p:tgtEl>
                                        <p:attrNameLst>
                                          <p:attrName>ppt_h</p:attrName>
                                        </p:attrNameLst>
                                      </p:cBhvr>
                                      <p:tavLst>
                                        <p:tav tm="0">
                                          <p:val>
                                            <p:fltVal val="0"/>
                                          </p:val>
                                        </p:tav>
                                        <p:tav tm="100000">
                                          <p:val>
                                            <p:strVal val="#ppt_h"/>
                                          </p:val>
                                        </p:tav>
                                      </p:tavLst>
                                    </p:anim>
                                    <p:animEffect transition="in" filter="fade">
                                      <p:cBhvr>
                                        <p:cTn id="16" dur="500"/>
                                        <p:tgtEl>
                                          <p:spTgt spid="6"/>
                                        </p:tgtEl>
                                      </p:cBhvr>
                                    </p:animEffect>
                                    <p:anim calcmode="lin" valueType="num">
                                      <p:cBhvr>
                                        <p:cTn id="17" dur="500" fill="hold"/>
                                        <p:tgtEl>
                                          <p:spTgt spid="6"/>
                                        </p:tgtEl>
                                        <p:attrNameLst>
                                          <p:attrName>ppt_x</p:attrName>
                                        </p:attrNameLst>
                                      </p:cBhvr>
                                      <p:tavLst>
                                        <p:tav tm="0">
                                          <p:val>
                                            <p:fltVal val="0.5"/>
                                          </p:val>
                                        </p:tav>
                                        <p:tav tm="100000">
                                          <p:val>
                                            <p:strVal val="#ppt_x"/>
                                          </p:val>
                                        </p:tav>
                                      </p:tavLst>
                                    </p:anim>
                                    <p:anim calcmode="lin" valueType="num">
                                      <p:cBhvr>
                                        <p:cTn id="18" dur="500" fill="hold"/>
                                        <p:tgtEl>
                                          <p:spTgt spid="6"/>
                                        </p:tgtEl>
                                        <p:attrNameLst>
                                          <p:attrName>ppt_y</p:attrName>
                                        </p:attrNameLst>
                                      </p:cBhvr>
                                      <p:tavLst>
                                        <p:tav tm="0">
                                          <p:val>
                                            <p:fltVal val="0.5"/>
                                          </p:val>
                                        </p:tav>
                                        <p:tav tm="100000">
                                          <p:val>
                                            <p:strVal val="#ppt_y"/>
                                          </p:val>
                                        </p:tav>
                                      </p:tavLst>
                                    </p:anim>
                                  </p:childTnLst>
                                </p:cTn>
                              </p:par>
                              <p:par>
                                <p:cTn id="19" presetID="53" presetClass="entr" presetSubtype="528" fill="hold" grpId="0" nodeType="withEffect" nodePh="1">
                                  <p:stCondLst>
                                    <p:cond delay="300"/>
                                  </p:stCondLst>
                                  <p:endCondLst>
                                    <p:cond evt="begin" delay="0">
                                      <p:tn val="19"/>
                                    </p:cond>
                                  </p:endCondLst>
                                  <p:childTnLst>
                                    <p:set>
                                      <p:cBhvr>
                                        <p:cTn id="20" dur="1" fill="hold">
                                          <p:stCondLst>
                                            <p:cond delay="0"/>
                                          </p:stCondLst>
                                        </p:cTn>
                                        <p:tgtEl>
                                          <p:spTgt spid="10"/>
                                        </p:tgtEl>
                                        <p:attrNameLst>
                                          <p:attrName>style.visibility</p:attrName>
                                        </p:attrNameLst>
                                      </p:cBhvr>
                                      <p:to>
                                        <p:strVal val="visible"/>
                                      </p:to>
                                    </p:set>
                                    <p:anim calcmode="lin" valueType="num">
                                      <p:cBhvr>
                                        <p:cTn id="21" dur="500" fill="hold"/>
                                        <p:tgtEl>
                                          <p:spTgt spid="10"/>
                                        </p:tgtEl>
                                        <p:attrNameLst>
                                          <p:attrName>ppt_w</p:attrName>
                                        </p:attrNameLst>
                                      </p:cBhvr>
                                      <p:tavLst>
                                        <p:tav tm="0">
                                          <p:val>
                                            <p:fltVal val="0"/>
                                          </p:val>
                                        </p:tav>
                                        <p:tav tm="100000">
                                          <p:val>
                                            <p:strVal val="#ppt_w"/>
                                          </p:val>
                                        </p:tav>
                                      </p:tavLst>
                                    </p:anim>
                                    <p:anim calcmode="lin" valueType="num">
                                      <p:cBhvr>
                                        <p:cTn id="22" dur="500" fill="hold"/>
                                        <p:tgtEl>
                                          <p:spTgt spid="10"/>
                                        </p:tgtEl>
                                        <p:attrNameLst>
                                          <p:attrName>ppt_h</p:attrName>
                                        </p:attrNameLst>
                                      </p:cBhvr>
                                      <p:tavLst>
                                        <p:tav tm="0">
                                          <p:val>
                                            <p:fltVal val="0"/>
                                          </p:val>
                                        </p:tav>
                                        <p:tav tm="100000">
                                          <p:val>
                                            <p:strVal val="#ppt_h"/>
                                          </p:val>
                                        </p:tav>
                                      </p:tavLst>
                                    </p:anim>
                                    <p:animEffect transition="in" filter="fade">
                                      <p:cBhvr>
                                        <p:cTn id="23" dur="500"/>
                                        <p:tgtEl>
                                          <p:spTgt spid="10"/>
                                        </p:tgtEl>
                                      </p:cBhvr>
                                    </p:animEffect>
                                    <p:anim calcmode="lin" valueType="num">
                                      <p:cBhvr>
                                        <p:cTn id="24" dur="500" fill="hold"/>
                                        <p:tgtEl>
                                          <p:spTgt spid="10"/>
                                        </p:tgtEl>
                                        <p:attrNameLst>
                                          <p:attrName>ppt_x</p:attrName>
                                        </p:attrNameLst>
                                      </p:cBhvr>
                                      <p:tavLst>
                                        <p:tav tm="0">
                                          <p:val>
                                            <p:fltVal val="0.5"/>
                                          </p:val>
                                        </p:tav>
                                        <p:tav tm="100000">
                                          <p:val>
                                            <p:strVal val="#ppt_x"/>
                                          </p:val>
                                        </p:tav>
                                      </p:tavLst>
                                    </p:anim>
                                    <p:anim calcmode="lin" valueType="num">
                                      <p:cBhvr>
                                        <p:cTn id="25" dur="500" fill="hold"/>
                                        <p:tgtEl>
                                          <p:spTgt spid="10"/>
                                        </p:tgtEl>
                                        <p:attrNameLst>
                                          <p:attrName>ppt_y</p:attrName>
                                        </p:attrNameLst>
                                      </p:cBhvr>
                                      <p:tavLst>
                                        <p:tav tm="0">
                                          <p:val>
                                            <p:fltVal val="0.5"/>
                                          </p:val>
                                        </p:tav>
                                        <p:tav tm="100000">
                                          <p:val>
                                            <p:strVal val="#ppt_y"/>
                                          </p:val>
                                        </p:tav>
                                      </p:tavLst>
                                    </p:anim>
                                  </p:childTnLst>
                                </p:cTn>
                              </p:par>
                              <p:par>
                                <p:cTn id="26" presetID="53" presetClass="entr" presetSubtype="528" fill="hold" grpId="0" nodeType="withEffect" nodePh="1">
                                  <p:stCondLst>
                                    <p:cond delay="200"/>
                                  </p:stCondLst>
                                  <p:endCondLst>
                                    <p:cond evt="begin" delay="0">
                                      <p:tn val="26"/>
                                    </p:cond>
                                  </p:endCondLst>
                                  <p:childTnLst>
                                    <p:set>
                                      <p:cBhvr>
                                        <p:cTn id="27" dur="1" fill="hold">
                                          <p:stCondLst>
                                            <p:cond delay="0"/>
                                          </p:stCondLst>
                                        </p:cTn>
                                        <p:tgtEl>
                                          <p:spTgt spid="11"/>
                                        </p:tgtEl>
                                        <p:attrNameLst>
                                          <p:attrName>style.visibility</p:attrName>
                                        </p:attrNameLst>
                                      </p:cBhvr>
                                      <p:to>
                                        <p:strVal val="visible"/>
                                      </p:to>
                                    </p:set>
                                    <p:anim calcmode="lin" valueType="num">
                                      <p:cBhvr>
                                        <p:cTn id="28" dur="500" fill="hold"/>
                                        <p:tgtEl>
                                          <p:spTgt spid="11"/>
                                        </p:tgtEl>
                                        <p:attrNameLst>
                                          <p:attrName>ppt_w</p:attrName>
                                        </p:attrNameLst>
                                      </p:cBhvr>
                                      <p:tavLst>
                                        <p:tav tm="0">
                                          <p:val>
                                            <p:fltVal val="0"/>
                                          </p:val>
                                        </p:tav>
                                        <p:tav tm="100000">
                                          <p:val>
                                            <p:strVal val="#ppt_w"/>
                                          </p:val>
                                        </p:tav>
                                      </p:tavLst>
                                    </p:anim>
                                    <p:anim calcmode="lin" valueType="num">
                                      <p:cBhvr>
                                        <p:cTn id="29" dur="500" fill="hold"/>
                                        <p:tgtEl>
                                          <p:spTgt spid="11"/>
                                        </p:tgtEl>
                                        <p:attrNameLst>
                                          <p:attrName>ppt_h</p:attrName>
                                        </p:attrNameLst>
                                      </p:cBhvr>
                                      <p:tavLst>
                                        <p:tav tm="0">
                                          <p:val>
                                            <p:fltVal val="0"/>
                                          </p:val>
                                        </p:tav>
                                        <p:tav tm="100000">
                                          <p:val>
                                            <p:strVal val="#ppt_h"/>
                                          </p:val>
                                        </p:tav>
                                      </p:tavLst>
                                    </p:anim>
                                    <p:animEffect transition="in" filter="fade">
                                      <p:cBhvr>
                                        <p:cTn id="30" dur="500"/>
                                        <p:tgtEl>
                                          <p:spTgt spid="11"/>
                                        </p:tgtEl>
                                      </p:cBhvr>
                                    </p:animEffect>
                                    <p:anim calcmode="lin" valueType="num">
                                      <p:cBhvr>
                                        <p:cTn id="31" dur="500" fill="hold"/>
                                        <p:tgtEl>
                                          <p:spTgt spid="11"/>
                                        </p:tgtEl>
                                        <p:attrNameLst>
                                          <p:attrName>ppt_x</p:attrName>
                                        </p:attrNameLst>
                                      </p:cBhvr>
                                      <p:tavLst>
                                        <p:tav tm="0">
                                          <p:val>
                                            <p:fltVal val="0.5"/>
                                          </p:val>
                                        </p:tav>
                                        <p:tav tm="100000">
                                          <p:val>
                                            <p:strVal val="#ppt_x"/>
                                          </p:val>
                                        </p:tav>
                                      </p:tavLst>
                                    </p:anim>
                                    <p:anim calcmode="lin" valueType="num">
                                      <p:cBhvr>
                                        <p:cTn id="32" dur="500" fill="hold"/>
                                        <p:tgtEl>
                                          <p:spTgt spid="11"/>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6" grpId="0"/>
      <p:bldP spid="10" grpId="0"/>
      <p:bldP spid="11" grpId="0"/>
    </p:bldLst>
  </p:timing>
</p:sldLayout>
</file>

<file path=ppt/slideLayouts/slideLayout112.xml><?xml version="1.0" encoding="utf-8"?>
<p:sldLayout xmlns:a="http://schemas.openxmlformats.org/drawingml/2006/main" xmlns:r="http://schemas.openxmlformats.org/officeDocument/2006/relationships" xmlns:p="http://schemas.openxmlformats.org/presentationml/2006/main" userDrawn="1">
  <p:cSld name="6_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4B0F1B-7C35-4932-9D94-A4497ECF42B0}"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4" name="Picture Placeholder 3"/>
          <p:cNvSpPr>
            <a:spLocks noGrp="1"/>
          </p:cNvSpPr>
          <p:nvPr>
            <p:ph type="pic" sz="quarter" idx="14"/>
          </p:nvPr>
        </p:nvSpPr>
        <p:spPr>
          <a:xfrm>
            <a:off x="5525530" y="2598281"/>
            <a:ext cx="1080000" cy="1080000"/>
          </a:xfrm>
          <a:prstGeom prst="ellipse">
            <a:avLst/>
          </a:prstGeom>
          <a:solidFill>
            <a:schemeClr val="tx1">
              <a:alpha val="5000"/>
            </a:schemeClr>
          </a:solidFill>
        </p:spPr>
        <p:txBody>
          <a:bodyPr>
            <a:normAutofit/>
          </a:bodyPr>
          <a:lstStyle>
            <a:lvl1pPr marL="0" indent="0">
              <a:buNone/>
              <a:defRPr sz="1400"/>
            </a:lvl1pPr>
          </a:lstStyle>
          <a:p>
            <a:endParaRPr lang="en-US" dirty="0"/>
          </a:p>
        </p:txBody>
      </p:sp>
      <p:sp>
        <p:nvSpPr>
          <p:cNvPr id="12" name="Picture Placeholder 3"/>
          <p:cNvSpPr>
            <a:spLocks noGrp="1"/>
          </p:cNvSpPr>
          <p:nvPr>
            <p:ph type="pic" sz="quarter" idx="20"/>
          </p:nvPr>
        </p:nvSpPr>
        <p:spPr>
          <a:xfrm>
            <a:off x="6977459" y="3944167"/>
            <a:ext cx="1080000" cy="1080000"/>
          </a:xfrm>
          <a:prstGeom prst="ellipse">
            <a:avLst/>
          </a:prstGeom>
          <a:solidFill>
            <a:schemeClr val="tx1">
              <a:alpha val="5000"/>
            </a:schemeClr>
          </a:solidFill>
        </p:spPr>
        <p:txBody>
          <a:bodyPr>
            <a:normAutofit/>
          </a:bodyPr>
          <a:lstStyle>
            <a:lvl1pPr marL="0" indent="0">
              <a:buNone/>
              <a:defRPr sz="1400"/>
            </a:lvl1pPr>
          </a:lstStyle>
          <a:p>
            <a:endParaRPr lang="en-US" dirty="0"/>
          </a:p>
        </p:txBody>
      </p:sp>
      <p:sp>
        <p:nvSpPr>
          <p:cNvPr id="17" name="Picture Placeholder 3"/>
          <p:cNvSpPr>
            <a:spLocks noGrp="1"/>
          </p:cNvSpPr>
          <p:nvPr>
            <p:ph type="pic" sz="quarter" idx="22"/>
          </p:nvPr>
        </p:nvSpPr>
        <p:spPr>
          <a:xfrm>
            <a:off x="4018511" y="2058281"/>
            <a:ext cx="1080000" cy="1080000"/>
          </a:xfrm>
          <a:prstGeom prst="ellipse">
            <a:avLst/>
          </a:prstGeom>
          <a:solidFill>
            <a:schemeClr val="tx1">
              <a:alpha val="5000"/>
            </a:schemeClr>
          </a:solidFill>
        </p:spPr>
        <p:txBody>
          <a:bodyPr>
            <a:normAutofit/>
          </a:bodyPr>
          <a:lstStyle>
            <a:lvl1pPr marL="0" indent="0">
              <a:buNone/>
              <a:defRPr sz="1400"/>
            </a:lvl1pPr>
          </a:lstStyle>
          <a:p>
            <a:endParaRPr lang="en-US" dirty="0"/>
          </a:p>
        </p:txBody>
      </p:sp>
      <p:sp>
        <p:nvSpPr>
          <p:cNvPr id="13" name="Picture Placeholder 3"/>
          <p:cNvSpPr>
            <a:spLocks noGrp="1"/>
          </p:cNvSpPr>
          <p:nvPr>
            <p:ph type="pic" sz="quarter" idx="23"/>
          </p:nvPr>
        </p:nvSpPr>
        <p:spPr>
          <a:xfrm>
            <a:off x="6977459" y="1735547"/>
            <a:ext cx="1080000" cy="1080000"/>
          </a:xfrm>
          <a:prstGeom prst="ellipse">
            <a:avLst/>
          </a:prstGeom>
          <a:solidFill>
            <a:schemeClr val="tx1">
              <a:alpha val="5000"/>
            </a:schemeClr>
          </a:solidFill>
        </p:spPr>
        <p:txBody>
          <a:bodyPr>
            <a:normAutofit/>
          </a:bodyPr>
          <a:lstStyle>
            <a:lvl1pPr marL="0" indent="0">
              <a:buNone/>
              <a:defRPr sz="1400"/>
            </a:lvl1pPr>
          </a:lstStyle>
          <a:p>
            <a:endParaRPr lang="en-US" dirty="0"/>
          </a:p>
        </p:txBody>
      </p:sp>
      <p:sp>
        <p:nvSpPr>
          <p:cNvPr id="14" name="Picture Placeholder 3"/>
          <p:cNvSpPr>
            <a:spLocks noGrp="1"/>
          </p:cNvSpPr>
          <p:nvPr>
            <p:ph type="pic" sz="quarter" idx="24"/>
          </p:nvPr>
        </p:nvSpPr>
        <p:spPr>
          <a:xfrm>
            <a:off x="4097796" y="4152994"/>
            <a:ext cx="1080000" cy="1080000"/>
          </a:xfrm>
          <a:prstGeom prst="ellipse">
            <a:avLst/>
          </a:prstGeom>
          <a:solidFill>
            <a:schemeClr val="tx1">
              <a:alpha val="5000"/>
            </a:schemeClr>
          </a:solidFill>
        </p:spPr>
        <p:txBody>
          <a:bodyPr>
            <a:normAutofit/>
          </a:bodyPr>
          <a:lstStyle>
            <a:lvl1pPr marL="0" indent="0">
              <a:buNone/>
              <a:defRPr sz="1400"/>
            </a:lvl1pPr>
          </a:lstStyle>
          <a:p>
            <a:endParaRPr lang="en-US" dirty="0"/>
          </a:p>
        </p:txBody>
      </p:sp>
      <p:sp>
        <p:nvSpPr>
          <p:cNvPr id="2" name="Title 1"/>
          <p:cNvSpPr>
            <a:spLocks noGrp="1"/>
          </p:cNvSpPr>
          <p:nvPr>
            <p:ph type="title"/>
          </p:nvPr>
        </p:nvSpPr>
        <p:spPr/>
        <p:txBody>
          <a:bodyPr/>
          <a:lstStyle>
            <a:lvl1pPr algn="ctr">
              <a:defRPr/>
            </a:lvl1pPr>
          </a:lstStyle>
          <a:p>
            <a:r>
              <a:rPr lang="en-US" dirty="0"/>
              <a:t>Click to edit Master title style</a:t>
            </a:r>
          </a:p>
        </p:txBody>
      </p:sp>
      <p:sp>
        <p:nvSpPr>
          <p:cNvPr id="10" name="Text Placeholder 3"/>
          <p:cNvSpPr>
            <a:spLocks noGrp="1"/>
          </p:cNvSpPr>
          <p:nvPr>
            <p:ph type="body" sz="quarter" idx="16" hasCustomPrompt="1"/>
          </p:nvPr>
        </p:nvSpPr>
        <p:spPr>
          <a:xfrm>
            <a:off x="838200" y="667447"/>
            <a:ext cx="10515600" cy="321919"/>
          </a:xfrm>
        </p:spPr>
        <p:txBody>
          <a:bodyPr anchor="b">
            <a:normAutofit/>
          </a:bodyPr>
          <a:lstStyle>
            <a:lvl1pPr marL="0" indent="0" algn="ctr">
              <a:buNone/>
              <a:defRPr sz="1200" b="0" i="1">
                <a:solidFill>
                  <a:schemeClr val="accent1"/>
                </a:solidFill>
              </a:defRPr>
            </a:lvl1pPr>
          </a:lstStyle>
          <a:p>
            <a:pPr lvl="0"/>
            <a:r>
              <a:rPr lang="en-US" dirty="0"/>
              <a:t>Subtitle</a:t>
            </a:r>
          </a:p>
        </p:txBody>
      </p:sp>
    </p:spTree>
    <p:extLst>
      <p:ext uri="{BB962C8B-B14F-4D97-AF65-F5344CB8AC3E}">
        <p14:creationId xmlns:p14="http://schemas.microsoft.com/office/powerpoint/2010/main" val="275854157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p:cTn id="17" dur="500" fill="hold"/>
                                        <p:tgtEl>
                                          <p:spTgt spid="17"/>
                                        </p:tgtEl>
                                        <p:attrNameLst>
                                          <p:attrName>ppt_w</p:attrName>
                                        </p:attrNameLst>
                                      </p:cBhvr>
                                      <p:tavLst>
                                        <p:tav tm="0">
                                          <p:val>
                                            <p:fltVal val="0"/>
                                          </p:val>
                                        </p:tav>
                                        <p:tav tm="100000">
                                          <p:val>
                                            <p:strVal val="#ppt_w"/>
                                          </p:val>
                                        </p:tav>
                                      </p:tavLst>
                                    </p:anim>
                                    <p:anim calcmode="lin" valueType="num">
                                      <p:cBhvr>
                                        <p:cTn id="18" dur="500" fill="hold"/>
                                        <p:tgtEl>
                                          <p:spTgt spid="17"/>
                                        </p:tgtEl>
                                        <p:attrNameLst>
                                          <p:attrName>ppt_h</p:attrName>
                                        </p:attrNameLst>
                                      </p:cBhvr>
                                      <p:tavLst>
                                        <p:tav tm="0">
                                          <p:val>
                                            <p:fltVal val="0"/>
                                          </p:val>
                                        </p:tav>
                                        <p:tav tm="100000">
                                          <p:val>
                                            <p:strVal val="#ppt_h"/>
                                          </p:val>
                                        </p:tav>
                                      </p:tavLst>
                                    </p:anim>
                                    <p:animEffect transition="in" filter="fade">
                                      <p:cBhvr>
                                        <p:cTn id="19" dur="500"/>
                                        <p:tgtEl>
                                          <p:spTgt spid="17"/>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p:cTn id="22" dur="500" fill="hold"/>
                                        <p:tgtEl>
                                          <p:spTgt spid="13"/>
                                        </p:tgtEl>
                                        <p:attrNameLst>
                                          <p:attrName>ppt_w</p:attrName>
                                        </p:attrNameLst>
                                      </p:cBhvr>
                                      <p:tavLst>
                                        <p:tav tm="0">
                                          <p:val>
                                            <p:fltVal val="0"/>
                                          </p:val>
                                        </p:tav>
                                        <p:tav tm="100000">
                                          <p:val>
                                            <p:strVal val="#ppt_w"/>
                                          </p:val>
                                        </p:tav>
                                      </p:tavLst>
                                    </p:anim>
                                    <p:anim calcmode="lin" valueType="num">
                                      <p:cBhvr>
                                        <p:cTn id="23" dur="500" fill="hold"/>
                                        <p:tgtEl>
                                          <p:spTgt spid="13"/>
                                        </p:tgtEl>
                                        <p:attrNameLst>
                                          <p:attrName>ppt_h</p:attrName>
                                        </p:attrNameLst>
                                      </p:cBhvr>
                                      <p:tavLst>
                                        <p:tav tm="0">
                                          <p:val>
                                            <p:fltVal val="0"/>
                                          </p:val>
                                        </p:tav>
                                        <p:tav tm="100000">
                                          <p:val>
                                            <p:strVal val="#ppt_h"/>
                                          </p:val>
                                        </p:tav>
                                      </p:tavLst>
                                    </p:anim>
                                    <p:animEffect transition="in" filter="fade">
                                      <p:cBhvr>
                                        <p:cTn id="24" dur="500"/>
                                        <p:tgtEl>
                                          <p:spTgt spid="13"/>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p:cTn id="27" dur="500" fill="hold"/>
                                        <p:tgtEl>
                                          <p:spTgt spid="14"/>
                                        </p:tgtEl>
                                        <p:attrNameLst>
                                          <p:attrName>ppt_w</p:attrName>
                                        </p:attrNameLst>
                                      </p:cBhvr>
                                      <p:tavLst>
                                        <p:tav tm="0">
                                          <p:val>
                                            <p:fltVal val="0"/>
                                          </p:val>
                                        </p:tav>
                                        <p:tav tm="100000">
                                          <p:val>
                                            <p:strVal val="#ppt_w"/>
                                          </p:val>
                                        </p:tav>
                                      </p:tavLst>
                                    </p:anim>
                                    <p:anim calcmode="lin" valueType="num">
                                      <p:cBhvr>
                                        <p:cTn id="28" dur="500" fill="hold"/>
                                        <p:tgtEl>
                                          <p:spTgt spid="14"/>
                                        </p:tgtEl>
                                        <p:attrNameLst>
                                          <p:attrName>ppt_h</p:attrName>
                                        </p:attrNameLst>
                                      </p:cBhvr>
                                      <p:tavLst>
                                        <p:tav tm="0">
                                          <p:val>
                                            <p:fltVal val="0"/>
                                          </p:val>
                                        </p:tav>
                                        <p:tav tm="100000">
                                          <p:val>
                                            <p:strVal val="#ppt_h"/>
                                          </p:val>
                                        </p:tav>
                                      </p:tavLst>
                                    </p:anim>
                                    <p:animEffect transition="in" filter="fade">
                                      <p:cBhvr>
                                        <p:cTn id="2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2" grpId="0" animBg="1"/>
      <p:bldP spid="17" grpId="0" animBg="1"/>
      <p:bldP spid="13" grpId="0" animBg="1"/>
      <p:bldP spid="14" grpId="0" animBg="1"/>
    </p:bldLst>
  </p:timing>
</p:sldLayout>
</file>

<file path=ppt/slideLayouts/slideLayout113.xml><?xml version="1.0" encoding="utf-8"?>
<p:sldLayout xmlns:a="http://schemas.openxmlformats.org/drawingml/2006/main" xmlns:r="http://schemas.openxmlformats.org/officeDocument/2006/relationships" xmlns:p="http://schemas.openxmlformats.org/presentationml/2006/main" userDrawn="1">
  <p:cSld name="7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4B0F1B-7C35-4932-9D94-A4497ECF42B0}"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4" name="Picture Placeholder 3"/>
          <p:cNvSpPr>
            <a:spLocks noGrp="1"/>
          </p:cNvSpPr>
          <p:nvPr>
            <p:ph type="pic" sz="quarter" idx="14"/>
          </p:nvPr>
        </p:nvSpPr>
        <p:spPr>
          <a:xfrm>
            <a:off x="4301464" y="1928167"/>
            <a:ext cx="914400" cy="914400"/>
          </a:xfrm>
          <a:prstGeom prst="ellipse">
            <a:avLst/>
          </a:prstGeom>
          <a:solidFill>
            <a:schemeClr val="tx1">
              <a:alpha val="5000"/>
            </a:schemeClr>
          </a:solidFill>
        </p:spPr>
        <p:txBody>
          <a:bodyPr>
            <a:normAutofit/>
          </a:bodyPr>
          <a:lstStyle>
            <a:lvl1pPr marL="0" indent="0">
              <a:buNone/>
              <a:defRPr sz="1400"/>
            </a:lvl1pPr>
          </a:lstStyle>
          <a:p>
            <a:endParaRPr lang="en-US" dirty="0"/>
          </a:p>
        </p:txBody>
      </p:sp>
      <p:sp>
        <p:nvSpPr>
          <p:cNvPr id="7" name="Picture Placeholder 3"/>
          <p:cNvSpPr>
            <a:spLocks noGrp="1"/>
          </p:cNvSpPr>
          <p:nvPr>
            <p:ph type="pic" sz="quarter" idx="15"/>
          </p:nvPr>
        </p:nvSpPr>
        <p:spPr>
          <a:xfrm>
            <a:off x="1266661" y="3288314"/>
            <a:ext cx="914400" cy="914400"/>
          </a:xfrm>
          <a:prstGeom prst="ellipse">
            <a:avLst/>
          </a:prstGeom>
          <a:solidFill>
            <a:schemeClr val="tx1">
              <a:alpha val="5000"/>
            </a:schemeClr>
          </a:solidFill>
        </p:spPr>
        <p:txBody>
          <a:bodyPr>
            <a:normAutofit/>
          </a:bodyPr>
          <a:lstStyle>
            <a:lvl1pPr marL="0" indent="0">
              <a:buNone/>
              <a:defRPr sz="1400"/>
            </a:lvl1pPr>
          </a:lstStyle>
          <a:p>
            <a:endParaRPr lang="en-US" dirty="0"/>
          </a:p>
        </p:txBody>
      </p:sp>
      <p:sp>
        <p:nvSpPr>
          <p:cNvPr id="9" name="Picture Placeholder 3"/>
          <p:cNvSpPr>
            <a:spLocks noGrp="1"/>
          </p:cNvSpPr>
          <p:nvPr>
            <p:ph type="pic" sz="quarter" idx="16"/>
          </p:nvPr>
        </p:nvSpPr>
        <p:spPr>
          <a:xfrm>
            <a:off x="5601955" y="3288314"/>
            <a:ext cx="914400" cy="914400"/>
          </a:xfrm>
          <a:prstGeom prst="ellipse">
            <a:avLst/>
          </a:prstGeom>
          <a:solidFill>
            <a:schemeClr val="tx1">
              <a:alpha val="5000"/>
            </a:schemeClr>
          </a:solidFill>
        </p:spPr>
        <p:txBody>
          <a:bodyPr>
            <a:normAutofit/>
          </a:bodyPr>
          <a:lstStyle>
            <a:lvl1pPr marL="0" indent="0">
              <a:buNone/>
              <a:defRPr sz="1400"/>
            </a:lvl1pPr>
          </a:lstStyle>
          <a:p>
            <a:endParaRPr lang="en-US" dirty="0"/>
          </a:p>
        </p:txBody>
      </p:sp>
      <p:sp>
        <p:nvSpPr>
          <p:cNvPr id="10" name="Picture Placeholder 3"/>
          <p:cNvSpPr>
            <a:spLocks noGrp="1"/>
          </p:cNvSpPr>
          <p:nvPr>
            <p:ph type="pic" sz="quarter" idx="17"/>
          </p:nvPr>
        </p:nvSpPr>
        <p:spPr>
          <a:xfrm>
            <a:off x="3434308" y="3288314"/>
            <a:ext cx="914400" cy="914400"/>
          </a:xfrm>
          <a:prstGeom prst="ellipse">
            <a:avLst/>
          </a:prstGeom>
          <a:solidFill>
            <a:schemeClr val="tx1">
              <a:alpha val="5000"/>
            </a:schemeClr>
          </a:solidFill>
        </p:spPr>
        <p:txBody>
          <a:bodyPr>
            <a:normAutofit/>
          </a:bodyPr>
          <a:lstStyle>
            <a:lvl1pPr marL="0" indent="0">
              <a:buNone/>
              <a:defRPr sz="1400"/>
            </a:lvl1pPr>
          </a:lstStyle>
          <a:p>
            <a:endParaRPr lang="en-US" dirty="0"/>
          </a:p>
        </p:txBody>
      </p:sp>
      <p:sp>
        <p:nvSpPr>
          <p:cNvPr id="12" name="Picture Placeholder 3"/>
          <p:cNvSpPr>
            <a:spLocks noGrp="1"/>
          </p:cNvSpPr>
          <p:nvPr>
            <p:ph type="pic" sz="quarter" idx="18"/>
          </p:nvPr>
        </p:nvSpPr>
        <p:spPr>
          <a:xfrm>
            <a:off x="9937248" y="3288314"/>
            <a:ext cx="914400" cy="914400"/>
          </a:xfrm>
          <a:prstGeom prst="ellipse">
            <a:avLst/>
          </a:prstGeom>
          <a:solidFill>
            <a:schemeClr val="tx1">
              <a:alpha val="5000"/>
            </a:schemeClr>
          </a:solidFill>
        </p:spPr>
        <p:txBody>
          <a:bodyPr>
            <a:normAutofit/>
          </a:bodyPr>
          <a:lstStyle>
            <a:lvl1pPr marL="0" indent="0">
              <a:buNone/>
              <a:defRPr sz="1400"/>
            </a:lvl1pPr>
          </a:lstStyle>
          <a:p>
            <a:endParaRPr lang="en-US" dirty="0"/>
          </a:p>
        </p:txBody>
      </p:sp>
      <p:sp>
        <p:nvSpPr>
          <p:cNvPr id="16" name="Picture Placeholder 3"/>
          <p:cNvSpPr>
            <a:spLocks noGrp="1"/>
          </p:cNvSpPr>
          <p:nvPr>
            <p:ph type="pic" sz="quarter" idx="19"/>
          </p:nvPr>
        </p:nvSpPr>
        <p:spPr>
          <a:xfrm>
            <a:off x="7769602" y="3288314"/>
            <a:ext cx="914400" cy="914400"/>
          </a:xfrm>
          <a:prstGeom prst="ellipse">
            <a:avLst/>
          </a:prstGeom>
          <a:solidFill>
            <a:schemeClr val="tx1">
              <a:alpha val="5000"/>
            </a:schemeClr>
          </a:solidFill>
        </p:spPr>
        <p:txBody>
          <a:bodyPr>
            <a:normAutofit/>
          </a:bodyPr>
          <a:lstStyle>
            <a:lvl1pPr marL="0" indent="0">
              <a:buNone/>
              <a:defRPr sz="1400"/>
            </a:lvl1pPr>
          </a:lstStyle>
          <a:p>
            <a:endParaRPr lang="en-US" dirty="0"/>
          </a:p>
        </p:txBody>
      </p:sp>
      <p:sp>
        <p:nvSpPr>
          <p:cNvPr id="11" name="Text Placeholder 3"/>
          <p:cNvSpPr>
            <a:spLocks noGrp="1"/>
          </p:cNvSpPr>
          <p:nvPr>
            <p:ph type="body" sz="quarter" idx="21" hasCustomPrompt="1"/>
          </p:nvPr>
        </p:nvSpPr>
        <p:spPr>
          <a:xfrm>
            <a:off x="838200" y="667447"/>
            <a:ext cx="10515600" cy="321919"/>
          </a:xfrm>
        </p:spPr>
        <p:txBody>
          <a:bodyPr anchor="b">
            <a:normAutofit/>
          </a:bodyPr>
          <a:lstStyle>
            <a:lvl1pPr marL="0" indent="0" algn="l">
              <a:buNone/>
              <a:defRPr sz="1200" b="0" i="1">
                <a:solidFill>
                  <a:schemeClr val="accent1"/>
                </a:solidFill>
              </a:defRPr>
            </a:lvl1pPr>
          </a:lstStyle>
          <a:p>
            <a:pPr lvl="0"/>
            <a:r>
              <a:rPr lang="en-US" dirty="0"/>
              <a:t>Subtitle</a:t>
            </a:r>
          </a:p>
        </p:txBody>
      </p:sp>
    </p:spTree>
    <p:extLst>
      <p:ext uri="{BB962C8B-B14F-4D97-AF65-F5344CB8AC3E}">
        <p14:creationId xmlns:p14="http://schemas.microsoft.com/office/powerpoint/2010/main" val="142413808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grpId="0" nodeType="withEffect">
                                  <p:stCondLst>
                                    <p:cond delay="20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par>
                                <p:cTn id="15" presetID="53" presetClass="entr" presetSubtype="16" fill="hold" grpId="0" nodeType="withEffect">
                                  <p:stCondLst>
                                    <p:cond delay="200"/>
                                  </p:stCondLst>
                                  <p:childTnLst>
                                    <p:set>
                                      <p:cBhvr>
                                        <p:cTn id="16" dur="1" fill="hold">
                                          <p:stCondLst>
                                            <p:cond delay="0"/>
                                          </p:stCondLst>
                                        </p:cTn>
                                        <p:tgtEl>
                                          <p:spTgt spid="10"/>
                                        </p:tgtEl>
                                        <p:attrNameLst>
                                          <p:attrName>style.visibility</p:attrName>
                                        </p:attrNameLst>
                                      </p:cBhvr>
                                      <p:to>
                                        <p:strVal val="visible"/>
                                      </p:to>
                                    </p:set>
                                    <p:anim calcmode="lin" valueType="num">
                                      <p:cBhvr>
                                        <p:cTn id="17" dur="500" fill="hold"/>
                                        <p:tgtEl>
                                          <p:spTgt spid="10"/>
                                        </p:tgtEl>
                                        <p:attrNameLst>
                                          <p:attrName>ppt_w</p:attrName>
                                        </p:attrNameLst>
                                      </p:cBhvr>
                                      <p:tavLst>
                                        <p:tav tm="0">
                                          <p:val>
                                            <p:fltVal val="0"/>
                                          </p:val>
                                        </p:tav>
                                        <p:tav tm="100000">
                                          <p:val>
                                            <p:strVal val="#ppt_w"/>
                                          </p:val>
                                        </p:tav>
                                      </p:tavLst>
                                    </p:anim>
                                    <p:anim calcmode="lin" valueType="num">
                                      <p:cBhvr>
                                        <p:cTn id="18" dur="500" fill="hold"/>
                                        <p:tgtEl>
                                          <p:spTgt spid="10"/>
                                        </p:tgtEl>
                                        <p:attrNameLst>
                                          <p:attrName>ppt_h</p:attrName>
                                        </p:attrNameLst>
                                      </p:cBhvr>
                                      <p:tavLst>
                                        <p:tav tm="0">
                                          <p:val>
                                            <p:fltVal val="0"/>
                                          </p:val>
                                        </p:tav>
                                        <p:tav tm="100000">
                                          <p:val>
                                            <p:strVal val="#ppt_h"/>
                                          </p:val>
                                        </p:tav>
                                      </p:tavLst>
                                    </p:anim>
                                    <p:animEffect transition="in" filter="fade">
                                      <p:cBhvr>
                                        <p:cTn id="19" dur="500"/>
                                        <p:tgtEl>
                                          <p:spTgt spid="10"/>
                                        </p:tgtEl>
                                      </p:cBhvr>
                                    </p:animEffect>
                                  </p:childTnLst>
                                </p:cTn>
                              </p:par>
                              <p:par>
                                <p:cTn id="20" presetID="53" presetClass="entr" presetSubtype="16" fill="hold" grpId="0" nodeType="withEffect">
                                  <p:stCondLst>
                                    <p:cond delay="200"/>
                                  </p:stCondLst>
                                  <p:childTnLst>
                                    <p:set>
                                      <p:cBhvr>
                                        <p:cTn id="21" dur="1" fill="hold">
                                          <p:stCondLst>
                                            <p:cond delay="0"/>
                                          </p:stCondLst>
                                        </p:cTn>
                                        <p:tgtEl>
                                          <p:spTgt spid="9"/>
                                        </p:tgtEl>
                                        <p:attrNameLst>
                                          <p:attrName>style.visibility</p:attrName>
                                        </p:attrNameLst>
                                      </p:cBhvr>
                                      <p:to>
                                        <p:strVal val="visible"/>
                                      </p:to>
                                    </p:set>
                                    <p:anim calcmode="lin" valueType="num">
                                      <p:cBhvr>
                                        <p:cTn id="22" dur="500" fill="hold"/>
                                        <p:tgtEl>
                                          <p:spTgt spid="9"/>
                                        </p:tgtEl>
                                        <p:attrNameLst>
                                          <p:attrName>ppt_w</p:attrName>
                                        </p:attrNameLst>
                                      </p:cBhvr>
                                      <p:tavLst>
                                        <p:tav tm="0">
                                          <p:val>
                                            <p:fltVal val="0"/>
                                          </p:val>
                                        </p:tav>
                                        <p:tav tm="100000">
                                          <p:val>
                                            <p:strVal val="#ppt_w"/>
                                          </p:val>
                                        </p:tav>
                                      </p:tavLst>
                                    </p:anim>
                                    <p:anim calcmode="lin" valueType="num">
                                      <p:cBhvr>
                                        <p:cTn id="23" dur="500" fill="hold"/>
                                        <p:tgtEl>
                                          <p:spTgt spid="9"/>
                                        </p:tgtEl>
                                        <p:attrNameLst>
                                          <p:attrName>ppt_h</p:attrName>
                                        </p:attrNameLst>
                                      </p:cBhvr>
                                      <p:tavLst>
                                        <p:tav tm="0">
                                          <p:val>
                                            <p:fltVal val="0"/>
                                          </p:val>
                                        </p:tav>
                                        <p:tav tm="100000">
                                          <p:val>
                                            <p:strVal val="#ppt_h"/>
                                          </p:val>
                                        </p:tav>
                                      </p:tavLst>
                                    </p:anim>
                                    <p:animEffect transition="in" filter="fade">
                                      <p:cBhvr>
                                        <p:cTn id="24" dur="500"/>
                                        <p:tgtEl>
                                          <p:spTgt spid="9"/>
                                        </p:tgtEl>
                                      </p:cBhvr>
                                    </p:animEffect>
                                  </p:childTnLst>
                                </p:cTn>
                              </p:par>
                              <p:par>
                                <p:cTn id="25" presetID="53" presetClass="entr" presetSubtype="16" fill="hold" grpId="0" nodeType="withEffect">
                                  <p:stCondLst>
                                    <p:cond delay="200"/>
                                  </p:stCondLst>
                                  <p:childTnLst>
                                    <p:set>
                                      <p:cBhvr>
                                        <p:cTn id="26" dur="1" fill="hold">
                                          <p:stCondLst>
                                            <p:cond delay="0"/>
                                          </p:stCondLst>
                                        </p:cTn>
                                        <p:tgtEl>
                                          <p:spTgt spid="16"/>
                                        </p:tgtEl>
                                        <p:attrNameLst>
                                          <p:attrName>style.visibility</p:attrName>
                                        </p:attrNameLst>
                                      </p:cBhvr>
                                      <p:to>
                                        <p:strVal val="visible"/>
                                      </p:to>
                                    </p:set>
                                    <p:anim calcmode="lin" valueType="num">
                                      <p:cBhvr>
                                        <p:cTn id="27" dur="500" fill="hold"/>
                                        <p:tgtEl>
                                          <p:spTgt spid="16"/>
                                        </p:tgtEl>
                                        <p:attrNameLst>
                                          <p:attrName>ppt_w</p:attrName>
                                        </p:attrNameLst>
                                      </p:cBhvr>
                                      <p:tavLst>
                                        <p:tav tm="0">
                                          <p:val>
                                            <p:fltVal val="0"/>
                                          </p:val>
                                        </p:tav>
                                        <p:tav tm="100000">
                                          <p:val>
                                            <p:strVal val="#ppt_w"/>
                                          </p:val>
                                        </p:tav>
                                      </p:tavLst>
                                    </p:anim>
                                    <p:anim calcmode="lin" valueType="num">
                                      <p:cBhvr>
                                        <p:cTn id="28" dur="500" fill="hold"/>
                                        <p:tgtEl>
                                          <p:spTgt spid="16"/>
                                        </p:tgtEl>
                                        <p:attrNameLst>
                                          <p:attrName>ppt_h</p:attrName>
                                        </p:attrNameLst>
                                      </p:cBhvr>
                                      <p:tavLst>
                                        <p:tav tm="0">
                                          <p:val>
                                            <p:fltVal val="0"/>
                                          </p:val>
                                        </p:tav>
                                        <p:tav tm="100000">
                                          <p:val>
                                            <p:strVal val="#ppt_h"/>
                                          </p:val>
                                        </p:tav>
                                      </p:tavLst>
                                    </p:anim>
                                    <p:animEffect transition="in" filter="fade">
                                      <p:cBhvr>
                                        <p:cTn id="29" dur="500"/>
                                        <p:tgtEl>
                                          <p:spTgt spid="16"/>
                                        </p:tgtEl>
                                      </p:cBhvr>
                                    </p:animEffect>
                                  </p:childTnLst>
                                </p:cTn>
                              </p:par>
                              <p:par>
                                <p:cTn id="30" presetID="53" presetClass="entr" presetSubtype="16" fill="hold" grpId="0" nodeType="withEffect">
                                  <p:stCondLst>
                                    <p:cond delay="200"/>
                                  </p:stCondLst>
                                  <p:childTnLst>
                                    <p:set>
                                      <p:cBhvr>
                                        <p:cTn id="31" dur="1" fill="hold">
                                          <p:stCondLst>
                                            <p:cond delay="0"/>
                                          </p:stCondLst>
                                        </p:cTn>
                                        <p:tgtEl>
                                          <p:spTgt spid="12"/>
                                        </p:tgtEl>
                                        <p:attrNameLst>
                                          <p:attrName>style.visibility</p:attrName>
                                        </p:attrNameLst>
                                      </p:cBhvr>
                                      <p:to>
                                        <p:strVal val="visible"/>
                                      </p:to>
                                    </p:set>
                                    <p:anim calcmode="lin" valueType="num">
                                      <p:cBhvr>
                                        <p:cTn id="32" dur="500" fill="hold"/>
                                        <p:tgtEl>
                                          <p:spTgt spid="12"/>
                                        </p:tgtEl>
                                        <p:attrNameLst>
                                          <p:attrName>ppt_w</p:attrName>
                                        </p:attrNameLst>
                                      </p:cBhvr>
                                      <p:tavLst>
                                        <p:tav tm="0">
                                          <p:val>
                                            <p:fltVal val="0"/>
                                          </p:val>
                                        </p:tav>
                                        <p:tav tm="100000">
                                          <p:val>
                                            <p:strVal val="#ppt_w"/>
                                          </p:val>
                                        </p:tav>
                                      </p:tavLst>
                                    </p:anim>
                                    <p:anim calcmode="lin" valueType="num">
                                      <p:cBhvr>
                                        <p:cTn id="33" dur="500" fill="hold"/>
                                        <p:tgtEl>
                                          <p:spTgt spid="12"/>
                                        </p:tgtEl>
                                        <p:attrNameLst>
                                          <p:attrName>ppt_h</p:attrName>
                                        </p:attrNameLst>
                                      </p:cBhvr>
                                      <p:tavLst>
                                        <p:tav tm="0">
                                          <p:val>
                                            <p:fltVal val="0"/>
                                          </p:val>
                                        </p:tav>
                                        <p:tav tm="100000">
                                          <p:val>
                                            <p:strVal val="#ppt_h"/>
                                          </p:val>
                                        </p:tav>
                                      </p:tavLst>
                                    </p:anim>
                                    <p:animEffect transition="in" filter="fade">
                                      <p:cBhvr>
                                        <p:cTn id="3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9" grpId="0" animBg="1"/>
      <p:bldP spid="10" grpId="0" animBg="1"/>
      <p:bldP spid="12" grpId="0" animBg="1"/>
      <p:bldP spid="16" grpId="0" animBg="1"/>
    </p:bldLst>
  </p:timing>
</p:sldLayout>
</file>

<file path=ppt/slideLayouts/slideLayout114.xml><?xml version="1.0" encoding="utf-8"?>
<p:sldLayout xmlns:a="http://schemas.openxmlformats.org/drawingml/2006/main" xmlns:r="http://schemas.openxmlformats.org/officeDocument/2006/relationships" xmlns:p="http://schemas.openxmlformats.org/presentationml/2006/main" userDrawn="1">
  <p:cSld name="1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dirty="0"/>
              <a:t>Click to edit Master title style</a:t>
            </a:r>
          </a:p>
        </p:txBody>
      </p:sp>
      <p:sp>
        <p:nvSpPr>
          <p:cNvPr id="9" name="Slide Number Placeholder 8"/>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FBB392-6104-4FAD-A785-69F10E13704E}"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4" name="Text Placeholder 3"/>
          <p:cNvSpPr>
            <a:spLocks noGrp="1"/>
          </p:cNvSpPr>
          <p:nvPr>
            <p:ph type="body" sz="quarter" idx="12" hasCustomPrompt="1"/>
          </p:nvPr>
        </p:nvSpPr>
        <p:spPr>
          <a:xfrm>
            <a:off x="838200" y="667447"/>
            <a:ext cx="10515600" cy="321919"/>
          </a:xfrm>
        </p:spPr>
        <p:txBody>
          <a:bodyPr anchor="b">
            <a:normAutofit/>
          </a:bodyPr>
          <a:lstStyle>
            <a:lvl1pPr marL="0" indent="0" algn="ctr">
              <a:buNone/>
              <a:defRPr sz="1200" b="1" i="1">
                <a:solidFill>
                  <a:schemeClr val="accent1"/>
                </a:solidFill>
              </a:defRPr>
            </a:lvl1pPr>
          </a:lstStyle>
          <a:p>
            <a:pPr lvl="0"/>
            <a:r>
              <a:rPr lang="en-US" dirty="0"/>
              <a:t>Subtitle</a:t>
            </a:r>
          </a:p>
        </p:txBody>
      </p:sp>
      <p:sp>
        <p:nvSpPr>
          <p:cNvPr id="5" name="Picture Placeholder 2"/>
          <p:cNvSpPr>
            <a:spLocks noGrp="1"/>
          </p:cNvSpPr>
          <p:nvPr>
            <p:ph type="pic" sz="quarter" idx="13"/>
          </p:nvPr>
        </p:nvSpPr>
        <p:spPr>
          <a:xfrm>
            <a:off x="7181386" y="2057466"/>
            <a:ext cx="3878694" cy="1895788"/>
          </a:xfrm>
          <a:prstGeom prst="roundRect">
            <a:avLst>
              <a:gd name="adj" fmla="val 6998"/>
            </a:avLst>
          </a:prstGeom>
          <a:noFill/>
        </p:spPr>
        <p:txBody>
          <a:bodyPr/>
          <a:lstStyle/>
          <a:p>
            <a:endParaRPr lang="en-US" dirty="0"/>
          </a:p>
        </p:txBody>
      </p:sp>
    </p:spTree>
    <p:extLst>
      <p:ext uri="{BB962C8B-B14F-4D97-AF65-F5344CB8AC3E}">
        <p14:creationId xmlns:p14="http://schemas.microsoft.com/office/powerpoint/2010/main" val="381733928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nodePh="1">
                                  <p:stCondLst>
                                    <p:cond delay="0"/>
                                  </p:stCondLst>
                                  <p:endCondLst>
                                    <p:cond evt="begin" delay="0">
                                      <p:tn val="5"/>
                                    </p:cond>
                                  </p:end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115.xml><?xml version="1.0" encoding="utf-8"?>
<p:sldLayout xmlns:a="http://schemas.openxmlformats.org/drawingml/2006/main" xmlns:r="http://schemas.openxmlformats.org/officeDocument/2006/relationships" xmlns:p="http://schemas.openxmlformats.org/presentationml/2006/main" userDrawn="1">
  <p:cSld name="14_Title and Content">
    <p:spTree>
      <p:nvGrpSpPr>
        <p:cNvPr id="1" name=""/>
        <p:cNvGrpSpPr/>
        <p:nvPr/>
      </p:nvGrpSpPr>
      <p:grpSpPr>
        <a:xfrm>
          <a:off x="0" y="0"/>
          <a:ext cx="0" cy="0"/>
          <a:chOff x="0" y="0"/>
          <a:chExt cx="0" cy="0"/>
        </a:xfrm>
      </p:grpSpPr>
      <p:sp>
        <p:nvSpPr>
          <p:cNvPr id="9" name="Slide Number Placeholder 8"/>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FBB392-6104-4FAD-A785-69F10E13704E}"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4" name="Picture Placeholder 2"/>
          <p:cNvSpPr>
            <a:spLocks noGrp="1"/>
          </p:cNvSpPr>
          <p:nvPr>
            <p:ph type="pic" sz="quarter" idx="12"/>
          </p:nvPr>
        </p:nvSpPr>
        <p:spPr>
          <a:xfrm>
            <a:off x="5265774" y="1279978"/>
            <a:ext cx="661753" cy="661753"/>
          </a:xfrm>
          <a:prstGeom prst="ellipse">
            <a:avLst/>
          </a:prstGeom>
        </p:spPr>
        <p:txBody>
          <a:bodyPr>
            <a:normAutofit/>
          </a:bodyPr>
          <a:lstStyle>
            <a:lvl1pPr marL="0" indent="0">
              <a:buNone/>
              <a:defRPr sz="1200"/>
            </a:lvl1pPr>
          </a:lstStyle>
          <a:p>
            <a:endParaRPr lang="en-US" dirty="0"/>
          </a:p>
        </p:txBody>
      </p:sp>
      <p:sp>
        <p:nvSpPr>
          <p:cNvPr id="5" name="Picture Placeholder 2"/>
          <p:cNvSpPr>
            <a:spLocks noGrp="1"/>
          </p:cNvSpPr>
          <p:nvPr>
            <p:ph type="pic" sz="quarter" idx="13"/>
          </p:nvPr>
        </p:nvSpPr>
        <p:spPr>
          <a:xfrm>
            <a:off x="5265774" y="2154037"/>
            <a:ext cx="661753" cy="661753"/>
          </a:xfrm>
          <a:prstGeom prst="ellipse">
            <a:avLst/>
          </a:prstGeom>
        </p:spPr>
        <p:txBody>
          <a:bodyPr>
            <a:normAutofit/>
          </a:bodyPr>
          <a:lstStyle>
            <a:lvl1pPr marL="0" indent="0">
              <a:buNone/>
              <a:defRPr sz="1200"/>
            </a:lvl1pPr>
          </a:lstStyle>
          <a:p>
            <a:endParaRPr lang="en-US" dirty="0"/>
          </a:p>
        </p:txBody>
      </p:sp>
      <p:sp>
        <p:nvSpPr>
          <p:cNvPr id="6" name="Picture Placeholder 2"/>
          <p:cNvSpPr>
            <a:spLocks noGrp="1"/>
          </p:cNvSpPr>
          <p:nvPr>
            <p:ph type="pic" sz="quarter" idx="14"/>
          </p:nvPr>
        </p:nvSpPr>
        <p:spPr>
          <a:xfrm>
            <a:off x="5265774" y="3028096"/>
            <a:ext cx="661753" cy="661753"/>
          </a:xfrm>
          <a:prstGeom prst="ellipse">
            <a:avLst/>
          </a:prstGeom>
        </p:spPr>
        <p:txBody>
          <a:bodyPr>
            <a:normAutofit/>
          </a:bodyPr>
          <a:lstStyle>
            <a:lvl1pPr marL="0" indent="0">
              <a:buNone/>
              <a:defRPr sz="1200"/>
            </a:lvl1pPr>
          </a:lstStyle>
          <a:p>
            <a:endParaRPr lang="en-US" dirty="0"/>
          </a:p>
        </p:txBody>
      </p:sp>
      <p:sp>
        <p:nvSpPr>
          <p:cNvPr id="7" name="Picture Placeholder 2"/>
          <p:cNvSpPr>
            <a:spLocks noGrp="1"/>
          </p:cNvSpPr>
          <p:nvPr>
            <p:ph type="pic" sz="quarter" idx="15"/>
          </p:nvPr>
        </p:nvSpPr>
        <p:spPr>
          <a:xfrm>
            <a:off x="5265774" y="3902155"/>
            <a:ext cx="661753" cy="661753"/>
          </a:xfrm>
          <a:prstGeom prst="ellipse">
            <a:avLst/>
          </a:prstGeom>
        </p:spPr>
        <p:txBody>
          <a:bodyPr>
            <a:normAutofit/>
          </a:bodyPr>
          <a:lstStyle>
            <a:lvl1pPr marL="0" indent="0">
              <a:buNone/>
              <a:defRPr sz="1200"/>
            </a:lvl1pPr>
          </a:lstStyle>
          <a:p>
            <a:endParaRPr lang="en-US" dirty="0"/>
          </a:p>
        </p:txBody>
      </p:sp>
    </p:spTree>
    <p:extLst>
      <p:ext uri="{BB962C8B-B14F-4D97-AF65-F5344CB8AC3E}">
        <p14:creationId xmlns:p14="http://schemas.microsoft.com/office/powerpoint/2010/main" val="291709817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nodePh="1" p14:presetBounceEnd="40000">
                                      <p:stCondLst>
                                        <p:cond delay="0"/>
                                      </p:stCondLst>
                                      <p:endCondLst>
                                        <p:cond evt="begin" delay="0">
                                          <p:tn val="5"/>
                                        </p:cond>
                                      </p:endCondLst>
                                      <p:childTnLst>
                                        <p:set>
                                          <p:cBhvr>
                                            <p:cTn id="6" dur="1" fill="hold">
                                              <p:stCondLst>
                                                <p:cond delay="0"/>
                                              </p:stCondLst>
                                            </p:cTn>
                                            <p:tgtEl>
                                              <p:spTgt spid="4"/>
                                            </p:tgtEl>
                                            <p:attrNameLst>
                                              <p:attrName>style.visibility</p:attrName>
                                            </p:attrNameLst>
                                          </p:cBhvr>
                                          <p:to>
                                            <p:strVal val="visible"/>
                                          </p:to>
                                        </p:set>
                                        <p:anim calcmode="lin" valueType="num" p14:bounceEnd="40000">
                                          <p:cBhvr additive="base">
                                            <p:cTn id="7" dur="500" fill="hold"/>
                                            <p:tgtEl>
                                              <p:spTgt spid="4"/>
                                            </p:tgtEl>
                                            <p:attrNameLst>
                                              <p:attrName>ppt_x</p:attrName>
                                            </p:attrNameLst>
                                          </p:cBhvr>
                                          <p:tavLst>
                                            <p:tav tm="0">
                                              <p:val>
                                                <p:strVal val="1+#ppt_w/2"/>
                                              </p:val>
                                            </p:tav>
                                            <p:tav tm="100000">
                                              <p:val>
                                                <p:strVal val="#ppt_x"/>
                                              </p:val>
                                            </p:tav>
                                          </p:tavLst>
                                        </p:anim>
                                        <p:anim calcmode="lin" valueType="num" p14:bounceEnd="40000">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nodePh="1" p14:presetBounceEnd="40000">
                                      <p:stCondLst>
                                        <p:cond delay="0"/>
                                      </p:stCondLst>
                                      <p:endCondLst>
                                        <p:cond evt="begin" delay="0">
                                          <p:tn val="9"/>
                                        </p:cond>
                                      </p:endCondLst>
                                      <p:childTnLst>
                                        <p:set>
                                          <p:cBhvr>
                                            <p:cTn id="10" dur="1" fill="hold">
                                              <p:stCondLst>
                                                <p:cond delay="0"/>
                                              </p:stCondLst>
                                            </p:cTn>
                                            <p:tgtEl>
                                              <p:spTgt spid="5"/>
                                            </p:tgtEl>
                                            <p:attrNameLst>
                                              <p:attrName>style.visibility</p:attrName>
                                            </p:attrNameLst>
                                          </p:cBhvr>
                                          <p:to>
                                            <p:strVal val="visible"/>
                                          </p:to>
                                        </p:set>
                                        <p:anim calcmode="lin" valueType="num" p14:bounceEnd="40000">
                                          <p:cBhvr additive="base">
                                            <p:cTn id="11" dur="500" fill="hold"/>
                                            <p:tgtEl>
                                              <p:spTgt spid="5"/>
                                            </p:tgtEl>
                                            <p:attrNameLst>
                                              <p:attrName>ppt_x</p:attrName>
                                            </p:attrNameLst>
                                          </p:cBhvr>
                                          <p:tavLst>
                                            <p:tav tm="0">
                                              <p:val>
                                                <p:strVal val="1+#ppt_w/2"/>
                                              </p:val>
                                            </p:tav>
                                            <p:tav tm="100000">
                                              <p:val>
                                                <p:strVal val="#ppt_x"/>
                                              </p:val>
                                            </p:tav>
                                          </p:tavLst>
                                        </p:anim>
                                        <p:anim calcmode="lin" valueType="num" p14:bounceEnd="40000">
                                          <p:cBhvr additive="base">
                                            <p:cTn id="12" dur="50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nodePh="1" p14:presetBounceEnd="40000">
                                      <p:stCondLst>
                                        <p:cond delay="0"/>
                                      </p:stCondLst>
                                      <p:endCondLst>
                                        <p:cond evt="begin" delay="0">
                                          <p:tn val="13"/>
                                        </p:cond>
                                      </p:endCondLst>
                                      <p:childTnLst>
                                        <p:set>
                                          <p:cBhvr>
                                            <p:cTn id="14" dur="1" fill="hold">
                                              <p:stCondLst>
                                                <p:cond delay="0"/>
                                              </p:stCondLst>
                                            </p:cTn>
                                            <p:tgtEl>
                                              <p:spTgt spid="6"/>
                                            </p:tgtEl>
                                            <p:attrNameLst>
                                              <p:attrName>style.visibility</p:attrName>
                                            </p:attrNameLst>
                                          </p:cBhvr>
                                          <p:to>
                                            <p:strVal val="visible"/>
                                          </p:to>
                                        </p:set>
                                        <p:anim calcmode="lin" valueType="num" p14:bounceEnd="40000">
                                          <p:cBhvr additive="base">
                                            <p:cTn id="15" dur="500" fill="hold"/>
                                            <p:tgtEl>
                                              <p:spTgt spid="6"/>
                                            </p:tgtEl>
                                            <p:attrNameLst>
                                              <p:attrName>ppt_x</p:attrName>
                                            </p:attrNameLst>
                                          </p:cBhvr>
                                          <p:tavLst>
                                            <p:tav tm="0">
                                              <p:val>
                                                <p:strVal val="1+#ppt_w/2"/>
                                              </p:val>
                                            </p:tav>
                                            <p:tav tm="100000">
                                              <p:val>
                                                <p:strVal val="#ppt_x"/>
                                              </p:val>
                                            </p:tav>
                                          </p:tavLst>
                                        </p:anim>
                                        <p:anim calcmode="lin" valueType="num" p14:bounceEnd="40000">
                                          <p:cBhvr additive="base">
                                            <p:cTn id="16" dur="500" fill="hold"/>
                                            <p:tgtEl>
                                              <p:spTgt spid="6"/>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nodePh="1" p14:presetBounceEnd="40000">
                                      <p:stCondLst>
                                        <p:cond delay="0"/>
                                      </p:stCondLst>
                                      <p:endCondLst>
                                        <p:cond evt="begin" delay="0">
                                          <p:tn val="17"/>
                                        </p:cond>
                                      </p:endCondLst>
                                      <p:childTnLst>
                                        <p:set>
                                          <p:cBhvr>
                                            <p:cTn id="18" dur="1" fill="hold">
                                              <p:stCondLst>
                                                <p:cond delay="0"/>
                                              </p:stCondLst>
                                            </p:cTn>
                                            <p:tgtEl>
                                              <p:spTgt spid="7"/>
                                            </p:tgtEl>
                                            <p:attrNameLst>
                                              <p:attrName>style.visibility</p:attrName>
                                            </p:attrNameLst>
                                          </p:cBhvr>
                                          <p:to>
                                            <p:strVal val="visible"/>
                                          </p:to>
                                        </p:set>
                                        <p:anim calcmode="lin" valueType="num" p14:bounceEnd="40000">
                                          <p:cBhvr additive="base">
                                            <p:cTn id="19" dur="500" fill="hold"/>
                                            <p:tgtEl>
                                              <p:spTgt spid="7"/>
                                            </p:tgtEl>
                                            <p:attrNameLst>
                                              <p:attrName>ppt_x</p:attrName>
                                            </p:attrNameLst>
                                          </p:cBhvr>
                                          <p:tavLst>
                                            <p:tav tm="0">
                                              <p:val>
                                                <p:strVal val="1+#ppt_w/2"/>
                                              </p:val>
                                            </p:tav>
                                            <p:tav tm="100000">
                                              <p:val>
                                                <p:strVal val="#ppt_x"/>
                                              </p:val>
                                            </p:tav>
                                          </p:tavLst>
                                        </p:anim>
                                        <p:anim calcmode="lin" valueType="num" p14:bounceEnd="40000">
                                          <p:cBhvr additive="base">
                                            <p:cTn id="20"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nodePh="1">
                                      <p:stCondLst>
                                        <p:cond delay="0"/>
                                      </p:stCondLst>
                                      <p:endCondLst>
                                        <p:cond evt="begin" delay="0">
                                          <p:tn val="5"/>
                                        </p:cond>
                                      </p:end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nodePh="1">
                                      <p:stCondLst>
                                        <p:cond delay="0"/>
                                      </p:stCondLst>
                                      <p:endCondLst>
                                        <p:cond evt="begin" delay="0">
                                          <p:tn val="9"/>
                                        </p:cond>
                                      </p:end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1+#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nodePh="1">
                                      <p:stCondLst>
                                        <p:cond delay="0"/>
                                      </p:stCondLst>
                                      <p:endCondLst>
                                        <p:cond evt="begin" delay="0">
                                          <p:tn val="13"/>
                                        </p:cond>
                                      </p:end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1+#ppt_w/2"/>
                                              </p:val>
                                            </p:tav>
                                            <p:tav tm="100000">
                                              <p:val>
                                                <p:strVal val="#ppt_x"/>
                                              </p:val>
                                            </p:tav>
                                          </p:tavLst>
                                        </p:anim>
                                        <p:anim calcmode="lin" valueType="num">
                                          <p:cBhvr additive="base">
                                            <p:cTn id="16" dur="500" fill="hold"/>
                                            <p:tgtEl>
                                              <p:spTgt spid="6"/>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nodePh="1">
                                      <p:stCondLst>
                                        <p:cond delay="0"/>
                                      </p:stCondLst>
                                      <p:endCondLst>
                                        <p:cond evt="begin" delay="0">
                                          <p:tn val="17"/>
                                        </p:cond>
                                      </p:end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1+#ppt_w/2"/>
                                              </p:val>
                                            </p:tav>
                                            <p:tav tm="100000">
                                              <p:val>
                                                <p:strVal val="#ppt_x"/>
                                              </p:val>
                                            </p:tav>
                                          </p:tavLst>
                                        </p:anim>
                                        <p:anim calcmode="lin" valueType="num">
                                          <p:cBhvr additive="base">
                                            <p:cTn id="20"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userDrawn="1">
  <p:cSld name="1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p>
        </p:txBody>
      </p:sp>
      <p:sp>
        <p:nvSpPr>
          <p:cNvPr id="9" name="Slide Number Placeholder 8"/>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FBB392-6104-4FAD-A785-69F10E13704E}"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4" name="Text Placeholder 3"/>
          <p:cNvSpPr>
            <a:spLocks noGrp="1"/>
          </p:cNvSpPr>
          <p:nvPr>
            <p:ph type="body" sz="quarter" idx="12" hasCustomPrompt="1"/>
          </p:nvPr>
        </p:nvSpPr>
        <p:spPr>
          <a:xfrm>
            <a:off x="838200" y="667447"/>
            <a:ext cx="10515600" cy="321919"/>
          </a:xfrm>
        </p:spPr>
        <p:txBody>
          <a:bodyPr anchor="b">
            <a:normAutofit/>
          </a:bodyPr>
          <a:lstStyle>
            <a:lvl1pPr marL="0" indent="0" algn="ctr">
              <a:buNone/>
              <a:defRPr sz="1200" b="1" i="1">
                <a:solidFill>
                  <a:schemeClr val="accent1"/>
                </a:solidFill>
              </a:defRPr>
            </a:lvl1pPr>
          </a:lstStyle>
          <a:p>
            <a:pPr lvl="0"/>
            <a:r>
              <a:rPr lang="en-US" dirty="0"/>
              <a:t>Subtitle</a:t>
            </a:r>
          </a:p>
        </p:txBody>
      </p:sp>
      <p:sp>
        <p:nvSpPr>
          <p:cNvPr id="5" name="Picture Placeholder 2"/>
          <p:cNvSpPr>
            <a:spLocks noGrp="1"/>
          </p:cNvSpPr>
          <p:nvPr>
            <p:ph type="pic" sz="quarter" idx="13"/>
          </p:nvPr>
        </p:nvSpPr>
        <p:spPr>
          <a:xfrm>
            <a:off x="1023974" y="1735547"/>
            <a:ext cx="661753" cy="661753"/>
          </a:xfrm>
          <a:prstGeom prst="ellipse">
            <a:avLst/>
          </a:prstGeom>
        </p:spPr>
        <p:txBody>
          <a:bodyPr>
            <a:normAutofit/>
          </a:bodyPr>
          <a:lstStyle>
            <a:lvl1pPr marL="0" indent="0">
              <a:buNone/>
              <a:defRPr sz="1200"/>
            </a:lvl1pPr>
          </a:lstStyle>
          <a:p>
            <a:endParaRPr lang="en-US" dirty="0"/>
          </a:p>
        </p:txBody>
      </p:sp>
      <p:sp>
        <p:nvSpPr>
          <p:cNvPr id="6" name="Picture Placeholder 2"/>
          <p:cNvSpPr>
            <a:spLocks noGrp="1"/>
          </p:cNvSpPr>
          <p:nvPr>
            <p:ph type="pic" sz="quarter" idx="14"/>
          </p:nvPr>
        </p:nvSpPr>
        <p:spPr>
          <a:xfrm>
            <a:off x="1815607" y="1735547"/>
            <a:ext cx="661753" cy="661753"/>
          </a:xfrm>
          <a:prstGeom prst="ellipse">
            <a:avLst/>
          </a:prstGeom>
        </p:spPr>
        <p:txBody>
          <a:bodyPr>
            <a:normAutofit/>
          </a:bodyPr>
          <a:lstStyle>
            <a:lvl1pPr marL="0" indent="0">
              <a:buNone/>
              <a:defRPr sz="1200"/>
            </a:lvl1pPr>
          </a:lstStyle>
          <a:p>
            <a:endParaRPr lang="en-US" dirty="0"/>
          </a:p>
        </p:txBody>
      </p:sp>
      <p:sp>
        <p:nvSpPr>
          <p:cNvPr id="7" name="Picture Placeholder 2"/>
          <p:cNvSpPr>
            <a:spLocks noGrp="1"/>
          </p:cNvSpPr>
          <p:nvPr>
            <p:ph type="pic" sz="quarter" idx="15"/>
          </p:nvPr>
        </p:nvSpPr>
        <p:spPr>
          <a:xfrm>
            <a:off x="2607240" y="1735547"/>
            <a:ext cx="661753" cy="661753"/>
          </a:xfrm>
          <a:prstGeom prst="ellipse">
            <a:avLst/>
          </a:prstGeom>
        </p:spPr>
        <p:txBody>
          <a:bodyPr>
            <a:normAutofit/>
          </a:bodyPr>
          <a:lstStyle>
            <a:lvl1pPr marL="0" indent="0">
              <a:buNone/>
              <a:defRPr sz="1200"/>
            </a:lvl1pPr>
          </a:lstStyle>
          <a:p>
            <a:endParaRPr lang="en-US" dirty="0"/>
          </a:p>
        </p:txBody>
      </p:sp>
      <p:sp>
        <p:nvSpPr>
          <p:cNvPr id="8" name="Picture Placeholder 2"/>
          <p:cNvSpPr>
            <a:spLocks noGrp="1"/>
          </p:cNvSpPr>
          <p:nvPr>
            <p:ph type="pic" sz="quarter" idx="16"/>
          </p:nvPr>
        </p:nvSpPr>
        <p:spPr>
          <a:xfrm>
            <a:off x="3398873" y="1735547"/>
            <a:ext cx="661753" cy="661753"/>
          </a:xfrm>
          <a:prstGeom prst="ellipse">
            <a:avLst/>
          </a:prstGeom>
        </p:spPr>
        <p:txBody>
          <a:bodyPr>
            <a:normAutofit/>
          </a:bodyPr>
          <a:lstStyle>
            <a:lvl1pPr marL="0" indent="0">
              <a:buNone/>
              <a:defRPr sz="1200"/>
            </a:lvl1pPr>
          </a:lstStyle>
          <a:p>
            <a:endParaRPr lang="en-US" dirty="0"/>
          </a:p>
        </p:txBody>
      </p:sp>
      <p:sp>
        <p:nvSpPr>
          <p:cNvPr id="10" name="Picture Placeholder 2"/>
          <p:cNvSpPr>
            <a:spLocks noGrp="1"/>
          </p:cNvSpPr>
          <p:nvPr>
            <p:ph type="pic" sz="quarter" idx="17"/>
          </p:nvPr>
        </p:nvSpPr>
        <p:spPr>
          <a:xfrm>
            <a:off x="4190506" y="1735547"/>
            <a:ext cx="661753" cy="661753"/>
          </a:xfrm>
          <a:prstGeom prst="ellipse">
            <a:avLst/>
          </a:prstGeom>
        </p:spPr>
        <p:txBody>
          <a:bodyPr>
            <a:normAutofit/>
          </a:bodyPr>
          <a:lstStyle>
            <a:lvl1pPr marL="0" indent="0">
              <a:buNone/>
              <a:defRPr sz="1200"/>
            </a:lvl1pPr>
          </a:lstStyle>
          <a:p>
            <a:endParaRPr lang="en-US" dirty="0"/>
          </a:p>
        </p:txBody>
      </p:sp>
      <p:sp>
        <p:nvSpPr>
          <p:cNvPr id="11" name="Picture Placeholder 2"/>
          <p:cNvSpPr>
            <a:spLocks noGrp="1"/>
          </p:cNvSpPr>
          <p:nvPr>
            <p:ph type="pic" sz="quarter" idx="18"/>
          </p:nvPr>
        </p:nvSpPr>
        <p:spPr>
          <a:xfrm>
            <a:off x="4982139" y="1735547"/>
            <a:ext cx="661753" cy="661753"/>
          </a:xfrm>
          <a:prstGeom prst="ellipse">
            <a:avLst/>
          </a:prstGeom>
        </p:spPr>
        <p:txBody>
          <a:bodyPr>
            <a:normAutofit/>
          </a:bodyPr>
          <a:lstStyle>
            <a:lvl1pPr marL="0" indent="0">
              <a:buNone/>
              <a:defRPr sz="1200"/>
            </a:lvl1pPr>
          </a:lstStyle>
          <a:p>
            <a:endParaRPr lang="en-US" dirty="0"/>
          </a:p>
        </p:txBody>
      </p:sp>
      <p:sp>
        <p:nvSpPr>
          <p:cNvPr id="12" name="Picture Placeholder 2"/>
          <p:cNvSpPr>
            <a:spLocks noGrp="1"/>
          </p:cNvSpPr>
          <p:nvPr>
            <p:ph type="pic" sz="quarter" idx="19"/>
          </p:nvPr>
        </p:nvSpPr>
        <p:spPr>
          <a:xfrm>
            <a:off x="5773772" y="1735547"/>
            <a:ext cx="661753" cy="661753"/>
          </a:xfrm>
          <a:prstGeom prst="ellipse">
            <a:avLst/>
          </a:prstGeom>
        </p:spPr>
        <p:txBody>
          <a:bodyPr>
            <a:normAutofit/>
          </a:bodyPr>
          <a:lstStyle>
            <a:lvl1pPr marL="0" indent="0">
              <a:buNone/>
              <a:defRPr sz="1200"/>
            </a:lvl1pPr>
          </a:lstStyle>
          <a:p>
            <a:endParaRPr lang="en-US" dirty="0"/>
          </a:p>
        </p:txBody>
      </p:sp>
      <p:sp>
        <p:nvSpPr>
          <p:cNvPr id="13" name="Picture Placeholder 2"/>
          <p:cNvSpPr>
            <a:spLocks noGrp="1"/>
          </p:cNvSpPr>
          <p:nvPr>
            <p:ph type="pic" sz="quarter" idx="20"/>
          </p:nvPr>
        </p:nvSpPr>
        <p:spPr>
          <a:xfrm>
            <a:off x="6565405" y="1735547"/>
            <a:ext cx="661753" cy="661753"/>
          </a:xfrm>
          <a:prstGeom prst="ellipse">
            <a:avLst/>
          </a:prstGeom>
        </p:spPr>
        <p:txBody>
          <a:bodyPr>
            <a:normAutofit/>
          </a:bodyPr>
          <a:lstStyle>
            <a:lvl1pPr marL="0" indent="0">
              <a:buNone/>
              <a:defRPr sz="1200"/>
            </a:lvl1pPr>
          </a:lstStyle>
          <a:p>
            <a:endParaRPr lang="en-US" dirty="0"/>
          </a:p>
        </p:txBody>
      </p:sp>
      <p:sp>
        <p:nvSpPr>
          <p:cNvPr id="14" name="Picture Placeholder 2"/>
          <p:cNvSpPr>
            <a:spLocks noGrp="1"/>
          </p:cNvSpPr>
          <p:nvPr>
            <p:ph type="pic" sz="quarter" idx="21"/>
          </p:nvPr>
        </p:nvSpPr>
        <p:spPr>
          <a:xfrm>
            <a:off x="7357038" y="1735547"/>
            <a:ext cx="661753" cy="661753"/>
          </a:xfrm>
          <a:prstGeom prst="ellipse">
            <a:avLst/>
          </a:prstGeom>
        </p:spPr>
        <p:txBody>
          <a:bodyPr>
            <a:normAutofit/>
          </a:bodyPr>
          <a:lstStyle>
            <a:lvl1pPr marL="0" indent="0">
              <a:buNone/>
              <a:defRPr sz="1200"/>
            </a:lvl1pPr>
          </a:lstStyle>
          <a:p>
            <a:endParaRPr lang="en-US" dirty="0"/>
          </a:p>
        </p:txBody>
      </p:sp>
      <p:sp>
        <p:nvSpPr>
          <p:cNvPr id="15" name="Picture Placeholder 2"/>
          <p:cNvSpPr>
            <a:spLocks noGrp="1"/>
          </p:cNvSpPr>
          <p:nvPr>
            <p:ph type="pic" sz="quarter" idx="22"/>
          </p:nvPr>
        </p:nvSpPr>
        <p:spPr>
          <a:xfrm>
            <a:off x="8148671" y="1735547"/>
            <a:ext cx="661753" cy="661753"/>
          </a:xfrm>
          <a:prstGeom prst="ellipse">
            <a:avLst/>
          </a:prstGeom>
        </p:spPr>
        <p:txBody>
          <a:bodyPr>
            <a:normAutofit/>
          </a:bodyPr>
          <a:lstStyle>
            <a:lvl1pPr marL="0" indent="0">
              <a:buNone/>
              <a:defRPr sz="1200"/>
            </a:lvl1pPr>
          </a:lstStyle>
          <a:p>
            <a:endParaRPr lang="en-US" dirty="0"/>
          </a:p>
        </p:txBody>
      </p:sp>
      <p:sp>
        <p:nvSpPr>
          <p:cNvPr id="16" name="Picture Placeholder 2"/>
          <p:cNvSpPr>
            <a:spLocks noGrp="1"/>
          </p:cNvSpPr>
          <p:nvPr>
            <p:ph type="pic" sz="quarter" idx="23"/>
          </p:nvPr>
        </p:nvSpPr>
        <p:spPr>
          <a:xfrm>
            <a:off x="8940304" y="1735547"/>
            <a:ext cx="661753" cy="661753"/>
          </a:xfrm>
          <a:prstGeom prst="ellipse">
            <a:avLst/>
          </a:prstGeom>
        </p:spPr>
        <p:txBody>
          <a:bodyPr>
            <a:normAutofit/>
          </a:bodyPr>
          <a:lstStyle>
            <a:lvl1pPr marL="0" indent="0">
              <a:buNone/>
              <a:defRPr sz="1200"/>
            </a:lvl1pPr>
          </a:lstStyle>
          <a:p>
            <a:endParaRPr lang="en-US" dirty="0"/>
          </a:p>
        </p:txBody>
      </p:sp>
      <p:sp>
        <p:nvSpPr>
          <p:cNvPr id="17" name="Picture Placeholder 2"/>
          <p:cNvSpPr>
            <a:spLocks noGrp="1"/>
          </p:cNvSpPr>
          <p:nvPr>
            <p:ph type="pic" sz="quarter" idx="24"/>
          </p:nvPr>
        </p:nvSpPr>
        <p:spPr>
          <a:xfrm>
            <a:off x="9731937" y="1735547"/>
            <a:ext cx="661753" cy="661753"/>
          </a:xfrm>
          <a:prstGeom prst="ellipse">
            <a:avLst/>
          </a:prstGeom>
        </p:spPr>
        <p:txBody>
          <a:bodyPr>
            <a:normAutofit/>
          </a:bodyPr>
          <a:lstStyle>
            <a:lvl1pPr marL="0" indent="0">
              <a:buNone/>
              <a:defRPr sz="1200"/>
            </a:lvl1pPr>
          </a:lstStyle>
          <a:p>
            <a:endParaRPr lang="en-US" dirty="0"/>
          </a:p>
        </p:txBody>
      </p:sp>
      <p:sp>
        <p:nvSpPr>
          <p:cNvPr id="18" name="Picture Placeholder 2"/>
          <p:cNvSpPr>
            <a:spLocks noGrp="1"/>
          </p:cNvSpPr>
          <p:nvPr>
            <p:ph type="pic" sz="quarter" idx="25"/>
          </p:nvPr>
        </p:nvSpPr>
        <p:spPr>
          <a:xfrm>
            <a:off x="10523574" y="1735547"/>
            <a:ext cx="661753" cy="661753"/>
          </a:xfrm>
          <a:prstGeom prst="ellipse">
            <a:avLst/>
          </a:prstGeom>
        </p:spPr>
        <p:txBody>
          <a:bodyPr>
            <a:normAutofit/>
          </a:bodyPr>
          <a:lstStyle>
            <a:lvl1pPr marL="0" indent="0">
              <a:buNone/>
              <a:defRPr sz="1200"/>
            </a:lvl1pPr>
          </a:lstStyle>
          <a:p>
            <a:endParaRPr lang="en-US" dirty="0"/>
          </a:p>
        </p:txBody>
      </p:sp>
      <p:sp>
        <p:nvSpPr>
          <p:cNvPr id="19" name="Picture Placeholder 2"/>
          <p:cNvSpPr>
            <a:spLocks noGrp="1"/>
          </p:cNvSpPr>
          <p:nvPr>
            <p:ph type="pic" sz="quarter" idx="26"/>
          </p:nvPr>
        </p:nvSpPr>
        <p:spPr>
          <a:xfrm>
            <a:off x="1023974" y="2548347"/>
            <a:ext cx="661753" cy="661753"/>
          </a:xfrm>
          <a:prstGeom prst="ellipse">
            <a:avLst/>
          </a:prstGeom>
        </p:spPr>
        <p:txBody>
          <a:bodyPr>
            <a:normAutofit/>
          </a:bodyPr>
          <a:lstStyle>
            <a:lvl1pPr marL="0" indent="0">
              <a:buNone/>
              <a:defRPr sz="1200"/>
            </a:lvl1pPr>
          </a:lstStyle>
          <a:p>
            <a:endParaRPr lang="en-US" dirty="0"/>
          </a:p>
        </p:txBody>
      </p:sp>
      <p:sp>
        <p:nvSpPr>
          <p:cNvPr id="20" name="Picture Placeholder 2"/>
          <p:cNvSpPr>
            <a:spLocks noGrp="1"/>
          </p:cNvSpPr>
          <p:nvPr>
            <p:ph type="pic" sz="quarter" idx="27"/>
          </p:nvPr>
        </p:nvSpPr>
        <p:spPr>
          <a:xfrm>
            <a:off x="1815607" y="2548347"/>
            <a:ext cx="661753" cy="661753"/>
          </a:xfrm>
          <a:prstGeom prst="ellipse">
            <a:avLst/>
          </a:prstGeom>
        </p:spPr>
        <p:txBody>
          <a:bodyPr>
            <a:normAutofit/>
          </a:bodyPr>
          <a:lstStyle>
            <a:lvl1pPr marL="0" indent="0">
              <a:buNone/>
              <a:defRPr sz="1200"/>
            </a:lvl1pPr>
          </a:lstStyle>
          <a:p>
            <a:endParaRPr lang="en-US" dirty="0"/>
          </a:p>
        </p:txBody>
      </p:sp>
      <p:sp>
        <p:nvSpPr>
          <p:cNvPr id="21" name="Picture Placeholder 2"/>
          <p:cNvSpPr>
            <a:spLocks noGrp="1"/>
          </p:cNvSpPr>
          <p:nvPr>
            <p:ph type="pic" sz="quarter" idx="28"/>
          </p:nvPr>
        </p:nvSpPr>
        <p:spPr>
          <a:xfrm>
            <a:off x="2607240" y="2548347"/>
            <a:ext cx="661753" cy="661753"/>
          </a:xfrm>
          <a:prstGeom prst="ellipse">
            <a:avLst/>
          </a:prstGeom>
        </p:spPr>
        <p:txBody>
          <a:bodyPr>
            <a:normAutofit/>
          </a:bodyPr>
          <a:lstStyle>
            <a:lvl1pPr marL="0" indent="0">
              <a:buNone/>
              <a:defRPr sz="1200"/>
            </a:lvl1pPr>
          </a:lstStyle>
          <a:p>
            <a:endParaRPr lang="en-US" dirty="0"/>
          </a:p>
        </p:txBody>
      </p:sp>
      <p:sp>
        <p:nvSpPr>
          <p:cNvPr id="22" name="Picture Placeholder 2"/>
          <p:cNvSpPr>
            <a:spLocks noGrp="1"/>
          </p:cNvSpPr>
          <p:nvPr>
            <p:ph type="pic" sz="quarter" idx="29"/>
          </p:nvPr>
        </p:nvSpPr>
        <p:spPr>
          <a:xfrm>
            <a:off x="3398873" y="2548347"/>
            <a:ext cx="661753" cy="661753"/>
          </a:xfrm>
          <a:prstGeom prst="ellipse">
            <a:avLst/>
          </a:prstGeom>
        </p:spPr>
        <p:txBody>
          <a:bodyPr>
            <a:normAutofit/>
          </a:bodyPr>
          <a:lstStyle>
            <a:lvl1pPr marL="0" indent="0">
              <a:buNone/>
              <a:defRPr sz="1200"/>
            </a:lvl1pPr>
          </a:lstStyle>
          <a:p>
            <a:endParaRPr lang="en-US" dirty="0"/>
          </a:p>
        </p:txBody>
      </p:sp>
      <p:sp>
        <p:nvSpPr>
          <p:cNvPr id="23" name="Picture Placeholder 2"/>
          <p:cNvSpPr>
            <a:spLocks noGrp="1"/>
          </p:cNvSpPr>
          <p:nvPr>
            <p:ph type="pic" sz="quarter" idx="30"/>
          </p:nvPr>
        </p:nvSpPr>
        <p:spPr>
          <a:xfrm>
            <a:off x="4190506" y="2548347"/>
            <a:ext cx="661753" cy="661753"/>
          </a:xfrm>
          <a:prstGeom prst="ellipse">
            <a:avLst/>
          </a:prstGeom>
        </p:spPr>
        <p:txBody>
          <a:bodyPr>
            <a:normAutofit/>
          </a:bodyPr>
          <a:lstStyle>
            <a:lvl1pPr marL="0" indent="0">
              <a:buNone/>
              <a:defRPr sz="1200"/>
            </a:lvl1pPr>
          </a:lstStyle>
          <a:p>
            <a:endParaRPr lang="en-US" dirty="0"/>
          </a:p>
        </p:txBody>
      </p:sp>
    </p:spTree>
    <p:extLst>
      <p:ext uri="{BB962C8B-B14F-4D97-AF65-F5344CB8AC3E}">
        <p14:creationId xmlns:p14="http://schemas.microsoft.com/office/powerpoint/2010/main" val="220998865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nodePh="1">
                                  <p:stCondLst>
                                    <p:cond delay="0"/>
                                  </p:stCondLst>
                                  <p:endCondLst>
                                    <p:cond evt="begin" delay="0">
                                      <p:tn val="5"/>
                                    </p:cond>
                                  </p:end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grpId="0" nodeType="withEffect" nodePh="1">
                                  <p:stCondLst>
                                    <p:cond delay="0"/>
                                  </p:stCondLst>
                                  <p:endCondLst>
                                    <p:cond evt="begin" delay="0">
                                      <p:tn val="10"/>
                                    </p:cond>
                                  </p:end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par>
                                <p:cTn id="15" presetID="53" presetClass="entr" presetSubtype="16" fill="hold" grpId="0" nodeType="withEffect" nodePh="1">
                                  <p:stCondLst>
                                    <p:cond delay="0"/>
                                  </p:stCondLst>
                                  <p:endCondLst>
                                    <p:cond evt="begin" delay="0">
                                      <p:tn val="15"/>
                                    </p:cond>
                                  </p:end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par>
                                <p:cTn id="20" presetID="53" presetClass="entr" presetSubtype="16" fill="hold" grpId="0" nodeType="withEffect" nodePh="1">
                                  <p:stCondLst>
                                    <p:cond delay="0"/>
                                  </p:stCondLst>
                                  <p:endCondLst>
                                    <p:cond evt="begin" delay="0">
                                      <p:tn val="20"/>
                                    </p:cond>
                                  </p:endCondLst>
                                  <p:childTnLst>
                                    <p:set>
                                      <p:cBhvr>
                                        <p:cTn id="21" dur="1" fill="hold">
                                          <p:stCondLst>
                                            <p:cond delay="0"/>
                                          </p:stCondLst>
                                        </p:cTn>
                                        <p:tgtEl>
                                          <p:spTgt spid="8"/>
                                        </p:tgtEl>
                                        <p:attrNameLst>
                                          <p:attrName>style.visibility</p:attrName>
                                        </p:attrNameLst>
                                      </p:cBhvr>
                                      <p:to>
                                        <p:strVal val="visible"/>
                                      </p:to>
                                    </p:set>
                                    <p:anim calcmode="lin" valueType="num">
                                      <p:cBhvr>
                                        <p:cTn id="22" dur="500" fill="hold"/>
                                        <p:tgtEl>
                                          <p:spTgt spid="8"/>
                                        </p:tgtEl>
                                        <p:attrNameLst>
                                          <p:attrName>ppt_w</p:attrName>
                                        </p:attrNameLst>
                                      </p:cBhvr>
                                      <p:tavLst>
                                        <p:tav tm="0">
                                          <p:val>
                                            <p:fltVal val="0"/>
                                          </p:val>
                                        </p:tav>
                                        <p:tav tm="100000">
                                          <p:val>
                                            <p:strVal val="#ppt_w"/>
                                          </p:val>
                                        </p:tav>
                                      </p:tavLst>
                                    </p:anim>
                                    <p:anim calcmode="lin" valueType="num">
                                      <p:cBhvr>
                                        <p:cTn id="23" dur="500" fill="hold"/>
                                        <p:tgtEl>
                                          <p:spTgt spid="8"/>
                                        </p:tgtEl>
                                        <p:attrNameLst>
                                          <p:attrName>ppt_h</p:attrName>
                                        </p:attrNameLst>
                                      </p:cBhvr>
                                      <p:tavLst>
                                        <p:tav tm="0">
                                          <p:val>
                                            <p:fltVal val="0"/>
                                          </p:val>
                                        </p:tav>
                                        <p:tav tm="100000">
                                          <p:val>
                                            <p:strVal val="#ppt_h"/>
                                          </p:val>
                                        </p:tav>
                                      </p:tavLst>
                                    </p:anim>
                                    <p:animEffect transition="in" filter="fade">
                                      <p:cBhvr>
                                        <p:cTn id="24" dur="500"/>
                                        <p:tgtEl>
                                          <p:spTgt spid="8"/>
                                        </p:tgtEl>
                                      </p:cBhvr>
                                    </p:animEffect>
                                  </p:childTnLst>
                                </p:cTn>
                              </p:par>
                              <p:par>
                                <p:cTn id="25" presetID="53" presetClass="entr" presetSubtype="16" fill="hold" grpId="0" nodeType="withEffect" nodePh="1">
                                  <p:stCondLst>
                                    <p:cond delay="0"/>
                                  </p:stCondLst>
                                  <p:endCondLst>
                                    <p:cond evt="begin" delay="0">
                                      <p:tn val="25"/>
                                    </p:cond>
                                  </p:endCondLst>
                                  <p:childTnLst>
                                    <p:set>
                                      <p:cBhvr>
                                        <p:cTn id="26" dur="1" fill="hold">
                                          <p:stCondLst>
                                            <p:cond delay="0"/>
                                          </p:stCondLst>
                                        </p:cTn>
                                        <p:tgtEl>
                                          <p:spTgt spid="10"/>
                                        </p:tgtEl>
                                        <p:attrNameLst>
                                          <p:attrName>style.visibility</p:attrName>
                                        </p:attrNameLst>
                                      </p:cBhvr>
                                      <p:to>
                                        <p:strVal val="visible"/>
                                      </p:to>
                                    </p:set>
                                    <p:anim calcmode="lin" valueType="num">
                                      <p:cBhvr>
                                        <p:cTn id="27" dur="500" fill="hold"/>
                                        <p:tgtEl>
                                          <p:spTgt spid="10"/>
                                        </p:tgtEl>
                                        <p:attrNameLst>
                                          <p:attrName>ppt_w</p:attrName>
                                        </p:attrNameLst>
                                      </p:cBhvr>
                                      <p:tavLst>
                                        <p:tav tm="0">
                                          <p:val>
                                            <p:fltVal val="0"/>
                                          </p:val>
                                        </p:tav>
                                        <p:tav tm="100000">
                                          <p:val>
                                            <p:strVal val="#ppt_w"/>
                                          </p:val>
                                        </p:tav>
                                      </p:tavLst>
                                    </p:anim>
                                    <p:anim calcmode="lin" valueType="num">
                                      <p:cBhvr>
                                        <p:cTn id="28" dur="500" fill="hold"/>
                                        <p:tgtEl>
                                          <p:spTgt spid="10"/>
                                        </p:tgtEl>
                                        <p:attrNameLst>
                                          <p:attrName>ppt_h</p:attrName>
                                        </p:attrNameLst>
                                      </p:cBhvr>
                                      <p:tavLst>
                                        <p:tav tm="0">
                                          <p:val>
                                            <p:fltVal val="0"/>
                                          </p:val>
                                        </p:tav>
                                        <p:tav tm="100000">
                                          <p:val>
                                            <p:strVal val="#ppt_h"/>
                                          </p:val>
                                        </p:tav>
                                      </p:tavLst>
                                    </p:anim>
                                    <p:animEffect transition="in" filter="fade">
                                      <p:cBhvr>
                                        <p:cTn id="29" dur="500"/>
                                        <p:tgtEl>
                                          <p:spTgt spid="10"/>
                                        </p:tgtEl>
                                      </p:cBhvr>
                                    </p:animEffect>
                                  </p:childTnLst>
                                </p:cTn>
                              </p:par>
                              <p:par>
                                <p:cTn id="30" presetID="53" presetClass="entr" presetSubtype="16" fill="hold" grpId="0" nodeType="withEffect" nodePh="1">
                                  <p:stCondLst>
                                    <p:cond delay="0"/>
                                  </p:stCondLst>
                                  <p:endCondLst>
                                    <p:cond evt="begin" delay="0">
                                      <p:tn val="30"/>
                                    </p:cond>
                                  </p:endCondLst>
                                  <p:childTnLst>
                                    <p:set>
                                      <p:cBhvr>
                                        <p:cTn id="31" dur="1" fill="hold">
                                          <p:stCondLst>
                                            <p:cond delay="0"/>
                                          </p:stCondLst>
                                        </p:cTn>
                                        <p:tgtEl>
                                          <p:spTgt spid="11"/>
                                        </p:tgtEl>
                                        <p:attrNameLst>
                                          <p:attrName>style.visibility</p:attrName>
                                        </p:attrNameLst>
                                      </p:cBhvr>
                                      <p:to>
                                        <p:strVal val="visible"/>
                                      </p:to>
                                    </p:set>
                                    <p:anim calcmode="lin" valueType="num">
                                      <p:cBhvr>
                                        <p:cTn id="32" dur="500" fill="hold"/>
                                        <p:tgtEl>
                                          <p:spTgt spid="11"/>
                                        </p:tgtEl>
                                        <p:attrNameLst>
                                          <p:attrName>ppt_w</p:attrName>
                                        </p:attrNameLst>
                                      </p:cBhvr>
                                      <p:tavLst>
                                        <p:tav tm="0">
                                          <p:val>
                                            <p:fltVal val="0"/>
                                          </p:val>
                                        </p:tav>
                                        <p:tav tm="100000">
                                          <p:val>
                                            <p:strVal val="#ppt_w"/>
                                          </p:val>
                                        </p:tav>
                                      </p:tavLst>
                                    </p:anim>
                                    <p:anim calcmode="lin" valueType="num">
                                      <p:cBhvr>
                                        <p:cTn id="33" dur="500" fill="hold"/>
                                        <p:tgtEl>
                                          <p:spTgt spid="11"/>
                                        </p:tgtEl>
                                        <p:attrNameLst>
                                          <p:attrName>ppt_h</p:attrName>
                                        </p:attrNameLst>
                                      </p:cBhvr>
                                      <p:tavLst>
                                        <p:tav tm="0">
                                          <p:val>
                                            <p:fltVal val="0"/>
                                          </p:val>
                                        </p:tav>
                                        <p:tav tm="100000">
                                          <p:val>
                                            <p:strVal val="#ppt_h"/>
                                          </p:val>
                                        </p:tav>
                                      </p:tavLst>
                                    </p:anim>
                                    <p:animEffect transition="in" filter="fade">
                                      <p:cBhvr>
                                        <p:cTn id="34" dur="500"/>
                                        <p:tgtEl>
                                          <p:spTgt spid="11"/>
                                        </p:tgtEl>
                                      </p:cBhvr>
                                    </p:animEffect>
                                  </p:childTnLst>
                                </p:cTn>
                              </p:par>
                              <p:par>
                                <p:cTn id="35" presetID="53" presetClass="entr" presetSubtype="16" fill="hold" grpId="0" nodeType="withEffect" nodePh="1">
                                  <p:stCondLst>
                                    <p:cond delay="0"/>
                                  </p:stCondLst>
                                  <p:endCondLst>
                                    <p:cond evt="begin" delay="0">
                                      <p:tn val="35"/>
                                    </p:cond>
                                  </p:endCondLst>
                                  <p:childTnLst>
                                    <p:set>
                                      <p:cBhvr>
                                        <p:cTn id="36" dur="1" fill="hold">
                                          <p:stCondLst>
                                            <p:cond delay="0"/>
                                          </p:stCondLst>
                                        </p:cTn>
                                        <p:tgtEl>
                                          <p:spTgt spid="12"/>
                                        </p:tgtEl>
                                        <p:attrNameLst>
                                          <p:attrName>style.visibility</p:attrName>
                                        </p:attrNameLst>
                                      </p:cBhvr>
                                      <p:to>
                                        <p:strVal val="visible"/>
                                      </p:to>
                                    </p:set>
                                    <p:anim calcmode="lin" valueType="num">
                                      <p:cBhvr>
                                        <p:cTn id="37" dur="500" fill="hold"/>
                                        <p:tgtEl>
                                          <p:spTgt spid="12"/>
                                        </p:tgtEl>
                                        <p:attrNameLst>
                                          <p:attrName>ppt_w</p:attrName>
                                        </p:attrNameLst>
                                      </p:cBhvr>
                                      <p:tavLst>
                                        <p:tav tm="0">
                                          <p:val>
                                            <p:fltVal val="0"/>
                                          </p:val>
                                        </p:tav>
                                        <p:tav tm="100000">
                                          <p:val>
                                            <p:strVal val="#ppt_w"/>
                                          </p:val>
                                        </p:tav>
                                      </p:tavLst>
                                    </p:anim>
                                    <p:anim calcmode="lin" valueType="num">
                                      <p:cBhvr>
                                        <p:cTn id="38" dur="500" fill="hold"/>
                                        <p:tgtEl>
                                          <p:spTgt spid="12"/>
                                        </p:tgtEl>
                                        <p:attrNameLst>
                                          <p:attrName>ppt_h</p:attrName>
                                        </p:attrNameLst>
                                      </p:cBhvr>
                                      <p:tavLst>
                                        <p:tav tm="0">
                                          <p:val>
                                            <p:fltVal val="0"/>
                                          </p:val>
                                        </p:tav>
                                        <p:tav tm="100000">
                                          <p:val>
                                            <p:strVal val="#ppt_h"/>
                                          </p:val>
                                        </p:tav>
                                      </p:tavLst>
                                    </p:anim>
                                    <p:animEffect transition="in" filter="fade">
                                      <p:cBhvr>
                                        <p:cTn id="39" dur="500"/>
                                        <p:tgtEl>
                                          <p:spTgt spid="12"/>
                                        </p:tgtEl>
                                      </p:cBhvr>
                                    </p:animEffect>
                                  </p:childTnLst>
                                </p:cTn>
                              </p:par>
                              <p:par>
                                <p:cTn id="40" presetID="53" presetClass="entr" presetSubtype="16" fill="hold" grpId="0" nodeType="withEffect" nodePh="1">
                                  <p:stCondLst>
                                    <p:cond delay="0"/>
                                  </p:stCondLst>
                                  <p:endCondLst>
                                    <p:cond evt="begin" delay="0">
                                      <p:tn val="40"/>
                                    </p:cond>
                                  </p:endCondLst>
                                  <p:childTnLst>
                                    <p:set>
                                      <p:cBhvr>
                                        <p:cTn id="41" dur="1" fill="hold">
                                          <p:stCondLst>
                                            <p:cond delay="0"/>
                                          </p:stCondLst>
                                        </p:cTn>
                                        <p:tgtEl>
                                          <p:spTgt spid="13"/>
                                        </p:tgtEl>
                                        <p:attrNameLst>
                                          <p:attrName>style.visibility</p:attrName>
                                        </p:attrNameLst>
                                      </p:cBhvr>
                                      <p:to>
                                        <p:strVal val="visible"/>
                                      </p:to>
                                    </p:set>
                                    <p:anim calcmode="lin" valueType="num">
                                      <p:cBhvr>
                                        <p:cTn id="42" dur="500" fill="hold"/>
                                        <p:tgtEl>
                                          <p:spTgt spid="13"/>
                                        </p:tgtEl>
                                        <p:attrNameLst>
                                          <p:attrName>ppt_w</p:attrName>
                                        </p:attrNameLst>
                                      </p:cBhvr>
                                      <p:tavLst>
                                        <p:tav tm="0">
                                          <p:val>
                                            <p:fltVal val="0"/>
                                          </p:val>
                                        </p:tav>
                                        <p:tav tm="100000">
                                          <p:val>
                                            <p:strVal val="#ppt_w"/>
                                          </p:val>
                                        </p:tav>
                                      </p:tavLst>
                                    </p:anim>
                                    <p:anim calcmode="lin" valueType="num">
                                      <p:cBhvr>
                                        <p:cTn id="43" dur="500" fill="hold"/>
                                        <p:tgtEl>
                                          <p:spTgt spid="13"/>
                                        </p:tgtEl>
                                        <p:attrNameLst>
                                          <p:attrName>ppt_h</p:attrName>
                                        </p:attrNameLst>
                                      </p:cBhvr>
                                      <p:tavLst>
                                        <p:tav tm="0">
                                          <p:val>
                                            <p:fltVal val="0"/>
                                          </p:val>
                                        </p:tav>
                                        <p:tav tm="100000">
                                          <p:val>
                                            <p:strVal val="#ppt_h"/>
                                          </p:val>
                                        </p:tav>
                                      </p:tavLst>
                                    </p:anim>
                                    <p:animEffect transition="in" filter="fade">
                                      <p:cBhvr>
                                        <p:cTn id="44" dur="500"/>
                                        <p:tgtEl>
                                          <p:spTgt spid="13"/>
                                        </p:tgtEl>
                                      </p:cBhvr>
                                    </p:animEffect>
                                  </p:childTnLst>
                                </p:cTn>
                              </p:par>
                              <p:par>
                                <p:cTn id="45" presetID="53" presetClass="entr" presetSubtype="16" fill="hold" grpId="0" nodeType="withEffect" nodePh="1">
                                  <p:stCondLst>
                                    <p:cond delay="0"/>
                                  </p:stCondLst>
                                  <p:endCondLst>
                                    <p:cond evt="begin" delay="0">
                                      <p:tn val="45"/>
                                    </p:cond>
                                  </p:endCondLst>
                                  <p:childTnLst>
                                    <p:set>
                                      <p:cBhvr>
                                        <p:cTn id="46" dur="1" fill="hold">
                                          <p:stCondLst>
                                            <p:cond delay="0"/>
                                          </p:stCondLst>
                                        </p:cTn>
                                        <p:tgtEl>
                                          <p:spTgt spid="14"/>
                                        </p:tgtEl>
                                        <p:attrNameLst>
                                          <p:attrName>style.visibility</p:attrName>
                                        </p:attrNameLst>
                                      </p:cBhvr>
                                      <p:to>
                                        <p:strVal val="visible"/>
                                      </p:to>
                                    </p:set>
                                    <p:anim calcmode="lin" valueType="num">
                                      <p:cBhvr>
                                        <p:cTn id="47" dur="500" fill="hold"/>
                                        <p:tgtEl>
                                          <p:spTgt spid="14"/>
                                        </p:tgtEl>
                                        <p:attrNameLst>
                                          <p:attrName>ppt_w</p:attrName>
                                        </p:attrNameLst>
                                      </p:cBhvr>
                                      <p:tavLst>
                                        <p:tav tm="0">
                                          <p:val>
                                            <p:fltVal val="0"/>
                                          </p:val>
                                        </p:tav>
                                        <p:tav tm="100000">
                                          <p:val>
                                            <p:strVal val="#ppt_w"/>
                                          </p:val>
                                        </p:tav>
                                      </p:tavLst>
                                    </p:anim>
                                    <p:anim calcmode="lin" valueType="num">
                                      <p:cBhvr>
                                        <p:cTn id="48" dur="500" fill="hold"/>
                                        <p:tgtEl>
                                          <p:spTgt spid="14"/>
                                        </p:tgtEl>
                                        <p:attrNameLst>
                                          <p:attrName>ppt_h</p:attrName>
                                        </p:attrNameLst>
                                      </p:cBhvr>
                                      <p:tavLst>
                                        <p:tav tm="0">
                                          <p:val>
                                            <p:fltVal val="0"/>
                                          </p:val>
                                        </p:tav>
                                        <p:tav tm="100000">
                                          <p:val>
                                            <p:strVal val="#ppt_h"/>
                                          </p:val>
                                        </p:tav>
                                      </p:tavLst>
                                    </p:anim>
                                    <p:animEffect transition="in" filter="fade">
                                      <p:cBhvr>
                                        <p:cTn id="49" dur="500"/>
                                        <p:tgtEl>
                                          <p:spTgt spid="14"/>
                                        </p:tgtEl>
                                      </p:cBhvr>
                                    </p:animEffect>
                                  </p:childTnLst>
                                </p:cTn>
                              </p:par>
                              <p:par>
                                <p:cTn id="50" presetID="53" presetClass="entr" presetSubtype="16" fill="hold" grpId="0" nodeType="withEffect" nodePh="1">
                                  <p:stCondLst>
                                    <p:cond delay="0"/>
                                  </p:stCondLst>
                                  <p:endCondLst>
                                    <p:cond evt="begin" delay="0">
                                      <p:tn val="50"/>
                                    </p:cond>
                                  </p:endCondLst>
                                  <p:childTnLst>
                                    <p:set>
                                      <p:cBhvr>
                                        <p:cTn id="51" dur="1" fill="hold">
                                          <p:stCondLst>
                                            <p:cond delay="0"/>
                                          </p:stCondLst>
                                        </p:cTn>
                                        <p:tgtEl>
                                          <p:spTgt spid="15"/>
                                        </p:tgtEl>
                                        <p:attrNameLst>
                                          <p:attrName>style.visibility</p:attrName>
                                        </p:attrNameLst>
                                      </p:cBhvr>
                                      <p:to>
                                        <p:strVal val="visible"/>
                                      </p:to>
                                    </p:set>
                                    <p:anim calcmode="lin" valueType="num">
                                      <p:cBhvr>
                                        <p:cTn id="52" dur="500" fill="hold"/>
                                        <p:tgtEl>
                                          <p:spTgt spid="15"/>
                                        </p:tgtEl>
                                        <p:attrNameLst>
                                          <p:attrName>ppt_w</p:attrName>
                                        </p:attrNameLst>
                                      </p:cBhvr>
                                      <p:tavLst>
                                        <p:tav tm="0">
                                          <p:val>
                                            <p:fltVal val="0"/>
                                          </p:val>
                                        </p:tav>
                                        <p:tav tm="100000">
                                          <p:val>
                                            <p:strVal val="#ppt_w"/>
                                          </p:val>
                                        </p:tav>
                                      </p:tavLst>
                                    </p:anim>
                                    <p:anim calcmode="lin" valueType="num">
                                      <p:cBhvr>
                                        <p:cTn id="53" dur="500" fill="hold"/>
                                        <p:tgtEl>
                                          <p:spTgt spid="15"/>
                                        </p:tgtEl>
                                        <p:attrNameLst>
                                          <p:attrName>ppt_h</p:attrName>
                                        </p:attrNameLst>
                                      </p:cBhvr>
                                      <p:tavLst>
                                        <p:tav tm="0">
                                          <p:val>
                                            <p:fltVal val="0"/>
                                          </p:val>
                                        </p:tav>
                                        <p:tav tm="100000">
                                          <p:val>
                                            <p:strVal val="#ppt_h"/>
                                          </p:val>
                                        </p:tav>
                                      </p:tavLst>
                                    </p:anim>
                                    <p:animEffect transition="in" filter="fade">
                                      <p:cBhvr>
                                        <p:cTn id="54" dur="500"/>
                                        <p:tgtEl>
                                          <p:spTgt spid="15"/>
                                        </p:tgtEl>
                                      </p:cBhvr>
                                    </p:animEffect>
                                  </p:childTnLst>
                                </p:cTn>
                              </p:par>
                              <p:par>
                                <p:cTn id="55" presetID="53" presetClass="entr" presetSubtype="16" fill="hold" grpId="0" nodeType="withEffect" nodePh="1">
                                  <p:stCondLst>
                                    <p:cond delay="0"/>
                                  </p:stCondLst>
                                  <p:endCondLst>
                                    <p:cond evt="begin" delay="0">
                                      <p:tn val="55"/>
                                    </p:cond>
                                  </p:endCondLst>
                                  <p:childTnLst>
                                    <p:set>
                                      <p:cBhvr>
                                        <p:cTn id="56" dur="1" fill="hold">
                                          <p:stCondLst>
                                            <p:cond delay="0"/>
                                          </p:stCondLst>
                                        </p:cTn>
                                        <p:tgtEl>
                                          <p:spTgt spid="16"/>
                                        </p:tgtEl>
                                        <p:attrNameLst>
                                          <p:attrName>style.visibility</p:attrName>
                                        </p:attrNameLst>
                                      </p:cBhvr>
                                      <p:to>
                                        <p:strVal val="visible"/>
                                      </p:to>
                                    </p:set>
                                    <p:anim calcmode="lin" valueType="num">
                                      <p:cBhvr>
                                        <p:cTn id="57" dur="500" fill="hold"/>
                                        <p:tgtEl>
                                          <p:spTgt spid="16"/>
                                        </p:tgtEl>
                                        <p:attrNameLst>
                                          <p:attrName>ppt_w</p:attrName>
                                        </p:attrNameLst>
                                      </p:cBhvr>
                                      <p:tavLst>
                                        <p:tav tm="0">
                                          <p:val>
                                            <p:fltVal val="0"/>
                                          </p:val>
                                        </p:tav>
                                        <p:tav tm="100000">
                                          <p:val>
                                            <p:strVal val="#ppt_w"/>
                                          </p:val>
                                        </p:tav>
                                      </p:tavLst>
                                    </p:anim>
                                    <p:anim calcmode="lin" valueType="num">
                                      <p:cBhvr>
                                        <p:cTn id="58" dur="500" fill="hold"/>
                                        <p:tgtEl>
                                          <p:spTgt spid="16"/>
                                        </p:tgtEl>
                                        <p:attrNameLst>
                                          <p:attrName>ppt_h</p:attrName>
                                        </p:attrNameLst>
                                      </p:cBhvr>
                                      <p:tavLst>
                                        <p:tav tm="0">
                                          <p:val>
                                            <p:fltVal val="0"/>
                                          </p:val>
                                        </p:tav>
                                        <p:tav tm="100000">
                                          <p:val>
                                            <p:strVal val="#ppt_h"/>
                                          </p:val>
                                        </p:tav>
                                      </p:tavLst>
                                    </p:anim>
                                    <p:animEffect transition="in" filter="fade">
                                      <p:cBhvr>
                                        <p:cTn id="59" dur="500"/>
                                        <p:tgtEl>
                                          <p:spTgt spid="16"/>
                                        </p:tgtEl>
                                      </p:cBhvr>
                                    </p:animEffect>
                                  </p:childTnLst>
                                </p:cTn>
                              </p:par>
                              <p:par>
                                <p:cTn id="60" presetID="53" presetClass="entr" presetSubtype="16" fill="hold" grpId="0" nodeType="withEffect" nodePh="1">
                                  <p:stCondLst>
                                    <p:cond delay="0"/>
                                  </p:stCondLst>
                                  <p:endCondLst>
                                    <p:cond evt="begin" delay="0">
                                      <p:tn val="60"/>
                                    </p:cond>
                                  </p:endCondLst>
                                  <p:childTnLst>
                                    <p:set>
                                      <p:cBhvr>
                                        <p:cTn id="61" dur="1" fill="hold">
                                          <p:stCondLst>
                                            <p:cond delay="0"/>
                                          </p:stCondLst>
                                        </p:cTn>
                                        <p:tgtEl>
                                          <p:spTgt spid="17"/>
                                        </p:tgtEl>
                                        <p:attrNameLst>
                                          <p:attrName>style.visibility</p:attrName>
                                        </p:attrNameLst>
                                      </p:cBhvr>
                                      <p:to>
                                        <p:strVal val="visible"/>
                                      </p:to>
                                    </p:set>
                                    <p:anim calcmode="lin" valueType="num">
                                      <p:cBhvr>
                                        <p:cTn id="62" dur="500" fill="hold"/>
                                        <p:tgtEl>
                                          <p:spTgt spid="17"/>
                                        </p:tgtEl>
                                        <p:attrNameLst>
                                          <p:attrName>ppt_w</p:attrName>
                                        </p:attrNameLst>
                                      </p:cBhvr>
                                      <p:tavLst>
                                        <p:tav tm="0">
                                          <p:val>
                                            <p:fltVal val="0"/>
                                          </p:val>
                                        </p:tav>
                                        <p:tav tm="100000">
                                          <p:val>
                                            <p:strVal val="#ppt_w"/>
                                          </p:val>
                                        </p:tav>
                                      </p:tavLst>
                                    </p:anim>
                                    <p:anim calcmode="lin" valueType="num">
                                      <p:cBhvr>
                                        <p:cTn id="63" dur="500" fill="hold"/>
                                        <p:tgtEl>
                                          <p:spTgt spid="17"/>
                                        </p:tgtEl>
                                        <p:attrNameLst>
                                          <p:attrName>ppt_h</p:attrName>
                                        </p:attrNameLst>
                                      </p:cBhvr>
                                      <p:tavLst>
                                        <p:tav tm="0">
                                          <p:val>
                                            <p:fltVal val="0"/>
                                          </p:val>
                                        </p:tav>
                                        <p:tav tm="100000">
                                          <p:val>
                                            <p:strVal val="#ppt_h"/>
                                          </p:val>
                                        </p:tav>
                                      </p:tavLst>
                                    </p:anim>
                                    <p:animEffect transition="in" filter="fade">
                                      <p:cBhvr>
                                        <p:cTn id="64" dur="500"/>
                                        <p:tgtEl>
                                          <p:spTgt spid="17"/>
                                        </p:tgtEl>
                                      </p:cBhvr>
                                    </p:animEffect>
                                  </p:childTnLst>
                                </p:cTn>
                              </p:par>
                              <p:par>
                                <p:cTn id="65" presetID="53" presetClass="entr" presetSubtype="16" fill="hold" grpId="0" nodeType="withEffect" nodePh="1">
                                  <p:stCondLst>
                                    <p:cond delay="0"/>
                                  </p:stCondLst>
                                  <p:endCondLst>
                                    <p:cond evt="begin" delay="0">
                                      <p:tn val="65"/>
                                    </p:cond>
                                  </p:endCondLst>
                                  <p:childTnLst>
                                    <p:set>
                                      <p:cBhvr>
                                        <p:cTn id="66" dur="1" fill="hold">
                                          <p:stCondLst>
                                            <p:cond delay="0"/>
                                          </p:stCondLst>
                                        </p:cTn>
                                        <p:tgtEl>
                                          <p:spTgt spid="18"/>
                                        </p:tgtEl>
                                        <p:attrNameLst>
                                          <p:attrName>style.visibility</p:attrName>
                                        </p:attrNameLst>
                                      </p:cBhvr>
                                      <p:to>
                                        <p:strVal val="visible"/>
                                      </p:to>
                                    </p:set>
                                    <p:anim calcmode="lin" valueType="num">
                                      <p:cBhvr>
                                        <p:cTn id="67" dur="500" fill="hold"/>
                                        <p:tgtEl>
                                          <p:spTgt spid="18"/>
                                        </p:tgtEl>
                                        <p:attrNameLst>
                                          <p:attrName>ppt_w</p:attrName>
                                        </p:attrNameLst>
                                      </p:cBhvr>
                                      <p:tavLst>
                                        <p:tav tm="0">
                                          <p:val>
                                            <p:fltVal val="0"/>
                                          </p:val>
                                        </p:tav>
                                        <p:tav tm="100000">
                                          <p:val>
                                            <p:strVal val="#ppt_w"/>
                                          </p:val>
                                        </p:tav>
                                      </p:tavLst>
                                    </p:anim>
                                    <p:anim calcmode="lin" valueType="num">
                                      <p:cBhvr>
                                        <p:cTn id="68" dur="500" fill="hold"/>
                                        <p:tgtEl>
                                          <p:spTgt spid="18"/>
                                        </p:tgtEl>
                                        <p:attrNameLst>
                                          <p:attrName>ppt_h</p:attrName>
                                        </p:attrNameLst>
                                      </p:cBhvr>
                                      <p:tavLst>
                                        <p:tav tm="0">
                                          <p:val>
                                            <p:fltVal val="0"/>
                                          </p:val>
                                        </p:tav>
                                        <p:tav tm="100000">
                                          <p:val>
                                            <p:strVal val="#ppt_h"/>
                                          </p:val>
                                        </p:tav>
                                      </p:tavLst>
                                    </p:anim>
                                    <p:animEffect transition="in" filter="fade">
                                      <p:cBhvr>
                                        <p:cTn id="69" dur="500"/>
                                        <p:tgtEl>
                                          <p:spTgt spid="18"/>
                                        </p:tgtEl>
                                      </p:cBhvr>
                                    </p:animEffect>
                                  </p:childTnLst>
                                </p:cTn>
                              </p:par>
                              <p:par>
                                <p:cTn id="70" presetID="53" presetClass="entr" presetSubtype="16" fill="hold" grpId="0" nodeType="withEffect" nodePh="1">
                                  <p:stCondLst>
                                    <p:cond delay="0"/>
                                  </p:stCondLst>
                                  <p:endCondLst>
                                    <p:cond evt="begin" delay="0">
                                      <p:tn val="70"/>
                                    </p:cond>
                                  </p:endCondLst>
                                  <p:childTnLst>
                                    <p:set>
                                      <p:cBhvr>
                                        <p:cTn id="71" dur="1" fill="hold">
                                          <p:stCondLst>
                                            <p:cond delay="0"/>
                                          </p:stCondLst>
                                        </p:cTn>
                                        <p:tgtEl>
                                          <p:spTgt spid="19"/>
                                        </p:tgtEl>
                                        <p:attrNameLst>
                                          <p:attrName>style.visibility</p:attrName>
                                        </p:attrNameLst>
                                      </p:cBhvr>
                                      <p:to>
                                        <p:strVal val="visible"/>
                                      </p:to>
                                    </p:set>
                                    <p:anim calcmode="lin" valueType="num">
                                      <p:cBhvr>
                                        <p:cTn id="72" dur="500" fill="hold"/>
                                        <p:tgtEl>
                                          <p:spTgt spid="19"/>
                                        </p:tgtEl>
                                        <p:attrNameLst>
                                          <p:attrName>ppt_w</p:attrName>
                                        </p:attrNameLst>
                                      </p:cBhvr>
                                      <p:tavLst>
                                        <p:tav tm="0">
                                          <p:val>
                                            <p:fltVal val="0"/>
                                          </p:val>
                                        </p:tav>
                                        <p:tav tm="100000">
                                          <p:val>
                                            <p:strVal val="#ppt_w"/>
                                          </p:val>
                                        </p:tav>
                                      </p:tavLst>
                                    </p:anim>
                                    <p:anim calcmode="lin" valueType="num">
                                      <p:cBhvr>
                                        <p:cTn id="73" dur="500" fill="hold"/>
                                        <p:tgtEl>
                                          <p:spTgt spid="19"/>
                                        </p:tgtEl>
                                        <p:attrNameLst>
                                          <p:attrName>ppt_h</p:attrName>
                                        </p:attrNameLst>
                                      </p:cBhvr>
                                      <p:tavLst>
                                        <p:tav tm="0">
                                          <p:val>
                                            <p:fltVal val="0"/>
                                          </p:val>
                                        </p:tav>
                                        <p:tav tm="100000">
                                          <p:val>
                                            <p:strVal val="#ppt_h"/>
                                          </p:val>
                                        </p:tav>
                                      </p:tavLst>
                                    </p:anim>
                                    <p:animEffect transition="in" filter="fade">
                                      <p:cBhvr>
                                        <p:cTn id="74" dur="500"/>
                                        <p:tgtEl>
                                          <p:spTgt spid="19"/>
                                        </p:tgtEl>
                                      </p:cBhvr>
                                    </p:animEffect>
                                  </p:childTnLst>
                                </p:cTn>
                              </p:par>
                              <p:par>
                                <p:cTn id="75" presetID="53" presetClass="entr" presetSubtype="16" fill="hold" grpId="0" nodeType="withEffect" nodePh="1">
                                  <p:stCondLst>
                                    <p:cond delay="0"/>
                                  </p:stCondLst>
                                  <p:endCondLst>
                                    <p:cond evt="begin" delay="0">
                                      <p:tn val="75"/>
                                    </p:cond>
                                  </p:endCondLst>
                                  <p:childTnLst>
                                    <p:set>
                                      <p:cBhvr>
                                        <p:cTn id="76" dur="1" fill="hold">
                                          <p:stCondLst>
                                            <p:cond delay="0"/>
                                          </p:stCondLst>
                                        </p:cTn>
                                        <p:tgtEl>
                                          <p:spTgt spid="20"/>
                                        </p:tgtEl>
                                        <p:attrNameLst>
                                          <p:attrName>style.visibility</p:attrName>
                                        </p:attrNameLst>
                                      </p:cBhvr>
                                      <p:to>
                                        <p:strVal val="visible"/>
                                      </p:to>
                                    </p:set>
                                    <p:anim calcmode="lin" valueType="num">
                                      <p:cBhvr>
                                        <p:cTn id="77" dur="500" fill="hold"/>
                                        <p:tgtEl>
                                          <p:spTgt spid="20"/>
                                        </p:tgtEl>
                                        <p:attrNameLst>
                                          <p:attrName>ppt_w</p:attrName>
                                        </p:attrNameLst>
                                      </p:cBhvr>
                                      <p:tavLst>
                                        <p:tav tm="0">
                                          <p:val>
                                            <p:fltVal val="0"/>
                                          </p:val>
                                        </p:tav>
                                        <p:tav tm="100000">
                                          <p:val>
                                            <p:strVal val="#ppt_w"/>
                                          </p:val>
                                        </p:tav>
                                      </p:tavLst>
                                    </p:anim>
                                    <p:anim calcmode="lin" valueType="num">
                                      <p:cBhvr>
                                        <p:cTn id="78" dur="500" fill="hold"/>
                                        <p:tgtEl>
                                          <p:spTgt spid="20"/>
                                        </p:tgtEl>
                                        <p:attrNameLst>
                                          <p:attrName>ppt_h</p:attrName>
                                        </p:attrNameLst>
                                      </p:cBhvr>
                                      <p:tavLst>
                                        <p:tav tm="0">
                                          <p:val>
                                            <p:fltVal val="0"/>
                                          </p:val>
                                        </p:tav>
                                        <p:tav tm="100000">
                                          <p:val>
                                            <p:strVal val="#ppt_h"/>
                                          </p:val>
                                        </p:tav>
                                      </p:tavLst>
                                    </p:anim>
                                    <p:animEffect transition="in" filter="fade">
                                      <p:cBhvr>
                                        <p:cTn id="79" dur="500"/>
                                        <p:tgtEl>
                                          <p:spTgt spid="20"/>
                                        </p:tgtEl>
                                      </p:cBhvr>
                                    </p:animEffect>
                                  </p:childTnLst>
                                </p:cTn>
                              </p:par>
                              <p:par>
                                <p:cTn id="80" presetID="53" presetClass="entr" presetSubtype="16" fill="hold" grpId="0" nodeType="withEffect" nodePh="1">
                                  <p:stCondLst>
                                    <p:cond delay="0"/>
                                  </p:stCondLst>
                                  <p:endCondLst>
                                    <p:cond evt="begin" delay="0">
                                      <p:tn val="80"/>
                                    </p:cond>
                                  </p:endCondLst>
                                  <p:childTnLst>
                                    <p:set>
                                      <p:cBhvr>
                                        <p:cTn id="81" dur="1" fill="hold">
                                          <p:stCondLst>
                                            <p:cond delay="0"/>
                                          </p:stCondLst>
                                        </p:cTn>
                                        <p:tgtEl>
                                          <p:spTgt spid="21"/>
                                        </p:tgtEl>
                                        <p:attrNameLst>
                                          <p:attrName>style.visibility</p:attrName>
                                        </p:attrNameLst>
                                      </p:cBhvr>
                                      <p:to>
                                        <p:strVal val="visible"/>
                                      </p:to>
                                    </p:set>
                                    <p:anim calcmode="lin" valueType="num">
                                      <p:cBhvr>
                                        <p:cTn id="82" dur="500" fill="hold"/>
                                        <p:tgtEl>
                                          <p:spTgt spid="21"/>
                                        </p:tgtEl>
                                        <p:attrNameLst>
                                          <p:attrName>ppt_w</p:attrName>
                                        </p:attrNameLst>
                                      </p:cBhvr>
                                      <p:tavLst>
                                        <p:tav tm="0">
                                          <p:val>
                                            <p:fltVal val="0"/>
                                          </p:val>
                                        </p:tav>
                                        <p:tav tm="100000">
                                          <p:val>
                                            <p:strVal val="#ppt_w"/>
                                          </p:val>
                                        </p:tav>
                                      </p:tavLst>
                                    </p:anim>
                                    <p:anim calcmode="lin" valueType="num">
                                      <p:cBhvr>
                                        <p:cTn id="83" dur="500" fill="hold"/>
                                        <p:tgtEl>
                                          <p:spTgt spid="21"/>
                                        </p:tgtEl>
                                        <p:attrNameLst>
                                          <p:attrName>ppt_h</p:attrName>
                                        </p:attrNameLst>
                                      </p:cBhvr>
                                      <p:tavLst>
                                        <p:tav tm="0">
                                          <p:val>
                                            <p:fltVal val="0"/>
                                          </p:val>
                                        </p:tav>
                                        <p:tav tm="100000">
                                          <p:val>
                                            <p:strVal val="#ppt_h"/>
                                          </p:val>
                                        </p:tav>
                                      </p:tavLst>
                                    </p:anim>
                                    <p:animEffect transition="in" filter="fade">
                                      <p:cBhvr>
                                        <p:cTn id="84" dur="500"/>
                                        <p:tgtEl>
                                          <p:spTgt spid="21"/>
                                        </p:tgtEl>
                                      </p:cBhvr>
                                    </p:animEffect>
                                  </p:childTnLst>
                                </p:cTn>
                              </p:par>
                              <p:par>
                                <p:cTn id="85" presetID="53" presetClass="entr" presetSubtype="16" fill="hold" grpId="0" nodeType="withEffect" nodePh="1">
                                  <p:stCondLst>
                                    <p:cond delay="0"/>
                                  </p:stCondLst>
                                  <p:endCondLst>
                                    <p:cond evt="begin" delay="0">
                                      <p:tn val="85"/>
                                    </p:cond>
                                  </p:endCondLst>
                                  <p:childTnLst>
                                    <p:set>
                                      <p:cBhvr>
                                        <p:cTn id="86" dur="1" fill="hold">
                                          <p:stCondLst>
                                            <p:cond delay="0"/>
                                          </p:stCondLst>
                                        </p:cTn>
                                        <p:tgtEl>
                                          <p:spTgt spid="22"/>
                                        </p:tgtEl>
                                        <p:attrNameLst>
                                          <p:attrName>style.visibility</p:attrName>
                                        </p:attrNameLst>
                                      </p:cBhvr>
                                      <p:to>
                                        <p:strVal val="visible"/>
                                      </p:to>
                                    </p:set>
                                    <p:anim calcmode="lin" valueType="num">
                                      <p:cBhvr>
                                        <p:cTn id="87" dur="500" fill="hold"/>
                                        <p:tgtEl>
                                          <p:spTgt spid="22"/>
                                        </p:tgtEl>
                                        <p:attrNameLst>
                                          <p:attrName>ppt_w</p:attrName>
                                        </p:attrNameLst>
                                      </p:cBhvr>
                                      <p:tavLst>
                                        <p:tav tm="0">
                                          <p:val>
                                            <p:fltVal val="0"/>
                                          </p:val>
                                        </p:tav>
                                        <p:tav tm="100000">
                                          <p:val>
                                            <p:strVal val="#ppt_w"/>
                                          </p:val>
                                        </p:tav>
                                      </p:tavLst>
                                    </p:anim>
                                    <p:anim calcmode="lin" valueType="num">
                                      <p:cBhvr>
                                        <p:cTn id="88" dur="500" fill="hold"/>
                                        <p:tgtEl>
                                          <p:spTgt spid="22"/>
                                        </p:tgtEl>
                                        <p:attrNameLst>
                                          <p:attrName>ppt_h</p:attrName>
                                        </p:attrNameLst>
                                      </p:cBhvr>
                                      <p:tavLst>
                                        <p:tav tm="0">
                                          <p:val>
                                            <p:fltVal val="0"/>
                                          </p:val>
                                        </p:tav>
                                        <p:tav tm="100000">
                                          <p:val>
                                            <p:strVal val="#ppt_h"/>
                                          </p:val>
                                        </p:tav>
                                      </p:tavLst>
                                    </p:anim>
                                    <p:animEffect transition="in" filter="fade">
                                      <p:cBhvr>
                                        <p:cTn id="89" dur="500"/>
                                        <p:tgtEl>
                                          <p:spTgt spid="22"/>
                                        </p:tgtEl>
                                      </p:cBhvr>
                                    </p:animEffect>
                                  </p:childTnLst>
                                </p:cTn>
                              </p:par>
                              <p:par>
                                <p:cTn id="90" presetID="53" presetClass="entr" presetSubtype="16" fill="hold" grpId="0" nodeType="withEffect" nodePh="1">
                                  <p:stCondLst>
                                    <p:cond delay="0"/>
                                  </p:stCondLst>
                                  <p:endCondLst>
                                    <p:cond evt="begin" delay="0">
                                      <p:tn val="90"/>
                                    </p:cond>
                                  </p:endCondLst>
                                  <p:childTnLst>
                                    <p:set>
                                      <p:cBhvr>
                                        <p:cTn id="91" dur="1" fill="hold">
                                          <p:stCondLst>
                                            <p:cond delay="0"/>
                                          </p:stCondLst>
                                        </p:cTn>
                                        <p:tgtEl>
                                          <p:spTgt spid="23"/>
                                        </p:tgtEl>
                                        <p:attrNameLst>
                                          <p:attrName>style.visibility</p:attrName>
                                        </p:attrNameLst>
                                      </p:cBhvr>
                                      <p:to>
                                        <p:strVal val="visible"/>
                                      </p:to>
                                    </p:set>
                                    <p:anim calcmode="lin" valueType="num">
                                      <p:cBhvr>
                                        <p:cTn id="92" dur="500" fill="hold"/>
                                        <p:tgtEl>
                                          <p:spTgt spid="23"/>
                                        </p:tgtEl>
                                        <p:attrNameLst>
                                          <p:attrName>ppt_w</p:attrName>
                                        </p:attrNameLst>
                                      </p:cBhvr>
                                      <p:tavLst>
                                        <p:tav tm="0">
                                          <p:val>
                                            <p:fltVal val="0"/>
                                          </p:val>
                                        </p:tav>
                                        <p:tav tm="100000">
                                          <p:val>
                                            <p:strVal val="#ppt_w"/>
                                          </p:val>
                                        </p:tav>
                                      </p:tavLst>
                                    </p:anim>
                                    <p:anim calcmode="lin" valueType="num">
                                      <p:cBhvr>
                                        <p:cTn id="93" dur="500" fill="hold"/>
                                        <p:tgtEl>
                                          <p:spTgt spid="23"/>
                                        </p:tgtEl>
                                        <p:attrNameLst>
                                          <p:attrName>ppt_h</p:attrName>
                                        </p:attrNameLst>
                                      </p:cBhvr>
                                      <p:tavLst>
                                        <p:tav tm="0">
                                          <p:val>
                                            <p:fltVal val="0"/>
                                          </p:val>
                                        </p:tav>
                                        <p:tav tm="100000">
                                          <p:val>
                                            <p:strVal val="#ppt_h"/>
                                          </p:val>
                                        </p:tav>
                                      </p:tavLst>
                                    </p:anim>
                                    <p:animEffect transition="in" filter="fade">
                                      <p:cBhvr>
                                        <p:cTn id="9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10" grpId="0"/>
      <p:bldP spid="11" grpId="0"/>
      <p:bldP spid="12" grpId="0"/>
      <p:bldP spid="13" grpId="0"/>
      <p:bldP spid="14" grpId="0"/>
      <p:bldP spid="15" grpId="0"/>
      <p:bldP spid="16" grpId="0"/>
      <p:bldP spid="17" grpId="0"/>
      <p:bldP spid="18" grpId="0"/>
      <p:bldP spid="19" grpId="0"/>
      <p:bldP spid="20" grpId="0"/>
      <p:bldP spid="21" grpId="0"/>
      <p:bldP spid="22" grpId="0"/>
      <p:bldP spid="23" grpId="0"/>
    </p:bldLst>
  </p:timing>
</p:sldLayout>
</file>

<file path=ppt/slideLayouts/slideLayout117.xml><?xml version="1.0" encoding="utf-8"?>
<p:sldLayout xmlns:a="http://schemas.openxmlformats.org/drawingml/2006/main" xmlns:r="http://schemas.openxmlformats.org/officeDocument/2006/relationships" xmlns:p="http://schemas.openxmlformats.org/presentationml/2006/main" userDrawn="1">
  <p:cSld name="1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p>
        </p:txBody>
      </p:sp>
      <p:sp>
        <p:nvSpPr>
          <p:cNvPr id="9" name="Slide Number Placeholder 8"/>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FBB392-6104-4FAD-A785-69F10E13704E}"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4" name="Text Placeholder 3"/>
          <p:cNvSpPr>
            <a:spLocks noGrp="1"/>
          </p:cNvSpPr>
          <p:nvPr>
            <p:ph type="body" sz="quarter" idx="12" hasCustomPrompt="1"/>
          </p:nvPr>
        </p:nvSpPr>
        <p:spPr>
          <a:xfrm>
            <a:off x="838200" y="667447"/>
            <a:ext cx="10515600" cy="321919"/>
          </a:xfrm>
        </p:spPr>
        <p:txBody>
          <a:bodyPr anchor="b">
            <a:normAutofit/>
          </a:bodyPr>
          <a:lstStyle>
            <a:lvl1pPr marL="0" indent="0" algn="l">
              <a:buNone/>
              <a:defRPr sz="1200" b="1" i="1">
                <a:solidFill>
                  <a:schemeClr val="accent1"/>
                </a:solidFill>
              </a:defRPr>
            </a:lvl1pPr>
          </a:lstStyle>
          <a:p>
            <a:pPr lvl="0"/>
            <a:r>
              <a:rPr lang="en-US" dirty="0"/>
              <a:t>Subtitle</a:t>
            </a:r>
          </a:p>
        </p:txBody>
      </p:sp>
      <p:sp>
        <p:nvSpPr>
          <p:cNvPr id="5" name="Picture Placeholder 2"/>
          <p:cNvSpPr>
            <a:spLocks noGrp="1"/>
          </p:cNvSpPr>
          <p:nvPr>
            <p:ph type="pic" sz="quarter" idx="13"/>
          </p:nvPr>
        </p:nvSpPr>
        <p:spPr>
          <a:xfrm>
            <a:off x="1023974" y="1735547"/>
            <a:ext cx="661753" cy="661753"/>
          </a:xfrm>
          <a:prstGeom prst="ellipse">
            <a:avLst/>
          </a:prstGeom>
        </p:spPr>
        <p:txBody>
          <a:bodyPr>
            <a:normAutofit/>
          </a:bodyPr>
          <a:lstStyle>
            <a:lvl1pPr marL="0" indent="0">
              <a:buNone/>
              <a:defRPr sz="1200"/>
            </a:lvl1pPr>
          </a:lstStyle>
          <a:p>
            <a:endParaRPr lang="en-US" dirty="0"/>
          </a:p>
        </p:txBody>
      </p:sp>
      <p:sp>
        <p:nvSpPr>
          <p:cNvPr id="6" name="Picture Placeholder 2"/>
          <p:cNvSpPr>
            <a:spLocks noGrp="1"/>
          </p:cNvSpPr>
          <p:nvPr>
            <p:ph type="pic" sz="quarter" idx="14"/>
          </p:nvPr>
        </p:nvSpPr>
        <p:spPr>
          <a:xfrm>
            <a:off x="1815607" y="1735547"/>
            <a:ext cx="661753" cy="661753"/>
          </a:xfrm>
          <a:prstGeom prst="ellipse">
            <a:avLst/>
          </a:prstGeom>
        </p:spPr>
        <p:txBody>
          <a:bodyPr>
            <a:normAutofit/>
          </a:bodyPr>
          <a:lstStyle>
            <a:lvl1pPr marL="0" indent="0">
              <a:buNone/>
              <a:defRPr sz="1200"/>
            </a:lvl1pPr>
          </a:lstStyle>
          <a:p>
            <a:endParaRPr lang="en-US" dirty="0"/>
          </a:p>
        </p:txBody>
      </p:sp>
      <p:sp>
        <p:nvSpPr>
          <p:cNvPr id="7" name="Picture Placeholder 2"/>
          <p:cNvSpPr>
            <a:spLocks noGrp="1"/>
          </p:cNvSpPr>
          <p:nvPr>
            <p:ph type="pic" sz="quarter" idx="15"/>
          </p:nvPr>
        </p:nvSpPr>
        <p:spPr>
          <a:xfrm>
            <a:off x="2607240" y="1735547"/>
            <a:ext cx="661753" cy="661753"/>
          </a:xfrm>
          <a:prstGeom prst="ellipse">
            <a:avLst/>
          </a:prstGeom>
        </p:spPr>
        <p:txBody>
          <a:bodyPr>
            <a:normAutofit/>
          </a:bodyPr>
          <a:lstStyle>
            <a:lvl1pPr marL="0" indent="0">
              <a:buNone/>
              <a:defRPr sz="1200"/>
            </a:lvl1pPr>
          </a:lstStyle>
          <a:p>
            <a:endParaRPr lang="en-US" dirty="0"/>
          </a:p>
        </p:txBody>
      </p:sp>
      <p:sp>
        <p:nvSpPr>
          <p:cNvPr id="8" name="Picture Placeholder 2"/>
          <p:cNvSpPr>
            <a:spLocks noGrp="1"/>
          </p:cNvSpPr>
          <p:nvPr>
            <p:ph type="pic" sz="quarter" idx="16"/>
          </p:nvPr>
        </p:nvSpPr>
        <p:spPr>
          <a:xfrm>
            <a:off x="3398873" y="1735547"/>
            <a:ext cx="661753" cy="661753"/>
          </a:xfrm>
          <a:prstGeom prst="ellipse">
            <a:avLst/>
          </a:prstGeom>
        </p:spPr>
        <p:txBody>
          <a:bodyPr>
            <a:normAutofit/>
          </a:bodyPr>
          <a:lstStyle>
            <a:lvl1pPr marL="0" indent="0">
              <a:buNone/>
              <a:defRPr sz="1200"/>
            </a:lvl1pPr>
          </a:lstStyle>
          <a:p>
            <a:endParaRPr lang="en-US" dirty="0"/>
          </a:p>
        </p:txBody>
      </p:sp>
      <p:sp>
        <p:nvSpPr>
          <p:cNvPr id="10" name="Picture Placeholder 2"/>
          <p:cNvSpPr>
            <a:spLocks noGrp="1"/>
          </p:cNvSpPr>
          <p:nvPr>
            <p:ph type="pic" sz="quarter" idx="17"/>
          </p:nvPr>
        </p:nvSpPr>
        <p:spPr>
          <a:xfrm>
            <a:off x="4190506" y="1735547"/>
            <a:ext cx="661753" cy="661753"/>
          </a:xfrm>
          <a:prstGeom prst="ellipse">
            <a:avLst/>
          </a:prstGeom>
        </p:spPr>
        <p:txBody>
          <a:bodyPr>
            <a:normAutofit/>
          </a:bodyPr>
          <a:lstStyle>
            <a:lvl1pPr marL="0" indent="0">
              <a:buNone/>
              <a:defRPr sz="1200"/>
            </a:lvl1pPr>
          </a:lstStyle>
          <a:p>
            <a:endParaRPr lang="en-US" dirty="0"/>
          </a:p>
        </p:txBody>
      </p:sp>
      <p:sp>
        <p:nvSpPr>
          <p:cNvPr id="11" name="Picture Placeholder 2"/>
          <p:cNvSpPr>
            <a:spLocks noGrp="1"/>
          </p:cNvSpPr>
          <p:nvPr>
            <p:ph type="pic" sz="quarter" idx="18"/>
          </p:nvPr>
        </p:nvSpPr>
        <p:spPr>
          <a:xfrm>
            <a:off x="4982139" y="1735547"/>
            <a:ext cx="661753" cy="661753"/>
          </a:xfrm>
          <a:prstGeom prst="ellipse">
            <a:avLst/>
          </a:prstGeom>
        </p:spPr>
        <p:txBody>
          <a:bodyPr>
            <a:normAutofit/>
          </a:bodyPr>
          <a:lstStyle>
            <a:lvl1pPr marL="0" indent="0">
              <a:buNone/>
              <a:defRPr sz="1200"/>
            </a:lvl1pPr>
          </a:lstStyle>
          <a:p>
            <a:endParaRPr lang="en-US" dirty="0"/>
          </a:p>
        </p:txBody>
      </p:sp>
      <p:sp>
        <p:nvSpPr>
          <p:cNvPr id="12" name="Picture Placeholder 2"/>
          <p:cNvSpPr>
            <a:spLocks noGrp="1"/>
          </p:cNvSpPr>
          <p:nvPr>
            <p:ph type="pic" sz="quarter" idx="19"/>
          </p:nvPr>
        </p:nvSpPr>
        <p:spPr>
          <a:xfrm>
            <a:off x="5773772" y="1735547"/>
            <a:ext cx="661753" cy="661753"/>
          </a:xfrm>
          <a:prstGeom prst="ellipse">
            <a:avLst/>
          </a:prstGeom>
        </p:spPr>
        <p:txBody>
          <a:bodyPr>
            <a:normAutofit/>
          </a:bodyPr>
          <a:lstStyle>
            <a:lvl1pPr marL="0" indent="0">
              <a:buNone/>
              <a:defRPr sz="1200"/>
            </a:lvl1pPr>
          </a:lstStyle>
          <a:p>
            <a:endParaRPr lang="en-US" dirty="0"/>
          </a:p>
        </p:txBody>
      </p:sp>
      <p:sp>
        <p:nvSpPr>
          <p:cNvPr id="13" name="Picture Placeholder 2"/>
          <p:cNvSpPr>
            <a:spLocks noGrp="1"/>
          </p:cNvSpPr>
          <p:nvPr>
            <p:ph type="pic" sz="quarter" idx="20"/>
          </p:nvPr>
        </p:nvSpPr>
        <p:spPr>
          <a:xfrm>
            <a:off x="6565405" y="1735547"/>
            <a:ext cx="661753" cy="661753"/>
          </a:xfrm>
          <a:prstGeom prst="ellipse">
            <a:avLst/>
          </a:prstGeom>
        </p:spPr>
        <p:txBody>
          <a:bodyPr>
            <a:normAutofit/>
          </a:bodyPr>
          <a:lstStyle>
            <a:lvl1pPr marL="0" indent="0">
              <a:buNone/>
              <a:defRPr sz="1200"/>
            </a:lvl1pPr>
          </a:lstStyle>
          <a:p>
            <a:endParaRPr lang="en-US" dirty="0"/>
          </a:p>
        </p:txBody>
      </p:sp>
      <p:sp>
        <p:nvSpPr>
          <p:cNvPr id="14" name="Picture Placeholder 2"/>
          <p:cNvSpPr>
            <a:spLocks noGrp="1"/>
          </p:cNvSpPr>
          <p:nvPr>
            <p:ph type="pic" sz="quarter" idx="21"/>
          </p:nvPr>
        </p:nvSpPr>
        <p:spPr>
          <a:xfrm>
            <a:off x="7357038" y="1735547"/>
            <a:ext cx="661753" cy="661753"/>
          </a:xfrm>
          <a:prstGeom prst="ellipse">
            <a:avLst/>
          </a:prstGeom>
        </p:spPr>
        <p:txBody>
          <a:bodyPr>
            <a:normAutofit/>
          </a:bodyPr>
          <a:lstStyle>
            <a:lvl1pPr marL="0" indent="0">
              <a:buNone/>
              <a:defRPr sz="1200"/>
            </a:lvl1pPr>
          </a:lstStyle>
          <a:p>
            <a:endParaRPr lang="en-US" dirty="0"/>
          </a:p>
        </p:txBody>
      </p:sp>
    </p:spTree>
    <p:extLst>
      <p:ext uri="{BB962C8B-B14F-4D97-AF65-F5344CB8AC3E}">
        <p14:creationId xmlns:p14="http://schemas.microsoft.com/office/powerpoint/2010/main" val="342655296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nodePh="1">
                                  <p:stCondLst>
                                    <p:cond delay="0"/>
                                  </p:stCondLst>
                                  <p:endCondLst>
                                    <p:cond evt="begin" delay="0">
                                      <p:tn val="5"/>
                                    </p:cond>
                                  </p:end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grpId="0" nodeType="withEffect" nodePh="1">
                                  <p:stCondLst>
                                    <p:cond delay="0"/>
                                  </p:stCondLst>
                                  <p:endCondLst>
                                    <p:cond evt="begin" delay="0">
                                      <p:tn val="10"/>
                                    </p:cond>
                                  </p:end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par>
                                <p:cTn id="15" presetID="53" presetClass="entr" presetSubtype="16" fill="hold" grpId="0" nodeType="withEffect" nodePh="1">
                                  <p:stCondLst>
                                    <p:cond delay="0"/>
                                  </p:stCondLst>
                                  <p:endCondLst>
                                    <p:cond evt="begin" delay="0">
                                      <p:tn val="15"/>
                                    </p:cond>
                                  </p:end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par>
                                <p:cTn id="20" presetID="53" presetClass="entr" presetSubtype="16" fill="hold" grpId="0" nodeType="withEffect" nodePh="1">
                                  <p:stCondLst>
                                    <p:cond delay="0"/>
                                  </p:stCondLst>
                                  <p:endCondLst>
                                    <p:cond evt="begin" delay="0">
                                      <p:tn val="20"/>
                                    </p:cond>
                                  </p:endCondLst>
                                  <p:childTnLst>
                                    <p:set>
                                      <p:cBhvr>
                                        <p:cTn id="21" dur="1" fill="hold">
                                          <p:stCondLst>
                                            <p:cond delay="0"/>
                                          </p:stCondLst>
                                        </p:cTn>
                                        <p:tgtEl>
                                          <p:spTgt spid="8"/>
                                        </p:tgtEl>
                                        <p:attrNameLst>
                                          <p:attrName>style.visibility</p:attrName>
                                        </p:attrNameLst>
                                      </p:cBhvr>
                                      <p:to>
                                        <p:strVal val="visible"/>
                                      </p:to>
                                    </p:set>
                                    <p:anim calcmode="lin" valueType="num">
                                      <p:cBhvr>
                                        <p:cTn id="22" dur="500" fill="hold"/>
                                        <p:tgtEl>
                                          <p:spTgt spid="8"/>
                                        </p:tgtEl>
                                        <p:attrNameLst>
                                          <p:attrName>ppt_w</p:attrName>
                                        </p:attrNameLst>
                                      </p:cBhvr>
                                      <p:tavLst>
                                        <p:tav tm="0">
                                          <p:val>
                                            <p:fltVal val="0"/>
                                          </p:val>
                                        </p:tav>
                                        <p:tav tm="100000">
                                          <p:val>
                                            <p:strVal val="#ppt_w"/>
                                          </p:val>
                                        </p:tav>
                                      </p:tavLst>
                                    </p:anim>
                                    <p:anim calcmode="lin" valueType="num">
                                      <p:cBhvr>
                                        <p:cTn id="23" dur="500" fill="hold"/>
                                        <p:tgtEl>
                                          <p:spTgt spid="8"/>
                                        </p:tgtEl>
                                        <p:attrNameLst>
                                          <p:attrName>ppt_h</p:attrName>
                                        </p:attrNameLst>
                                      </p:cBhvr>
                                      <p:tavLst>
                                        <p:tav tm="0">
                                          <p:val>
                                            <p:fltVal val="0"/>
                                          </p:val>
                                        </p:tav>
                                        <p:tav tm="100000">
                                          <p:val>
                                            <p:strVal val="#ppt_h"/>
                                          </p:val>
                                        </p:tav>
                                      </p:tavLst>
                                    </p:anim>
                                    <p:animEffect transition="in" filter="fade">
                                      <p:cBhvr>
                                        <p:cTn id="24" dur="500"/>
                                        <p:tgtEl>
                                          <p:spTgt spid="8"/>
                                        </p:tgtEl>
                                      </p:cBhvr>
                                    </p:animEffect>
                                  </p:childTnLst>
                                </p:cTn>
                              </p:par>
                              <p:par>
                                <p:cTn id="25" presetID="53" presetClass="entr" presetSubtype="16" fill="hold" grpId="0" nodeType="withEffect" nodePh="1">
                                  <p:stCondLst>
                                    <p:cond delay="0"/>
                                  </p:stCondLst>
                                  <p:endCondLst>
                                    <p:cond evt="begin" delay="0">
                                      <p:tn val="25"/>
                                    </p:cond>
                                  </p:endCondLst>
                                  <p:childTnLst>
                                    <p:set>
                                      <p:cBhvr>
                                        <p:cTn id="26" dur="1" fill="hold">
                                          <p:stCondLst>
                                            <p:cond delay="0"/>
                                          </p:stCondLst>
                                        </p:cTn>
                                        <p:tgtEl>
                                          <p:spTgt spid="10"/>
                                        </p:tgtEl>
                                        <p:attrNameLst>
                                          <p:attrName>style.visibility</p:attrName>
                                        </p:attrNameLst>
                                      </p:cBhvr>
                                      <p:to>
                                        <p:strVal val="visible"/>
                                      </p:to>
                                    </p:set>
                                    <p:anim calcmode="lin" valueType="num">
                                      <p:cBhvr>
                                        <p:cTn id="27" dur="500" fill="hold"/>
                                        <p:tgtEl>
                                          <p:spTgt spid="10"/>
                                        </p:tgtEl>
                                        <p:attrNameLst>
                                          <p:attrName>ppt_w</p:attrName>
                                        </p:attrNameLst>
                                      </p:cBhvr>
                                      <p:tavLst>
                                        <p:tav tm="0">
                                          <p:val>
                                            <p:fltVal val="0"/>
                                          </p:val>
                                        </p:tav>
                                        <p:tav tm="100000">
                                          <p:val>
                                            <p:strVal val="#ppt_w"/>
                                          </p:val>
                                        </p:tav>
                                      </p:tavLst>
                                    </p:anim>
                                    <p:anim calcmode="lin" valueType="num">
                                      <p:cBhvr>
                                        <p:cTn id="28" dur="500" fill="hold"/>
                                        <p:tgtEl>
                                          <p:spTgt spid="10"/>
                                        </p:tgtEl>
                                        <p:attrNameLst>
                                          <p:attrName>ppt_h</p:attrName>
                                        </p:attrNameLst>
                                      </p:cBhvr>
                                      <p:tavLst>
                                        <p:tav tm="0">
                                          <p:val>
                                            <p:fltVal val="0"/>
                                          </p:val>
                                        </p:tav>
                                        <p:tav tm="100000">
                                          <p:val>
                                            <p:strVal val="#ppt_h"/>
                                          </p:val>
                                        </p:tav>
                                      </p:tavLst>
                                    </p:anim>
                                    <p:animEffect transition="in" filter="fade">
                                      <p:cBhvr>
                                        <p:cTn id="29" dur="500"/>
                                        <p:tgtEl>
                                          <p:spTgt spid="10"/>
                                        </p:tgtEl>
                                      </p:cBhvr>
                                    </p:animEffect>
                                  </p:childTnLst>
                                </p:cTn>
                              </p:par>
                              <p:par>
                                <p:cTn id="30" presetID="53" presetClass="entr" presetSubtype="16" fill="hold" grpId="0" nodeType="withEffect" nodePh="1">
                                  <p:stCondLst>
                                    <p:cond delay="0"/>
                                  </p:stCondLst>
                                  <p:endCondLst>
                                    <p:cond evt="begin" delay="0">
                                      <p:tn val="30"/>
                                    </p:cond>
                                  </p:endCondLst>
                                  <p:childTnLst>
                                    <p:set>
                                      <p:cBhvr>
                                        <p:cTn id="31" dur="1" fill="hold">
                                          <p:stCondLst>
                                            <p:cond delay="0"/>
                                          </p:stCondLst>
                                        </p:cTn>
                                        <p:tgtEl>
                                          <p:spTgt spid="11"/>
                                        </p:tgtEl>
                                        <p:attrNameLst>
                                          <p:attrName>style.visibility</p:attrName>
                                        </p:attrNameLst>
                                      </p:cBhvr>
                                      <p:to>
                                        <p:strVal val="visible"/>
                                      </p:to>
                                    </p:set>
                                    <p:anim calcmode="lin" valueType="num">
                                      <p:cBhvr>
                                        <p:cTn id="32" dur="500" fill="hold"/>
                                        <p:tgtEl>
                                          <p:spTgt spid="11"/>
                                        </p:tgtEl>
                                        <p:attrNameLst>
                                          <p:attrName>ppt_w</p:attrName>
                                        </p:attrNameLst>
                                      </p:cBhvr>
                                      <p:tavLst>
                                        <p:tav tm="0">
                                          <p:val>
                                            <p:fltVal val="0"/>
                                          </p:val>
                                        </p:tav>
                                        <p:tav tm="100000">
                                          <p:val>
                                            <p:strVal val="#ppt_w"/>
                                          </p:val>
                                        </p:tav>
                                      </p:tavLst>
                                    </p:anim>
                                    <p:anim calcmode="lin" valueType="num">
                                      <p:cBhvr>
                                        <p:cTn id="33" dur="500" fill="hold"/>
                                        <p:tgtEl>
                                          <p:spTgt spid="11"/>
                                        </p:tgtEl>
                                        <p:attrNameLst>
                                          <p:attrName>ppt_h</p:attrName>
                                        </p:attrNameLst>
                                      </p:cBhvr>
                                      <p:tavLst>
                                        <p:tav tm="0">
                                          <p:val>
                                            <p:fltVal val="0"/>
                                          </p:val>
                                        </p:tav>
                                        <p:tav tm="100000">
                                          <p:val>
                                            <p:strVal val="#ppt_h"/>
                                          </p:val>
                                        </p:tav>
                                      </p:tavLst>
                                    </p:anim>
                                    <p:animEffect transition="in" filter="fade">
                                      <p:cBhvr>
                                        <p:cTn id="34" dur="500"/>
                                        <p:tgtEl>
                                          <p:spTgt spid="11"/>
                                        </p:tgtEl>
                                      </p:cBhvr>
                                    </p:animEffect>
                                  </p:childTnLst>
                                </p:cTn>
                              </p:par>
                              <p:par>
                                <p:cTn id="35" presetID="53" presetClass="entr" presetSubtype="16" fill="hold" grpId="0" nodeType="withEffect" nodePh="1">
                                  <p:stCondLst>
                                    <p:cond delay="0"/>
                                  </p:stCondLst>
                                  <p:endCondLst>
                                    <p:cond evt="begin" delay="0">
                                      <p:tn val="35"/>
                                    </p:cond>
                                  </p:endCondLst>
                                  <p:childTnLst>
                                    <p:set>
                                      <p:cBhvr>
                                        <p:cTn id="36" dur="1" fill="hold">
                                          <p:stCondLst>
                                            <p:cond delay="0"/>
                                          </p:stCondLst>
                                        </p:cTn>
                                        <p:tgtEl>
                                          <p:spTgt spid="12"/>
                                        </p:tgtEl>
                                        <p:attrNameLst>
                                          <p:attrName>style.visibility</p:attrName>
                                        </p:attrNameLst>
                                      </p:cBhvr>
                                      <p:to>
                                        <p:strVal val="visible"/>
                                      </p:to>
                                    </p:set>
                                    <p:anim calcmode="lin" valueType="num">
                                      <p:cBhvr>
                                        <p:cTn id="37" dur="500" fill="hold"/>
                                        <p:tgtEl>
                                          <p:spTgt spid="12"/>
                                        </p:tgtEl>
                                        <p:attrNameLst>
                                          <p:attrName>ppt_w</p:attrName>
                                        </p:attrNameLst>
                                      </p:cBhvr>
                                      <p:tavLst>
                                        <p:tav tm="0">
                                          <p:val>
                                            <p:fltVal val="0"/>
                                          </p:val>
                                        </p:tav>
                                        <p:tav tm="100000">
                                          <p:val>
                                            <p:strVal val="#ppt_w"/>
                                          </p:val>
                                        </p:tav>
                                      </p:tavLst>
                                    </p:anim>
                                    <p:anim calcmode="lin" valueType="num">
                                      <p:cBhvr>
                                        <p:cTn id="38" dur="500" fill="hold"/>
                                        <p:tgtEl>
                                          <p:spTgt spid="12"/>
                                        </p:tgtEl>
                                        <p:attrNameLst>
                                          <p:attrName>ppt_h</p:attrName>
                                        </p:attrNameLst>
                                      </p:cBhvr>
                                      <p:tavLst>
                                        <p:tav tm="0">
                                          <p:val>
                                            <p:fltVal val="0"/>
                                          </p:val>
                                        </p:tav>
                                        <p:tav tm="100000">
                                          <p:val>
                                            <p:strVal val="#ppt_h"/>
                                          </p:val>
                                        </p:tav>
                                      </p:tavLst>
                                    </p:anim>
                                    <p:animEffect transition="in" filter="fade">
                                      <p:cBhvr>
                                        <p:cTn id="39" dur="500"/>
                                        <p:tgtEl>
                                          <p:spTgt spid="12"/>
                                        </p:tgtEl>
                                      </p:cBhvr>
                                    </p:animEffect>
                                  </p:childTnLst>
                                </p:cTn>
                              </p:par>
                              <p:par>
                                <p:cTn id="40" presetID="53" presetClass="entr" presetSubtype="16" fill="hold" grpId="0" nodeType="withEffect" nodePh="1">
                                  <p:stCondLst>
                                    <p:cond delay="0"/>
                                  </p:stCondLst>
                                  <p:endCondLst>
                                    <p:cond evt="begin" delay="0">
                                      <p:tn val="40"/>
                                    </p:cond>
                                  </p:endCondLst>
                                  <p:childTnLst>
                                    <p:set>
                                      <p:cBhvr>
                                        <p:cTn id="41" dur="1" fill="hold">
                                          <p:stCondLst>
                                            <p:cond delay="0"/>
                                          </p:stCondLst>
                                        </p:cTn>
                                        <p:tgtEl>
                                          <p:spTgt spid="13"/>
                                        </p:tgtEl>
                                        <p:attrNameLst>
                                          <p:attrName>style.visibility</p:attrName>
                                        </p:attrNameLst>
                                      </p:cBhvr>
                                      <p:to>
                                        <p:strVal val="visible"/>
                                      </p:to>
                                    </p:set>
                                    <p:anim calcmode="lin" valueType="num">
                                      <p:cBhvr>
                                        <p:cTn id="42" dur="500" fill="hold"/>
                                        <p:tgtEl>
                                          <p:spTgt spid="13"/>
                                        </p:tgtEl>
                                        <p:attrNameLst>
                                          <p:attrName>ppt_w</p:attrName>
                                        </p:attrNameLst>
                                      </p:cBhvr>
                                      <p:tavLst>
                                        <p:tav tm="0">
                                          <p:val>
                                            <p:fltVal val="0"/>
                                          </p:val>
                                        </p:tav>
                                        <p:tav tm="100000">
                                          <p:val>
                                            <p:strVal val="#ppt_w"/>
                                          </p:val>
                                        </p:tav>
                                      </p:tavLst>
                                    </p:anim>
                                    <p:anim calcmode="lin" valueType="num">
                                      <p:cBhvr>
                                        <p:cTn id="43" dur="500" fill="hold"/>
                                        <p:tgtEl>
                                          <p:spTgt spid="13"/>
                                        </p:tgtEl>
                                        <p:attrNameLst>
                                          <p:attrName>ppt_h</p:attrName>
                                        </p:attrNameLst>
                                      </p:cBhvr>
                                      <p:tavLst>
                                        <p:tav tm="0">
                                          <p:val>
                                            <p:fltVal val="0"/>
                                          </p:val>
                                        </p:tav>
                                        <p:tav tm="100000">
                                          <p:val>
                                            <p:strVal val="#ppt_h"/>
                                          </p:val>
                                        </p:tav>
                                      </p:tavLst>
                                    </p:anim>
                                    <p:animEffect transition="in" filter="fade">
                                      <p:cBhvr>
                                        <p:cTn id="44" dur="500"/>
                                        <p:tgtEl>
                                          <p:spTgt spid="13"/>
                                        </p:tgtEl>
                                      </p:cBhvr>
                                    </p:animEffect>
                                  </p:childTnLst>
                                </p:cTn>
                              </p:par>
                              <p:par>
                                <p:cTn id="45" presetID="53" presetClass="entr" presetSubtype="16" fill="hold" grpId="0" nodeType="withEffect" nodePh="1">
                                  <p:stCondLst>
                                    <p:cond delay="0"/>
                                  </p:stCondLst>
                                  <p:endCondLst>
                                    <p:cond evt="begin" delay="0">
                                      <p:tn val="45"/>
                                    </p:cond>
                                  </p:endCondLst>
                                  <p:childTnLst>
                                    <p:set>
                                      <p:cBhvr>
                                        <p:cTn id="46" dur="1" fill="hold">
                                          <p:stCondLst>
                                            <p:cond delay="0"/>
                                          </p:stCondLst>
                                        </p:cTn>
                                        <p:tgtEl>
                                          <p:spTgt spid="14"/>
                                        </p:tgtEl>
                                        <p:attrNameLst>
                                          <p:attrName>style.visibility</p:attrName>
                                        </p:attrNameLst>
                                      </p:cBhvr>
                                      <p:to>
                                        <p:strVal val="visible"/>
                                      </p:to>
                                    </p:set>
                                    <p:anim calcmode="lin" valueType="num">
                                      <p:cBhvr>
                                        <p:cTn id="47" dur="500" fill="hold"/>
                                        <p:tgtEl>
                                          <p:spTgt spid="14"/>
                                        </p:tgtEl>
                                        <p:attrNameLst>
                                          <p:attrName>ppt_w</p:attrName>
                                        </p:attrNameLst>
                                      </p:cBhvr>
                                      <p:tavLst>
                                        <p:tav tm="0">
                                          <p:val>
                                            <p:fltVal val="0"/>
                                          </p:val>
                                        </p:tav>
                                        <p:tav tm="100000">
                                          <p:val>
                                            <p:strVal val="#ppt_w"/>
                                          </p:val>
                                        </p:tav>
                                      </p:tavLst>
                                    </p:anim>
                                    <p:anim calcmode="lin" valueType="num">
                                      <p:cBhvr>
                                        <p:cTn id="48" dur="500" fill="hold"/>
                                        <p:tgtEl>
                                          <p:spTgt spid="14"/>
                                        </p:tgtEl>
                                        <p:attrNameLst>
                                          <p:attrName>ppt_h</p:attrName>
                                        </p:attrNameLst>
                                      </p:cBhvr>
                                      <p:tavLst>
                                        <p:tav tm="0">
                                          <p:val>
                                            <p:fltVal val="0"/>
                                          </p:val>
                                        </p:tav>
                                        <p:tav tm="100000">
                                          <p:val>
                                            <p:strVal val="#ppt_h"/>
                                          </p:val>
                                        </p:tav>
                                      </p:tavLst>
                                    </p:anim>
                                    <p:animEffect transition="in" filter="fade">
                                      <p:cBhvr>
                                        <p:cTn id="4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10" grpId="0"/>
      <p:bldP spid="11" grpId="0"/>
      <p:bldP spid="12" grpId="0"/>
      <p:bldP spid="13" grpId="0"/>
      <p:bldP spid="14" grpId="0"/>
    </p:bldLst>
  </p:timing>
</p:sldLayout>
</file>

<file path=ppt/slideLayouts/slideLayout118.xml><?xml version="1.0" encoding="utf-8"?>
<p:sldLayout xmlns:a="http://schemas.openxmlformats.org/drawingml/2006/main" xmlns:r="http://schemas.openxmlformats.org/officeDocument/2006/relationships" xmlns:p="http://schemas.openxmlformats.org/presentationml/2006/main" userDrawn="1">
  <p:cSld name="27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9" name="Slide Number Placeholder 8"/>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FBB392-6104-4FAD-A785-69F10E13704E}"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4" name="Text Placeholder 3"/>
          <p:cNvSpPr>
            <a:spLocks noGrp="1"/>
          </p:cNvSpPr>
          <p:nvPr>
            <p:ph type="body" sz="quarter" idx="12" hasCustomPrompt="1"/>
          </p:nvPr>
        </p:nvSpPr>
        <p:spPr>
          <a:xfrm>
            <a:off x="838200" y="667447"/>
            <a:ext cx="10515600" cy="321919"/>
          </a:xfrm>
        </p:spPr>
        <p:txBody>
          <a:bodyPr anchor="b">
            <a:normAutofit/>
          </a:bodyPr>
          <a:lstStyle>
            <a:lvl1pPr marL="0" indent="0" algn="l">
              <a:buNone/>
              <a:defRPr sz="1200" b="0" i="1">
                <a:solidFill>
                  <a:schemeClr val="accent1"/>
                </a:solidFill>
              </a:defRPr>
            </a:lvl1pPr>
          </a:lstStyle>
          <a:p>
            <a:pPr lvl="0"/>
            <a:r>
              <a:rPr lang="en-US" dirty="0"/>
              <a:t>Subtitle</a:t>
            </a:r>
          </a:p>
        </p:txBody>
      </p:sp>
      <p:sp>
        <p:nvSpPr>
          <p:cNvPr id="5" name="Picture Placeholder 4"/>
          <p:cNvSpPr>
            <a:spLocks noGrp="1"/>
          </p:cNvSpPr>
          <p:nvPr>
            <p:ph type="pic" sz="quarter" idx="22"/>
          </p:nvPr>
        </p:nvSpPr>
        <p:spPr>
          <a:xfrm>
            <a:off x="1362036" y="4496075"/>
            <a:ext cx="721871" cy="720080"/>
          </a:xfrm>
          <a:prstGeom prst="ellipse">
            <a:avLst/>
          </a:prstGeom>
          <a:noFill/>
        </p:spPr>
        <p:txBody>
          <a:bodyPr>
            <a:normAutofit/>
          </a:bodyPr>
          <a:lstStyle>
            <a:lvl1pPr marL="0" indent="0">
              <a:buNone/>
              <a:defRPr sz="1000"/>
            </a:lvl1pPr>
          </a:lstStyle>
          <a:p>
            <a:endParaRPr lang="en-US" dirty="0"/>
          </a:p>
        </p:txBody>
      </p:sp>
      <p:sp>
        <p:nvSpPr>
          <p:cNvPr id="6" name="Picture Placeholder 4"/>
          <p:cNvSpPr>
            <a:spLocks noGrp="1"/>
          </p:cNvSpPr>
          <p:nvPr>
            <p:ph type="pic" sz="quarter" idx="23"/>
          </p:nvPr>
        </p:nvSpPr>
        <p:spPr>
          <a:xfrm>
            <a:off x="2298434" y="4496075"/>
            <a:ext cx="721871" cy="720080"/>
          </a:xfrm>
          <a:prstGeom prst="ellipse">
            <a:avLst/>
          </a:prstGeom>
          <a:noFill/>
        </p:spPr>
        <p:txBody>
          <a:bodyPr>
            <a:normAutofit/>
          </a:bodyPr>
          <a:lstStyle>
            <a:lvl1pPr marL="0" indent="0">
              <a:buNone/>
              <a:defRPr sz="1000"/>
            </a:lvl1pPr>
          </a:lstStyle>
          <a:p>
            <a:endParaRPr lang="en-US" dirty="0"/>
          </a:p>
        </p:txBody>
      </p:sp>
      <p:sp>
        <p:nvSpPr>
          <p:cNvPr id="7" name="Picture Placeholder 4"/>
          <p:cNvSpPr>
            <a:spLocks noGrp="1"/>
          </p:cNvSpPr>
          <p:nvPr>
            <p:ph type="pic" sz="quarter" idx="24"/>
          </p:nvPr>
        </p:nvSpPr>
        <p:spPr>
          <a:xfrm>
            <a:off x="3234831" y="4496075"/>
            <a:ext cx="721871" cy="720080"/>
          </a:xfrm>
          <a:prstGeom prst="ellipse">
            <a:avLst/>
          </a:prstGeom>
          <a:noFill/>
        </p:spPr>
        <p:txBody>
          <a:bodyPr>
            <a:normAutofit/>
          </a:bodyPr>
          <a:lstStyle>
            <a:lvl1pPr marL="0" indent="0">
              <a:buNone/>
              <a:defRPr sz="1000"/>
            </a:lvl1pPr>
          </a:lstStyle>
          <a:p>
            <a:endParaRPr lang="en-US" dirty="0"/>
          </a:p>
        </p:txBody>
      </p:sp>
      <p:sp>
        <p:nvSpPr>
          <p:cNvPr id="8" name="Picture Placeholder 4"/>
          <p:cNvSpPr>
            <a:spLocks noGrp="1"/>
          </p:cNvSpPr>
          <p:nvPr>
            <p:ph type="pic" sz="quarter" idx="25"/>
          </p:nvPr>
        </p:nvSpPr>
        <p:spPr>
          <a:xfrm>
            <a:off x="4171227" y="4496075"/>
            <a:ext cx="721871" cy="720080"/>
          </a:xfrm>
          <a:prstGeom prst="ellipse">
            <a:avLst/>
          </a:prstGeom>
          <a:noFill/>
        </p:spPr>
        <p:txBody>
          <a:bodyPr>
            <a:normAutofit/>
          </a:bodyPr>
          <a:lstStyle>
            <a:lvl1pPr marL="0" indent="0">
              <a:buNone/>
              <a:defRPr sz="1000"/>
            </a:lvl1pPr>
          </a:lstStyle>
          <a:p>
            <a:endParaRPr lang="en-US" dirty="0"/>
          </a:p>
        </p:txBody>
      </p:sp>
      <p:sp>
        <p:nvSpPr>
          <p:cNvPr id="10" name="Picture Placeholder 4"/>
          <p:cNvSpPr>
            <a:spLocks noGrp="1"/>
          </p:cNvSpPr>
          <p:nvPr>
            <p:ph type="pic" sz="quarter" idx="26"/>
          </p:nvPr>
        </p:nvSpPr>
        <p:spPr>
          <a:xfrm>
            <a:off x="5107624" y="4496075"/>
            <a:ext cx="721871" cy="720080"/>
          </a:xfrm>
          <a:prstGeom prst="ellipse">
            <a:avLst/>
          </a:prstGeom>
          <a:noFill/>
        </p:spPr>
        <p:txBody>
          <a:bodyPr>
            <a:normAutofit/>
          </a:bodyPr>
          <a:lstStyle>
            <a:lvl1pPr marL="0" indent="0">
              <a:buNone/>
              <a:defRPr sz="1000"/>
            </a:lvl1pPr>
          </a:lstStyle>
          <a:p>
            <a:endParaRPr lang="en-US" dirty="0"/>
          </a:p>
        </p:txBody>
      </p:sp>
      <p:sp>
        <p:nvSpPr>
          <p:cNvPr id="11" name="Picture Placeholder 4"/>
          <p:cNvSpPr>
            <a:spLocks noGrp="1"/>
          </p:cNvSpPr>
          <p:nvPr>
            <p:ph type="pic" sz="quarter" idx="27"/>
          </p:nvPr>
        </p:nvSpPr>
        <p:spPr>
          <a:xfrm>
            <a:off x="6044022" y="4496075"/>
            <a:ext cx="721871" cy="720080"/>
          </a:xfrm>
          <a:prstGeom prst="ellipse">
            <a:avLst/>
          </a:prstGeom>
          <a:noFill/>
        </p:spPr>
        <p:txBody>
          <a:bodyPr>
            <a:normAutofit/>
          </a:bodyPr>
          <a:lstStyle>
            <a:lvl1pPr marL="0" indent="0">
              <a:buNone/>
              <a:defRPr sz="1000"/>
            </a:lvl1pPr>
          </a:lstStyle>
          <a:p>
            <a:endParaRPr lang="en-US" dirty="0"/>
          </a:p>
        </p:txBody>
      </p:sp>
      <p:sp>
        <p:nvSpPr>
          <p:cNvPr id="12" name="Picture Placeholder 4"/>
          <p:cNvSpPr>
            <a:spLocks noGrp="1"/>
          </p:cNvSpPr>
          <p:nvPr>
            <p:ph type="pic" sz="quarter" idx="28"/>
          </p:nvPr>
        </p:nvSpPr>
        <p:spPr>
          <a:xfrm>
            <a:off x="6980419" y="4496075"/>
            <a:ext cx="721871" cy="720080"/>
          </a:xfrm>
          <a:prstGeom prst="ellipse">
            <a:avLst/>
          </a:prstGeom>
          <a:noFill/>
        </p:spPr>
        <p:txBody>
          <a:bodyPr>
            <a:normAutofit/>
          </a:bodyPr>
          <a:lstStyle>
            <a:lvl1pPr marL="0" indent="0">
              <a:buNone/>
              <a:defRPr sz="1000"/>
            </a:lvl1pPr>
          </a:lstStyle>
          <a:p>
            <a:endParaRPr lang="en-US" dirty="0"/>
          </a:p>
        </p:txBody>
      </p:sp>
      <p:sp>
        <p:nvSpPr>
          <p:cNvPr id="13" name="Picture Placeholder 4"/>
          <p:cNvSpPr>
            <a:spLocks noGrp="1"/>
          </p:cNvSpPr>
          <p:nvPr>
            <p:ph type="pic" sz="quarter" idx="29"/>
          </p:nvPr>
        </p:nvSpPr>
        <p:spPr>
          <a:xfrm>
            <a:off x="7916815" y="4496075"/>
            <a:ext cx="721871" cy="720080"/>
          </a:xfrm>
          <a:prstGeom prst="ellipse">
            <a:avLst/>
          </a:prstGeom>
          <a:noFill/>
        </p:spPr>
        <p:txBody>
          <a:bodyPr>
            <a:normAutofit/>
          </a:bodyPr>
          <a:lstStyle>
            <a:lvl1pPr marL="0" indent="0">
              <a:buNone/>
              <a:defRPr sz="1000"/>
            </a:lvl1pPr>
          </a:lstStyle>
          <a:p>
            <a:endParaRPr lang="en-US" dirty="0"/>
          </a:p>
        </p:txBody>
      </p:sp>
      <p:sp>
        <p:nvSpPr>
          <p:cNvPr id="14" name="Picture Placeholder 4"/>
          <p:cNvSpPr>
            <a:spLocks noGrp="1"/>
          </p:cNvSpPr>
          <p:nvPr>
            <p:ph type="pic" sz="quarter" idx="30"/>
          </p:nvPr>
        </p:nvSpPr>
        <p:spPr>
          <a:xfrm>
            <a:off x="8853212" y="4496075"/>
            <a:ext cx="721871" cy="720080"/>
          </a:xfrm>
          <a:prstGeom prst="ellipse">
            <a:avLst/>
          </a:prstGeom>
          <a:noFill/>
        </p:spPr>
        <p:txBody>
          <a:bodyPr>
            <a:normAutofit/>
          </a:bodyPr>
          <a:lstStyle>
            <a:lvl1pPr marL="0" indent="0">
              <a:buNone/>
              <a:defRPr sz="1000"/>
            </a:lvl1pPr>
          </a:lstStyle>
          <a:p>
            <a:endParaRPr lang="en-US" dirty="0"/>
          </a:p>
        </p:txBody>
      </p:sp>
      <p:sp>
        <p:nvSpPr>
          <p:cNvPr id="15" name="Picture Placeholder 4"/>
          <p:cNvSpPr>
            <a:spLocks noGrp="1"/>
          </p:cNvSpPr>
          <p:nvPr>
            <p:ph type="pic" sz="quarter" idx="31"/>
          </p:nvPr>
        </p:nvSpPr>
        <p:spPr>
          <a:xfrm>
            <a:off x="9789611" y="4496075"/>
            <a:ext cx="721871" cy="720080"/>
          </a:xfrm>
          <a:prstGeom prst="ellipse">
            <a:avLst/>
          </a:prstGeom>
          <a:noFill/>
        </p:spPr>
        <p:txBody>
          <a:bodyPr>
            <a:normAutofit/>
          </a:bodyPr>
          <a:lstStyle>
            <a:lvl1pPr marL="0" indent="0">
              <a:buNone/>
              <a:defRPr sz="1000"/>
            </a:lvl1pPr>
          </a:lstStyle>
          <a:p>
            <a:endParaRPr lang="en-US" dirty="0"/>
          </a:p>
        </p:txBody>
      </p:sp>
      <p:sp>
        <p:nvSpPr>
          <p:cNvPr id="16" name="Picture Placeholder 4"/>
          <p:cNvSpPr>
            <a:spLocks noGrp="1"/>
          </p:cNvSpPr>
          <p:nvPr>
            <p:ph type="pic" sz="quarter" idx="32"/>
          </p:nvPr>
        </p:nvSpPr>
        <p:spPr>
          <a:xfrm>
            <a:off x="1362036" y="5289289"/>
            <a:ext cx="721871" cy="720080"/>
          </a:xfrm>
          <a:prstGeom prst="ellipse">
            <a:avLst/>
          </a:prstGeom>
          <a:noFill/>
        </p:spPr>
        <p:txBody>
          <a:bodyPr>
            <a:normAutofit/>
          </a:bodyPr>
          <a:lstStyle>
            <a:lvl1pPr marL="0" indent="0">
              <a:buNone/>
              <a:defRPr sz="1000"/>
            </a:lvl1pPr>
          </a:lstStyle>
          <a:p>
            <a:endParaRPr lang="en-US" dirty="0"/>
          </a:p>
        </p:txBody>
      </p:sp>
      <p:sp>
        <p:nvSpPr>
          <p:cNvPr id="17" name="Picture Placeholder 4"/>
          <p:cNvSpPr>
            <a:spLocks noGrp="1"/>
          </p:cNvSpPr>
          <p:nvPr>
            <p:ph type="pic" sz="quarter" idx="33"/>
          </p:nvPr>
        </p:nvSpPr>
        <p:spPr>
          <a:xfrm>
            <a:off x="2298434" y="5289289"/>
            <a:ext cx="721871" cy="720080"/>
          </a:xfrm>
          <a:prstGeom prst="ellipse">
            <a:avLst/>
          </a:prstGeom>
          <a:noFill/>
        </p:spPr>
        <p:txBody>
          <a:bodyPr>
            <a:normAutofit/>
          </a:bodyPr>
          <a:lstStyle>
            <a:lvl1pPr marL="0" indent="0">
              <a:buNone/>
              <a:defRPr sz="1000"/>
            </a:lvl1pPr>
          </a:lstStyle>
          <a:p>
            <a:endParaRPr lang="en-US" dirty="0"/>
          </a:p>
        </p:txBody>
      </p:sp>
      <p:sp>
        <p:nvSpPr>
          <p:cNvPr id="18" name="Picture Placeholder 4"/>
          <p:cNvSpPr>
            <a:spLocks noGrp="1"/>
          </p:cNvSpPr>
          <p:nvPr>
            <p:ph type="pic" sz="quarter" idx="34"/>
          </p:nvPr>
        </p:nvSpPr>
        <p:spPr>
          <a:xfrm>
            <a:off x="3234831" y="5289289"/>
            <a:ext cx="721871" cy="720080"/>
          </a:xfrm>
          <a:prstGeom prst="ellipse">
            <a:avLst/>
          </a:prstGeom>
          <a:noFill/>
        </p:spPr>
        <p:txBody>
          <a:bodyPr>
            <a:normAutofit/>
          </a:bodyPr>
          <a:lstStyle>
            <a:lvl1pPr marL="0" indent="0">
              <a:buNone/>
              <a:defRPr sz="1000"/>
            </a:lvl1pPr>
          </a:lstStyle>
          <a:p>
            <a:endParaRPr lang="en-US" dirty="0"/>
          </a:p>
        </p:txBody>
      </p:sp>
      <p:sp>
        <p:nvSpPr>
          <p:cNvPr id="19" name="Picture Placeholder 4"/>
          <p:cNvSpPr>
            <a:spLocks noGrp="1"/>
          </p:cNvSpPr>
          <p:nvPr>
            <p:ph type="pic" sz="quarter" idx="35"/>
          </p:nvPr>
        </p:nvSpPr>
        <p:spPr>
          <a:xfrm>
            <a:off x="4171227" y="5289289"/>
            <a:ext cx="721871" cy="720080"/>
          </a:xfrm>
          <a:prstGeom prst="ellipse">
            <a:avLst/>
          </a:prstGeom>
          <a:noFill/>
        </p:spPr>
        <p:txBody>
          <a:bodyPr>
            <a:normAutofit/>
          </a:bodyPr>
          <a:lstStyle>
            <a:lvl1pPr marL="0" indent="0">
              <a:buNone/>
              <a:defRPr sz="1000"/>
            </a:lvl1pPr>
          </a:lstStyle>
          <a:p>
            <a:endParaRPr lang="en-US" dirty="0"/>
          </a:p>
        </p:txBody>
      </p:sp>
      <p:sp>
        <p:nvSpPr>
          <p:cNvPr id="20" name="Picture Placeholder 4"/>
          <p:cNvSpPr>
            <a:spLocks noGrp="1"/>
          </p:cNvSpPr>
          <p:nvPr>
            <p:ph type="pic" sz="quarter" idx="36"/>
          </p:nvPr>
        </p:nvSpPr>
        <p:spPr>
          <a:xfrm>
            <a:off x="5107624" y="5289289"/>
            <a:ext cx="721871" cy="720080"/>
          </a:xfrm>
          <a:prstGeom prst="ellipse">
            <a:avLst/>
          </a:prstGeom>
          <a:noFill/>
        </p:spPr>
        <p:txBody>
          <a:bodyPr>
            <a:normAutofit/>
          </a:bodyPr>
          <a:lstStyle>
            <a:lvl1pPr marL="0" indent="0">
              <a:buNone/>
              <a:defRPr sz="1000"/>
            </a:lvl1pPr>
          </a:lstStyle>
          <a:p>
            <a:endParaRPr lang="en-US" dirty="0"/>
          </a:p>
        </p:txBody>
      </p:sp>
      <p:sp>
        <p:nvSpPr>
          <p:cNvPr id="22" name="Picture Placeholder 2"/>
          <p:cNvSpPr>
            <a:spLocks noGrp="1"/>
          </p:cNvSpPr>
          <p:nvPr>
            <p:ph type="pic" sz="quarter" idx="13"/>
          </p:nvPr>
        </p:nvSpPr>
        <p:spPr>
          <a:xfrm>
            <a:off x="838200" y="1735548"/>
            <a:ext cx="3144291" cy="1838596"/>
          </a:xfrm>
          <a:prstGeom prst="roundRect">
            <a:avLst>
              <a:gd name="adj" fmla="val 8902"/>
            </a:avLst>
          </a:prstGeom>
        </p:spPr>
        <p:txBody>
          <a:bodyPr>
            <a:normAutofit/>
          </a:bodyPr>
          <a:lstStyle>
            <a:lvl1pPr marL="0" indent="0">
              <a:buNone/>
              <a:defRPr sz="1100"/>
            </a:lvl1pPr>
          </a:lstStyle>
          <a:p>
            <a:endParaRPr lang="en-US" dirty="0"/>
          </a:p>
        </p:txBody>
      </p:sp>
    </p:spTree>
    <p:extLst>
      <p:ext uri="{BB962C8B-B14F-4D97-AF65-F5344CB8AC3E}">
        <p14:creationId xmlns:p14="http://schemas.microsoft.com/office/powerpoint/2010/main" val="401185404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nodePh="1">
                                  <p:stCondLst>
                                    <p:cond delay="0"/>
                                  </p:stCondLst>
                                  <p:endCondLst>
                                    <p:cond evt="begin" delay="0">
                                      <p:tn val="5"/>
                                    </p:cond>
                                  </p:end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par>
                                <p:cTn id="10" presetID="53" presetClass="entr" presetSubtype="16" fill="hold" grpId="0" nodeType="withEffect" nodePh="1">
                                  <p:stCondLst>
                                    <p:cond delay="0"/>
                                  </p:stCondLst>
                                  <p:endCondLst>
                                    <p:cond evt="begin" delay="0">
                                      <p:tn val="10"/>
                                    </p:cond>
                                  </p:end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par>
                                <p:cTn id="15" presetID="53" presetClass="entr" presetSubtype="16" fill="hold" grpId="0" nodeType="withEffect" nodePh="1">
                                  <p:stCondLst>
                                    <p:cond delay="0"/>
                                  </p:stCondLst>
                                  <p:endCondLst>
                                    <p:cond evt="begin" delay="0">
                                      <p:tn val="15"/>
                                    </p:cond>
                                  </p:end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par>
                                <p:cTn id="20" presetID="53" presetClass="entr" presetSubtype="16" fill="hold" grpId="0" nodeType="withEffect" nodePh="1">
                                  <p:stCondLst>
                                    <p:cond delay="0"/>
                                  </p:stCondLst>
                                  <p:endCondLst>
                                    <p:cond evt="begin" delay="0">
                                      <p:tn val="20"/>
                                    </p:cond>
                                  </p:end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Effect transition="in" filter="fade">
                                      <p:cBhvr>
                                        <p:cTn id="24" dur="500"/>
                                        <p:tgtEl>
                                          <p:spTgt spid="7"/>
                                        </p:tgtEl>
                                      </p:cBhvr>
                                    </p:animEffect>
                                  </p:childTnLst>
                                </p:cTn>
                              </p:par>
                              <p:par>
                                <p:cTn id="25" presetID="53" presetClass="entr" presetSubtype="16" fill="hold" grpId="0" nodeType="withEffect" nodePh="1">
                                  <p:stCondLst>
                                    <p:cond delay="0"/>
                                  </p:stCondLst>
                                  <p:endCondLst>
                                    <p:cond evt="begin" delay="0">
                                      <p:tn val="25"/>
                                    </p:cond>
                                  </p:endCondLst>
                                  <p:childTnLst>
                                    <p:set>
                                      <p:cBhvr>
                                        <p:cTn id="26" dur="1" fill="hold">
                                          <p:stCondLst>
                                            <p:cond delay="0"/>
                                          </p:stCondLst>
                                        </p:cTn>
                                        <p:tgtEl>
                                          <p:spTgt spid="8"/>
                                        </p:tgtEl>
                                        <p:attrNameLst>
                                          <p:attrName>style.visibility</p:attrName>
                                        </p:attrNameLst>
                                      </p:cBhvr>
                                      <p:to>
                                        <p:strVal val="visible"/>
                                      </p:to>
                                    </p:set>
                                    <p:anim calcmode="lin" valueType="num">
                                      <p:cBhvr>
                                        <p:cTn id="27" dur="500" fill="hold"/>
                                        <p:tgtEl>
                                          <p:spTgt spid="8"/>
                                        </p:tgtEl>
                                        <p:attrNameLst>
                                          <p:attrName>ppt_w</p:attrName>
                                        </p:attrNameLst>
                                      </p:cBhvr>
                                      <p:tavLst>
                                        <p:tav tm="0">
                                          <p:val>
                                            <p:fltVal val="0"/>
                                          </p:val>
                                        </p:tav>
                                        <p:tav tm="100000">
                                          <p:val>
                                            <p:strVal val="#ppt_w"/>
                                          </p:val>
                                        </p:tav>
                                      </p:tavLst>
                                    </p:anim>
                                    <p:anim calcmode="lin" valueType="num">
                                      <p:cBhvr>
                                        <p:cTn id="28" dur="500" fill="hold"/>
                                        <p:tgtEl>
                                          <p:spTgt spid="8"/>
                                        </p:tgtEl>
                                        <p:attrNameLst>
                                          <p:attrName>ppt_h</p:attrName>
                                        </p:attrNameLst>
                                      </p:cBhvr>
                                      <p:tavLst>
                                        <p:tav tm="0">
                                          <p:val>
                                            <p:fltVal val="0"/>
                                          </p:val>
                                        </p:tav>
                                        <p:tav tm="100000">
                                          <p:val>
                                            <p:strVal val="#ppt_h"/>
                                          </p:val>
                                        </p:tav>
                                      </p:tavLst>
                                    </p:anim>
                                    <p:animEffect transition="in" filter="fade">
                                      <p:cBhvr>
                                        <p:cTn id="29" dur="500"/>
                                        <p:tgtEl>
                                          <p:spTgt spid="8"/>
                                        </p:tgtEl>
                                      </p:cBhvr>
                                    </p:animEffect>
                                  </p:childTnLst>
                                </p:cTn>
                              </p:par>
                              <p:par>
                                <p:cTn id="30" presetID="53" presetClass="entr" presetSubtype="16" fill="hold" grpId="0" nodeType="withEffect" nodePh="1">
                                  <p:stCondLst>
                                    <p:cond delay="0"/>
                                  </p:stCondLst>
                                  <p:endCondLst>
                                    <p:cond evt="begin" delay="0">
                                      <p:tn val="30"/>
                                    </p:cond>
                                  </p:endCondLst>
                                  <p:childTnLst>
                                    <p:set>
                                      <p:cBhvr>
                                        <p:cTn id="31" dur="1" fill="hold">
                                          <p:stCondLst>
                                            <p:cond delay="0"/>
                                          </p:stCondLst>
                                        </p:cTn>
                                        <p:tgtEl>
                                          <p:spTgt spid="10"/>
                                        </p:tgtEl>
                                        <p:attrNameLst>
                                          <p:attrName>style.visibility</p:attrName>
                                        </p:attrNameLst>
                                      </p:cBhvr>
                                      <p:to>
                                        <p:strVal val="visible"/>
                                      </p:to>
                                    </p:set>
                                    <p:anim calcmode="lin" valueType="num">
                                      <p:cBhvr>
                                        <p:cTn id="32" dur="500" fill="hold"/>
                                        <p:tgtEl>
                                          <p:spTgt spid="10"/>
                                        </p:tgtEl>
                                        <p:attrNameLst>
                                          <p:attrName>ppt_w</p:attrName>
                                        </p:attrNameLst>
                                      </p:cBhvr>
                                      <p:tavLst>
                                        <p:tav tm="0">
                                          <p:val>
                                            <p:fltVal val="0"/>
                                          </p:val>
                                        </p:tav>
                                        <p:tav tm="100000">
                                          <p:val>
                                            <p:strVal val="#ppt_w"/>
                                          </p:val>
                                        </p:tav>
                                      </p:tavLst>
                                    </p:anim>
                                    <p:anim calcmode="lin" valueType="num">
                                      <p:cBhvr>
                                        <p:cTn id="33" dur="500" fill="hold"/>
                                        <p:tgtEl>
                                          <p:spTgt spid="10"/>
                                        </p:tgtEl>
                                        <p:attrNameLst>
                                          <p:attrName>ppt_h</p:attrName>
                                        </p:attrNameLst>
                                      </p:cBhvr>
                                      <p:tavLst>
                                        <p:tav tm="0">
                                          <p:val>
                                            <p:fltVal val="0"/>
                                          </p:val>
                                        </p:tav>
                                        <p:tav tm="100000">
                                          <p:val>
                                            <p:strVal val="#ppt_h"/>
                                          </p:val>
                                        </p:tav>
                                      </p:tavLst>
                                    </p:anim>
                                    <p:animEffect transition="in" filter="fade">
                                      <p:cBhvr>
                                        <p:cTn id="34" dur="500"/>
                                        <p:tgtEl>
                                          <p:spTgt spid="10"/>
                                        </p:tgtEl>
                                      </p:cBhvr>
                                    </p:animEffect>
                                  </p:childTnLst>
                                </p:cTn>
                              </p:par>
                              <p:par>
                                <p:cTn id="35" presetID="53" presetClass="entr" presetSubtype="16" fill="hold" grpId="0" nodeType="withEffect" nodePh="1">
                                  <p:stCondLst>
                                    <p:cond delay="0"/>
                                  </p:stCondLst>
                                  <p:endCondLst>
                                    <p:cond evt="begin" delay="0">
                                      <p:tn val="35"/>
                                    </p:cond>
                                  </p:endCondLst>
                                  <p:childTnLst>
                                    <p:set>
                                      <p:cBhvr>
                                        <p:cTn id="36" dur="1" fill="hold">
                                          <p:stCondLst>
                                            <p:cond delay="0"/>
                                          </p:stCondLst>
                                        </p:cTn>
                                        <p:tgtEl>
                                          <p:spTgt spid="11"/>
                                        </p:tgtEl>
                                        <p:attrNameLst>
                                          <p:attrName>style.visibility</p:attrName>
                                        </p:attrNameLst>
                                      </p:cBhvr>
                                      <p:to>
                                        <p:strVal val="visible"/>
                                      </p:to>
                                    </p:set>
                                    <p:anim calcmode="lin" valueType="num">
                                      <p:cBhvr>
                                        <p:cTn id="37" dur="500" fill="hold"/>
                                        <p:tgtEl>
                                          <p:spTgt spid="11"/>
                                        </p:tgtEl>
                                        <p:attrNameLst>
                                          <p:attrName>ppt_w</p:attrName>
                                        </p:attrNameLst>
                                      </p:cBhvr>
                                      <p:tavLst>
                                        <p:tav tm="0">
                                          <p:val>
                                            <p:fltVal val="0"/>
                                          </p:val>
                                        </p:tav>
                                        <p:tav tm="100000">
                                          <p:val>
                                            <p:strVal val="#ppt_w"/>
                                          </p:val>
                                        </p:tav>
                                      </p:tavLst>
                                    </p:anim>
                                    <p:anim calcmode="lin" valueType="num">
                                      <p:cBhvr>
                                        <p:cTn id="38" dur="500" fill="hold"/>
                                        <p:tgtEl>
                                          <p:spTgt spid="11"/>
                                        </p:tgtEl>
                                        <p:attrNameLst>
                                          <p:attrName>ppt_h</p:attrName>
                                        </p:attrNameLst>
                                      </p:cBhvr>
                                      <p:tavLst>
                                        <p:tav tm="0">
                                          <p:val>
                                            <p:fltVal val="0"/>
                                          </p:val>
                                        </p:tav>
                                        <p:tav tm="100000">
                                          <p:val>
                                            <p:strVal val="#ppt_h"/>
                                          </p:val>
                                        </p:tav>
                                      </p:tavLst>
                                    </p:anim>
                                    <p:animEffect transition="in" filter="fade">
                                      <p:cBhvr>
                                        <p:cTn id="39" dur="500"/>
                                        <p:tgtEl>
                                          <p:spTgt spid="11"/>
                                        </p:tgtEl>
                                      </p:cBhvr>
                                    </p:animEffect>
                                  </p:childTnLst>
                                </p:cTn>
                              </p:par>
                              <p:par>
                                <p:cTn id="40" presetID="53" presetClass="entr" presetSubtype="16" fill="hold" grpId="0" nodeType="withEffect" nodePh="1">
                                  <p:stCondLst>
                                    <p:cond delay="0"/>
                                  </p:stCondLst>
                                  <p:endCondLst>
                                    <p:cond evt="begin" delay="0">
                                      <p:tn val="40"/>
                                    </p:cond>
                                  </p:endCondLst>
                                  <p:childTnLst>
                                    <p:set>
                                      <p:cBhvr>
                                        <p:cTn id="41" dur="1" fill="hold">
                                          <p:stCondLst>
                                            <p:cond delay="0"/>
                                          </p:stCondLst>
                                        </p:cTn>
                                        <p:tgtEl>
                                          <p:spTgt spid="12"/>
                                        </p:tgtEl>
                                        <p:attrNameLst>
                                          <p:attrName>style.visibility</p:attrName>
                                        </p:attrNameLst>
                                      </p:cBhvr>
                                      <p:to>
                                        <p:strVal val="visible"/>
                                      </p:to>
                                    </p:set>
                                    <p:anim calcmode="lin" valueType="num">
                                      <p:cBhvr>
                                        <p:cTn id="42" dur="500" fill="hold"/>
                                        <p:tgtEl>
                                          <p:spTgt spid="12"/>
                                        </p:tgtEl>
                                        <p:attrNameLst>
                                          <p:attrName>ppt_w</p:attrName>
                                        </p:attrNameLst>
                                      </p:cBhvr>
                                      <p:tavLst>
                                        <p:tav tm="0">
                                          <p:val>
                                            <p:fltVal val="0"/>
                                          </p:val>
                                        </p:tav>
                                        <p:tav tm="100000">
                                          <p:val>
                                            <p:strVal val="#ppt_w"/>
                                          </p:val>
                                        </p:tav>
                                      </p:tavLst>
                                    </p:anim>
                                    <p:anim calcmode="lin" valueType="num">
                                      <p:cBhvr>
                                        <p:cTn id="43" dur="500" fill="hold"/>
                                        <p:tgtEl>
                                          <p:spTgt spid="12"/>
                                        </p:tgtEl>
                                        <p:attrNameLst>
                                          <p:attrName>ppt_h</p:attrName>
                                        </p:attrNameLst>
                                      </p:cBhvr>
                                      <p:tavLst>
                                        <p:tav tm="0">
                                          <p:val>
                                            <p:fltVal val="0"/>
                                          </p:val>
                                        </p:tav>
                                        <p:tav tm="100000">
                                          <p:val>
                                            <p:strVal val="#ppt_h"/>
                                          </p:val>
                                        </p:tav>
                                      </p:tavLst>
                                    </p:anim>
                                    <p:animEffect transition="in" filter="fade">
                                      <p:cBhvr>
                                        <p:cTn id="44" dur="500"/>
                                        <p:tgtEl>
                                          <p:spTgt spid="12"/>
                                        </p:tgtEl>
                                      </p:cBhvr>
                                    </p:animEffect>
                                  </p:childTnLst>
                                </p:cTn>
                              </p:par>
                              <p:par>
                                <p:cTn id="45" presetID="53" presetClass="entr" presetSubtype="16" fill="hold" grpId="0" nodeType="withEffect" nodePh="1">
                                  <p:stCondLst>
                                    <p:cond delay="0"/>
                                  </p:stCondLst>
                                  <p:endCondLst>
                                    <p:cond evt="begin" delay="0">
                                      <p:tn val="45"/>
                                    </p:cond>
                                  </p:endCondLst>
                                  <p:childTnLst>
                                    <p:set>
                                      <p:cBhvr>
                                        <p:cTn id="46" dur="1" fill="hold">
                                          <p:stCondLst>
                                            <p:cond delay="0"/>
                                          </p:stCondLst>
                                        </p:cTn>
                                        <p:tgtEl>
                                          <p:spTgt spid="13"/>
                                        </p:tgtEl>
                                        <p:attrNameLst>
                                          <p:attrName>style.visibility</p:attrName>
                                        </p:attrNameLst>
                                      </p:cBhvr>
                                      <p:to>
                                        <p:strVal val="visible"/>
                                      </p:to>
                                    </p:set>
                                    <p:anim calcmode="lin" valueType="num">
                                      <p:cBhvr>
                                        <p:cTn id="47" dur="500" fill="hold"/>
                                        <p:tgtEl>
                                          <p:spTgt spid="13"/>
                                        </p:tgtEl>
                                        <p:attrNameLst>
                                          <p:attrName>ppt_w</p:attrName>
                                        </p:attrNameLst>
                                      </p:cBhvr>
                                      <p:tavLst>
                                        <p:tav tm="0">
                                          <p:val>
                                            <p:fltVal val="0"/>
                                          </p:val>
                                        </p:tav>
                                        <p:tav tm="100000">
                                          <p:val>
                                            <p:strVal val="#ppt_w"/>
                                          </p:val>
                                        </p:tav>
                                      </p:tavLst>
                                    </p:anim>
                                    <p:anim calcmode="lin" valueType="num">
                                      <p:cBhvr>
                                        <p:cTn id="48" dur="500" fill="hold"/>
                                        <p:tgtEl>
                                          <p:spTgt spid="13"/>
                                        </p:tgtEl>
                                        <p:attrNameLst>
                                          <p:attrName>ppt_h</p:attrName>
                                        </p:attrNameLst>
                                      </p:cBhvr>
                                      <p:tavLst>
                                        <p:tav tm="0">
                                          <p:val>
                                            <p:fltVal val="0"/>
                                          </p:val>
                                        </p:tav>
                                        <p:tav tm="100000">
                                          <p:val>
                                            <p:strVal val="#ppt_h"/>
                                          </p:val>
                                        </p:tav>
                                      </p:tavLst>
                                    </p:anim>
                                    <p:animEffect transition="in" filter="fade">
                                      <p:cBhvr>
                                        <p:cTn id="49" dur="500"/>
                                        <p:tgtEl>
                                          <p:spTgt spid="13"/>
                                        </p:tgtEl>
                                      </p:cBhvr>
                                    </p:animEffect>
                                  </p:childTnLst>
                                </p:cTn>
                              </p:par>
                              <p:par>
                                <p:cTn id="50" presetID="53" presetClass="entr" presetSubtype="16" fill="hold" grpId="0" nodeType="withEffect" nodePh="1">
                                  <p:stCondLst>
                                    <p:cond delay="0"/>
                                  </p:stCondLst>
                                  <p:endCondLst>
                                    <p:cond evt="begin" delay="0">
                                      <p:tn val="50"/>
                                    </p:cond>
                                  </p:endCondLst>
                                  <p:childTnLst>
                                    <p:set>
                                      <p:cBhvr>
                                        <p:cTn id="51" dur="1" fill="hold">
                                          <p:stCondLst>
                                            <p:cond delay="0"/>
                                          </p:stCondLst>
                                        </p:cTn>
                                        <p:tgtEl>
                                          <p:spTgt spid="14"/>
                                        </p:tgtEl>
                                        <p:attrNameLst>
                                          <p:attrName>style.visibility</p:attrName>
                                        </p:attrNameLst>
                                      </p:cBhvr>
                                      <p:to>
                                        <p:strVal val="visible"/>
                                      </p:to>
                                    </p:set>
                                    <p:anim calcmode="lin" valueType="num">
                                      <p:cBhvr>
                                        <p:cTn id="52" dur="500" fill="hold"/>
                                        <p:tgtEl>
                                          <p:spTgt spid="14"/>
                                        </p:tgtEl>
                                        <p:attrNameLst>
                                          <p:attrName>ppt_w</p:attrName>
                                        </p:attrNameLst>
                                      </p:cBhvr>
                                      <p:tavLst>
                                        <p:tav tm="0">
                                          <p:val>
                                            <p:fltVal val="0"/>
                                          </p:val>
                                        </p:tav>
                                        <p:tav tm="100000">
                                          <p:val>
                                            <p:strVal val="#ppt_w"/>
                                          </p:val>
                                        </p:tav>
                                      </p:tavLst>
                                    </p:anim>
                                    <p:anim calcmode="lin" valueType="num">
                                      <p:cBhvr>
                                        <p:cTn id="53" dur="500" fill="hold"/>
                                        <p:tgtEl>
                                          <p:spTgt spid="14"/>
                                        </p:tgtEl>
                                        <p:attrNameLst>
                                          <p:attrName>ppt_h</p:attrName>
                                        </p:attrNameLst>
                                      </p:cBhvr>
                                      <p:tavLst>
                                        <p:tav tm="0">
                                          <p:val>
                                            <p:fltVal val="0"/>
                                          </p:val>
                                        </p:tav>
                                        <p:tav tm="100000">
                                          <p:val>
                                            <p:strVal val="#ppt_h"/>
                                          </p:val>
                                        </p:tav>
                                      </p:tavLst>
                                    </p:anim>
                                    <p:animEffect transition="in" filter="fade">
                                      <p:cBhvr>
                                        <p:cTn id="54" dur="500"/>
                                        <p:tgtEl>
                                          <p:spTgt spid="14"/>
                                        </p:tgtEl>
                                      </p:cBhvr>
                                    </p:animEffect>
                                  </p:childTnLst>
                                </p:cTn>
                              </p:par>
                              <p:par>
                                <p:cTn id="55" presetID="53" presetClass="entr" presetSubtype="16" fill="hold" grpId="0" nodeType="withEffect" nodePh="1">
                                  <p:stCondLst>
                                    <p:cond delay="0"/>
                                  </p:stCondLst>
                                  <p:endCondLst>
                                    <p:cond evt="begin" delay="0">
                                      <p:tn val="55"/>
                                    </p:cond>
                                  </p:endCondLst>
                                  <p:childTnLst>
                                    <p:set>
                                      <p:cBhvr>
                                        <p:cTn id="56" dur="1" fill="hold">
                                          <p:stCondLst>
                                            <p:cond delay="0"/>
                                          </p:stCondLst>
                                        </p:cTn>
                                        <p:tgtEl>
                                          <p:spTgt spid="15"/>
                                        </p:tgtEl>
                                        <p:attrNameLst>
                                          <p:attrName>style.visibility</p:attrName>
                                        </p:attrNameLst>
                                      </p:cBhvr>
                                      <p:to>
                                        <p:strVal val="visible"/>
                                      </p:to>
                                    </p:set>
                                    <p:anim calcmode="lin" valueType="num">
                                      <p:cBhvr>
                                        <p:cTn id="57" dur="500" fill="hold"/>
                                        <p:tgtEl>
                                          <p:spTgt spid="15"/>
                                        </p:tgtEl>
                                        <p:attrNameLst>
                                          <p:attrName>ppt_w</p:attrName>
                                        </p:attrNameLst>
                                      </p:cBhvr>
                                      <p:tavLst>
                                        <p:tav tm="0">
                                          <p:val>
                                            <p:fltVal val="0"/>
                                          </p:val>
                                        </p:tav>
                                        <p:tav tm="100000">
                                          <p:val>
                                            <p:strVal val="#ppt_w"/>
                                          </p:val>
                                        </p:tav>
                                      </p:tavLst>
                                    </p:anim>
                                    <p:anim calcmode="lin" valueType="num">
                                      <p:cBhvr>
                                        <p:cTn id="58" dur="500" fill="hold"/>
                                        <p:tgtEl>
                                          <p:spTgt spid="15"/>
                                        </p:tgtEl>
                                        <p:attrNameLst>
                                          <p:attrName>ppt_h</p:attrName>
                                        </p:attrNameLst>
                                      </p:cBhvr>
                                      <p:tavLst>
                                        <p:tav tm="0">
                                          <p:val>
                                            <p:fltVal val="0"/>
                                          </p:val>
                                        </p:tav>
                                        <p:tav tm="100000">
                                          <p:val>
                                            <p:strVal val="#ppt_h"/>
                                          </p:val>
                                        </p:tav>
                                      </p:tavLst>
                                    </p:anim>
                                    <p:animEffect transition="in" filter="fade">
                                      <p:cBhvr>
                                        <p:cTn id="59" dur="500"/>
                                        <p:tgtEl>
                                          <p:spTgt spid="15"/>
                                        </p:tgtEl>
                                      </p:cBhvr>
                                    </p:animEffect>
                                  </p:childTnLst>
                                </p:cTn>
                              </p:par>
                              <p:par>
                                <p:cTn id="60" presetID="53" presetClass="entr" presetSubtype="16" fill="hold" grpId="0" nodeType="withEffect" nodePh="1">
                                  <p:stCondLst>
                                    <p:cond delay="0"/>
                                  </p:stCondLst>
                                  <p:endCondLst>
                                    <p:cond evt="begin" delay="0">
                                      <p:tn val="60"/>
                                    </p:cond>
                                  </p:endCondLst>
                                  <p:childTnLst>
                                    <p:set>
                                      <p:cBhvr>
                                        <p:cTn id="61" dur="1" fill="hold">
                                          <p:stCondLst>
                                            <p:cond delay="0"/>
                                          </p:stCondLst>
                                        </p:cTn>
                                        <p:tgtEl>
                                          <p:spTgt spid="16"/>
                                        </p:tgtEl>
                                        <p:attrNameLst>
                                          <p:attrName>style.visibility</p:attrName>
                                        </p:attrNameLst>
                                      </p:cBhvr>
                                      <p:to>
                                        <p:strVal val="visible"/>
                                      </p:to>
                                    </p:set>
                                    <p:anim calcmode="lin" valueType="num">
                                      <p:cBhvr>
                                        <p:cTn id="62" dur="500" fill="hold"/>
                                        <p:tgtEl>
                                          <p:spTgt spid="16"/>
                                        </p:tgtEl>
                                        <p:attrNameLst>
                                          <p:attrName>ppt_w</p:attrName>
                                        </p:attrNameLst>
                                      </p:cBhvr>
                                      <p:tavLst>
                                        <p:tav tm="0">
                                          <p:val>
                                            <p:fltVal val="0"/>
                                          </p:val>
                                        </p:tav>
                                        <p:tav tm="100000">
                                          <p:val>
                                            <p:strVal val="#ppt_w"/>
                                          </p:val>
                                        </p:tav>
                                      </p:tavLst>
                                    </p:anim>
                                    <p:anim calcmode="lin" valueType="num">
                                      <p:cBhvr>
                                        <p:cTn id="63" dur="500" fill="hold"/>
                                        <p:tgtEl>
                                          <p:spTgt spid="16"/>
                                        </p:tgtEl>
                                        <p:attrNameLst>
                                          <p:attrName>ppt_h</p:attrName>
                                        </p:attrNameLst>
                                      </p:cBhvr>
                                      <p:tavLst>
                                        <p:tav tm="0">
                                          <p:val>
                                            <p:fltVal val="0"/>
                                          </p:val>
                                        </p:tav>
                                        <p:tav tm="100000">
                                          <p:val>
                                            <p:strVal val="#ppt_h"/>
                                          </p:val>
                                        </p:tav>
                                      </p:tavLst>
                                    </p:anim>
                                    <p:animEffect transition="in" filter="fade">
                                      <p:cBhvr>
                                        <p:cTn id="64" dur="500"/>
                                        <p:tgtEl>
                                          <p:spTgt spid="16"/>
                                        </p:tgtEl>
                                      </p:cBhvr>
                                    </p:animEffect>
                                  </p:childTnLst>
                                </p:cTn>
                              </p:par>
                              <p:par>
                                <p:cTn id="65" presetID="53" presetClass="entr" presetSubtype="16" fill="hold" grpId="0" nodeType="withEffect" nodePh="1">
                                  <p:stCondLst>
                                    <p:cond delay="0"/>
                                  </p:stCondLst>
                                  <p:endCondLst>
                                    <p:cond evt="begin" delay="0">
                                      <p:tn val="65"/>
                                    </p:cond>
                                  </p:endCondLst>
                                  <p:childTnLst>
                                    <p:set>
                                      <p:cBhvr>
                                        <p:cTn id="66" dur="1" fill="hold">
                                          <p:stCondLst>
                                            <p:cond delay="0"/>
                                          </p:stCondLst>
                                        </p:cTn>
                                        <p:tgtEl>
                                          <p:spTgt spid="17"/>
                                        </p:tgtEl>
                                        <p:attrNameLst>
                                          <p:attrName>style.visibility</p:attrName>
                                        </p:attrNameLst>
                                      </p:cBhvr>
                                      <p:to>
                                        <p:strVal val="visible"/>
                                      </p:to>
                                    </p:set>
                                    <p:anim calcmode="lin" valueType="num">
                                      <p:cBhvr>
                                        <p:cTn id="67" dur="500" fill="hold"/>
                                        <p:tgtEl>
                                          <p:spTgt spid="17"/>
                                        </p:tgtEl>
                                        <p:attrNameLst>
                                          <p:attrName>ppt_w</p:attrName>
                                        </p:attrNameLst>
                                      </p:cBhvr>
                                      <p:tavLst>
                                        <p:tav tm="0">
                                          <p:val>
                                            <p:fltVal val="0"/>
                                          </p:val>
                                        </p:tav>
                                        <p:tav tm="100000">
                                          <p:val>
                                            <p:strVal val="#ppt_w"/>
                                          </p:val>
                                        </p:tav>
                                      </p:tavLst>
                                    </p:anim>
                                    <p:anim calcmode="lin" valueType="num">
                                      <p:cBhvr>
                                        <p:cTn id="68" dur="500" fill="hold"/>
                                        <p:tgtEl>
                                          <p:spTgt spid="17"/>
                                        </p:tgtEl>
                                        <p:attrNameLst>
                                          <p:attrName>ppt_h</p:attrName>
                                        </p:attrNameLst>
                                      </p:cBhvr>
                                      <p:tavLst>
                                        <p:tav tm="0">
                                          <p:val>
                                            <p:fltVal val="0"/>
                                          </p:val>
                                        </p:tav>
                                        <p:tav tm="100000">
                                          <p:val>
                                            <p:strVal val="#ppt_h"/>
                                          </p:val>
                                        </p:tav>
                                      </p:tavLst>
                                    </p:anim>
                                    <p:animEffect transition="in" filter="fade">
                                      <p:cBhvr>
                                        <p:cTn id="69" dur="500"/>
                                        <p:tgtEl>
                                          <p:spTgt spid="17"/>
                                        </p:tgtEl>
                                      </p:cBhvr>
                                    </p:animEffect>
                                  </p:childTnLst>
                                </p:cTn>
                              </p:par>
                              <p:par>
                                <p:cTn id="70" presetID="53" presetClass="entr" presetSubtype="16" fill="hold" grpId="0" nodeType="withEffect" nodePh="1">
                                  <p:stCondLst>
                                    <p:cond delay="0"/>
                                  </p:stCondLst>
                                  <p:endCondLst>
                                    <p:cond evt="begin" delay="0">
                                      <p:tn val="70"/>
                                    </p:cond>
                                  </p:endCondLst>
                                  <p:childTnLst>
                                    <p:set>
                                      <p:cBhvr>
                                        <p:cTn id="71" dur="1" fill="hold">
                                          <p:stCondLst>
                                            <p:cond delay="0"/>
                                          </p:stCondLst>
                                        </p:cTn>
                                        <p:tgtEl>
                                          <p:spTgt spid="18"/>
                                        </p:tgtEl>
                                        <p:attrNameLst>
                                          <p:attrName>style.visibility</p:attrName>
                                        </p:attrNameLst>
                                      </p:cBhvr>
                                      <p:to>
                                        <p:strVal val="visible"/>
                                      </p:to>
                                    </p:set>
                                    <p:anim calcmode="lin" valueType="num">
                                      <p:cBhvr>
                                        <p:cTn id="72" dur="500" fill="hold"/>
                                        <p:tgtEl>
                                          <p:spTgt spid="18"/>
                                        </p:tgtEl>
                                        <p:attrNameLst>
                                          <p:attrName>ppt_w</p:attrName>
                                        </p:attrNameLst>
                                      </p:cBhvr>
                                      <p:tavLst>
                                        <p:tav tm="0">
                                          <p:val>
                                            <p:fltVal val="0"/>
                                          </p:val>
                                        </p:tav>
                                        <p:tav tm="100000">
                                          <p:val>
                                            <p:strVal val="#ppt_w"/>
                                          </p:val>
                                        </p:tav>
                                      </p:tavLst>
                                    </p:anim>
                                    <p:anim calcmode="lin" valueType="num">
                                      <p:cBhvr>
                                        <p:cTn id="73" dur="500" fill="hold"/>
                                        <p:tgtEl>
                                          <p:spTgt spid="18"/>
                                        </p:tgtEl>
                                        <p:attrNameLst>
                                          <p:attrName>ppt_h</p:attrName>
                                        </p:attrNameLst>
                                      </p:cBhvr>
                                      <p:tavLst>
                                        <p:tav tm="0">
                                          <p:val>
                                            <p:fltVal val="0"/>
                                          </p:val>
                                        </p:tav>
                                        <p:tav tm="100000">
                                          <p:val>
                                            <p:strVal val="#ppt_h"/>
                                          </p:val>
                                        </p:tav>
                                      </p:tavLst>
                                    </p:anim>
                                    <p:animEffect transition="in" filter="fade">
                                      <p:cBhvr>
                                        <p:cTn id="74" dur="500"/>
                                        <p:tgtEl>
                                          <p:spTgt spid="18"/>
                                        </p:tgtEl>
                                      </p:cBhvr>
                                    </p:animEffect>
                                  </p:childTnLst>
                                </p:cTn>
                              </p:par>
                              <p:par>
                                <p:cTn id="75" presetID="53" presetClass="entr" presetSubtype="16" fill="hold" grpId="0" nodeType="withEffect" nodePh="1">
                                  <p:stCondLst>
                                    <p:cond delay="0"/>
                                  </p:stCondLst>
                                  <p:endCondLst>
                                    <p:cond evt="begin" delay="0">
                                      <p:tn val="75"/>
                                    </p:cond>
                                  </p:endCondLst>
                                  <p:childTnLst>
                                    <p:set>
                                      <p:cBhvr>
                                        <p:cTn id="76" dur="1" fill="hold">
                                          <p:stCondLst>
                                            <p:cond delay="0"/>
                                          </p:stCondLst>
                                        </p:cTn>
                                        <p:tgtEl>
                                          <p:spTgt spid="19"/>
                                        </p:tgtEl>
                                        <p:attrNameLst>
                                          <p:attrName>style.visibility</p:attrName>
                                        </p:attrNameLst>
                                      </p:cBhvr>
                                      <p:to>
                                        <p:strVal val="visible"/>
                                      </p:to>
                                    </p:set>
                                    <p:anim calcmode="lin" valueType="num">
                                      <p:cBhvr>
                                        <p:cTn id="77" dur="500" fill="hold"/>
                                        <p:tgtEl>
                                          <p:spTgt spid="19"/>
                                        </p:tgtEl>
                                        <p:attrNameLst>
                                          <p:attrName>ppt_w</p:attrName>
                                        </p:attrNameLst>
                                      </p:cBhvr>
                                      <p:tavLst>
                                        <p:tav tm="0">
                                          <p:val>
                                            <p:fltVal val="0"/>
                                          </p:val>
                                        </p:tav>
                                        <p:tav tm="100000">
                                          <p:val>
                                            <p:strVal val="#ppt_w"/>
                                          </p:val>
                                        </p:tav>
                                      </p:tavLst>
                                    </p:anim>
                                    <p:anim calcmode="lin" valueType="num">
                                      <p:cBhvr>
                                        <p:cTn id="78" dur="500" fill="hold"/>
                                        <p:tgtEl>
                                          <p:spTgt spid="19"/>
                                        </p:tgtEl>
                                        <p:attrNameLst>
                                          <p:attrName>ppt_h</p:attrName>
                                        </p:attrNameLst>
                                      </p:cBhvr>
                                      <p:tavLst>
                                        <p:tav tm="0">
                                          <p:val>
                                            <p:fltVal val="0"/>
                                          </p:val>
                                        </p:tav>
                                        <p:tav tm="100000">
                                          <p:val>
                                            <p:strVal val="#ppt_h"/>
                                          </p:val>
                                        </p:tav>
                                      </p:tavLst>
                                    </p:anim>
                                    <p:animEffect transition="in" filter="fade">
                                      <p:cBhvr>
                                        <p:cTn id="79" dur="500"/>
                                        <p:tgtEl>
                                          <p:spTgt spid="19"/>
                                        </p:tgtEl>
                                      </p:cBhvr>
                                    </p:animEffect>
                                  </p:childTnLst>
                                </p:cTn>
                              </p:par>
                              <p:par>
                                <p:cTn id="80" presetID="53" presetClass="entr" presetSubtype="16" fill="hold" grpId="0" nodeType="withEffect" nodePh="1">
                                  <p:stCondLst>
                                    <p:cond delay="0"/>
                                  </p:stCondLst>
                                  <p:endCondLst>
                                    <p:cond evt="begin" delay="0">
                                      <p:tn val="80"/>
                                    </p:cond>
                                  </p:endCondLst>
                                  <p:childTnLst>
                                    <p:set>
                                      <p:cBhvr>
                                        <p:cTn id="81" dur="1" fill="hold">
                                          <p:stCondLst>
                                            <p:cond delay="0"/>
                                          </p:stCondLst>
                                        </p:cTn>
                                        <p:tgtEl>
                                          <p:spTgt spid="20"/>
                                        </p:tgtEl>
                                        <p:attrNameLst>
                                          <p:attrName>style.visibility</p:attrName>
                                        </p:attrNameLst>
                                      </p:cBhvr>
                                      <p:to>
                                        <p:strVal val="visible"/>
                                      </p:to>
                                    </p:set>
                                    <p:anim calcmode="lin" valueType="num">
                                      <p:cBhvr>
                                        <p:cTn id="82" dur="500" fill="hold"/>
                                        <p:tgtEl>
                                          <p:spTgt spid="20"/>
                                        </p:tgtEl>
                                        <p:attrNameLst>
                                          <p:attrName>ppt_w</p:attrName>
                                        </p:attrNameLst>
                                      </p:cBhvr>
                                      <p:tavLst>
                                        <p:tav tm="0">
                                          <p:val>
                                            <p:fltVal val="0"/>
                                          </p:val>
                                        </p:tav>
                                        <p:tav tm="100000">
                                          <p:val>
                                            <p:strVal val="#ppt_w"/>
                                          </p:val>
                                        </p:tav>
                                      </p:tavLst>
                                    </p:anim>
                                    <p:anim calcmode="lin" valueType="num">
                                      <p:cBhvr>
                                        <p:cTn id="83" dur="500" fill="hold"/>
                                        <p:tgtEl>
                                          <p:spTgt spid="20"/>
                                        </p:tgtEl>
                                        <p:attrNameLst>
                                          <p:attrName>ppt_h</p:attrName>
                                        </p:attrNameLst>
                                      </p:cBhvr>
                                      <p:tavLst>
                                        <p:tav tm="0">
                                          <p:val>
                                            <p:fltVal val="0"/>
                                          </p:val>
                                        </p:tav>
                                        <p:tav tm="100000">
                                          <p:val>
                                            <p:strVal val="#ppt_h"/>
                                          </p:val>
                                        </p:tav>
                                      </p:tavLst>
                                    </p:anim>
                                    <p:animEffect transition="in" filter="fade">
                                      <p:cBhvr>
                                        <p:cTn id="8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10" grpId="0"/>
      <p:bldP spid="11" grpId="0"/>
      <p:bldP spid="12" grpId="0"/>
      <p:bldP spid="13" grpId="0"/>
      <p:bldP spid="14" grpId="0"/>
      <p:bldP spid="15" grpId="0"/>
      <p:bldP spid="16" grpId="0"/>
      <p:bldP spid="17" grpId="0"/>
      <p:bldP spid="18" grpId="0"/>
      <p:bldP spid="19" grpId="0"/>
      <p:bldP spid="20" grpId="0"/>
      <p:bldP spid="22" grpId="0"/>
    </p:bldLst>
  </p:timing>
</p:sldLayout>
</file>

<file path=ppt/slideLayouts/slideLayout119.xml><?xml version="1.0" encoding="utf-8"?>
<p:sldLayout xmlns:a="http://schemas.openxmlformats.org/drawingml/2006/main" xmlns:r="http://schemas.openxmlformats.org/officeDocument/2006/relationships" xmlns:p="http://schemas.openxmlformats.org/presentationml/2006/main" userDrawn="1">
  <p:cSld name="2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9" name="Slide Number Placeholder 8"/>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FBB392-6104-4FAD-A785-69F10E13704E}"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4" name="Text Placeholder 3"/>
          <p:cNvSpPr>
            <a:spLocks noGrp="1"/>
          </p:cNvSpPr>
          <p:nvPr>
            <p:ph type="body" sz="quarter" idx="12" hasCustomPrompt="1"/>
          </p:nvPr>
        </p:nvSpPr>
        <p:spPr>
          <a:xfrm>
            <a:off x="838200" y="667447"/>
            <a:ext cx="10515600" cy="321919"/>
          </a:xfrm>
        </p:spPr>
        <p:txBody>
          <a:bodyPr anchor="b">
            <a:normAutofit/>
          </a:bodyPr>
          <a:lstStyle>
            <a:lvl1pPr marL="0" indent="0" algn="l">
              <a:buNone/>
              <a:defRPr sz="1200" b="1" i="1">
                <a:solidFill>
                  <a:schemeClr val="accent1"/>
                </a:solidFill>
              </a:defRPr>
            </a:lvl1pPr>
          </a:lstStyle>
          <a:p>
            <a:pPr lvl="0"/>
            <a:r>
              <a:rPr lang="en-US" dirty="0"/>
              <a:t>Subtitle</a:t>
            </a:r>
          </a:p>
        </p:txBody>
      </p:sp>
      <p:sp>
        <p:nvSpPr>
          <p:cNvPr id="5" name="Picture Placeholder 2"/>
          <p:cNvSpPr>
            <a:spLocks noGrp="1"/>
          </p:cNvSpPr>
          <p:nvPr>
            <p:ph type="pic" sz="quarter" idx="13"/>
          </p:nvPr>
        </p:nvSpPr>
        <p:spPr>
          <a:xfrm>
            <a:off x="1174823" y="3439261"/>
            <a:ext cx="538648" cy="538648"/>
          </a:xfrm>
          <a:prstGeom prst="ellipse">
            <a:avLst/>
          </a:prstGeom>
        </p:spPr>
        <p:txBody>
          <a:bodyPr>
            <a:normAutofit/>
          </a:bodyPr>
          <a:lstStyle>
            <a:lvl1pPr marL="0" indent="0">
              <a:buNone/>
              <a:defRPr sz="1100"/>
            </a:lvl1pPr>
          </a:lstStyle>
          <a:p>
            <a:endParaRPr lang="en-US" dirty="0"/>
          </a:p>
        </p:txBody>
      </p:sp>
      <p:sp>
        <p:nvSpPr>
          <p:cNvPr id="6" name="Picture Placeholder 2"/>
          <p:cNvSpPr>
            <a:spLocks noGrp="1"/>
          </p:cNvSpPr>
          <p:nvPr>
            <p:ph type="pic" sz="quarter" idx="14"/>
          </p:nvPr>
        </p:nvSpPr>
        <p:spPr>
          <a:xfrm>
            <a:off x="1174823" y="4091452"/>
            <a:ext cx="538648" cy="538648"/>
          </a:xfrm>
          <a:prstGeom prst="ellipse">
            <a:avLst/>
          </a:prstGeom>
        </p:spPr>
        <p:txBody>
          <a:bodyPr>
            <a:normAutofit/>
          </a:bodyPr>
          <a:lstStyle>
            <a:lvl1pPr marL="0" indent="0">
              <a:buNone/>
              <a:defRPr sz="1100"/>
            </a:lvl1pPr>
          </a:lstStyle>
          <a:p>
            <a:endParaRPr lang="en-US" dirty="0"/>
          </a:p>
        </p:txBody>
      </p:sp>
      <p:sp>
        <p:nvSpPr>
          <p:cNvPr id="7" name="Picture Placeholder 2"/>
          <p:cNvSpPr>
            <a:spLocks noGrp="1"/>
          </p:cNvSpPr>
          <p:nvPr>
            <p:ph type="pic" sz="quarter" idx="15"/>
          </p:nvPr>
        </p:nvSpPr>
        <p:spPr>
          <a:xfrm>
            <a:off x="1174823" y="4743643"/>
            <a:ext cx="538648" cy="538648"/>
          </a:xfrm>
          <a:prstGeom prst="ellipse">
            <a:avLst/>
          </a:prstGeom>
        </p:spPr>
        <p:txBody>
          <a:bodyPr>
            <a:normAutofit/>
          </a:bodyPr>
          <a:lstStyle>
            <a:lvl1pPr marL="0" indent="0">
              <a:buNone/>
              <a:defRPr sz="1100"/>
            </a:lvl1pPr>
          </a:lstStyle>
          <a:p>
            <a:endParaRPr lang="en-US" dirty="0"/>
          </a:p>
        </p:txBody>
      </p:sp>
      <p:sp>
        <p:nvSpPr>
          <p:cNvPr id="8" name="Picture Placeholder 2"/>
          <p:cNvSpPr>
            <a:spLocks noGrp="1"/>
          </p:cNvSpPr>
          <p:nvPr>
            <p:ph type="pic" sz="quarter" idx="16"/>
          </p:nvPr>
        </p:nvSpPr>
        <p:spPr>
          <a:xfrm>
            <a:off x="1174823" y="5395833"/>
            <a:ext cx="538648" cy="538648"/>
          </a:xfrm>
          <a:prstGeom prst="ellipse">
            <a:avLst/>
          </a:prstGeom>
        </p:spPr>
        <p:txBody>
          <a:bodyPr>
            <a:normAutofit/>
          </a:bodyPr>
          <a:lstStyle>
            <a:lvl1pPr marL="0" indent="0">
              <a:buNone/>
              <a:defRPr sz="1100"/>
            </a:lvl1pPr>
          </a:lstStyle>
          <a:p>
            <a:endParaRPr lang="en-US" dirty="0"/>
          </a:p>
        </p:txBody>
      </p:sp>
    </p:spTree>
    <p:extLst>
      <p:ext uri="{BB962C8B-B14F-4D97-AF65-F5344CB8AC3E}">
        <p14:creationId xmlns:p14="http://schemas.microsoft.com/office/powerpoint/2010/main" val="364270461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nodePh="1" p14:presetBounceEnd="40000">
                                      <p:stCondLst>
                                        <p:cond delay="0"/>
                                      </p:stCondLst>
                                      <p:endCondLst>
                                        <p:cond evt="begin" delay="0">
                                          <p:tn val="5"/>
                                        </p:cond>
                                      </p:endCondLst>
                                      <p:childTnLst>
                                        <p:set>
                                          <p:cBhvr>
                                            <p:cTn id="6" dur="1" fill="hold">
                                              <p:stCondLst>
                                                <p:cond delay="0"/>
                                              </p:stCondLst>
                                            </p:cTn>
                                            <p:tgtEl>
                                              <p:spTgt spid="5"/>
                                            </p:tgtEl>
                                            <p:attrNameLst>
                                              <p:attrName>style.visibility</p:attrName>
                                            </p:attrNameLst>
                                          </p:cBhvr>
                                          <p:to>
                                            <p:strVal val="visible"/>
                                          </p:to>
                                        </p:set>
                                        <p:anim calcmode="lin" valueType="num" p14:bounceEnd="40000">
                                          <p:cBhvr additive="base">
                                            <p:cTn id="7" dur="500" fill="hold"/>
                                            <p:tgtEl>
                                              <p:spTgt spid="5"/>
                                            </p:tgtEl>
                                            <p:attrNameLst>
                                              <p:attrName>ppt_x</p:attrName>
                                            </p:attrNameLst>
                                          </p:cBhvr>
                                          <p:tavLst>
                                            <p:tav tm="0">
                                              <p:val>
                                                <p:strVal val="0-#ppt_w/2"/>
                                              </p:val>
                                            </p:tav>
                                            <p:tav tm="100000">
                                              <p:val>
                                                <p:strVal val="#ppt_x"/>
                                              </p:val>
                                            </p:tav>
                                          </p:tavLst>
                                        </p:anim>
                                        <p:anim calcmode="lin" valueType="num" p14:bounceEnd="40000">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nodePh="1" p14:presetBounceEnd="40000">
                                      <p:stCondLst>
                                        <p:cond delay="0"/>
                                      </p:stCondLst>
                                      <p:endCondLst>
                                        <p:cond evt="begin" delay="0">
                                          <p:tn val="9"/>
                                        </p:cond>
                                      </p:endCondLst>
                                      <p:childTnLst>
                                        <p:set>
                                          <p:cBhvr>
                                            <p:cTn id="10" dur="1" fill="hold">
                                              <p:stCondLst>
                                                <p:cond delay="0"/>
                                              </p:stCondLst>
                                            </p:cTn>
                                            <p:tgtEl>
                                              <p:spTgt spid="6"/>
                                            </p:tgtEl>
                                            <p:attrNameLst>
                                              <p:attrName>style.visibility</p:attrName>
                                            </p:attrNameLst>
                                          </p:cBhvr>
                                          <p:to>
                                            <p:strVal val="visible"/>
                                          </p:to>
                                        </p:set>
                                        <p:anim calcmode="lin" valueType="num" p14:bounceEnd="40000">
                                          <p:cBhvr additive="base">
                                            <p:cTn id="11" dur="500" fill="hold"/>
                                            <p:tgtEl>
                                              <p:spTgt spid="6"/>
                                            </p:tgtEl>
                                            <p:attrNameLst>
                                              <p:attrName>ppt_x</p:attrName>
                                            </p:attrNameLst>
                                          </p:cBhvr>
                                          <p:tavLst>
                                            <p:tav tm="0">
                                              <p:val>
                                                <p:strVal val="0-#ppt_w/2"/>
                                              </p:val>
                                            </p:tav>
                                            <p:tav tm="100000">
                                              <p:val>
                                                <p:strVal val="#ppt_x"/>
                                              </p:val>
                                            </p:tav>
                                          </p:tavLst>
                                        </p:anim>
                                        <p:anim calcmode="lin" valueType="num" p14:bounceEnd="40000">
                                          <p:cBhvr additive="base">
                                            <p:cTn id="12" dur="500" fill="hold"/>
                                            <p:tgtEl>
                                              <p:spTgt spid="6"/>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nodePh="1" p14:presetBounceEnd="40000">
                                      <p:stCondLst>
                                        <p:cond delay="0"/>
                                      </p:stCondLst>
                                      <p:endCondLst>
                                        <p:cond evt="begin" delay="0">
                                          <p:tn val="13"/>
                                        </p:cond>
                                      </p:endCondLst>
                                      <p:childTnLst>
                                        <p:set>
                                          <p:cBhvr>
                                            <p:cTn id="14" dur="1" fill="hold">
                                              <p:stCondLst>
                                                <p:cond delay="0"/>
                                              </p:stCondLst>
                                            </p:cTn>
                                            <p:tgtEl>
                                              <p:spTgt spid="7"/>
                                            </p:tgtEl>
                                            <p:attrNameLst>
                                              <p:attrName>style.visibility</p:attrName>
                                            </p:attrNameLst>
                                          </p:cBhvr>
                                          <p:to>
                                            <p:strVal val="visible"/>
                                          </p:to>
                                        </p:set>
                                        <p:anim calcmode="lin" valueType="num" p14:bounceEnd="40000">
                                          <p:cBhvr additive="base">
                                            <p:cTn id="15" dur="500" fill="hold"/>
                                            <p:tgtEl>
                                              <p:spTgt spid="7"/>
                                            </p:tgtEl>
                                            <p:attrNameLst>
                                              <p:attrName>ppt_x</p:attrName>
                                            </p:attrNameLst>
                                          </p:cBhvr>
                                          <p:tavLst>
                                            <p:tav tm="0">
                                              <p:val>
                                                <p:strVal val="0-#ppt_w/2"/>
                                              </p:val>
                                            </p:tav>
                                            <p:tav tm="100000">
                                              <p:val>
                                                <p:strVal val="#ppt_x"/>
                                              </p:val>
                                            </p:tav>
                                          </p:tavLst>
                                        </p:anim>
                                        <p:anim calcmode="lin" valueType="num" p14:bounceEnd="40000">
                                          <p:cBhvr additive="base">
                                            <p:cTn id="16" dur="500" fill="hold"/>
                                            <p:tgtEl>
                                              <p:spTgt spid="7"/>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nodePh="1" p14:presetBounceEnd="40000">
                                      <p:stCondLst>
                                        <p:cond delay="0"/>
                                      </p:stCondLst>
                                      <p:endCondLst>
                                        <p:cond evt="begin" delay="0">
                                          <p:tn val="17"/>
                                        </p:cond>
                                      </p:endCondLst>
                                      <p:childTnLst>
                                        <p:set>
                                          <p:cBhvr>
                                            <p:cTn id="18" dur="1" fill="hold">
                                              <p:stCondLst>
                                                <p:cond delay="0"/>
                                              </p:stCondLst>
                                            </p:cTn>
                                            <p:tgtEl>
                                              <p:spTgt spid="8"/>
                                            </p:tgtEl>
                                            <p:attrNameLst>
                                              <p:attrName>style.visibility</p:attrName>
                                            </p:attrNameLst>
                                          </p:cBhvr>
                                          <p:to>
                                            <p:strVal val="visible"/>
                                          </p:to>
                                        </p:set>
                                        <p:anim calcmode="lin" valueType="num" p14:bounceEnd="40000">
                                          <p:cBhvr additive="base">
                                            <p:cTn id="19" dur="500" fill="hold"/>
                                            <p:tgtEl>
                                              <p:spTgt spid="8"/>
                                            </p:tgtEl>
                                            <p:attrNameLst>
                                              <p:attrName>ppt_x</p:attrName>
                                            </p:attrNameLst>
                                          </p:cBhvr>
                                          <p:tavLst>
                                            <p:tav tm="0">
                                              <p:val>
                                                <p:strVal val="0-#ppt_w/2"/>
                                              </p:val>
                                            </p:tav>
                                            <p:tav tm="100000">
                                              <p:val>
                                                <p:strVal val="#ppt_x"/>
                                              </p:val>
                                            </p:tav>
                                          </p:tavLst>
                                        </p:anim>
                                        <p:anim calcmode="lin" valueType="num" p14:bounceEnd="40000">
                                          <p:cBhvr additive="base">
                                            <p:cTn id="20"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nodePh="1">
                                      <p:stCondLst>
                                        <p:cond delay="0"/>
                                      </p:stCondLst>
                                      <p:endCondLst>
                                        <p:cond evt="begin" delay="0">
                                          <p:tn val="5"/>
                                        </p:cond>
                                      </p:end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nodePh="1">
                                      <p:stCondLst>
                                        <p:cond delay="0"/>
                                      </p:stCondLst>
                                      <p:endCondLst>
                                        <p:cond evt="begin" delay="0">
                                          <p:tn val="9"/>
                                        </p:cond>
                                      </p:end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0-#ppt_w/2"/>
                                              </p:val>
                                            </p:tav>
                                            <p:tav tm="100000">
                                              <p:val>
                                                <p:strVal val="#ppt_x"/>
                                              </p:val>
                                            </p:tav>
                                          </p:tavLst>
                                        </p:anim>
                                        <p:anim calcmode="lin" valueType="num">
                                          <p:cBhvr additive="base">
                                            <p:cTn id="12" dur="500" fill="hold"/>
                                            <p:tgtEl>
                                              <p:spTgt spid="6"/>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nodePh="1">
                                      <p:stCondLst>
                                        <p:cond delay="0"/>
                                      </p:stCondLst>
                                      <p:endCondLst>
                                        <p:cond evt="begin" delay="0">
                                          <p:tn val="13"/>
                                        </p:cond>
                                      </p:end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0-#ppt_w/2"/>
                                              </p:val>
                                            </p:tav>
                                            <p:tav tm="100000">
                                              <p:val>
                                                <p:strVal val="#ppt_x"/>
                                              </p:val>
                                            </p:tav>
                                          </p:tavLst>
                                        </p:anim>
                                        <p:anim calcmode="lin" valueType="num">
                                          <p:cBhvr additive="base">
                                            <p:cTn id="16" dur="500" fill="hold"/>
                                            <p:tgtEl>
                                              <p:spTgt spid="7"/>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nodePh="1">
                                      <p:stCondLst>
                                        <p:cond delay="0"/>
                                      </p:stCondLst>
                                      <p:endCondLst>
                                        <p:cond evt="begin" delay="0">
                                          <p:tn val="17"/>
                                        </p:cond>
                                      </p:end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0-#ppt_w/2"/>
                                              </p:val>
                                            </p:tav>
                                            <p:tav tm="100000">
                                              <p:val>
                                                <p:strVal val="#ppt_x"/>
                                              </p:val>
                                            </p:tav>
                                          </p:tavLst>
                                        </p:anim>
                                        <p:anim calcmode="lin" valueType="num">
                                          <p:cBhvr additive="base">
                                            <p:cTn id="20"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616EBAB3-660E-949B-E61F-9CFA9BA6CC50}"/>
              </a:ext>
            </a:extLst>
          </p:cNvPr>
          <p:cNvSpPr>
            <a:spLocks noGrp="1"/>
          </p:cNvSpPr>
          <p:nvPr>
            <p:ph type="pic" sz="quarter" idx="10"/>
          </p:nvPr>
        </p:nvSpPr>
        <p:spPr>
          <a:xfrm>
            <a:off x="0" y="0"/>
            <a:ext cx="12192000" cy="6858000"/>
          </a:xfrm>
          <a:prstGeom prst="rect">
            <a:avLst/>
          </a:prstGeom>
          <a:pattFill prst="pct5">
            <a:fgClr>
              <a:schemeClr val="accent1"/>
            </a:fgClr>
            <a:bgClr>
              <a:schemeClr val="bg1"/>
            </a:bgClr>
          </a:pattFill>
        </p:spPr>
        <p:txBody>
          <a:bodyPr/>
          <a:lstStyle/>
          <a:p>
            <a:endParaRPr lang="en-ID"/>
          </a:p>
        </p:txBody>
      </p:sp>
    </p:spTree>
    <p:extLst>
      <p:ext uri="{BB962C8B-B14F-4D97-AF65-F5344CB8AC3E}">
        <p14:creationId xmlns:p14="http://schemas.microsoft.com/office/powerpoint/2010/main" val="2410676279"/>
      </p:ext>
    </p:extLst>
  </p:cSld>
  <p:clrMapOvr>
    <a:overrideClrMapping bg1="lt1" tx1="dk1" bg2="lt2" tx2="dk2" accent1="accent1" accent2="accent2" accent3="accent3" accent4="accent4" accent5="accent5" accent6="accent6" hlink="hlink" folHlink="folHlink"/>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userDrawn="1">
  <p:cSld name="17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p>
        </p:txBody>
      </p:sp>
      <p:sp>
        <p:nvSpPr>
          <p:cNvPr id="9" name="Slide Number Placeholder 8"/>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FBB392-6104-4FAD-A785-69F10E13704E}"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4" name="Text Placeholder 3"/>
          <p:cNvSpPr>
            <a:spLocks noGrp="1"/>
          </p:cNvSpPr>
          <p:nvPr>
            <p:ph type="body" sz="quarter" idx="12" hasCustomPrompt="1"/>
          </p:nvPr>
        </p:nvSpPr>
        <p:spPr>
          <a:xfrm>
            <a:off x="838200" y="667447"/>
            <a:ext cx="10515600" cy="321919"/>
          </a:xfrm>
        </p:spPr>
        <p:txBody>
          <a:bodyPr anchor="b">
            <a:normAutofit/>
          </a:bodyPr>
          <a:lstStyle>
            <a:lvl1pPr marL="0" indent="0" algn="ctr">
              <a:buNone/>
              <a:defRPr sz="1200" b="1" i="1">
                <a:solidFill>
                  <a:schemeClr val="accent1"/>
                </a:solidFill>
              </a:defRPr>
            </a:lvl1pPr>
          </a:lstStyle>
          <a:p>
            <a:pPr lvl="0"/>
            <a:r>
              <a:rPr lang="en-US" dirty="0"/>
              <a:t>Subtitle</a:t>
            </a:r>
          </a:p>
        </p:txBody>
      </p:sp>
      <p:sp>
        <p:nvSpPr>
          <p:cNvPr id="15" name="Picture Placeholder 2"/>
          <p:cNvSpPr>
            <a:spLocks noGrp="1"/>
          </p:cNvSpPr>
          <p:nvPr>
            <p:ph type="pic" sz="quarter" idx="13"/>
          </p:nvPr>
        </p:nvSpPr>
        <p:spPr>
          <a:xfrm>
            <a:off x="4762500" y="1870381"/>
            <a:ext cx="923958" cy="923958"/>
          </a:xfrm>
          <a:prstGeom prst="ellipse">
            <a:avLst/>
          </a:prstGeom>
        </p:spPr>
        <p:txBody>
          <a:bodyPr>
            <a:normAutofit/>
          </a:bodyPr>
          <a:lstStyle>
            <a:lvl1pPr marL="0" indent="0">
              <a:buNone/>
              <a:defRPr sz="1100"/>
            </a:lvl1pPr>
          </a:lstStyle>
          <a:p>
            <a:endParaRPr lang="en-US" dirty="0"/>
          </a:p>
        </p:txBody>
      </p:sp>
      <p:sp>
        <p:nvSpPr>
          <p:cNvPr id="16" name="Picture Placeholder 2"/>
          <p:cNvSpPr>
            <a:spLocks noGrp="1"/>
          </p:cNvSpPr>
          <p:nvPr>
            <p:ph type="pic" sz="quarter" idx="14"/>
          </p:nvPr>
        </p:nvSpPr>
        <p:spPr>
          <a:xfrm>
            <a:off x="4762500" y="2906396"/>
            <a:ext cx="923958" cy="923958"/>
          </a:xfrm>
          <a:prstGeom prst="ellipse">
            <a:avLst/>
          </a:prstGeom>
        </p:spPr>
        <p:txBody>
          <a:bodyPr>
            <a:normAutofit/>
          </a:bodyPr>
          <a:lstStyle>
            <a:lvl1pPr marL="0" indent="0">
              <a:buNone/>
              <a:defRPr sz="1100"/>
            </a:lvl1pPr>
          </a:lstStyle>
          <a:p>
            <a:endParaRPr lang="en-US" dirty="0"/>
          </a:p>
        </p:txBody>
      </p:sp>
      <p:sp>
        <p:nvSpPr>
          <p:cNvPr id="17" name="Picture Placeholder 2"/>
          <p:cNvSpPr>
            <a:spLocks noGrp="1"/>
          </p:cNvSpPr>
          <p:nvPr>
            <p:ph type="pic" sz="quarter" idx="15"/>
          </p:nvPr>
        </p:nvSpPr>
        <p:spPr>
          <a:xfrm>
            <a:off x="4762500" y="3942411"/>
            <a:ext cx="923958" cy="923958"/>
          </a:xfrm>
          <a:prstGeom prst="ellipse">
            <a:avLst/>
          </a:prstGeom>
        </p:spPr>
        <p:txBody>
          <a:bodyPr>
            <a:normAutofit/>
          </a:bodyPr>
          <a:lstStyle>
            <a:lvl1pPr marL="0" indent="0">
              <a:buNone/>
              <a:defRPr sz="1100"/>
            </a:lvl1pPr>
          </a:lstStyle>
          <a:p>
            <a:endParaRPr lang="en-US" dirty="0"/>
          </a:p>
        </p:txBody>
      </p:sp>
      <p:sp>
        <p:nvSpPr>
          <p:cNvPr id="18" name="Picture Placeholder 2"/>
          <p:cNvSpPr>
            <a:spLocks noGrp="1"/>
          </p:cNvSpPr>
          <p:nvPr>
            <p:ph type="pic" sz="quarter" idx="16"/>
          </p:nvPr>
        </p:nvSpPr>
        <p:spPr>
          <a:xfrm>
            <a:off x="4762500" y="4978426"/>
            <a:ext cx="923958" cy="923958"/>
          </a:xfrm>
          <a:prstGeom prst="ellipse">
            <a:avLst/>
          </a:prstGeom>
        </p:spPr>
        <p:txBody>
          <a:bodyPr>
            <a:normAutofit/>
          </a:bodyPr>
          <a:lstStyle>
            <a:lvl1pPr marL="0" indent="0">
              <a:buNone/>
              <a:defRPr sz="1100"/>
            </a:lvl1pPr>
          </a:lstStyle>
          <a:p>
            <a:endParaRPr lang="en-US" dirty="0"/>
          </a:p>
        </p:txBody>
      </p:sp>
    </p:spTree>
    <p:extLst>
      <p:ext uri="{BB962C8B-B14F-4D97-AF65-F5344CB8AC3E}">
        <p14:creationId xmlns:p14="http://schemas.microsoft.com/office/powerpoint/2010/main" val="70750009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nodePh="1" p14:presetBounceEnd="40000">
                                      <p:stCondLst>
                                        <p:cond delay="0"/>
                                      </p:stCondLst>
                                      <p:endCondLst>
                                        <p:cond evt="begin" delay="0">
                                          <p:tn val="5"/>
                                        </p:cond>
                                      </p:endCondLst>
                                      <p:childTnLst>
                                        <p:set>
                                          <p:cBhvr>
                                            <p:cTn id="6" dur="1" fill="hold">
                                              <p:stCondLst>
                                                <p:cond delay="0"/>
                                              </p:stCondLst>
                                            </p:cTn>
                                            <p:tgtEl>
                                              <p:spTgt spid="15"/>
                                            </p:tgtEl>
                                            <p:attrNameLst>
                                              <p:attrName>style.visibility</p:attrName>
                                            </p:attrNameLst>
                                          </p:cBhvr>
                                          <p:to>
                                            <p:strVal val="visible"/>
                                          </p:to>
                                        </p:set>
                                        <p:anim calcmode="lin" valueType="num" p14:bounceEnd="40000">
                                          <p:cBhvr additive="base">
                                            <p:cTn id="7" dur="500" fill="hold"/>
                                            <p:tgtEl>
                                              <p:spTgt spid="15"/>
                                            </p:tgtEl>
                                            <p:attrNameLst>
                                              <p:attrName>ppt_x</p:attrName>
                                            </p:attrNameLst>
                                          </p:cBhvr>
                                          <p:tavLst>
                                            <p:tav tm="0">
                                              <p:val>
                                                <p:strVal val="#ppt_x"/>
                                              </p:val>
                                            </p:tav>
                                            <p:tav tm="100000">
                                              <p:val>
                                                <p:strVal val="#ppt_x"/>
                                              </p:val>
                                            </p:tav>
                                          </p:tavLst>
                                        </p:anim>
                                        <p:anim calcmode="lin" valueType="num" p14:bounceEnd="40000">
                                          <p:cBhvr additive="base">
                                            <p:cTn id="8" dur="500" fill="hold"/>
                                            <p:tgtEl>
                                              <p:spTgt spid="15"/>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nodePh="1" p14:presetBounceEnd="40000">
                                      <p:stCondLst>
                                        <p:cond delay="0"/>
                                      </p:stCondLst>
                                      <p:endCondLst>
                                        <p:cond evt="begin" delay="0">
                                          <p:tn val="9"/>
                                        </p:cond>
                                      </p:endCondLst>
                                      <p:childTnLst>
                                        <p:set>
                                          <p:cBhvr>
                                            <p:cTn id="10" dur="1" fill="hold">
                                              <p:stCondLst>
                                                <p:cond delay="0"/>
                                              </p:stCondLst>
                                            </p:cTn>
                                            <p:tgtEl>
                                              <p:spTgt spid="16"/>
                                            </p:tgtEl>
                                            <p:attrNameLst>
                                              <p:attrName>style.visibility</p:attrName>
                                            </p:attrNameLst>
                                          </p:cBhvr>
                                          <p:to>
                                            <p:strVal val="visible"/>
                                          </p:to>
                                        </p:set>
                                        <p:anim calcmode="lin" valueType="num" p14:bounceEnd="40000">
                                          <p:cBhvr additive="base">
                                            <p:cTn id="11" dur="500" fill="hold"/>
                                            <p:tgtEl>
                                              <p:spTgt spid="16"/>
                                            </p:tgtEl>
                                            <p:attrNameLst>
                                              <p:attrName>ppt_x</p:attrName>
                                            </p:attrNameLst>
                                          </p:cBhvr>
                                          <p:tavLst>
                                            <p:tav tm="0">
                                              <p:val>
                                                <p:strVal val="#ppt_x"/>
                                              </p:val>
                                            </p:tav>
                                            <p:tav tm="100000">
                                              <p:val>
                                                <p:strVal val="#ppt_x"/>
                                              </p:val>
                                            </p:tav>
                                          </p:tavLst>
                                        </p:anim>
                                        <p:anim calcmode="lin" valueType="num" p14:bounceEnd="40000">
                                          <p:cBhvr additive="base">
                                            <p:cTn id="12" dur="500" fill="hold"/>
                                            <p:tgtEl>
                                              <p:spTgt spid="16"/>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nodePh="1" p14:presetBounceEnd="40000">
                                      <p:stCondLst>
                                        <p:cond delay="0"/>
                                      </p:stCondLst>
                                      <p:endCondLst>
                                        <p:cond evt="begin" delay="0">
                                          <p:tn val="13"/>
                                        </p:cond>
                                      </p:endCondLst>
                                      <p:childTnLst>
                                        <p:set>
                                          <p:cBhvr>
                                            <p:cTn id="14" dur="1" fill="hold">
                                              <p:stCondLst>
                                                <p:cond delay="0"/>
                                              </p:stCondLst>
                                            </p:cTn>
                                            <p:tgtEl>
                                              <p:spTgt spid="17"/>
                                            </p:tgtEl>
                                            <p:attrNameLst>
                                              <p:attrName>style.visibility</p:attrName>
                                            </p:attrNameLst>
                                          </p:cBhvr>
                                          <p:to>
                                            <p:strVal val="visible"/>
                                          </p:to>
                                        </p:set>
                                        <p:anim calcmode="lin" valueType="num" p14:bounceEnd="40000">
                                          <p:cBhvr additive="base">
                                            <p:cTn id="15" dur="500" fill="hold"/>
                                            <p:tgtEl>
                                              <p:spTgt spid="17"/>
                                            </p:tgtEl>
                                            <p:attrNameLst>
                                              <p:attrName>ppt_x</p:attrName>
                                            </p:attrNameLst>
                                          </p:cBhvr>
                                          <p:tavLst>
                                            <p:tav tm="0">
                                              <p:val>
                                                <p:strVal val="#ppt_x"/>
                                              </p:val>
                                            </p:tav>
                                            <p:tav tm="100000">
                                              <p:val>
                                                <p:strVal val="#ppt_x"/>
                                              </p:val>
                                            </p:tav>
                                          </p:tavLst>
                                        </p:anim>
                                        <p:anim calcmode="lin" valueType="num" p14:bounceEnd="40000">
                                          <p:cBhvr additive="base">
                                            <p:cTn id="16" dur="500" fill="hold"/>
                                            <p:tgtEl>
                                              <p:spTgt spid="17"/>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nodePh="1" p14:presetBounceEnd="40000">
                                      <p:stCondLst>
                                        <p:cond delay="0"/>
                                      </p:stCondLst>
                                      <p:endCondLst>
                                        <p:cond evt="begin" delay="0">
                                          <p:tn val="17"/>
                                        </p:cond>
                                      </p:endCondLst>
                                      <p:childTnLst>
                                        <p:set>
                                          <p:cBhvr>
                                            <p:cTn id="18" dur="1" fill="hold">
                                              <p:stCondLst>
                                                <p:cond delay="0"/>
                                              </p:stCondLst>
                                            </p:cTn>
                                            <p:tgtEl>
                                              <p:spTgt spid="18"/>
                                            </p:tgtEl>
                                            <p:attrNameLst>
                                              <p:attrName>style.visibility</p:attrName>
                                            </p:attrNameLst>
                                          </p:cBhvr>
                                          <p:to>
                                            <p:strVal val="visible"/>
                                          </p:to>
                                        </p:set>
                                        <p:anim calcmode="lin" valueType="num" p14:bounceEnd="40000">
                                          <p:cBhvr additive="base">
                                            <p:cTn id="19" dur="500" fill="hold"/>
                                            <p:tgtEl>
                                              <p:spTgt spid="18"/>
                                            </p:tgtEl>
                                            <p:attrNameLst>
                                              <p:attrName>ppt_x</p:attrName>
                                            </p:attrNameLst>
                                          </p:cBhvr>
                                          <p:tavLst>
                                            <p:tav tm="0">
                                              <p:val>
                                                <p:strVal val="#ppt_x"/>
                                              </p:val>
                                            </p:tav>
                                            <p:tav tm="100000">
                                              <p:val>
                                                <p:strVal val="#ppt_x"/>
                                              </p:val>
                                            </p:tav>
                                          </p:tavLst>
                                        </p:anim>
                                        <p:anim calcmode="lin" valueType="num" p14:bounceEnd="40000">
                                          <p:cBhvr additive="base">
                                            <p:cTn id="20" dur="500" fill="hold"/>
                                            <p:tgtEl>
                                              <p:spTgt spid="1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nodePh="1">
                                      <p:stCondLst>
                                        <p:cond delay="0"/>
                                      </p:stCondLst>
                                      <p:endCondLst>
                                        <p:cond evt="begin" delay="0">
                                          <p:tn val="5"/>
                                        </p:cond>
                                      </p:end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nodePh="1">
                                      <p:stCondLst>
                                        <p:cond delay="0"/>
                                      </p:stCondLst>
                                      <p:endCondLst>
                                        <p:cond evt="begin" delay="0">
                                          <p:tn val="9"/>
                                        </p:cond>
                                      </p:end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nodePh="1">
                                      <p:stCondLst>
                                        <p:cond delay="0"/>
                                      </p:stCondLst>
                                      <p:endCondLst>
                                        <p:cond evt="begin" delay="0">
                                          <p:tn val="13"/>
                                        </p:cond>
                                      </p:end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500" fill="hold"/>
                                            <p:tgtEl>
                                              <p:spTgt spid="17"/>
                                            </p:tgtEl>
                                            <p:attrNameLst>
                                              <p:attrName>ppt_x</p:attrName>
                                            </p:attrNameLst>
                                          </p:cBhvr>
                                          <p:tavLst>
                                            <p:tav tm="0">
                                              <p:val>
                                                <p:strVal val="#ppt_x"/>
                                              </p:val>
                                            </p:tav>
                                            <p:tav tm="100000">
                                              <p:val>
                                                <p:strVal val="#ppt_x"/>
                                              </p:val>
                                            </p:tav>
                                          </p:tavLst>
                                        </p:anim>
                                        <p:anim calcmode="lin" valueType="num">
                                          <p:cBhvr additive="base">
                                            <p:cTn id="16" dur="500" fill="hold"/>
                                            <p:tgtEl>
                                              <p:spTgt spid="17"/>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nodePh="1">
                                      <p:stCondLst>
                                        <p:cond delay="0"/>
                                      </p:stCondLst>
                                      <p:endCondLst>
                                        <p:cond evt="begin" delay="0">
                                          <p:tn val="17"/>
                                        </p:cond>
                                      </p:end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500" fill="hold"/>
                                            <p:tgtEl>
                                              <p:spTgt spid="18"/>
                                            </p:tgtEl>
                                            <p:attrNameLst>
                                              <p:attrName>ppt_x</p:attrName>
                                            </p:attrNameLst>
                                          </p:cBhvr>
                                          <p:tavLst>
                                            <p:tav tm="0">
                                              <p:val>
                                                <p:strVal val="#ppt_x"/>
                                              </p:val>
                                            </p:tav>
                                            <p:tav tm="100000">
                                              <p:val>
                                                <p:strVal val="#ppt_x"/>
                                              </p:val>
                                            </p:tav>
                                          </p:tavLst>
                                        </p:anim>
                                        <p:anim calcmode="lin" valueType="num">
                                          <p:cBhvr additive="base">
                                            <p:cTn id="20" dur="500" fill="hold"/>
                                            <p:tgtEl>
                                              <p:spTgt spid="1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8" grpId="0"/>
        </p:bldLst>
      </p:timing>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userDrawn="1">
  <p:cSld name="14_Title Only">
    <p:spTree>
      <p:nvGrpSpPr>
        <p:cNvPr id="1" name=""/>
        <p:cNvGrpSpPr/>
        <p:nvPr/>
      </p:nvGrpSpPr>
      <p:grpSpPr>
        <a:xfrm>
          <a:off x="0" y="0"/>
          <a:ext cx="0" cy="0"/>
          <a:chOff x="0" y="0"/>
          <a:chExt cx="0" cy="0"/>
        </a:xfrm>
      </p:grpSpPr>
      <p:sp>
        <p:nvSpPr>
          <p:cNvPr id="6" name="Slide Number Placeholder 5"/>
          <p:cNvSpPr>
            <a:spLocks noGrp="1"/>
          </p:cNvSpPr>
          <p:nvPr>
            <p:ph type="sldNum" sz="quarter" idx="10"/>
          </p:nvPr>
        </p:nvSpPr>
        <p:spPr/>
        <p:txBody>
          <a:bodyPr lIns="0"/>
          <a:lstStyle/>
          <a:p>
            <a:pPr marL="0" marR="0" lvl="0" indent="0" algn="r" defTabSz="914400" rtl="0" eaLnBrk="1" fontAlgn="auto" latinLnBrk="0" hangingPunct="1">
              <a:lnSpc>
                <a:spcPct val="100000"/>
              </a:lnSpc>
              <a:spcBef>
                <a:spcPts val="0"/>
              </a:spcBef>
              <a:spcAft>
                <a:spcPts val="0"/>
              </a:spcAft>
              <a:buClrTx/>
              <a:buSzTx/>
              <a:buFontTx/>
              <a:buNone/>
              <a:tabLst/>
              <a:defRPr/>
            </a:pPr>
            <a:fld id="{F7E9C3D7-7524-486C-B0C0-178B9875E59A}"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11" name="Picture Placeholder 2"/>
          <p:cNvSpPr>
            <a:spLocks noGrp="1"/>
          </p:cNvSpPr>
          <p:nvPr>
            <p:ph type="pic" sz="quarter" idx="12"/>
          </p:nvPr>
        </p:nvSpPr>
        <p:spPr>
          <a:xfrm>
            <a:off x="5021153" y="1260441"/>
            <a:ext cx="764151" cy="764151"/>
          </a:xfrm>
          <a:prstGeom prst="ellipse">
            <a:avLst/>
          </a:prstGeom>
        </p:spPr>
        <p:txBody>
          <a:bodyPr>
            <a:normAutofit/>
          </a:bodyPr>
          <a:lstStyle>
            <a:lvl1pPr marL="0" indent="0">
              <a:buNone/>
              <a:defRPr sz="1100"/>
            </a:lvl1pPr>
          </a:lstStyle>
          <a:p>
            <a:endParaRPr lang="en-US" dirty="0"/>
          </a:p>
        </p:txBody>
      </p:sp>
      <p:sp>
        <p:nvSpPr>
          <p:cNvPr id="12" name="Picture Placeholder 2"/>
          <p:cNvSpPr>
            <a:spLocks noGrp="1"/>
          </p:cNvSpPr>
          <p:nvPr>
            <p:ph type="pic" sz="quarter" idx="13"/>
          </p:nvPr>
        </p:nvSpPr>
        <p:spPr>
          <a:xfrm>
            <a:off x="7071829" y="1260441"/>
            <a:ext cx="764151" cy="764151"/>
          </a:xfrm>
          <a:prstGeom prst="ellipse">
            <a:avLst/>
          </a:prstGeom>
        </p:spPr>
        <p:txBody>
          <a:bodyPr>
            <a:normAutofit/>
          </a:bodyPr>
          <a:lstStyle>
            <a:lvl1pPr marL="0" indent="0">
              <a:buNone/>
              <a:defRPr sz="1100"/>
            </a:lvl1pPr>
          </a:lstStyle>
          <a:p>
            <a:endParaRPr lang="en-US" dirty="0"/>
          </a:p>
        </p:txBody>
      </p:sp>
      <p:sp>
        <p:nvSpPr>
          <p:cNvPr id="13" name="Picture Placeholder 2"/>
          <p:cNvSpPr>
            <a:spLocks noGrp="1"/>
          </p:cNvSpPr>
          <p:nvPr>
            <p:ph type="pic" sz="quarter" idx="14"/>
          </p:nvPr>
        </p:nvSpPr>
        <p:spPr>
          <a:xfrm>
            <a:off x="9122505" y="1260441"/>
            <a:ext cx="764151" cy="764151"/>
          </a:xfrm>
          <a:prstGeom prst="ellipse">
            <a:avLst/>
          </a:prstGeom>
        </p:spPr>
        <p:txBody>
          <a:bodyPr>
            <a:normAutofit/>
          </a:bodyPr>
          <a:lstStyle>
            <a:lvl1pPr marL="0" indent="0">
              <a:buNone/>
              <a:defRPr sz="1100"/>
            </a:lvl1pPr>
          </a:lstStyle>
          <a:p>
            <a:endParaRPr lang="en-US" dirty="0"/>
          </a:p>
        </p:txBody>
      </p:sp>
    </p:spTree>
    <p:extLst>
      <p:ext uri="{BB962C8B-B14F-4D97-AF65-F5344CB8AC3E}">
        <p14:creationId xmlns:p14="http://schemas.microsoft.com/office/powerpoint/2010/main" val="173556602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nodePh="1" p14:presetBounceEnd="40000">
                                      <p:stCondLst>
                                        <p:cond delay="0"/>
                                      </p:stCondLst>
                                      <p:endCondLst>
                                        <p:cond evt="begin" delay="0">
                                          <p:tn val="5"/>
                                        </p:cond>
                                      </p:endCondLst>
                                      <p:childTnLst>
                                        <p:set>
                                          <p:cBhvr>
                                            <p:cTn id="6" dur="1" fill="hold">
                                              <p:stCondLst>
                                                <p:cond delay="0"/>
                                              </p:stCondLst>
                                            </p:cTn>
                                            <p:tgtEl>
                                              <p:spTgt spid="11"/>
                                            </p:tgtEl>
                                            <p:attrNameLst>
                                              <p:attrName>style.visibility</p:attrName>
                                            </p:attrNameLst>
                                          </p:cBhvr>
                                          <p:to>
                                            <p:strVal val="visible"/>
                                          </p:to>
                                        </p:set>
                                        <p:anim calcmode="lin" valueType="num" p14:bounceEnd="40000">
                                          <p:cBhvr additive="base">
                                            <p:cTn id="7" dur="500" fill="hold"/>
                                            <p:tgtEl>
                                              <p:spTgt spid="11"/>
                                            </p:tgtEl>
                                            <p:attrNameLst>
                                              <p:attrName>ppt_x</p:attrName>
                                            </p:attrNameLst>
                                          </p:cBhvr>
                                          <p:tavLst>
                                            <p:tav tm="0">
                                              <p:val>
                                                <p:strVal val="#ppt_x"/>
                                              </p:val>
                                            </p:tav>
                                            <p:tav tm="100000">
                                              <p:val>
                                                <p:strVal val="#ppt_x"/>
                                              </p:val>
                                            </p:tav>
                                          </p:tavLst>
                                        </p:anim>
                                        <p:anim calcmode="lin" valueType="num" p14:bounceEnd="40000">
                                          <p:cBhvr additive="base">
                                            <p:cTn id="8" dur="500" fill="hold"/>
                                            <p:tgtEl>
                                              <p:spTgt spid="11"/>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nodePh="1" p14:presetBounceEnd="40000">
                                      <p:stCondLst>
                                        <p:cond delay="0"/>
                                      </p:stCondLst>
                                      <p:endCondLst>
                                        <p:cond evt="begin" delay="0">
                                          <p:tn val="9"/>
                                        </p:cond>
                                      </p:endCondLst>
                                      <p:childTnLst>
                                        <p:set>
                                          <p:cBhvr>
                                            <p:cTn id="10" dur="1" fill="hold">
                                              <p:stCondLst>
                                                <p:cond delay="0"/>
                                              </p:stCondLst>
                                            </p:cTn>
                                            <p:tgtEl>
                                              <p:spTgt spid="12"/>
                                            </p:tgtEl>
                                            <p:attrNameLst>
                                              <p:attrName>style.visibility</p:attrName>
                                            </p:attrNameLst>
                                          </p:cBhvr>
                                          <p:to>
                                            <p:strVal val="visible"/>
                                          </p:to>
                                        </p:set>
                                        <p:anim calcmode="lin" valueType="num" p14:bounceEnd="40000">
                                          <p:cBhvr additive="base">
                                            <p:cTn id="11" dur="500" fill="hold"/>
                                            <p:tgtEl>
                                              <p:spTgt spid="12"/>
                                            </p:tgtEl>
                                            <p:attrNameLst>
                                              <p:attrName>ppt_x</p:attrName>
                                            </p:attrNameLst>
                                          </p:cBhvr>
                                          <p:tavLst>
                                            <p:tav tm="0">
                                              <p:val>
                                                <p:strVal val="#ppt_x"/>
                                              </p:val>
                                            </p:tav>
                                            <p:tav tm="100000">
                                              <p:val>
                                                <p:strVal val="#ppt_x"/>
                                              </p:val>
                                            </p:tav>
                                          </p:tavLst>
                                        </p:anim>
                                        <p:anim calcmode="lin" valueType="num" p14:bounceEnd="40000">
                                          <p:cBhvr additive="base">
                                            <p:cTn id="12" dur="500" fill="hold"/>
                                            <p:tgtEl>
                                              <p:spTgt spid="12"/>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nodePh="1" p14:presetBounceEnd="40000">
                                      <p:stCondLst>
                                        <p:cond delay="0"/>
                                      </p:stCondLst>
                                      <p:endCondLst>
                                        <p:cond evt="begin" delay="0">
                                          <p:tn val="13"/>
                                        </p:cond>
                                      </p:endCondLst>
                                      <p:childTnLst>
                                        <p:set>
                                          <p:cBhvr>
                                            <p:cTn id="14" dur="1" fill="hold">
                                              <p:stCondLst>
                                                <p:cond delay="0"/>
                                              </p:stCondLst>
                                            </p:cTn>
                                            <p:tgtEl>
                                              <p:spTgt spid="13"/>
                                            </p:tgtEl>
                                            <p:attrNameLst>
                                              <p:attrName>style.visibility</p:attrName>
                                            </p:attrNameLst>
                                          </p:cBhvr>
                                          <p:to>
                                            <p:strVal val="visible"/>
                                          </p:to>
                                        </p:set>
                                        <p:anim calcmode="lin" valueType="num" p14:bounceEnd="40000">
                                          <p:cBhvr additive="base">
                                            <p:cTn id="15" dur="500" fill="hold"/>
                                            <p:tgtEl>
                                              <p:spTgt spid="13"/>
                                            </p:tgtEl>
                                            <p:attrNameLst>
                                              <p:attrName>ppt_x</p:attrName>
                                            </p:attrNameLst>
                                          </p:cBhvr>
                                          <p:tavLst>
                                            <p:tav tm="0">
                                              <p:val>
                                                <p:strVal val="#ppt_x"/>
                                              </p:val>
                                            </p:tav>
                                            <p:tav tm="100000">
                                              <p:val>
                                                <p:strVal val="#ppt_x"/>
                                              </p:val>
                                            </p:tav>
                                          </p:tavLst>
                                        </p:anim>
                                        <p:anim calcmode="lin" valueType="num" p14:bounceEnd="40000">
                                          <p:cBhvr additive="base">
                                            <p:cTn id="16"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nodePh="1">
                                      <p:stCondLst>
                                        <p:cond delay="0"/>
                                      </p:stCondLst>
                                      <p:endCondLst>
                                        <p:cond evt="begin" delay="0">
                                          <p:tn val="5"/>
                                        </p:cond>
                                      </p:end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nodePh="1">
                                      <p:stCondLst>
                                        <p:cond delay="0"/>
                                      </p:stCondLst>
                                      <p:endCondLst>
                                        <p:cond evt="begin" delay="0">
                                          <p:tn val="9"/>
                                        </p:cond>
                                      </p:end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nodePh="1">
                                      <p:stCondLst>
                                        <p:cond delay="0"/>
                                      </p:stCondLst>
                                      <p:endCondLst>
                                        <p:cond evt="begin" delay="0">
                                          <p:tn val="13"/>
                                        </p:cond>
                                      </p:end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ppt_x"/>
                                              </p:val>
                                            </p:tav>
                                            <p:tav tm="100000">
                                              <p:val>
                                                <p:strVal val="#ppt_x"/>
                                              </p:val>
                                            </p:tav>
                                          </p:tavLst>
                                        </p:anim>
                                        <p:anim calcmode="lin" valueType="num">
                                          <p:cBhvr additive="base">
                                            <p:cTn id="16"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Lst>
      </p:timing>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userDrawn="1">
  <p:cSld name="20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p>
        </p:txBody>
      </p:sp>
      <p:sp>
        <p:nvSpPr>
          <p:cNvPr id="9" name="Slide Number Placeholder 8"/>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FBB392-6104-4FAD-A785-69F10E13704E}"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4" name="Text Placeholder 3"/>
          <p:cNvSpPr>
            <a:spLocks noGrp="1"/>
          </p:cNvSpPr>
          <p:nvPr>
            <p:ph type="body" sz="quarter" idx="12" hasCustomPrompt="1"/>
          </p:nvPr>
        </p:nvSpPr>
        <p:spPr>
          <a:xfrm>
            <a:off x="838200" y="667447"/>
            <a:ext cx="10515600" cy="321919"/>
          </a:xfrm>
        </p:spPr>
        <p:txBody>
          <a:bodyPr anchor="b">
            <a:normAutofit/>
          </a:bodyPr>
          <a:lstStyle>
            <a:lvl1pPr marL="0" indent="0" algn="ctr">
              <a:buNone/>
              <a:defRPr sz="1200" b="1" i="1">
                <a:solidFill>
                  <a:schemeClr val="accent1"/>
                </a:solidFill>
              </a:defRPr>
            </a:lvl1pPr>
          </a:lstStyle>
          <a:p>
            <a:pPr lvl="0"/>
            <a:r>
              <a:rPr lang="en-US" dirty="0"/>
              <a:t>Subtitle</a:t>
            </a:r>
          </a:p>
        </p:txBody>
      </p:sp>
      <p:sp>
        <p:nvSpPr>
          <p:cNvPr id="24" name="Picture Placeholder 2"/>
          <p:cNvSpPr>
            <a:spLocks noGrp="1"/>
          </p:cNvSpPr>
          <p:nvPr>
            <p:ph type="pic" sz="quarter" idx="13"/>
          </p:nvPr>
        </p:nvSpPr>
        <p:spPr>
          <a:xfrm>
            <a:off x="1090863" y="2458521"/>
            <a:ext cx="984453" cy="984453"/>
          </a:xfrm>
          <a:prstGeom prst="ellipse">
            <a:avLst/>
          </a:prstGeom>
        </p:spPr>
        <p:txBody>
          <a:bodyPr>
            <a:normAutofit/>
          </a:bodyPr>
          <a:lstStyle>
            <a:lvl1pPr marL="0" indent="0">
              <a:buNone/>
              <a:defRPr sz="1100"/>
            </a:lvl1pPr>
          </a:lstStyle>
          <a:p>
            <a:endParaRPr lang="en-US" dirty="0"/>
          </a:p>
        </p:txBody>
      </p:sp>
      <p:sp>
        <p:nvSpPr>
          <p:cNvPr id="25" name="Picture Placeholder 2"/>
          <p:cNvSpPr>
            <a:spLocks noGrp="1"/>
          </p:cNvSpPr>
          <p:nvPr>
            <p:ph type="pic" sz="quarter" idx="14"/>
          </p:nvPr>
        </p:nvSpPr>
        <p:spPr>
          <a:xfrm>
            <a:off x="1090863" y="3761228"/>
            <a:ext cx="984453" cy="984453"/>
          </a:xfrm>
          <a:prstGeom prst="ellipse">
            <a:avLst/>
          </a:prstGeom>
        </p:spPr>
        <p:txBody>
          <a:bodyPr>
            <a:normAutofit/>
          </a:bodyPr>
          <a:lstStyle>
            <a:lvl1pPr marL="0" indent="0">
              <a:buNone/>
              <a:defRPr sz="1100"/>
            </a:lvl1pPr>
          </a:lstStyle>
          <a:p>
            <a:endParaRPr lang="en-US" dirty="0"/>
          </a:p>
        </p:txBody>
      </p:sp>
      <p:sp>
        <p:nvSpPr>
          <p:cNvPr id="26" name="Picture Placeholder 2"/>
          <p:cNvSpPr>
            <a:spLocks noGrp="1"/>
          </p:cNvSpPr>
          <p:nvPr>
            <p:ph type="pic" sz="quarter" idx="15"/>
          </p:nvPr>
        </p:nvSpPr>
        <p:spPr>
          <a:xfrm>
            <a:off x="1090863" y="5063935"/>
            <a:ext cx="984453" cy="984453"/>
          </a:xfrm>
          <a:prstGeom prst="ellipse">
            <a:avLst/>
          </a:prstGeom>
        </p:spPr>
        <p:txBody>
          <a:bodyPr>
            <a:normAutofit/>
          </a:bodyPr>
          <a:lstStyle>
            <a:lvl1pPr marL="0" indent="0">
              <a:buNone/>
              <a:defRPr sz="1100"/>
            </a:lvl1pPr>
          </a:lstStyle>
          <a:p>
            <a:endParaRPr lang="en-US" dirty="0"/>
          </a:p>
        </p:txBody>
      </p:sp>
    </p:spTree>
    <p:extLst>
      <p:ext uri="{BB962C8B-B14F-4D97-AF65-F5344CB8AC3E}">
        <p14:creationId xmlns:p14="http://schemas.microsoft.com/office/powerpoint/2010/main" val="106355726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nodePh="1" p14:presetBounceEnd="40000">
                                      <p:stCondLst>
                                        <p:cond delay="0"/>
                                      </p:stCondLst>
                                      <p:endCondLst>
                                        <p:cond evt="begin" delay="0">
                                          <p:tn val="5"/>
                                        </p:cond>
                                      </p:endCondLst>
                                      <p:childTnLst>
                                        <p:set>
                                          <p:cBhvr>
                                            <p:cTn id="6" dur="1" fill="hold">
                                              <p:stCondLst>
                                                <p:cond delay="0"/>
                                              </p:stCondLst>
                                            </p:cTn>
                                            <p:tgtEl>
                                              <p:spTgt spid="24"/>
                                            </p:tgtEl>
                                            <p:attrNameLst>
                                              <p:attrName>style.visibility</p:attrName>
                                            </p:attrNameLst>
                                          </p:cBhvr>
                                          <p:to>
                                            <p:strVal val="visible"/>
                                          </p:to>
                                        </p:set>
                                        <p:anim calcmode="lin" valueType="num" p14:bounceEnd="40000">
                                          <p:cBhvr additive="base">
                                            <p:cTn id="7" dur="500" fill="hold"/>
                                            <p:tgtEl>
                                              <p:spTgt spid="24"/>
                                            </p:tgtEl>
                                            <p:attrNameLst>
                                              <p:attrName>ppt_x</p:attrName>
                                            </p:attrNameLst>
                                          </p:cBhvr>
                                          <p:tavLst>
                                            <p:tav tm="0">
                                              <p:val>
                                                <p:strVal val="0-#ppt_w/2"/>
                                              </p:val>
                                            </p:tav>
                                            <p:tav tm="100000">
                                              <p:val>
                                                <p:strVal val="#ppt_x"/>
                                              </p:val>
                                            </p:tav>
                                          </p:tavLst>
                                        </p:anim>
                                        <p:anim calcmode="lin" valueType="num" p14:bounceEnd="40000">
                                          <p:cBhvr additive="base">
                                            <p:cTn id="8" dur="500" fill="hold"/>
                                            <p:tgtEl>
                                              <p:spTgt spid="24"/>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nodePh="1" p14:presetBounceEnd="40000">
                                      <p:stCondLst>
                                        <p:cond delay="0"/>
                                      </p:stCondLst>
                                      <p:endCondLst>
                                        <p:cond evt="begin" delay="0">
                                          <p:tn val="9"/>
                                        </p:cond>
                                      </p:endCondLst>
                                      <p:childTnLst>
                                        <p:set>
                                          <p:cBhvr>
                                            <p:cTn id="10" dur="1" fill="hold">
                                              <p:stCondLst>
                                                <p:cond delay="0"/>
                                              </p:stCondLst>
                                            </p:cTn>
                                            <p:tgtEl>
                                              <p:spTgt spid="25"/>
                                            </p:tgtEl>
                                            <p:attrNameLst>
                                              <p:attrName>style.visibility</p:attrName>
                                            </p:attrNameLst>
                                          </p:cBhvr>
                                          <p:to>
                                            <p:strVal val="visible"/>
                                          </p:to>
                                        </p:set>
                                        <p:anim calcmode="lin" valueType="num" p14:bounceEnd="40000">
                                          <p:cBhvr additive="base">
                                            <p:cTn id="11" dur="500" fill="hold"/>
                                            <p:tgtEl>
                                              <p:spTgt spid="25"/>
                                            </p:tgtEl>
                                            <p:attrNameLst>
                                              <p:attrName>ppt_x</p:attrName>
                                            </p:attrNameLst>
                                          </p:cBhvr>
                                          <p:tavLst>
                                            <p:tav tm="0">
                                              <p:val>
                                                <p:strVal val="0-#ppt_w/2"/>
                                              </p:val>
                                            </p:tav>
                                            <p:tav tm="100000">
                                              <p:val>
                                                <p:strVal val="#ppt_x"/>
                                              </p:val>
                                            </p:tav>
                                          </p:tavLst>
                                        </p:anim>
                                        <p:anim calcmode="lin" valueType="num" p14:bounceEnd="40000">
                                          <p:cBhvr additive="base">
                                            <p:cTn id="12" dur="500" fill="hold"/>
                                            <p:tgtEl>
                                              <p:spTgt spid="25"/>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nodePh="1" p14:presetBounceEnd="40000">
                                      <p:stCondLst>
                                        <p:cond delay="0"/>
                                      </p:stCondLst>
                                      <p:endCondLst>
                                        <p:cond evt="begin" delay="0">
                                          <p:tn val="13"/>
                                        </p:cond>
                                      </p:endCondLst>
                                      <p:childTnLst>
                                        <p:set>
                                          <p:cBhvr>
                                            <p:cTn id="14" dur="1" fill="hold">
                                              <p:stCondLst>
                                                <p:cond delay="0"/>
                                              </p:stCondLst>
                                            </p:cTn>
                                            <p:tgtEl>
                                              <p:spTgt spid="26"/>
                                            </p:tgtEl>
                                            <p:attrNameLst>
                                              <p:attrName>style.visibility</p:attrName>
                                            </p:attrNameLst>
                                          </p:cBhvr>
                                          <p:to>
                                            <p:strVal val="visible"/>
                                          </p:to>
                                        </p:set>
                                        <p:anim calcmode="lin" valueType="num" p14:bounceEnd="40000">
                                          <p:cBhvr additive="base">
                                            <p:cTn id="15" dur="500" fill="hold"/>
                                            <p:tgtEl>
                                              <p:spTgt spid="26"/>
                                            </p:tgtEl>
                                            <p:attrNameLst>
                                              <p:attrName>ppt_x</p:attrName>
                                            </p:attrNameLst>
                                          </p:cBhvr>
                                          <p:tavLst>
                                            <p:tav tm="0">
                                              <p:val>
                                                <p:strVal val="0-#ppt_w/2"/>
                                              </p:val>
                                            </p:tav>
                                            <p:tav tm="100000">
                                              <p:val>
                                                <p:strVal val="#ppt_x"/>
                                              </p:val>
                                            </p:tav>
                                          </p:tavLst>
                                        </p:anim>
                                        <p:anim calcmode="lin" valueType="num" p14:bounceEnd="40000">
                                          <p:cBhvr additive="base">
                                            <p:cTn id="16" dur="500" fill="hold"/>
                                            <p:tgtEl>
                                              <p:spTgt spid="2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2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nodePh="1">
                                      <p:stCondLst>
                                        <p:cond delay="0"/>
                                      </p:stCondLst>
                                      <p:endCondLst>
                                        <p:cond evt="begin" delay="0">
                                          <p:tn val="5"/>
                                        </p:cond>
                                      </p:end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0-#ppt_w/2"/>
                                              </p:val>
                                            </p:tav>
                                            <p:tav tm="100000">
                                              <p:val>
                                                <p:strVal val="#ppt_x"/>
                                              </p:val>
                                            </p:tav>
                                          </p:tavLst>
                                        </p:anim>
                                        <p:anim calcmode="lin" valueType="num">
                                          <p:cBhvr additive="base">
                                            <p:cTn id="8" dur="500" fill="hold"/>
                                            <p:tgtEl>
                                              <p:spTgt spid="24"/>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nodePh="1">
                                      <p:stCondLst>
                                        <p:cond delay="0"/>
                                      </p:stCondLst>
                                      <p:endCondLst>
                                        <p:cond evt="begin" delay="0">
                                          <p:tn val="9"/>
                                        </p:cond>
                                      </p:endCondLst>
                                      <p:childTnLst>
                                        <p:set>
                                          <p:cBhvr>
                                            <p:cTn id="10" dur="1" fill="hold">
                                              <p:stCondLst>
                                                <p:cond delay="0"/>
                                              </p:stCondLst>
                                            </p:cTn>
                                            <p:tgtEl>
                                              <p:spTgt spid="25"/>
                                            </p:tgtEl>
                                            <p:attrNameLst>
                                              <p:attrName>style.visibility</p:attrName>
                                            </p:attrNameLst>
                                          </p:cBhvr>
                                          <p:to>
                                            <p:strVal val="visible"/>
                                          </p:to>
                                        </p:set>
                                        <p:anim calcmode="lin" valueType="num">
                                          <p:cBhvr additive="base">
                                            <p:cTn id="11" dur="500" fill="hold"/>
                                            <p:tgtEl>
                                              <p:spTgt spid="25"/>
                                            </p:tgtEl>
                                            <p:attrNameLst>
                                              <p:attrName>ppt_x</p:attrName>
                                            </p:attrNameLst>
                                          </p:cBhvr>
                                          <p:tavLst>
                                            <p:tav tm="0">
                                              <p:val>
                                                <p:strVal val="0-#ppt_w/2"/>
                                              </p:val>
                                            </p:tav>
                                            <p:tav tm="100000">
                                              <p:val>
                                                <p:strVal val="#ppt_x"/>
                                              </p:val>
                                            </p:tav>
                                          </p:tavLst>
                                        </p:anim>
                                        <p:anim calcmode="lin" valueType="num">
                                          <p:cBhvr additive="base">
                                            <p:cTn id="12" dur="500" fill="hold"/>
                                            <p:tgtEl>
                                              <p:spTgt spid="25"/>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nodePh="1">
                                      <p:stCondLst>
                                        <p:cond delay="0"/>
                                      </p:stCondLst>
                                      <p:endCondLst>
                                        <p:cond evt="begin" delay="0">
                                          <p:tn val="13"/>
                                        </p:cond>
                                      </p:endCondLst>
                                      <p:childTnLst>
                                        <p:set>
                                          <p:cBhvr>
                                            <p:cTn id="14" dur="1" fill="hold">
                                              <p:stCondLst>
                                                <p:cond delay="0"/>
                                              </p:stCondLst>
                                            </p:cTn>
                                            <p:tgtEl>
                                              <p:spTgt spid="26"/>
                                            </p:tgtEl>
                                            <p:attrNameLst>
                                              <p:attrName>style.visibility</p:attrName>
                                            </p:attrNameLst>
                                          </p:cBhvr>
                                          <p:to>
                                            <p:strVal val="visible"/>
                                          </p:to>
                                        </p:set>
                                        <p:anim calcmode="lin" valueType="num">
                                          <p:cBhvr additive="base">
                                            <p:cTn id="15" dur="500" fill="hold"/>
                                            <p:tgtEl>
                                              <p:spTgt spid="26"/>
                                            </p:tgtEl>
                                            <p:attrNameLst>
                                              <p:attrName>ppt_x</p:attrName>
                                            </p:attrNameLst>
                                          </p:cBhvr>
                                          <p:tavLst>
                                            <p:tav tm="0">
                                              <p:val>
                                                <p:strVal val="0-#ppt_w/2"/>
                                              </p:val>
                                            </p:tav>
                                            <p:tav tm="100000">
                                              <p:val>
                                                <p:strVal val="#ppt_x"/>
                                              </p:val>
                                            </p:tav>
                                          </p:tavLst>
                                        </p:anim>
                                        <p:anim calcmode="lin" valueType="num">
                                          <p:cBhvr additive="base">
                                            <p:cTn id="16" dur="500" fill="hold"/>
                                            <p:tgtEl>
                                              <p:spTgt spid="2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26" grpId="0"/>
        </p:bldLst>
      </p:timing>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userDrawn="1">
  <p:cSld name="16_Title Only">
    <p:spTree>
      <p:nvGrpSpPr>
        <p:cNvPr id="1" name=""/>
        <p:cNvGrpSpPr/>
        <p:nvPr/>
      </p:nvGrpSpPr>
      <p:grpSpPr>
        <a:xfrm>
          <a:off x="0" y="0"/>
          <a:ext cx="0" cy="0"/>
          <a:chOff x="0" y="0"/>
          <a:chExt cx="0" cy="0"/>
        </a:xfrm>
      </p:grpSpPr>
      <p:sp>
        <p:nvSpPr>
          <p:cNvPr id="15" name="Rectangle 14"/>
          <p:cNvSpPr/>
          <p:nvPr userDrawn="1"/>
        </p:nvSpPr>
        <p:spPr>
          <a:xfrm>
            <a:off x="839787" y="628503"/>
            <a:ext cx="3789232" cy="5529954"/>
          </a:xfrm>
          <a:prstGeom prst="rect">
            <a:avLst/>
          </a:prstGeom>
          <a:solidFill>
            <a:schemeClr val="tx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6" name="Slide Number Placeholder 5"/>
          <p:cNvSpPr>
            <a:spLocks noGrp="1"/>
          </p:cNvSpPr>
          <p:nvPr>
            <p:ph type="sldNum" sz="quarter" idx="10"/>
          </p:nvPr>
        </p:nvSpPr>
        <p:spPr/>
        <p:txBody>
          <a:bodyPr lIns="0"/>
          <a:lstStyle/>
          <a:p>
            <a:pPr marL="0" marR="0" lvl="0" indent="0" algn="r" defTabSz="914400" rtl="0" eaLnBrk="1" fontAlgn="auto" latinLnBrk="0" hangingPunct="1">
              <a:lnSpc>
                <a:spcPct val="100000"/>
              </a:lnSpc>
              <a:spcBef>
                <a:spcPts val="0"/>
              </a:spcBef>
              <a:spcAft>
                <a:spcPts val="0"/>
              </a:spcAft>
              <a:buClrTx/>
              <a:buSzTx/>
              <a:buFontTx/>
              <a:buNone/>
              <a:tabLst/>
              <a:defRPr/>
            </a:pPr>
            <a:fld id="{F7E9C3D7-7524-486C-B0C0-178B9875E59A}"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11" name="Picture Placeholder 2"/>
          <p:cNvSpPr>
            <a:spLocks noGrp="1"/>
          </p:cNvSpPr>
          <p:nvPr>
            <p:ph type="pic" sz="quarter" idx="12"/>
          </p:nvPr>
        </p:nvSpPr>
        <p:spPr>
          <a:xfrm>
            <a:off x="984346" y="803242"/>
            <a:ext cx="633701" cy="633701"/>
          </a:xfrm>
          <a:prstGeom prst="ellipse">
            <a:avLst/>
          </a:prstGeom>
        </p:spPr>
        <p:txBody>
          <a:bodyPr>
            <a:normAutofit/>
          </a:bodyPr>
          <a:lstStyle>
            <a:lvl1pPr marL="0" indent="0">
              <a:buNone/>
              <a:defRPr sz="1100"/>
            </a:lvl1pPr>
          </a:lstStyle>
          <a:p>
            <a:endParaRPr lang="en-US" dirty="0"/>
          </a:p>
        </p:txBody>
      </p:sp>
      <p:sp>
        <p:nvSpPr>
          <p:cNvPr id="12" name="Picture Placeholder 2"/>
          <p:cNvSpPr>
            <a:spLocks noGrp="1"/>
          </p:cNvSpPr>
          <p:nvPr>
            <p:ph type="pic" sz="quarter" idx="13"/>
          </p:nvPr>
        </p:nvSpPr>
        <p:spPr>
          <a:xfrm>
            <a:off x="984346" y="1563876"/>
            <a:ext cx="633701" cy="633701"/>
          </a:xfrm>
          <a:prstGeom prst="ellipse">
            <a:avLst/>
          </a:prstGeom>
        </p:spPr>
        <p:txBody>
          <a:bodyPr>
            <a:normAutofit/>
          </a:bodyPr>
          <a:lstStyle>
            <a:lvl1pPr marL="0" indent="0">
              <a:buNone/>
              <a:defRPr sz="1100"/>
            </a:lvl1pPr>
          </a:lstStyle>
          <a:p>
            <a:endParaRPr lang="en-US" dirty="0"/>
          </a:p>
        </p:txBody>
      </p:sp>
      <p:sp>
        <p:nvSpPr>
          <p:cNvPr id="13" name="Picture Placeholder 2"/>
          <p:cNvSpPr>
            <a:spLocks noGrp="1"/>
          </p:cNvSpPr>
          <p:nvPr>
            <p:ph type="pic" sz="quarter" idx="14"/>
          </p:nvPr>
        </p:nvSpPr>
        <p:spPr>
          <a:xfrm>
            <a:off x="984346" y="2324510"/>
            <a:ext cx="633701" cy="633701"/>
          </a:xfrm>
          <a:prstGeom prst="ellipse">
            <a:avLst/>
          </a:prstGeom>
        </p:spPr>
        <p:txBody>
          <a:bodyPr>
            <a:normAutofit/>
          </a:bodyPr>
          <a:lstStyle>
            <a:lvl1pPr marL="0" indent="0">
              <a:buNone/>
              <a:defRPr sz="1100"/>
            </a:lvl1pPr>
          </a:lstStyle>
          <a:p>
            <a:endParaRPr lang="en-US" dirty="0"/>
          </a:p>
        </p:txBody>
      </p:sp>
      <p:sp>
        <p:nvSpPr>
          <p:cNvPr id="7" name="Picture Placeholder 2"/>
          <p:cNvSpPr>
            <a:spLocks noGrp="1"/>
          </p:cNvSpPr>
          <p:nvPr>
            <p:ph type="pic" sz="quarter" idx="15"/>
          </p:nvPr>
        </p:nvSpPr>
        <p:spPr>
          <a:xfrm>
            <a:off x="984346" y="3085144"/>
            <a:ext cx="633701" cy="633701"/>
          </a:xfrm>
          <a:prstGeom prst="ellipse">
            <a:avLst/>
          </a:prstGeom>
        </p:spPr>
        <p:txBody>
          <a:bodyPr>
            <a:normAutofit/>
          </a:bodyPr>
          <a:lstStyle>
            <a:lvl1pPr marL="0" indent="0">
              <a:buNone/>
              <a:defRPr sz="1100"/>
            </a:lvl1pPr>
          </a:lstStyle>
          <a:p>
            <a:endParaRPr lang="en-US" dirty="0"/>
          </a:p>
        </p:txBody>
      </p:sp>
      <p:sp>
        <p:nvSpPr>
          <p:cNvPr id="8" name="Picture Placeholder 2"/>
          <p:cNvSpPr>
            <a:spLocks noGrp="1"/>
          </p:cNvSpPr>
          <p:nvPr>
            <p:ph type="pic" sz="quarter" idx="16"/>
          </p:nvPr>
        </p:nvSpPr>
        <p:spPr>
          <a:xfrm>
            <a:off x="984346" y="4606413"/>
            <a:ext cx="633701" cy="633701"/>
          </a:xfrm>
          <a:prstGeom prst="ellipse">
            <a:avLst/>
          </a:prstGeom>
        </p:spPr>
        <p:txBody>
          <a:bodyPr>
            <a:normAutofit/>
          </a:bodyPr>
          <a:lstStyle>
            <a:lvl1pPr marL="0" indent="0">
              <a:buNone/>
              <a:defRPr sz="1100"/>
            </a:lvl1pPr>
          </a:lstStyle>
          <a:p>
            <a:endParaRPr lang="en-US" dirty="0"/>
          </a:p>
        </p:txBody>
      </p:sp>
      <p:sp>
        <p:nvSpPr>
          <p:cNvPr id="9" name="Picture Placeholder 2"/>
          <p:cNvSpPr>
            <a:spLocks noGrp="1"/>
          </p:cNvSpPr>
          <p:nvPr>
            <p:ph type="pic" sz="quarter" idx="17"/>
          </p:nvPr>
        </p:nvSpPr>
        <p:spPr>
          <a:xfrm>
            <a:off x="984346" y="5367049"/>
            <a:ext cx="633701" cy="633701"/>
          </a:xfrm>
          <a:prstGeom prst="ellipse">
            <a:avLst/>
          </a:prstGeom>
        </p:spPr>
        <p:txBody>
          <a:bodyPr>
            <a:normAutofit/>
          </a:bodyPr>
          <a:lstStyle>
            <a:lvl1pPr marL="0" indent="0">
              <a:buNone/>
              <a:defRPr sz="1100"/>
            </a:lvl1pPr>
          </a:lstStyle>
          <a:p>
            <a:endParaRPr lang="en-US" dirty="0"/>
          </a:p>
        </p:txBody>
      </p:sp>
      <p:sp>
        <p:nvSpPr>
          <p:cNvPr id="10" name="Picture Placeholder 2"/>
          <p:cNvSpPr>
            <a:spLocks noGrp="1"/>
          </p:cNvSpPr>
          <p:nvPr>
            <p:ph type="pic" sz="quarter" idx="18"/>
          </p:nvPr>
        </p:nvSpPr>
        <p:spPr>
          <a:xfrm>
            <a:off x="984346" y="3845778"/>
            <a:ext cx="633701" cy="633701"/>
          </a:xfrm>
          <a:prstGeom prst="ellipse">
            <a:avLst/>
          </a:prstGeom>
        </p:spPr>
        <p:txBody>
          <a:bodyPr>
            <a:normAutofit/>
          </a:bodyPr>
          <a:lstStyle>
            <a:lvl1pPr marL="0" indent="0">
              <a:buNone/>
              <a:defRPr sz="1100"/>
            </a:lvl1pPr>
          </a:lstStyle>
          <a:p>
            <a:endParaRPr lang="en-US" dirty="0"/>
          </a:p>
        </p:txBody>
      </p:sp>
    </p:spTree>
    <p:extLst>
      <p:ext uri="{BB962C8B-B14F-4D97-AF65-F5344CB8AC3E}">
        <p14:creationId xmlns:p14="http://schemas.microsoft.com/office/powerpoint/2010/main" val="45015241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nodePh="1" p14:presetBounceEnd="40000">
                                      <p:stCondLst>
                                        <p:cond delay="0"/>
                                      </p:stCondLst>
                                      <p:endCondLst>
                                        <p:cond evt="begin" delay="0">
                                          <p:tn val="5"/>
                                        </p:cond>
                                      </p:endCondLst>
                                      <p:childTnLst>
                                        <p:set>
                                          <p:cBhvr>
                                            <p:cTn id="6" dur="1" fill="hold">
                                              <p:stCondLst>
                                                <p:cond delay="0"/>
                                              </p:stCondLst>
                                            </p:cTn>
                                            <p:tgtEl>
                                              <p:spTgt spid="11"/>
                                            </p:tgtEl>
                                            <p:attrNameLst>
                                              <p:attrName>style.visibility</p:attrName>
                                            </p:attrNameLst>
                                          </p:cBhvr>
                                          <p:to>
                                            <p:strVal val="visible"/>
                                          </p:to>
                                        </p:set>
                                        <p:anim calcmode="lin" valueType="num" p14:bounceEnd="40000">
                                          <p:cBhvr additive="base">
                                            <p:cTn id="7" dur="500" fill="hold"/>
                                            <p:tgtEl>
                                              <p:spTgt spid="11"/>
                                            </p:tgtEl>
                                            <p:attrNameLst>
                                              <p:attrName>ppt_x</p:attrName>
                                            </p:attrNameLst>
                                          </p:cBhvr>
                                          <p:tavLst>
                                            <p:tav tm="0">
                                              <p:val>
                                                <p:strVal val="#ppt_x"/>
                                              </p:val>
                                            </p:tav>
                                            <p:tav tm="100000">
                                              <p:val>
                                                <p:strVal val="#ppt_x"/>
                                              </p:val>
                                            </p:tav>
                                          </p:tavLst>
                                        </p:anim>
                                        <p:anim calcmode="lin" valueType="num" p14:bounceEnd="40000">
                                          <p:cBhvr additive="base">
                                            <p:cTn id="8" dur="500" fill="hold"/>
                                            <p:tgtEl>
                                              <p:spTgt spid="11"/>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nodePh="1" p14:presetBounceEnd="40000">
                                      <p:stCondLst>
                                        <p:cond delay="0"/>
                                      </p:stCondLst>
                                      <p:endCondLst>
                                        <p:cond evt="begin" delay="0">
                                          <p:tn val="9"/>
                                        </p:cond>
                                      </p:endCondLst>
                                      <p:childTnLst>
                                        <p:set>
                                          <p:cBhvr>
                                            <p:cTn id="10" dur="1" fill="hold">
                                              <p:stCondLst>
                                                <p:cond delay="0"/>
                                              </p:stCondLst>
                                            </p:cTn>
                                            <p:tgtEl>
                                              <p:spTgt spid="12"/>
                                            </p:tgtEl>
                                            <p:attrNameLst>
                                              <p:attrName>style.visibility</p:attrName>
                                            </p:attrNameLst>
                                          </p:cBhvr>
                                          <p:to>
                                            <p:strVal val="visible"/>
                                          </p:to>
                                        </p:set>
                                        <p:anim calcmode="lin" valueType="num" p14:bounceEnd="40000">
                                          <p:cBhvr additive="base">
                                            <p:cTn id="11" dur="500" fill="hold"/>
                                            <p:tgtEl>
                                              <p:spTgt spid="12"/>
                                            </p:tgtEl>
                                            <p:attrNameLst>
                                              <p:attrName>ppt_x</p:attrName>
                                            </p:attrNameLst>
                                          </p:cBhvr>
                                          <p:tavLst>
                                            <p:tav tm="0">
                                              <p:val>
                                                <p:strVal val="#ppt_x"/>
                                              </p:val>
                                            </p:tav>
                                            <p:tav tm="100000">
                                              <p:val>
                                                <p:strVal val="#ppt_x"/>
                                              </p:val>
                                            </p:tav>
                                          </p:tavLst>
                                        </p:anim>
                                        <p:anim calcmode="lin" valueType="num" p14:bounceEnd="40000">
                                          <p:cBhvr additive="base">
                                            <p:cTn id="12" dur="500" fill="hold"/>
                                            <p:tgtEl>
                                              <p:spTgt spid="12"/>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nodePh="1" p14:presetBounceEnd="40000">
                                      <p:stCondLst>
                                        <p:cond delay="0"/>
                                      </p:stCondLst>
                                      <p:endCondLst>
                                        <p:cond evt="begin" delay="0">
                                          <p:tn val="13"/>
                                        </p:cond>
                                      </p:endCondLst>
                                      <p:childTnLst>
                                        <p:set>
                                          <p:cBhvr>
                                            <p:cTn id="14" dur="1" fill="hold">
                                              <p:stCondLst>
                                                <p:cond delay="0"/>
                                              </p:stCondLst>
                                            </p:cTn>
                                            <p:tgtEl>
                                              <p:spTgt spid="13"/>
                                            </p:tgtEl>
                                            <p:attrNameLst>
                                              <p:attrName>style.visibility</p:attrName>
                                            </p:attrNameLst>
                                          </p:cBhvr>
                                          <p:to>
                                            <p:strVal val="visible"/>
                                          </p:to>
                                        </p:set>
                                        <p:anim calcmode="lin" valueType="num" p14:bounceEnd="40000">
                                          <p:cBhvr additive="base">
                                            <p:cTn id="15" dur="500" fill="hold"/>
                                            <p:tgtEl>
                                              <p:spTgt spid="13"/>
                                            </p:tgtEl>
                                            <p:attrNameLst>
                                              <p:attrName>ppt_x</p:attrName>
                                            </p:attrNameLst>
                                          </p:cBhvr>
                                          <p:tavLst>
                                            <p:tav tm="0">
                                              <p:val>
                                                <p:strVal val="#ppt_x"/>
                                              </p:val>
                                            </p:tav>
                                            <p:tav tm="100000">
                                              <p:val>
                                                <p:strVal val="#ppt_x"/>
                                              </p:val>
                                            </p:tav>
                                          </p:tavLst>
                                        </p:anim>
                                        <p:anim calcmode="lin" valueType="num" p14:bounceEnd="40000">
                                          <p:cBhvr additive="base">
                                            <p:cTn id="16" dur="500" fill="hold"/>
                                            <p:tgtEl>
                                              <p:spTgt spid="13"/>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nodePh="1" p14:presetBounceEnd="40000">
                                      <p:stCondLst>
                                        <p:cond delay="0"/>
                                      </p:stCondLst>
                                      <p:endCondLst>
                                        <p:cond evt="begin" delay="0">
                                          <p:tn val="17"/>
                                        </p:cond>
                                      </p:endCondLst>
                                      <p:childTnLst>
                                        <p:set>
                                          <p:cBhvr>
                                            <p:cTn id="18" dur="1" fill="hold">
                                              <p:stCondLst>
                                                <p:cond delay="0"/>
                                              </p:stCondLst>
                                            </p:cTn>
                                            <p:tgtEl>
                                              <p:spTgt spid="7"/>
                                            </p:tgtEl>
                                            <p:attrNameLst>
                                              <p:attrName>style.visibility</p:attrName>
                                            </p:attrNameLst>
                                          </p:cBhvr>
                                          <p:to>
                                            <p:strVal val="visible"/>
                                          </p:to>
                                        </p:set>
                                        <p:anim calcmode="lin" valueType="num" p14:bounceEnd="40000">
                                          <p:cBhvr additive="base">
                                            <p:cTn id="19" dur="500" fill="hold"/>
                                            <p:tgtEl>
                                              <p:spTgt spid="7"/>
                                            </p:tgtEl>
                                            <p:attrNameLst>
                                              <p:attrName>ppt_x</p:attrName>
                                            </p:attrNameLst>
                                          </p:cBhvr>
                                          <p:tavLst>
                                            <p:tav tm="0">
                                              <p:val>
                                                <p:strVal val="#ppt_x"/>
                                              </p:val>
                                            </p:tav>
                                            <p:tav tm="100000">
                                              <p:val>
                                                <p:strVal val="#ppt_x"/>
                                              </p:val>
                                            </p:tav>
                                          </p:tavLst>
                                        </p:anim>
                                        <p:anim calcmode="lin" valueType="num" p14:bounceEnd="40000">
                                          <p:cBhvr additive="base">
                                            <p:cTn id="20" dur="500" fill="hold"/>
                                            <p:tgtEl>
                                              <p:spTgt spid="7"/>
                                            </p:tgtEl>
                                            <p:attrNameLst>
                                              <p:attrName>ppt_y</p:attrName>
                                            </p:attrNameLst>
                                          </p:cBhvr>
                                          <p:tavLst>
                                            <p:tav tm="0">
                                              <p:val>
                                                <p:strVal val="0-#ppt_h/2"/>
                                              </p:val>
                                            </p:tav>
                                            <p:tav tm="100000">
                                              <p:val>
                                                <p:strVal val="#ppt_y"/>
                                              </p:val>
                                            </p:tav>
                                          </p:tavLst>
                                        </p:anim>
                                      </p:childTnLst>
                                    </p:cTn>
                                  </p:par>
                                  <p:par>
                                    <p:cTn id="21" presetID="2" presetClass="entr" presetSubtype="1" fill="hold" grpId="0" nodeType="withEffect" nodePh="1" p14:presetBounceEnd="40000">
                                      <p:stCondLst>
                                        <p:cond delay="0"/>
                                      </p:stCondLst>
                                      <p:endCondLst>
                                        <p:cond evt="begin" delay="0">
                                          <p:tn val="21"/>
                                        </p:cond>
                                      </p:endCondLst>
                                      <p:childTnLst>
                                        <p:set>
                                          <p:cBhvr>
                                            <p:cTn id="22" dur="1" fill="hold">
                                              <p:stCondLst>
                                                <p:cond delay="0"/>
                                              </p:stCondLst>
                                            </p:cTn>
                                            <p:tgtEl>
                                              <p:spTgt spid="8"/>
                                            </p:tgtEl>
                                            <p:attrNameLst>
                                              <p:attrName>style.visibility</p:attrName>
                                            </p:attrNameLst>
                                          </p:cBhvr>
                                          <p:to>
                                            <p:strVal val="visible"/>
                                          </p:to>
                                        </p:set>
                                        <p:anim calcmode="lin" valueType="num" p14:bounceEnd="40000">
                                          <p:cBhvr additive="base">
                                            <p:cTn id="23" dur="500" fill="hold"/>
                                            <p:tgtEl>
                                              <p:spTgt spid="8"/>
                                            </p:tgtEl>
                                            <p:attrNameLst>
                                              <p:attrName>ppt_x</p:attrName>
                                            </p:attrNameLst>
                                          </p:cBhvr>
                                          <p:tavLst>
                                            <p:tav tm="0">
                                              <p:val>
                                                <p:strVal val="#ppt_x"/>
                                              </p:val>
                                            </p:tav>
                                            <p:tav tm="100000">
                                              <p:val>
                                                <p:strVal val="#ppt_x"/>
                                              </p:val>
                                            </p:tav>
                                          </p:tavLst>
                                        </p:anim>
                                        <p:anim calcmode="lin" valueType="num" p14:bounceEnd="40000">
                                          <p:cBhvr additive="base">
                                            <p:cTn id="24" dur="500" fill="hold"/>
                                            <p:tgtEl>
                                              <p:spTgt spid="8"/>
                                            </p:tgtEl>
                                            <p:attrNameLst>
                                              <p:attrName>ppt_y</p:attrName>
                                            </p:attrNameLst>
                                          </p:cBhvr>
                                          <p:tavLst>
                                            <p:tav tm="0">
                                              <p:val>
                                                <p:strVal val="0-#ppt_h/2"/>
                                              </p:val>
                                            </p:tav>
                                            <p:tav tm="100000">
                                              <p:val>
                                                <p:strVal val="#ppt_y"/>
                                              </p:val>
                                            </p:tav>
                                          </p:tavLst>
                                        </p:anim>
                                      </p:childTnLst>
                                    </p:cTn>
                                  </p:par>
                                  <p:par>
                                    <p:cTn id="25" presetID="2" presetClass="entr" presetSubtype="1" fill="hold" grpId="0" nodeType="withEffect" nodePh="1" p14:presetBounceEnd="40000">
                                      <p:stCondLst>
                                        <p:cond delay="0"/>
                                      </p:stCondLst>
                                      <p:endCondLst>
                                        <p:cond evt="begin" delay="0">
                                          <p:tn val="25"/>
                                        </p:cond>
                                      </p:endCondLst>
                                      <p:childTnLst>
                                        <p:set>
                                          <p:cBhvr>
                                            <p:cTn id="26" dur="1" fill="hold">
                                              <p:stCondLst>
                                                <p:cond delay="0"/>
                                              </p:stCondLst>
                                            </p:cTn>
                                            <p:tgtEl>
                                              <p:spTgt spid="9"/>
                                            </p:tgtEl>
                                            <p:attrNameLst>
                                              <p:attrName>style.visibility</p:attrName>
                                            </p:attrNameLst>
                                          </p:cBhvr>
                                          <p:to>
                                            <p:strVal val="visible"/>
                                          </p:to>
                                        </p:set>
                                        <p:anim calcmode="lin" valueType="num" p14:bounceEnd="40000">
                                          <p:cBhvr additive="base">
                                            <p:cTn id="27" dur="500" fill="hold"/>
                                            <p:tgtEl>
                                              <p:spTgt spid="9"/>
                                            </p:tgtEl>
                                            <p:attrNameLst>
                                              <p:attrName>ppt_x</p:attrName>
                                            </p:attrNameLst>
                                          </p:cBhvr>
                                          <p:tavLst>
                                            <p:tav tm="0">
                                              <p:val>
                                                <p:strVal val="#ppt_x"/>
                                              </p:val>
                                            </p:tav>
                                            <p:tav tm="100000">
                                              <p:val>
                                                <p:strVal val="#ppt_x"/>
                                              </p:val>
                                            </p:tav>
                                          </p:tavLst>
                                        </p:anim>
                                        <p:anim calcmode="lin" valueType="num" p14:bounceEnd="40000">
                                          <p:cBhvr additive="base">
                                            <p:cTn id="28" dur="500" fill="hold"/>
                                            <p:tgtEl>
                                              <p:spTgt spid="9"/>
                                            </p:tgtEl>
                                            <p:attrNameLst>
                                              <p:attrName>ppt_y</p:attrName>
                                            </p:attrNameLst>
                                          </p:cBhvr>
                                          <p:tavLst>
                                            <p:tav tm="0">
                                              <p:val>
                                                <p:strVal val="0-#ppt_h/2"/>
                                              </p:val>
                                            </p:tav>
                                            <p:tav tm="100000">
                                              <p:val>
                                                <p:strVal val="#ppt_y"/>
                                              </p:val>
                                            </p:tav>
                                          </p:tavLst>
                                        </p:anim>
                                      </p:childTnLst>
                                    </p:cTn>
                                  </p:par>
                                  <p:par>
                                    <p:cTn id="29" presetID="2" presetClass="entr" presetSubtype="1" fill="hold" grpId="0" nodeType="withEffect" nodePh="1" p14:presetBounceEnd="40000">
                                      <p:stCondLst>
                                        <p:cond delay="0"/>
                                      </p:stCondLst>
                                      <p:endCondLst>
                                        <p:cond evt="begin" delay="0">
                                          <p:tn val="29"/>
                                        </p:cond>
                                      </p:endCondLst>
                                      <p:childTnLst>
                                        <p:set>
                                          <p:cBhvr>
                                            <p:cTn id="30" dur="1" fill="hold">
                                              <p:stCondLst>
                                                <p:cond delay="0"/>
                                              </p:stCondLst>
                                            </p:cTn>
                                            <p:tgtEl>
                                              <p:spTgt spid="10"/>
                                            </p:tgtEl>
                                            <p:attrNameLst>
                                              <p:attrName>style.visibility</p:attrName>
                                            </p:attrNameLst>
                                          </p:cBhvr>
                                          <p:to>
                                            <p:strVal val="visible"/>
                                          </p:to>
                                        </p:set>
                                        <p:anim calcmode="lin" valueType="num" p14:bounceEnd="40000">
                                          <p:cBhvr additive="base">
                                            <p:cTn id="31" dur="500" fill="hold"/>
                                            <p:tgtEl>
                                              <p:spTgt spid="10"/>
                                            </p:tgtEl>
                                            <p:attrNameLst>
                                              <p:attrName>ppt_x</p:attrName>
                                            </p:attrNameLst>
                                          </p:cBhvr>
                                          <p:tavLst>
                                            <p:tav tm="0">
                                              <p:val>
                                                <p:strVal val="#ppt_x"/>
                                              </p:val>
                                            </p:tav>
                                            <p:tav tm="100000">
                                              <p:val>
                                                <p:strVal val="#ppt_x"/>
                                              </p:val>
                                            </p:tav>
                                          </p:tavLst>
                                        </p:anim>
                                        <p:anim calcmode="lin" valueType="num" p14:bounceEnd="40000">
                                          <p:cBhvr additive="base">
                                            <p:cTn id="32" dur="500" fill="hold"/>
                                            <p:tgtEl>
                                              <p:spTgt spid="10"/>
                                            </p:tgtEl>
                                            <p:attrNameLst>
                                              <p:attrName>ppt_y</p:attrName>
                                            </p:attrNameLst>
                                          </p:cBhvr>
                                          <p:tavLst>
                                            <p:tav tm="0">
                                              <p:val>
                                                <p:strVal val="0-#ppt_h/2"/>
                                              </p:val>
                                            </p:tav>
                                            <p:tav tm="100000">
                                              <p:val>
                                                <p:strVal val="#ppt_y"/>
                                              </p:val>
                                            </p:tav>
                                          </p:tavLst>
                                        </p:anim>
                                      </p:childTnLst>
                                    </p:cTn>
                                  </p:par>
                                  <p:par>
                                    <p:cTn id="33" presetID="2" presetClass="entr" presetSubtype="4" fill="hold" grpId="0" nodeType="withEffect" p14:presetBounceEnd="40000">
                                      <p:stCondLst>
                                        <p:cond delay="0"/>
                                      </p:stCondLst>
                                      <p:childTnLst>
                                        <p:set>
                                          <p:cBhvr>
                                            <p:cTn id="34" dur="1" fill="hold">
                                              <p:stCondLst>
                                                <p:cond delay="0"/>
                                              </p:stCondLst>
                                            </p:cTn>
                                            <p:tgtEl>
                                              <p:spTgt spid="15"/>
                                            </p:tgtEl>
                                            <p:attrNameLst>
                                              <p:attrName>style.visibility</p:attrName>
                                            </p:attrNameLst>
                                          </p:cBhvr>
                                          <p:to>
                                            <p:strVal val="visible"/>
                                          </p:to>
                                        </p:set>
                                        <p:anim calcmode="lin" valueType="num" p14:bounceEnd="40000">
                                          <p:cBhvr additive="base">
                                            <p:cTn id="35" dur="500" fill="hold"/>
                                            <p:tgtEl>
                                              <p:spTgt spid="15"/>
                                            </p:tgtEl>
                                            <p:attrNameLst>
                                              <p:attrName>ppt_x</p:attrName>
                                            </p:attrNameLst>
                                          </p:cBhvr>
                                          <p:tavLst>
                                            <p:tav tm="0">
                                              <p:val>
                                                <p:strVal val="#ppt_x"/>
                                              </p:val>
                                            </p:tav>
                                            <p:tav tm="100000">
                                              <p:val>
                                                <p:strVal val="#ppt_x"/>
                                              </p:val>
                                            </p:tav>
                                          </p:tavLst>
                                        </p:anim>
                                        <p:anim calcmode="lin" valueType="num" p14:bounceEnd="40000">
                                          <p:cBhvr additive="base">
                                            <p:cTn id="3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1" grpId="0"/>
          <p:bldP spid="12" grpId="0"/>
          <p:bldP spid="13" grpId="0"/>
          <p:bldP spid="7" grpId="0"/>
          <p:bldP spid="8" grpId="0"/>
          <p:bldP spid="9" grpId="0"/>
          <p:bldP spid="10"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nodePh="1">
                                      <p:stCondLst>
                                        <p:cond delay="0"/>
                                      </p:stCondLst>
                                      <p:endCondLst>
                                        <p:cond evt="begin" delay="0">
                                          <p:tn val="5"/>
                                        </p:cond>
                                      </p:end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nodePh="1">
                                      <p:stCondLst>
                                        <p:cond delay="0"/>
                                      </p:stCondLst>
                                      <p:endCondLst>
                                        <p:cond evt="begin" delay="0">
                                          <p:tn val="9"/>
                                        </p:cond>
                                      </p:end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nodePh="1">
                                      <p:stCondLst>
                                        <p:cond delay="0"/>
                                      </p:stCondLst>
                                      <p:endCondLst>
                                        <p:cond evt="begin" delay="0">
                                          <p:tn val="13"/>
                                        </p:cond>
                                      </p:end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ppt_x"/>
                                              </p:val>
                                            </p:tav>
                                            <p:tav tm="100000">
                                              <p:val>
                                                <p:strVal val="#ppt_x"/>
                                              </p:val>
                                            </p:tav>
                                          </p:tavLst>
                                        </p:anim>
                                        <p:anim calcmode="lin" valueType="num">
                                          <p:cBhvr additive="base">
                                            <p:cTn id="16" dur="500" fill="hold"/>
                                            <p:tgtEl>
                                              <p:spTgt spid="13"/>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nodePh="1">
                                      <p:stCondLst>
                                        <p:cond delay="0"/>
                                      </p:stCondLst>
                                      <p:endCondLst>
                                        <p:cond evt="begin" delay="0">
                                          <p:tn val="17"/>
                                        </p:cond>
                                      </p:end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0-#ppt_h/2"/>
                                              </p:val>
                                            </p:tav>
                                            <p:tav tm="100000">
                                              <p:val>
                                                <p:strVal val="#ppt_y"/>
                                              </p:val>
                                            </p:tav>
                                          </p:tavLst>
                                        </p:anim>
                                      </p:childTnLst>
                                    </p:cTn>
                                  </p:par>
                                  <p:par>
                                    <p:cTn id="21" presetID="2" presetClass="entr" presetSubtype="1" fill="hold" grpId="0" nodeType="withEffect" nodePh="1">
                                      <p:stCondLst>
                                        <p:cond delay="0"/>
                                      </p:stCondLst>
                                      <p:endCondLst>
                                        <p:cond evt="begin" delay="0">
                                          <p:tn val="21"/>
                                        </p:cond>
                                      </p:end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ppt_x"/>
                                              </p:val>
                                            </p:tav>
                                            <p:tav tm="100000">
                                              <p:val>
                                                <p:strVal val="#ppt_x"/>
                                              </p:val>
                                            </p:tav>
                                          </p:tavLst>
                                        </p:anim>
                                        <p:anim calcmode="lin" valueType="num">
                                          <p:cBhvr additive="base">
                                            <p:cTn id="24" dur="500" fill="hold"/>
                                            <p:tgtEl>
                                              <p:spTgt spid="8"/>
                                            </p:tgtEl>
                                            <p:attrNameLst>
                                              <p:attrName>ppt_y</p:attrName>
                                            </p:attrNameLst>
                                          </p:cBhvr>
                                          <p:tavLst>
                                            <p:tav tm="0">
                                              <p:val>
                                                <p:strVal val="0-#ppt_h/2"/>
                                              </p:val>
                                            </p:tav>
                                            <p:tav tm="100000">
                                              <p:val>
                                                <p:strVal val="#ppt_y"/>
                                              </p:val>
                                            </p:tav>
                                          </p:tavLst>
                                        </p:anim>
                                      </p:childTnLst>
                                    </p:cTn>
                                  </p:par>
                                  <p:par>
                                    <p:cTn id="25" presetID="2" presetClass="entr" presetSubtype="1" fill="hold" grpId="0" nodeType="withEffect" nodePh="1">
                                      <p:stCondLst>
                                        <p:cond delay="0"/>
                                      </p:stCondLst>
                                      <p:endCondLst>
                                        <p:cond evt="begin" delay="0">
                                          <p:tn val="25"/>
                                        </p:cond>
                                      </p:end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0-#ppt_h/2"/>
                                              </p:val>
                                            </p:tav>
                                            <p:tav tm="100000">
                                              <p:val>
                                                <p:strVal val="#ppt_y"/>
                                              </p:val>
                                            </p:tav>
                                          </p:tavLst>
                                        </p:anim>
                                      </p:childTnLst>
                                    </p:cTn>
                                  </p:par>
                                  <p:par>
                                    <p:cTn id="29" presetID="2" presetClass="entr" presetSubtype="1" fill="hold" grpId="0" nodeType="withEffect" nodePh="1">
                                      <p:stCondLst>
                                        <p:cond delay="0"/>
                                      </p:stCondLst>
                                      <p:endCondLst>
                                        <p:cond evt="begin" delay="0">
                                          <p:tn val="29"/>
                                        </p:cond>
                                      </p:end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0-#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anim calcmode="lin" valueType="num">
                                          <p:cBhvr additive="base">
                                            <p:cTn id="35" dur="500" fill="hold"/>
                                            <p:tgtEl>
                                              <p:spTgt spid="15"/>
                                            </p:tgtEl>
                                            <p:attrNameLst>
                                              <p:attrName>ppt_x</p:attrName>
                                            </p:attrNameLst>
                                          </p:cBhvr>
                                          <p:tavLst>
                                            <p:tav tm="0">
                                              <p:val>
                                                <p:strVal val="#ppt_x"/>
                                              </p:val>
                                            </p:tav>
                                            <p:tav tm="100000">
                                              <p:val>
                                                <p:strVal val="#ppt_x"/>
                                              </p:val>
                                            </p:tav>
                                          </p:tavLst>
                                        </p:anim>
                                        <p:anim calcmode="lin" valueType="num">
                                          <p:cBhvr additive="base">
                                            <p:cTn id="3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1" grpId="0"/>
          <p:bldP spid="12" grpId="0"/>
          <p:bldP spid="13" grpId="0"/>
          <p:bldP spid="7" grpId="0"/>
          <p:bldP spid="8" grpId="0"/>
          <p:bldP spid="9" grpId="0"/>
          <p:bldP spid="10" grpId="0"/>
        </p:bldLst>
      </p:timing>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userDrawn="1">
  <p:cSld name="10_Title Only">
    <p:spTree>
      <p:nvGrpSpPr>
        <p:cNvPr id="1" name=""/>
        <p:cNvGrpSpPr/>
        <p:nvPr/>
      </p:nvGrpSpPr>
      <p:grpSpPr>
        <a:xfrm>
          <a:off x="0" y="0"/>
          <a:ext cx="0" cy="0"/>
          <a:chOff x="0" y="0"/>
          <a:chExt cx="0" cy="0"/>
        </a:xfrm>
      </p:grpSpPr>
      <p:sp>
        <p:nvSpPr>
          <p:cNvPr id="6" name="Slide Number Placeholder 5"/>
          <p:cNvSpPr>
            <a:spLocks noGrp="1"/>
          </p:cNvSpPr>
          <p:nvPr>
            <p:ph type="sldNum" sz="quarter" idx="10"/>
          </p:nvPr>
        </p:nvSpPr>
        <p:spPr/>
        <p:txBody>
          <a:bodyPr lIns="0"/>
          <a:lstStyle/>
          <a:p>
            <a:pPr marL="0" marR="0" lvl="0" indent="0" algn="r" defTabSz="914400" rtl="0" eaLnBrk="1" fontAlgn="auto" latinLnBrk="0" hangingPunct="1">
              <a:lnSpc>
                <a:spcPct val="100000"/>
              </a:lnSpc>
              <a:spcBef>
                <a:spcPts val="0"/>
              </a:spcBef>
              <a:spcAft>
                <a:spcPts val="0"/>
              </a:spcAft>
              <a:buClrTx/>
              <a:buSzTx/>
              <a:buFontTx/>
              <a:buNone/>
              <a:tabLst/>
              <a:defRPr/>
            </a:pPr>
            <a:fld id="{F7E9C3D7-7524-486C-B0C0-178B9875E59A}"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11" name="Picture Placeholder 2"/>
          <p:cNvSpPr>
            <a:spLocks noGrp="1"/>
          </p:cNvSpPr>
          <p:nvPr>
            <p:ph type="pic" sz="quarter" idx="12"/>
          </p:nvPr>
        </p:nvSpPr>
        <p:spPr>
          <a:xfrm>
            <a:off x="7750906" y="803242"/>
            <a:ext cx="739951" cy="739951"/>
          </a:xfrm>
          <a:prstGeom prst="ellipse">
            <a:avLst/>
          </a:prstGeom>
        </p:spPr>
        <p:txBody>
          <a:bodyPr>
            <a:normAutofit/>
          </a:bodyPr>
          <a:lstStyle>
            <a:lvl1pPr marL="0" indent="0">
              <a:buNone/>
              <a:defRPr sz="1100"/>
            </a:lvl1pPr>
          </a:lstStyle>
          <a:p>
            <a:endParaRPr lang="en-US" dirty="0"/>
          </a:p>
        </p:txBody>
      </p:sp>
      <p:sp>
        <p:nvSpPr>
          <p:cNvPr id="12" name="Picture Placeholder 2"/>
          <p:cNvSpPr>
            <a:spLocks noGrp="1"/>
          </p:cNvSpPr>
          <p:nvPr>
            <p:ph type="pic" sz="quarter" idx="13"/>
          </p:nvPr>
        </p:nvSpPr>
        <p:spPr>
          <a:xfrm>
            <a:off x="7750906" y="1716003"/>
            <a:ext cx="739951" cy="739951"/>
          </a:xfrm>
          <a:prstGeom prst="ellipse">
            <a:avLst/>
          </a:prstGeom>
        </p:spPr>
        <p:txBody>
          <a:bodyPr>
            <a:normAutofit/>
          </a:bodyPr>
          <a:lstStyle>
            <a:lvl1pPr marL="0" indent="0">
              <a:buNone/>
              <a:defRPr sz="1100"/>
            </a:lvl1pPr>
          </a:lstStyle>
          <a:p>
            <a:endParaRPr lang="en-US" dirty="0"/>
          </a:p>
        </p:txBody>
      </p:sp>
      <p:sp>
        <p:nvSpPr>
          <p:cNvPr id="13" name="Picture Placeholder 2"/>
          <p:cNvSpPr>
            <a:spLocks noGrp="1"/>
          </p:cNvSpPr>
          <p:nvPr>
            <p:ph type="pic" sz="quarter" idx="14"/>
          </p:nvPr>
        </p:nvSpPr>
        <p:spPr>
          <a:xfrm>
            <a:off x="7750906" y="2628764"/>
            <a:ext cx="739951" cy="739951"/>
          </a:xfrm>
          <a:prstGeom prst="ellipse">
            <a:avLst/>
          </a:prstGeom>
        </p:spPr>
        <p:txBody>
          <a:bodyPr>
            <a:normAutofit/>
          </a:bodyPr>
          <a:lstStyle>
            <a:lvl1pPr marL="0" indent="0">
              <a:buNone/>
              <a:defRPr sz="1100"/>
            </a:lvl1pPr>
          </a:lstStyle>
          <a:p>
            <a:endParaRPr lang="en-US" dirty="0"/>
          </a:p>
        </p:txBody>
      </p:sp>
      <p:sp>
        <p:nvSpPr>
          <p:cNvPr id="7" name="Picture Placeholder 2"/>
          <p:cNvSpPr>
            <a:spLocks noGrp="1"/>
          </p:cNvSpPr>
          <p:nvPr>
            <p:ph type="pic" sz="quarter" idx="15"/>
          </p:nvPr>
        </p:nvSpPr>
        <p:spPr>
          <a:xfrm>
            <a:off x="7750906" y="3541525"/>
            <a:ext cx="739951" cy="739951"/>
          </a:xfrm>
          <a:prstGeom prst="ellipse">
            <a:avLst/>
          </a:prstGeom>
        </p:spPr>
        <p:txBody>
          <a:bodyPr>
            <a:normAutofit/>
          </a:bodyPr>
          <a:lstStyle>
            <a:lvl1pPr marL="0" indent="0">
              <a:buNone/>
              <a:defRPr sz="1100"/>
            </a:lvl1pPr>
          </a:lstStyle>
          <a:p>
            <a:endParaRPr lang="en-US" dirty="0"/>
          </a:p>
        </p:txBody>
      </p:sp>
      <p:sp>
        <p:nvSpPr>
          <p:cNvPr id="8" name="Picture Placeholder 2"/>
          <p:cNvSpPr>
            <a:spLocks noGrp="1"/>
          </p:cNvSpPr>
          <p:nvPr>
            <p:ph type="pic" sz="quarter" idx="16"/>
          </p:nvPr>
        </p:nvSpPr>
        <p:spPr>
          <a:xfrm>
            <a:off x="7750906" y="4454286"/>
            <a:ext cx="739951" cy="739951"/>
          </a:xfrm>
          <a:prstGeom prst="ellipse">
            <a:avLst/>
          </a:prstGeom>
        </p:spPr>
        <p:txBody>
          <a:bodyPr>
            <a:normAutofit/>
          </a:bodyPr>
          <a:lstStyle>
            <a:lvl1pPr marL="0" indent="0">
              <a:buNone/>
              <a:defRPr sz="1100"/>
            </a:lvl1pPr>
          </a:lstStyle>
          <a:p>
            <a:endParaRPr lang="en-US" dirty="0"/>
          </a:p>
        </p:txBody>
      </p:sp>
      <p:sp>
        <p:nvSpPr>
          <p:cNvPr id="9" name="Picture Placeholder 2"/>
          <p:cNvSpPr>
            <a:spLocks noGrp="1"/>
          </p:cNvSpPr>
          <p:nvPr>
            <p:ph type="pic" sz="quarter" idx="17"/>
          </p:nvPr>
        </p:nvSpPr>
        <p:spPr>
          <a:xfrm>
            <a:off x="7750906" y="5367049"/>
            <a:ext cx="739951" cy="739951"/>
          </a:xfrm>
          <a:prstGeom prst="ellipse">
            <a:avLst/>
          </a:prstGeom>
        </p:spPr>
        <p:txBody>
          <a:bodyPr>
            <a:normAutofit/>
          </a:bodyPr>
          <a:lstStyle>
            <a:lvl1pPr marL="0" indent="0">
              <a:buNone/>
              <a:defRPr sz="1100"/>
            </a:lvl1pPr>
          </a:lstStyle>
          <a:p>
            <a:endParaRPr lang="en-US" dirty="0"/>
          </a:p>
        </p:txBody>
      </p:sp>
    </p:spTree>
    <p:extLst>
      <p:ext uri="{BB962C8B-B14F-4D97-AF65-F5344CB8AC3E}">
        <p14:creationId xmlns:p14="http://schemas.microsoft.com/office/powerpoint/2010/main" val="38385261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nodePh="1" p14:presetBounceEnd="40000">
                                      <p:stCondLst>
                                        <p:cond delay="0"/>
                                      </p:stCondLst>
                                      <p:endCondLst>
                                        <p:cond evt="begin" delay="0">
                                          <p:tn val="5"/>
                                        </p:cond>
                                      </p:endCondLst>
                                      <p:childTnLst>
                                        <p:set>
                                          <p:cBhvr>
                                            <p:cTn id="6" dur="1" fill="hold">
                                              <p:stCondLst>
                                                <p:cond delay="0"/>
                                              </p:stCondLst>
                                            </p:cTn>
                                            <p:tgtEl>
                                              <p:spTgt spid="11"/>
                                            </p:tgtEl>
                                            <p:attrNameLst>
                                              <p:attrName>style.visibility</p:attrName>
                                            </p:attrNameLst>
                                          </p:cBhvr>
                                          <p:to>
                                            <p:strVal val="visible"/>
                                          </p:to>
                                        </p:set>
                                        <p:anim calcmode="lin" valueType="num" p14:bounceEnd="40000">
                                          <p:cBhvr additive="base">
                                            <p:cTn id="7" dur="500" fill="hold"/>
                                            <p:tgtEl>
                                              <p:spTgt spid="11"/>
                                            </p:tgtEl>
                                            <p:attrNameLst>
                                              <p:attrName>ppt_x</p:attrName>
                                            </p:attrNameLst>
                                          </p:cBhvr>
                                          <p:tavLst>
                                            <p:tav tm="0">
                                              <p:val>
                                                <p:strVal val="#ppt_x"/>
                                              </p:val>
                                            </p:tav>
                                            <p:tav tm="100000">
                                              <p:val>
                                                <p:strVal val="#ppt_x"/>
                                              </p:val>
                                            </p:tav>
                                          </p:tavLst>
                                        </p:anim>
                                        <p:anim calcmode="lin" valueType="num" p14:bounceEnd="40000">
                                          <p:cBhvr additive="base">
                                            <p:cTn id="8" dur="500" fill="hold"/>
                                            <p:tgtEl>
                                              <p:spTgt spid="11"/>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nodePh="1" p14:presetBounceEnd="40000">
                                      <p:stCondLst>
                                        <p:cond delay="0"/>
                                      </p:stCondLst>
                                      <p:endCondLst>
                                        <p:cond evt="begin" delay="0">
                                          <p:tn val="9"/>
                                        </p:cond>
                                      </p:endCondLst>
                                      <p:childTnLst>
                                        <p:set>
                                          <p:cBhvr>
                                            <p:cTn id="10" dur="1" fill="hold">
                                              <p:stCondLst>
                                                <p:cond delay="0"/>
                                              </p:stCondLst>
                                            </p:cTn>
                                            <p:tgtEl>
                                              <p:spTgt spid="12"/>
                                            </p:tgtEl>
                                            <p:attrNameLst>
                                              <p:attrName>style.visibility</p:attrName>
                                            </p:attrNameLst>
                                          </p:cBhvr>
                                          <p:to>
                                            <p:strVal val="visible"/>
                                          </p:to>
                                        </p:set>
                                        <p:anim calcmode="lin" valueType="num" p14:bounceEnd="40000">
                                          <p:cBhvr additive="base">
                                            <p:cTn id="11" dur="500" fill="hold"/>
                                            <p:tgtEl>
                                              <p:spTgt spid="12"/>
                                            </p:tgtEl>
                                            <p:attrNameLst>
                                              <p:attrName>ppt_x</p:attrName>
                                            </p:attrNameLst>
                                          </p:cBhvr>
                                          <p:tavLst>
                                            <p:tav tm="0">
                                              <p:val>
                                                <p:strVal val="#ppt_x"/>
                                              </p:val>
                                            </p:tav>
                                            <p:tav tm="100000">
                                              <p:val>
                                                <p:strVal val="#ppt_x"/>
                                              </p:val>
                                            </p:tav>
                                          </p:tavLst>
                                        </p:anim>
                                        <p:anim calcmode="lin" valueType="num" p14:bounceEnd="40000">
                                          <p:cBhvr additive="base">
                                            <p:cTn id="12" dur="500" fill="hold"/>
                                            <p:tgtEl>
                                              <p:spTgt spid="12"/>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nodePh="1" p14:presetBounceEnd="40000">
                                      <p:stCondLst>
                                        <p:cond delay="0"/>
                                      </p:stCondLst>
                                      <p:endCondLst>
                                        <p:cond evt="begin" delay="0">
                                          <p:tn val="13"/>
                                        </p:cond>
                                      </p:endCondLst>
                                      <p:childTnLst>
                                        <p:set>
                                          <p:cBhvr>
                                            <p:cTn id="14" dur="1" fill="hold">
                                              <p:stCondLst>
                                                <p:cond delay="0"/>
                                              </p:stCondLst>
                                            </p:cTn>
                                            <p:tgtEl>
                                              <p:spTgt spid="13"/>
                                            </p:tgtEl>
                                            <p:attrNameLst>
                                              <p:attrName>style.visibility</p:attrName>
                                            </p:attrNameLst>
                                          </p:cBhvr>
                                          <p:to>
                                            <p:strVal val="visible"/>
                                          </p:to>
                                        </p:set>
                                        <p:anim calcmode="lin" valueType="num" p14:bounceEnd="40000">
                                          <p:cBhvr additive="base">
                                            <p:cTn id="15" dur="500" fill="hold"/>
                                            <p:tgtEl>
                                              <p:spTgt spid="13"/>
                                            </p:tgtEl>
                                            <p:attrNameLst>
                                              <p:attrName>ppt_x</p:attrName>
                                            </p:attrNameLst>
                                          </p:cBhvr>
                                          <p:tavLst>
                                            <p:tav tm="0">
                                              <p:val>
                                                <p:strVal val="#ppt_x"/>
                                              </p:val>
                                            </p:tav>
                                            <p:tav tm="100000">
                                              <p:val>
                                                <p:strVal val="#ppt_x"/>
                                              </p:val>
                                            </p:tav>
                                          </p:tavLst>
                                        </p:anim>
                                        <p:anim calcmode="lin" valueType="num" p14:bounceEnd="40000">
                                          <p:cBhvr additive="base">
                                            <p:cTn id="16" dur="500" fill="hold"/>
                                            <p:tgtEl>
                                              <p:spTgt spid="13"/>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nodePh="1" p14:presetBounceEnd="40000">
                                      <p:stCondLst>
                                        <p:cond delay="0"/>
                                      </p:stCondLst>
                                      <p:endCondLst>
                                        <p:cond evt="begin" delay="0">
                                          <p:tn val="17"/>
                                        </p:cond>
                                      </p:endCondLst>
                                      <p:childTnLst>
                                        <p:set>
                                          <p:cBhvr>
                                            <p:cTn id="18" dur="1" fill="hold">
                                              <p:stCondLst>
                                                <p:cond delay="0"/>
                                              </p:stCondLst>
                                            </p:cTn>
                                            <p:tgtEl>
                                              <p:spTgt spid="7"/>
                                            </p:tgtEl>
                                            <p:attrNameLst>
                                              <p:attrName>style.visibility</p:attrName>
                                            </p:attrNameLst>
                                          </p:cBhvr>
                                          <p:to>
                                            <p:strVal val="visible"/>
                                          </p:to>
                                        </p:set>
                                        <p:anim calcmode="lin" valueType="num" p14:bounceEnd="40000">
                                          <p:cBhvr additive="base">
                                            <p:cTn id="19" dur="500" fill="hold"/>
                                            <p:tgtEl>
                                              <p:spTgt spid="7"/>
                                            </p:tgtEl>
                                            <p:attrNameLst>
                                              <p:attrName>ppt_x</p:attrName>
                                            </p:attrNameLst>
                                          </p:cBhvr>
                                          <p:tavLst>
                                            <p:tav tm="0">
                                              <p:val>
                                                <p:strVal val="#ppt_x"/>
                                              </p:val>
                                            </p:tav>
                                            <p:tav tm="100000">
                                              <p:val>
                                                <p:strVal val="#ppt_x"/>
                                              </p:val>
                                            </p:tav>
                                          </p:tavLst>
                                        </p:anim>
                                        <p:anim calcmode="lin" valueType="num" p14:bounceEnd="40000">
                                          <p:cBhvr additive="base">
                                            <p:cTn id="20" dur="500" fill="hold"/>
                                            <p:tgtEl>
                                              <p:spTgt spid="7"/>
                                            </p:tgtEl>
                                            <p:attrNameLst>
                                              <p:attrName>ppt_y</p:attrName>
                                            </p:attrNameLst>
                                          </p:cBhvr>
                                          <p:tavLst>
                                            <p:tav tm="0">
                                              <p:val>
                                                <p:strVal val="0-#ppt_h/2"/>
                                              </p:val>
                                            </p:tav>
                                            <p:tav tm="100000">
                                              <p:val>
                                                <p:strVal val="#ppt_y"/>
                                              </p:val>
                                            </p:tav>
                                          </p:tavLst>
                                        </p:anim>
                                      </p:childTnLst>
                                    </p:cTn>
                                  </p:par>
                                  <p:par>
                                    <p:cTn id="21" presetID="2" presetClass="entr" presetSubtype="1" fill="hold" grpId="0" nodeType="withEffect" nodePh="1" p14:presetBounceEnd="40000">
                                      <p:stCondLst>
                                        <p:cond delay="0"/>
                                      </p:stCondLst>
                                      <p:endCondLst>
                                        <p:cond evt="begin" delay="0">
                                          <p:tn val="21"/>
                                        </p:cond>
                                      </p:endCondLst>
                                      <p:childTnLst>
                                        <p:set>
                                          <p:cBhvr>
                                            <p:cTn id="22" dur="1" fill="hold">
                                              <p:stCondLst>
                                                <p:cond delay="0"/>
                                              </p:stCondLst>
                                            </p:cTn>
                                            <p:tgtEl>
                                              <p:spTgt spid="8"/>
                                            </p:tgtEl>
                                            <p:attrNameLst>
                                              <p:attrName>style.visibility</p:attrName>
                                            </p:attrNameLst>
                                          </p:cBhvr>
                                          <p:to>
                                            <p:strVal val="visible"/>
                                          </p:to>
                                        </p:set>
                                        <p:anim calcmode="lin" valueType="num" p14:bounceEnd="40000">
                                          <p:cBhvr additive="base">
                                            <p:cTn id="23" dur="500" fill="hold"/>
                                            <p:tgtEl>
                                              <p:spTgt spid="8"/>
                                            </p:tgtEl>
                                            <p:attrNameLst>
                                              <p:attrName>ppt_x</p:attrName>
                                            </p:attrNameLst>
                                          </p:cBhvr>
                                          <p:tavLst>
                                            <p:tav tm="0">
                                              <p:val>
                                                <p:strVal val="#ppt_x"/>
                                              </p:val>
                                            </p:tav>
                                            <p:tav tm="100000">
                                              <p:val>
                                                <p:strVal val="#ppt_x"/>
                                              </p:val>
                                            </p:tav>
                                          </p:tavLst>
                                        </p:anim>
                                        <p:anim calcmode="lin" valueType="num" p14:bounceEnd="40000">
                                          <p:cBhvr additive="base">
                                            <p:cTn id="24" dur="500" fill="hold"/>
                                            <p:tgtEl>
                                              <p:spTgt spid="8"/>
                                            </p:tgtEl>
                                            <p:attrNameLst>
                                              <p:attrName>ppt_y</p:attrName>
                                            </p:attrNameLst>
                                          </p:cBhvr>
                                          <p:tavLst>
                                            <p:tav tm="0">
                                              <p:val>
                                                <p:strVal val="0-#ppt_h/2"/>
                                              </p:val>
                                            </p:tav>
                                            <p:tav tm="100000">
                                              <p:val>
                                                <p:strVal val="#ppt_y"/>
                                              </p:val>
                                            </p:tav>
                                          </p:tavLst>
                                        </p:anim>
                                      </p:childTnLst>
                                    </p:cTn>
                                  </p:par>
                                  <p:par>
                                    <p:cTn id="25" presetID="2" presetClass="entr" presetSubtype="1" fill="hold" grpId="0" nodeType="withEffect" nodePh="1" p14:presetBounceEnd="40000">
                                      <p:stCondLst>
                                        <p:cond delay="0"/>
                                      </p:stCondLst>
                                      <p:endCondLst>
                                        <p:cond evt="begin" delay="0">
                                          <p:tn val="25"/>
                                        </p:cond>
                                      </p:endCondLst>
                                      <p:childTnLst>
                                        <p:set>
                                          <p:cBhvr>
                                            <p:cTn id="26" dur="1" fill="hold">
                                              <p:stCondLst>
                                                <p:cond delay="0"/>
                                              </p:stCondLst>
                                            </p:cTn>
                                            <p:tgtEl>
                                              <p:spTgt spid="9"/>
                                            </p:tgtEl>
                                            <p:attrNameLst>
                                              <p:attrName>style.visibility</p:attrName>
                                            </p:attrNameLst>
                                          </p:cBhvr>
                                          <p:to>
                                            <p:strVal val="visible"/>
                                          </p:to>
                                        </p:set>
                                        <p:anim calcmode="lin" valueType="num" p14:bounceEnd="40000">
                                          <p:cBhvr additive="base">
                                            <p:cTn id="27" dur="500" fill="hold"/>
                                            <p:tgtEl>
                                              <p:spTgt spid="9"/>
                                            </p:tgtEl>
                                            <p:attrNameLst>
                                              <p:attrName>ppt_x</p:attrName>
                                            </p:attrNameLst>
                                          </p:cBhvr>
                                          <p:tavLst>
                                            <p:tav tm="0">
                                              <p:val>
                                                <p:strVal val="#ppt_x"/>
                                              </p:val>
                                            </p:tav>
                                            <p:tav tm="100000">
                                              <p:val>
                                                <p:strVal val="#ppt_x"/>
                                              </p:val>
                                            </p:tav>
                                          </p:tavLst>
                                        </p:anim>
                                        <p:anim calcmode="lin" valueType="num" p14:bounceEnd="40000">
                                          <p:cBhvr additive="base">
                                            <p:cTn id="28" dur="5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7" grpId="0"/>
          <p:bldP spid="8" grpId="0"/>
          <p:bldP spid="9"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nodePh="1">
                                      <p:stCondLst>
                                        <p:cond delay="0"/>
                                      </p:stCondLst>
                                      <p:endCondLst>
                                        <p:cond evt="begin" delay="0">
                                          <p:tn val="5"/>
                                        </p:cond>
                                      </p:end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nodePh="1">
                                      <p:stCondLst>
                                        <p:cond delay="0"/>
                                      </p:stCondLst>
                                      <p:endCondLst>
                                        <p:cond evt="begin" delay="0">
                                          <p:tn val="9"/>
                                        </p:cond>
                                      </p:end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nodePh="1">
                                      <p:stCondLst>
                                        <p:cond delay="0"/>
                                      </p:stCondLst>
                                      <p:endCondLst>
                                        <p:cond evt="begin" delay="0">
                                          <p:tn val="13"/>
                                        </p:cond>
                                      </p:end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ppt_x"/>
                                              </p:val>
                                            </p:tav>
                                            <p:tav tm="100000">
                                              <p:val>
                                                <p:strVal val="#ppt_x"/>
                                              </p:val>
                                            </p:tav>
                                          </p:tavLst>
                                        </p:anim>
                                        <p:anim calcmode="lin" valueType="num">
                                          <p:cBhvr additive="base">
                                            <p:cTn id="16" dur="500" fill="hold"/>
                                            <p:tgtEl>
                                              <p:spTgt spid="13"/>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nodePh="1">
                                      <p:stCondLst>
                                        <p:cond delay="0"/>
                                      </p:stCondLst>
                                      <p:endCondLst>
                                        <p:cond evt="begin" delay="0">
                                          <p:tn val="17"/>
                                        </p:cond>
                                      </p:end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0-#ppt_h/2"/>
                                              </p:val>
                                            </p:tav>
                                            <p:tav tm="100000">
                                              <p:val>
                                                <p:strVal val="#ppt_y"/>
                                              </p:val>
                                            </p:tav>
                                          </p:tavLst>
                                        </p:anim>
                                      </p:childTnLst>
                                    </p:cTn>
                                  </p:par>
                                  <p:par>
                                    <p:cTn id="21" presetID="2" presetClass="entr" presetSubtype="1" fill="hold" grpId="0" nodeType="withEffect" nodePh="1">
                                      <p:stCondLst>
                                        <p:cond delay="0"/>
                                      </p:stCondLst>
                                      <p:endCondLst>
                                        <p:cond evt="begin" delay="0">
                                          <p:tn val="21"/>
                                        </p:cond>
                                      </p:end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ppt_x"/>
                                              </p:val>
                                            </p:tav>
                                            <p:tav tm="100000">
                                              <p:val>
                                                <p:strVal val="#ppt_x"/>
                                              </p:val>
                                            </p:tav>
                                          </p:tavLst>
                                        </p:anim>
                                        <p:anim calcmode="lin" valueType="num">
                                          <p:cBhvr additive="base">
                                            <p:cTn id="24" dur="500" fill="hold"/>
                                            <p:tgtEl>
                                              <p:spTgt spid="8"/>
                                            </p:tgtEl>
                                            <p:attrNameLst>
                                              <p:attrName>ppt_y</p:attrName>
                                            </p:attrNameLst>
                                          </p:cBhvr>
                                          <p:tavLst>
                                            <p:tav tm="0">
                                              <p:val>
                                                <p:strVal val="0-#ppt_h/2"/>
                                              </p:val>
                                            </p:tav>
                                            <p:tav tm="100000">
                                              <p:val>
                                                <p:strVal val="#ppt_y"/>
                                              </p:val>
                                            </p:tav>
                                          </p:tavLst>
                                        </p:anim>
                                      </p:childTnLst>
                                    </p:cTn>
                                  </p:par>
                                  <p:par>
                                    <p:cTn id="25" presetID="2" presetClass="entr" presetSubtype="1" fill="hold" grpId="0" nodeType="withEffect" nodePh="1">
                                      <p:stCondLst>
                                        <p:cond delay="0"/>
                                      </p:stCondLst>
                                      <p:endCondLst>
                                        <p:cond evt="begin" delay="0">
                                          <p:tn val="25"/>
                                        </p:cond>
                                      </p:end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7" grpId="0"/>
          <p:bldP spid="8" grpId="0"/>
          <p:bldP spid="9" grpId="0"/>
        </p:bldLst>
      </p:timing>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userDrawn="1">
  <p:cSld name="2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9" name="Slide Number Placeholder 8"/>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FBB392-6104-4FAD-A785-69F10E13704E}"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4" name="Text Placeholder 3"/>
          <p:cNvSpPr>
            <a:spLocks noGrp="1"/>
          </p:cNvSpPr>
          <p:nvPr>
            <p:ph type="body" sz="quarter" idx="12" hasCustomPrompt="1"/>
          </p:nvPr>
        </p:nvSpPr>
        <p:spPr>
          <a:xfrm>
            <a:off x="838200" y="667447"/>
            <a:ext cx="10515600" cy="321919"/>
          </a:xfrm>
        </p:spPr>
        <p:txBody>
          <a:bodyPr anchor="b">
            <a:normAutofit/>
          </a:bodyPr>
          <a:lstStyle>
            <a:lvl1pPr marL="0" indent="0" algn="l">
              <a:buNone/>
              <a:defRPr sz="1200" b="1" i="1">
                <a:solidFill>
                  <a:schemeClr val="accent1"/>
                </a:solidFill>
              </a:defRPr>
            </a:lvl1pPr>
          </a:lstStyle>
          <a:p>
            <a:pPr lvl="0"/>
            <a:r>
              <a:rPr lang="en-US" dirty="0"/>
              <a:t>Subtitle</a:t>
            </a:r>
          </a:p>
        </p:txBody>
      </p:sp>
      <p:sp>
        <p:nvSpPr>
          <p:cNvPr id="5" name="Picture Placeholder 2"/>
          <p:cNvSpPr>
            <a:spLocks noGrp="1"/>
          </p:cNvSpPr>
          <p:nvPr>
            <p:ph type="pic" sz="quarter" idx="13"/>
          </p:nvPr>
        </p:nvSpPr>
        <p:spPr>
          <a:xfrm>
            <a:off x="974357" y="2132651"/>
            <a:ext cx="616072" cy="616072"/>
          </a:xfrm>
          <a:prstGeom prst="ellipse">
            <a:avLst/>
          </a:prstGeom>
        </p:spPr>
        <p:txBody>
          <a:bodyPr>
            <a:normAutofit/>
          </a:bodyPr>
          <a:lstStyle>
            <a:lvl1pPr marL="0" indent="0">
              <a:buNone/>
              <a:defRPr sz="1100"/>
            </a:lvl1pPr>
          </a:lstStyle>
          <a:p>
            <a:endParaRPr lang="en-US" dirty="0"/>
          </a:p>
        </p:txBody>
      </p:sp>
      <p:sp>
        <p:nvSpPr>
          <p:cNvPr id="6" name="Picture Placeholder 2"/>
          <p:cNvSpPr>
            <a:spLocks noGrp="1"/>
          </p:cNvSpPr>
          <p:nvPr>
            <p:ph type="pic" sz="quarter" idx="14"/>
          </p:nvPr>
        </p:nvSpPr>
        <p:spPr>
          <a:xfrm>
            <a:off x="974357" y="3451691"/>
            <a:ext cx="616072" cy="616072"/>
          </a:xfrm>
          <a:prstGeom prst="ellipse">
            <a:avLst/>
          </a:prstGeom>
        </p:spPr>
        <p:txBody>
          <a:bodyPr>
            <a:normAutofit/>
          </a:bodyPr>
          <a:lstStyle>
            <a:lvl1pPr marL="0" indent="0">
              <a:buNone/>
              <a:defRPr sz="1100"/>
            </a:lvl1pPr>
          </a:lstStyle>
          <a:p>
            <a:endParaRPr lang="en-US" dirty="0"/>
          </a:p>
        </p:txBody>
      </p:sp>
      <p:sp>
        <p:nvSpPr>
          <p:cNvPr id="7" name="Picture Placeholder 2"/>
          <p:cNvSpPr>
            <a:spLocks noGrp="1"/>
          </p:cNvSpPr>
          <p:nvPr>
            <p:ph type="pic" sz="quarter" idx="15"/>
          </p:nvPr>
        </p:nvSpPr>
        <p:spPr>
          <a:xfrm>
            <a:off x="974357" y="4111211"/>
            <a:ext cx="616072" cy="616072"/>
          </a:xfrm>
          <a:prstGeom prst="ellipse">
            <a:avLst/>
          </a:prstGeom>
        </p:spPr>
        <p:txBody>
          <a:bodyPr>
            <a:normAutofit/>
          </a:bodyPr>
          <a:lstStyle>
            <a:lvl1pPr marL="0" indent="0">
              <a:buNone/>
              <a:defRPr sz="1100"/>
            </a:lvl1pPr>
          </a:lstStyle>
          <a:p>
            <a:endParaRPr lang="en-US" dirty="0"/>
          </a:p>
        </p:txBody>
      </p:sp>
      <p:sp>
        <p:nvSpPr>
          <p:cNvPr id="8" name="Picture Placeholder 2"/>
          <p:cNvSpPr>
            <a:spLocks noGrp="1"/>
          </p:cNvSpPr>
          <p:nvPr>
            <p:ph type="pic" sz="quarter" idx="16"/>
          </p:nvPr>
        </p:nvSpPr>
        <p:spPr>
          <a:xfrm>
            <a:off x="974357" y="2792171"/>
            <a:ext cx="616072" cy="616072"/>
          </a:xfrm>
          <a:prstGeom prst="ellipse">
            <a:avLst/>
          </a:prstGeom>
        </p:spPr>
        <p:txBody>
          <a:bodyPr>
            <a:normAutofit/>
          </a:bodyPr>
          <a:lstStyle>
            <a:lvl1pPr marL="0" indent="0">
              <a:buNone/>
              <a:defRPr sz="1100"/>
            </a:lvl1pPr>
          </a:lstStyle>
          <a:p>
            <a:endParaRPr lang="en-US" dirty="0"/>
          </a:p>
        </p:txBody>
      </p:sp>
      <p:sp>
        <p:nvSpPr>
          <p:cNvPr id="10" name="Picture Placeholder 2"/>
          <p:cNvSpPr>
            <a:spLocks noGrp="1"/>
          </p:cNvSpPr>
          <p:nvPr>
            <p:ph type="pic" sz="quarter" idx="17"/>
          </p:nvPr>
        </p:nvSpPr>
        <p:spPr>
          <a:xfrm>
            <a:off x="974357" y="4770731"/>
            <a:ext cx="616072" cy="616072"/>
          </a:xfrm>
          <a:prstGeom prst="ellipse">
            <a:avLst/>
          </a:prstGeom>
        </p:spPr>
        <p:txBody>
          <a:bodyPr>
            <a:normAutofit/>
          </a:bodyPr>
          <a:lstStyle>
            <a:lvl1pPr marL="0" indent="0">
              <a:buNone/>
              <a:defRPr sz="1100"/>
            </a:lvl1pPr>
          </a:lstStyle>
          <a:p>
            <a:endParaRPr lang="en-US" dirty="0"/>
          </a:p>
        </p:txBody>
      </p:sp>
      <p:sp>
        <p:nvSpPr>
          <p:cNvPr id="11" name="Picture Placeholder 2"/>
          <p:cNvSpPr>
            <a:spLocks noGrp="1"/>
          </p:cNvSpPr>
          <p:nvPr>
            <p:ph type="pic" sz="quarter" idx="18"/>
          </p:nvPr>
        </p:nvSpPr>
        <p:spPr>
          <a:xfrm>
            <a:off x="974357" y="5430249"/>
            <a:ext cx="616072" cy="616072"/>
          </a:xfrm>
          <a:prstGeom prst="ellipse">
            <a:avLst/>
          </a:prstGeom>
        </p:spPr>
        <p:txBody>
          <a:bodyPr>
            <a:normAutofit/>
          </a:bodyPr>
          <a:lstStyle>
            <a:lvl1pPr marL="0" indent="0">
              <a:buNone/>
              <a:defRPr sz="1100"/>
            </a:lvl1pPr>
          </a:lstStyle>
          <a:p>
            <a:endParaRPr lang="en-US" dirty="0"/>
          </a:p>
        </p:txBody>
      </p:sp>
    </p:spTree>
    <p:extLst>
      <p:ext uri="{BB962C8B-B14F-4D97-AF65-F5344CB8AC3E}">
        <p14:creationId xmlns:p14="http://schemas.microsoft.com/office/powerpoint/2010/main" val="301867864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nodePh="1" p14:presetBounceEnd="40000">
                                      <p:stCondLst>
                                        <p:cond delay="0"/>
                                      </p:stCondLst>
                                      <p:endCondLst>
                                        <p:cond evt="begin" delay="0">
                                          <p:tn val="5"/>
                                        </p:cond>
                                      </p:endCondLst>
                                      <p:childTnLst>
                                        <p:set>
                                          <p:cBhvr>
                                            <p:cTn id="6" dur="1" fill="hold">
                                              <p:stCondLst>
                                                <p:cond delay="0"/>
                                              </p:stCondLst>
                                            </p:cTn>
                                            <p:tgtEl>
                                              <p:spTgt spid="5"/>
                                            </p:tgtEl>
                                            <p:attrNameLst>
                                              <p:attrName>style.visibility</p:attrName>
                                            </p:attrNameLst>
                                          </p:cBhvr>
                                          <p:to>
                                            <p:strVal val="visible"/>
                                          </p:to>
                                        </p:set>
                                        <p:anim calcmode="lin" valueType="num" p14:bounceEnd="40000">
                                          <p:cBhvr additive="base">
                                            <p:cTn id="7" dur="500" fill="hold"/>
                                            <p:tgtEl>
                                              <p:spTgt spid="5"/>
                                            </p:tgtEl>
                                            <p:attrNameLst>
                                              <p:attrName>ppt_x</p:attrName>
                                            </p:attrNameLst>
                                          </p:cBhvr>
                                          <p:tavLst>
                                            <p:tav tm="0">
                                              <p:val>
                                                <p:strVal val="0-#ppt_w/2"/>
                                              </p:val>
                                            </p:tav>
                                            <p:tav tm="100000">
                                              <p:val>
                                                <p:strVal val="#ppt_x"/>
                                              </p:val>
                                            </p:tav>
                                          </p:tavLst>
                                        </p:anim>
                                        <p:anim calcmode="lin" valueType="num" p14:bounceEnd="40000">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nodePh="1" p14:presetBounceEnd="40000">
                                      <p:stCondLst>
                                        <p:cond delay="0"/>
                                      </p:stCondLst>
                                      <p:endCondLst>
                                        <p:cond evt="begin" delay="0">
                                          <p:tn val="9"/>
                                        </p:cond>
                                      </p:endCondLst>
                                      <p:childTnLst>
                                        <p:set>
                                          <p:cBhvr>
                                            <p:cTn id="10" dur="1" fill="hold">
                                              <p:stCondLst>
                                                <p:cond delay="0"/>
                                              </p:stCondLst>
                                            </p:cTn>
                                            <p:tgtEl>
                                              <p:spTgt spid="6"/>
                                            </p:tgtEl>
                                            <p:attrNameLst>
                                              <p:attrName>style.visibility</p:attrName>
                                            </p:attrNameLst>
                                          </p:cBhvr>
                                          <p:to>
                                            <p:strVal val="visible"/>
                                          </p:to>
                                        </p:set>
                                        <p:anim calcmode="lin" valueType="num" p14:bounceEnd="40000">
                                          <p:cBhvr additive="base">
                                            <p:cTn id="11" dur="500" fill="hold"/>
                                            <p:tgtEl>
                                              <p:spTgt spid="6"/>
                                            </p:tgtEl>
                                            <p:attrNameLst>
                                              <p:attrName>ppt_x</p:attrName>
                                            </p:attrNameLst>
                                          </p:cBhvr>
                                          <p:tavLst>
                                            <p:tav tm="0">
                                              <p:val>
                                                <p:strVal val="0-#ppt_w/2"/>
                                              </p:val>
                                            </p:tav>
                                            <p:tav tm="100000">
                                              <p:val>
                                                <p:strVal val="#ppt_x"/>
                                              </p:val>
                                            </p:tav>
                                          </p:tavLst>
                                        </p:anim>
                                        <p:anim calcmode="lin" valueType="num" p14:bounceEnd="40000">
                                          <p:cBhvr additive="base">
                                            <p:cTn id="12" dur="500" fill="hold"/>
                                            <p:tgtEl>
                                              <p:spTgt spid="6"/>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nodePh="1" p14:presetBounceEnd="40000">
                                      <p:stCondLst>
                                        <p:cond delay="0"/>
                                      </p:stCondLst>
                                      <p:endCondLst>
                                        <p:cond evt="begin" delay="0">
                                          <p:tn val="13"/>
                                        </p:cond>
                                      </p:endCondLst>
                                      <p:childTnLst>
                                        <p:set>
                                          <p:cBhvr>
                                            <p:cTn id="14" dur="1" fill="hold">
                                              <p:stCondLst>
                                                <p:cond delay="0"/>
                                              </p:stCondLst>
                                            </p:cTn>
                                            <p:tgtEl>
                                              <p:spTgt spid="7"/>
                                            </p:tgtEl>
                                            <p:attrNameLst>
                                              <p:attrName>style.visibility</p:attrName>
                                            </p:attrNameLst>
                                          </p:cBhvr>
                                          <p:to>
                                            <p:strVal val="visible"/>
                                          </p:to>
                                        </p:set>
                                        <p:anim calcmode="lin" valueType="num" p14:bounceEnd="40000">
                                          <p:cBhvr additive="base">
                                            <p:cTn id="15" dur="500" fill="hold"/>
                                            <p:tgtEl>
                                              <p:spTgt spid="7"/>
                                            </p:tgtEl>
                                            <p:attrNameLst>
                                              <p:attrName>ppt_x</p:attrName>
                                            </p:attrNameLst>
                                          </p:cBhvr>
                                          <p:tavLst>
                                            <p:tav tm="0">
                                              <p:val>
                                                <p:strVal val="0-#ppt_w/2"/>
                                              </p:val>
                                            </p:tav>
                                            <p:tav tm="100000">
                                              <p:val>
                                                <p:strVal val="#ppt_x"/>
                                              </p:val>
                                            </p:tav>
                                          </p:tavLst>
                                        </p:anim>
                                        <p:anim calcmode="lin" valueType="num" p14:bounceEnd="40000">
                                          <p:cBhvr additive="base">
                                            <p:cTn id="16" dur="500" fill="hold"/>
                                            <p:tgtEl>
                                              <p:spTgt spid="7"/>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nodePh="1" p14:presetBounceEnd="40000">
                                      <p:stCondLst>
                                        <p:cond delay="0"/>
                                      </p:stCondLst>
                                      <p:endCondLst>
                                        <p:cond evt="begin" delay="0">
                                          <p:tn val="17"/>
                                        </p:cond>
                                      </p:endCondLst>
                                      <p:childTnLst>
                                        <p:set>
                                          <p:cBhvr>
                                            <p:cTn id="18" dur="1" fill="hold">
                                              <p:stCondLst>
                                                <p:cond delay="0"/>
                                              </p:stCondLst>
                                            </p:cTn>
                                            <p:tgtEl>
                                              <p:spTgt spid="8"/>
                                            </p:tgtEl>
                                            <p:attrNameLst>
                                              <p:attrName>style.visibility</p:attrName>
                                            </p:attrNameLst>
                                          </p:cBhvr>
                                          <p:to>
                                            <p:strVal val="visible"/>
                                          </p:to>
                                        </p:set>
                                        <p:anim calcmode="lin" valueType="num" p14:bounceEnd="40000">
                                          <p:cBhvr additive="base">
                                            <p:cTn id="19" dur="500" fill="hold"/>
                                            <p:tgtEl>
                                              <p:spTgt spid="8"/>
                                            </p:tgtEl>
                                            <p:attrNameLst>
                                              <p:attrName>ppt_x</p:attrName>
                                            </p:attrNameLst>
                                          </p:cBhvr>
                                          <p:tavLst>
                                            <p:tav tm="0">
                                              <p:val>
                                                <p:strVal val="0-#ppt_w/2"/>
                                              </p:val>
                                            </p:tav>
                                            <p:tav tm="100000">
                                              <p:val>
                                                <p:strVal val="#ppt_x"/>
                                              </p:val>
                                            </p:tav>
                                          </p:tavLst>
                                        </p:anim>
                                        <p:anim calcmode="lin" valueType="num" p14:bounceEnd="40000">
                                          <p:cBhvr additive="base">
                                            <p:cTn id="20" dur="500" fill="hold"/>
                                            <p:tgtEl>
                                              <p:spTgt spid="8"/>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nodePh="1" p14:presetBounceEnd="40000">
                                      <p:stCondLst>
                                        <p:cond delay="0"/>
                                      </p:stCondLst>
                                      <p:endCondLst>
                                        <p:cond evt="begin" delay="0">
                                          <p:tn val="21"/>
                                        </p:cond>
                                      </p:endCondLst>
                                      <p:childTnLst>
                                        <p:set>
                                          <p:cBhvr>
                                            <p:cTn id="22" dur="1" fill="hold">
                                              <p:stCondLst>
                                                <p:cond delay="0"/>
                                              </p:stCondLst>
                                            </p:cTn>
                                            <p:tgtEl>
                                              <p:spTgt spid="10"/>
                                            </p:tgtEl>
                                            <p:attrNameLst>
                                              <p:attrName>style.visibility</p:attrName>
                                            </p:attrNameLst>
                                          </p:cBhvr>
                                          <p:to>
                                            <p:strVal val="visible"/>
                                          </p:to>
                                        </p:set>
                                        <p:anim calcmode="lin" valueType="num" p14:bounceEnd="40000">
                                          <p:cBhvr additive="base">
                                            <p:cTn id="23" dur="500" fill="hold"/>
                                            <p:tgtEl>
                                              <p:spTgt spid="10"/>
                                            </p:tgtEl>
                                            <p:attrNameLst>
                                              <p:attrName>ppt_x</p:attrName>
                                            </p:attrNameLst>
                                          </p:cBhvr>
                                          <p:tavLst>
                                            <p:tav tm="0">
                                              <p:val>
                                                <p:strVal val="0-#ppt_w/2"/>
                                              </p:val>
                                            </p:tav>
                                            <p:tav tm="100000">
                                              <p:val>
                                                <p:strVal val="#ppt_x"/>
                                              </p:val>
                                            </p:tav>
                                          </p:tavLst>
                                        </p:anim>
                                        <p:anim calcmode="lin" valueType="num" p14:bounceEnd="40000">
                                          <p:cBhvr additive="base">
                                            <p:cTn id="24" dur="500" fill="hold"/>
                                            <p:tgtEl>
                                              <p:spTgt spid="10"/>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nodePh="1" p14:presetBounceEnd="40000">
                                      <p:stCondLst>
                                        <p:cond delay="0"/>
                                      </p:stCondLst>
                                      <p:endCondLst>
                                        <p:cond evt="begin" delay="0">
                                          <p:tn val="25"/>
                                        </p:cond>
                                      </p:endCondLst>
                                      <p:childTnLst>
                                        <p:set>
                                          <p:cBhvr>
                                            <p:cTn id="26" dur="1" fill="hold">
                                              <p:stCondLst>
                                                <p:cond delay="0"/>
                                              </p:stCondLst>
                                            </p:cTn>
                                            <p:tgtEl>
                                              <p:spTgt spid="11"/>
                                            </p:tgtEl>
                                            <p:attrNameLst>
                                              <p:attrName>style.visibility</p:attrName>
                                            </p:attrNameLst>
                                          </p:cBhvr>
                                          <p:to>
                                            <p:strVal val="visible"/>
                                          </p:to>
                                        </p:set>
                                        <p:anim calcmode="lin" valueType="num" p14:bounceEnd="40000">
                                          <p:cBhvr additive="base">
                                            <p:cTn id="27" dur="500" fill="hold"/>
                                            <p:tgtEl>
                                              <p:spTgt spid="11"/>
                                            </p:tgtEl>
                                            <p:attrNameLst>
                                              <p:attrName>ppt_x</p:attrName>
                                            </p:attrNameLst>
                                          </p:cBhvr>
                                          <p:tavLst>
                                            <p:tav tm="0">
                                              <p:val>
                                                <p:strVal val="0-#ppt_w/2"/>
                                              </p:val>
                                            </p:tav>
                                            <p:tav tm="100000">
                                              <p:val>
                                                <p:strVal val="#ppt_x"/>
                                              </p:val>
                                            </p:tav>
                                          </p:tavLst>
                                        </p:anim>
                                        <p:anim calcmode="lin" valueType="num" p14:bounceEnd="40000">
                                          <p:cBhvr additive="base">
                                            <p:cTn id="28"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10" grpId="0"/>
          <p:bldP spid="11"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nodePh="1">
                                      <p:stCondLst>
                                        <p:cond delay="0"/>
                                      </p:stCondLst>
                                      <p:endCondLst>
                                        <p:cond evt="begin" delay="0">
                                          <p:tn val="5"/>
                                        </p:cond>
                                      </p:end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nodePh="1">
                                      <p:stCondLst>
                                        <p:cond delay="0"/>
                                      </p:stCondLst>
                                      <p:endCondLst>
                                        <p:cond evt="begin" delay="0">
                                          <p:tn val="9"/>
                                        </p:cond>
                                      </p:end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0-#ppt_w/2"/>
                                              </p:val>
                                            </p:tav>
                                            <p:tav tm="100000">
                                              <p:val>
                                                <p:strVal val="#ppt_x"/>
                                              </p:val>
                                            </p:tav>
                                          </p:tavLst>
                                        </p:anim>
                                        <p:anim calcmode="lin" valueType="num">
                                          <p:cBhvr additive="base">
                                            <p:cTn id="12" dur="500" fill="hold"/>
                                            <p:tgtEl>
                                              <p:spTgt spid="6"/>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nodePh="1">
                                      <p:stCondLst>
                                        <p:cond delay="0"/>
                                      </p:stCondLst>
                                      <p:endCondLst>
                                        <p:cond evt="begin" delay="0">
                                          <p:tn val="13"/>
                                        </p:cond>
                                      </p:end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0-#ppt_w/2"/>
                                              </p:val>
                                            </p:tav>
                                            <p:tav tm="100000">
                                              <p:val>
                                                <p:strVal val="#ppt_x"/>
                                              </p:val>
                                            </p:tav>
                                          </p:tavLst>
                                        </p:anim>
                                        <p:anim calcmode="lin" valueType="num">
                                          <p:cBhvr additive="base">
                                            <p:cTn id="16" dur="500" fill="hold"/>
                                            <p:tgtEl>
                                              <p:spTgt spid="7"/>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nodePh="1">
                                      <p:stCondLst>
                                        <p:cond delay="0"/>
                                      </p:stCondLst>
                                      <p:endCondLst>
                                        <p:cond evt="begin" delay="0">
                                          <p:tn val="17"/>
                                        </p:cond>
                                      </p:end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0-#ppt_w/2"/>
                                              </p:val>
                                            </p:tav>
                                            <p:tav tm="100000">
                                              <p:val>
                                                <p:strVal val="#ppt_x"/>
                                              </p:val>
                                            </p:tav>
                                          </p:tavLst>
                                        </p:anim>
                                        <p:anim calcmode="lin" valueType="num">
                                          <p:cBhvr additive="base">
                                            <p:cTn id="20" dur="500" fill="hold"/>
                                            <p:tgtEl>
                                              <p:spTgt spid="8"/>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nodePh="1">
                                      <p:stCondLst>
                                        <p:cond delay="0"/>
                                      </p:stCondLst>
                                      <p:endCondLst>
                                        <p:cond evt="begin" delay="0">
                                          <p:tn val="21"/>
                                        </p:cond>
                                      </p:end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0-#ppt_w/2"/>
                                              </p:val>
                                            </p:tav>
                                            <p:tav tm="100000">
                                              <p:val>
                                                <p:strVal val="#ppt_x"/>
                                              </p:val>
                                            </p:tav>
                                          </p:tavLst>
                                        </p:anim>
                                        <p:anim calcmode="lin" valueType="num">
                                          <p:cBhvr additive="base">
                                            <p:cTn id="24" dur="500" fill="hold"/>
                                            <p:tgtEl>
                                              <p:spTgt spid="10"/>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nodePh="1">
                                      <p:stCondLst>
                                        <p:cond delay="0"/>
                                      </p:stCondLst>
                                      <p:endCondLst>
                                        <p:cond evt="begin" delay="0">
                                          <p:tn val="25"/>
                                        </p:cond>
                                      </p:end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500" fill="hold"/>
                                            <p:tgtEl>
                                              <p:spTgt spid="11"/>
                                            </p:tgtEl>
                                            <p:attrNameLst>
                                              <p:attrName>ppt_x</p:attrName>
                                            </p:attrNameLst>
                                          </p:cBhvr>
                                          <p:tavLst>
                                            <p:tav tm="0">
                                              <p:val>
                                                <p:strVal val="0-#ppt_w/2"/>
                                              </p:val>
                                            </p:tav>
                                            <p:tav tm="100000">
                                              <p:val>
                                                <p:strVal val="#ppt_x"/>
                                              </p:val>
                                            </p:tav>
                                          </p:tavLst>
                                        </p:anim>
                                        <p:anim calcmode="lin" valueType="num">
                                          <p:cBhvr additive="base">
                                            <p:cTn id="28"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10" grpId="0"/>
          <p:bldP spid="11" grpId="0"/>
        </p:bldLst>
      </p:timing>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userDrawn="1">
  <p:cSld name="2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9" name="Slide Number Placeholder 8"/>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FBB392-6104-4FAD-A785-69F10E13704E}"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4" name="Text Placeholder 3"/>
          <p:cNvSpPr>
            <a:spLocks noGrp="1"/>
          </p:cNvSpPr>
          <p:nvPr>
            <p:ph type="body" sz="quarter" idx="12" hasCustomPrompt="1"/>
          </p:nvPr>
        </p:nvSpPr>
        <p:spPr>
          <a:xfrm>
            <a:off x="838200" y="667447"/>
            <a:ext cx="10515600" cy="321919"/>
          </a:xfrm>
        </p:spPr>
        <p:txBody>
          <a:bodyPr anchor="b">
            <a:normAutofit/>
          </a:bodyPr>
          <a:lstStyle>
            <a:lvl1pPr marL="0" indent="0" algn="l">
              <a:buNone/>
              <a:defRPr sz="1200" b="1" i="1">
                <a:solidFill>
                  <a:schemeClr val="accent1"/>
                </a:solidFill>
              </a:defRPr>
            </a:lvl1pPr>
          </a:lstStyle>
          <a:p>
            <a:pPr lvl="0"/>
            <a:r>
              <a:rPr lang="en-US" dirty="0"/>
              <a:t>Subtitle</a:t>
            </a:r>
          </a:p>
        </p:txBody>
      </p:sp>
      <p:sp>
        <p:nvSpPr>
          <p:cNvPr id="5" name="Picture Placeholder 2"/>
          <p:cNvSpPr>
            <a:spLocks noGrp="1"/>
          </p:cNvSpPr>
          <p:nvPr>
            <p:ph type="pic" sz="quarter" idx="13"/>
          </p:nvPr>
        </p:nvSpPr>
        <p:spPr>
          <a:xfrm>
            <a:off x="1370766" y="2463425"/>
            <a:ext cx="793638" cy="793638"/>
          </a:xfrm>
          <a:prstGeom prst="ellipse">
            <a:avLst/>
          </a:prstGeom>
        </p:spPr>
        <p:txBody>
          <a:bodyPr>
            <a:normAutofit/>
          </a:bodyPr>
          <a:lstStyle>
            <a:lvl1pPr marL="0" indent="0">
              <a:buNone/>
              <a:defRPr sz="1100"/>
            </a:lvl1pPr>
          </a:lstStyle>
          <a:p>
            <a:endParaRPr lang="en-US" dirty="0"/>
          </a:p>
        </p:txBody>
      </p:sp>
      <p:sp>
        <p:nvSpPr>
          <p:cNvPr id="6" name="Picture Placeholder 2"/>
          <p:cNvSpPr>
            <a:spLocks noGrp="1"/>
          </p:cNvSpPr>
          <p:nvPr>
            <p:ph type="pic" sz="quarter" idx="14"/>
          </p:nvPr>
        </p:nvSpPr>
        <p:spPr>
          <a:xfrm>
            <a:off x="1370766" y="3340247"/>
            <a:ext cx="793638" cy="793638"/>
          </a:xfrm>
          <a:prstGeom prst="ellipse">
            <a:avLst/>
          </a:prstGeom>
        </p:spPr>
        <p:txBody>
          <a:bodyPr>
            <a:normAutofit/>
          </a:bodyPr>
          <a:lstStyle>
            <a:lvl1pPr marL="0" indent="0">
              <a:buNone/>
              <a:defRPr sz="1100"/>
            </a:lvl1pPr>
          </a:lstStyle>
          <a:p>
            <a:endParaRPr lang="en-US" dirty="0"/>
          </a:p>
        </p:txBody>
      </p:sp>
      <p:sp>
        <p:nvSpPr>
          <p:cNvPr id="7" name="Picture Placeholder 2"/>
          <p:cNvSpPr>
            <a:spLocks noGrp="1"/>
          </p:cNvSpPr>
          <p:nvPr>
            <p:ph type="pic" sz="quarter" idx="15"/>
          </p:nvPr>
        </p:nvSpPr>
        <p:spPr>
          <a:xfrm>
            <a:off x="1370766" y="4217069"/>
            <a:ext cx="793638" cy="793638"/>
          </a:xfrm>
          <a:prstGeom prst="ellipse">
            <a:avLst/>
          </a:prstGeom>
        </p:spPr>
        <p:txBody>
          <a:bodyPr>
            <a:normAutofit/>
          </a:bodyPr>
          <a:lstStyle>
            <a:lvl1pPr marL="0" indent="0">
              <a:buNone/>
              <a:defRPr sz="1100"/>
            </a:lvl1pPr>
          </a:lstStyle>
          <a:p>
            <a:endParaRPr lang="en-US" dirty="0"/>
          </a:p>
        </p:txBody>
      </p:sp>
      <p:sp>
        <p:nvSpPr>
          <p:cNvPr id="8" name="Picture Placeholder 2"/>
          <p:cNvSpPr>
            <a:spLocks noGrp="1"/>
          </p:cNvSpPr>
          <p:nvPr>
            <p:ph type="pic" sz="quarter" idx="16"/>
          </p:nvPr>
        </p:nvSpPr>
        <p:spPr>
          <a:xfrm>
            <a:off x="1370766" y="5093891"/>
            <a:ext cx="793638" cy="793638"/>
          </a:xfrm>
          <a:prstGeom prst="ellipse">
            <a:avLst/>
          </a:prstGeom>
        </p:spPr>
        <p:txBody>
          <a:bodyPr>
            <a:normAutofit/>
          </a:bodyPr>
          <a:lstStyle>
            <a:lvl1pPr marL="0" indent="0">
              <a:buNone/>
              <a:defRPr sz="1100"/>
            </a:lvl1pPr>
          </a:lstStyle>
          <a:p>
            <a:endParaRPr lang="en-US" dirty="0"/>
          </a:p>
        </p:txBody>
      </p:sp>
    </p:spTree>
    <p:extLst>
      <p:ext uri="{BB962C8B-B14F-4D97-AF65-F5344CB8AC3E}">
        <p14:creationId xmlns:p14="http://schemas.microsoft.com/office/powerpoint/2010/main" val="280040179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nodePh="1">
                                  <p:stCondLst>
                                    <p:cond delay="0"/>
                                  </p:stCondLst>
                                  <p:endCondLst>
                                    <p:cond evt="begin" delay="0">
                                      <p:tn val="5"/>
                                    </p:cond>
                                  </p:end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grpId="0" nodeType="withEffect" nodePh="1">
                                  <p:stCondLst>
                                    <p:cond delay="0"/>
                                  </p:stCondLst>
                                  <p:endCondLst>
                                    <p:cond evt="begin" delay="0">
                                      <p:tn val="10"/>
                                    </p:cond>
                                  </p:end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par>
                                <p:cTn id="15" presetID="53" presetClass="entr" presetSubtype="16" fill="hold" grpId="0" nodeType="withEffect" nodePh="1">
                                  <p:stCondLst>
                                    <p:cond delay="0"/>
                                  </p:stCondLst>
                                  <p:endCondLst>
                                    <p:cond evt="begin" delay="0">
                                      <p:tn val="15"/>
                                    </p:cond>
                                  </p:end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par>
                                <p:cTn id="20" presetID="53" presetClass="entr" presetSubtype="16" fill="hold" grpId="0" nodeType="withEffect" nodePh="1">
                                  <p:stCondLst>
                                    <p:cond delay="0"/>
                                  </p:stCondLst>
                                  <p:endCondLst>
                                    <p:cond evt="begin" delay="0">
                                      <p:tn val="20"/>
                                    </p:cond>
                                  </p:endCondLst>
                                  <p:childTnLst>
                                    <p:set>
                                      <p:cBhvr>
                                        <p:cTn id="21" dur="1" fill="hold">
                                          <p:stCondLst>
                                            <p:cond delay="0"/>
                                          </p:stCondLst>
                                        </p:cTn>
                                        <p:tgtEl>
                                          <p:spTgt spid="8"/>
                                        </p:tgtEl>
                                        <p:attrNameLst>
                                          <p:attrName>style.visibility</p:attrName>
                                        </p:attrNameLst>
                                      </p:cBhvr>
                                      <p:to>
                                        <p:strVal val="visible"/>
                                      </p:to>
                                    </p:set>
                                    <p:anim calcmode="lin" valueType="num">
                                      <p:cBhvr>
                                        <p:cTn id="22" dur="500" fill="hold"/>
                                        <p:tgtEl>
                                          <p:spTgt spid="8"/>
                                        </p:tgtEl>
                                        <p:attrNameLst>
                                          <p:attrName>ppt_w</p:attrName>
                                        </p:attrNameLst>
                                      </p:cBhvr>
                                      <p:tavLst>
                                        <p:tav tm="0">
                                          <p:val>
                                            <p:fltVal val="0"/>
                                          </p:val>
                                        </p:tav>
                                        <p:tav tm="100000">
                                          <p:val>
                                            <p:strVal val="#ppt_w"/>
                                          </p:val>
                                        </p:tav>
                                      </p:tavLst>
                                    </p:anim>
                                    <p:anim calcmode="lin" valueType="num">
                                      <p:cBhvr>
                                        <p:cTn id="23" dur="500" fill="hold"/>
                                        <p:tgtEl>
                                          <p:spTgt spid="8"/>
                                        </p:tgtEl>
                                        <p:attrNameLst>
                                          <p:attrName>ppt_h</p:attrName>
                                        </p:attrNameLst>
                                      </p:cBhvr>
                                      <p:tavLst>
                                        <p:tav tm="0">
                                          <p:val>
                                            <p:fltVal val="0"/>
                                          </p:val>
                                        </p:tav>
                                        <p:tav tm="100000">
                                          <p:val>
                                            <p:strVal val="#ppt_h"/>
                                          </p:val>
                                        </p:tav>
                                      </p:tavLst>
                                    </p:anim>
                                    <p:animEffect transition="in" filter="fade">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Layout>
</file>

<file path=ppt/slideLayouts/slideLayout127.xml><?xml version="1.0" encoding="utf-8"?>
<p:sldLayout xmlns:a="http://schemas.openxmlformats.org/drawingml/2006/main" xmlns:r="http://schemas.openxmlformats.org/officeDocument/2006/relationships" xmlns:p="http://schemas.openxmlformats.org/presentationml/2006/main" userDrawn="1">
  <p:cSld name="28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9" name="Slide Number Placeholder 8"/>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FBB392-6104-4FAD-A785-69F10E13704E}"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4" name="Text Placeholder 3"/>
          <p:cNvSpPr>
            <a:spLocks noGrp="1"/>
          </p:cNvSpPr>
          <p:nvPr>
            <p:ph type="body" sz="quarter" idx="12" hasCustomPrompt="1"/>
          </p:nvPr>
        </p:nvSpPr>
        <p:spPr>
          <a:xfrm>
            <a:off x="838200" y="667447"/>
            <a:ext cx="10515600" cy="321919"/>
          </a:xfrm>
        </p:spPr>
        <p:txBody>
          <a:bodyPr anchor="b">
            <a:normAutofit/>
          </a:bodyPr>
          <a:lstStyle>
            <a:lvl1pPr marL="0" indent="0" algn="l">
              <a:buNone/>
              <a:defRPr sz="1200" b="0" i="1">
                <a:solidFill>
                  <a:schemeClr val="accent1"/>
                </a:solidFill>
              </a:defRPr>
            </a:lvl1pPr>
          </a:lstStyle>
          <a:p>
            <a:pPr lvl="0"/>
            <a:r>
              <a:rPr lang="en-US" dirty="0"/>
              <a:t>Subtitle</a:t>
            </a:r>
          </a:p>
        </p:txBody>
      </p:sp>
      <p:sp>
        <p:nvSpPr>
          <p:cNvPr id="5" name="Picture Placeholder 3"/>
          <p:cNvSpPr>
            <a:spLocks noGrp="1"/>
          </p:cNvSpPr>
          <p:nvPr>
            <p:ph type="pic" sz="quarter" idx="15"/>
          </p:nvPr>
        </p:nvSpPr>
        <p:spPr>
          <a:xfrm>
            <a:off x="1968502" y="1998522"/>
            <a:ext cx="707647" cy="707646"/>
          </a:xfrm>
          <a:prstGeom prst="ellipse">
            <a:avLst/>
          </a:prstGeom>
          <a:solidFill>
            <a:schemeClr val="bg1"/>
          </a:solidFill>
        </p:spPr>
        <p:txBody>
          <a:bodyPr>
            <a:normAutofit/>
          </a:bodyPr>
          <a:lstStyle>
            <a:lvl1pPr marL="0" indent="0">
              <a:buNone/>
              <a:defRPr sz="1200"/>
            </a:lvl1pPr>
          </a:lstStyle>
          <a:p>
            <a:endParaRPr lang="en-US" dirty="0"/>
          </a:p>
        </p:txBody>
      </p:sp>
      <p:sp>
        <p:nvSpPr>
          <p:cNvPr id="6" name="Picture Placeholder 3"/>
          <p:cNvSpPr>
            <a:spLocks noGrp="1"/>
          </p:cNvSpPr>
          <p:nvPr>
            <p:ph type="pic" sz="quarter" idx="16"/>
          </p:nvPr>
        </p:nvSpPr>
        <p:spPr>
          <a:xfrm>
            <a:off x="2878831" y="1912069"/>
            <a:ext cx="936104" cy="936104"/>
          </a:xfrm>
          <a:prstGeom prst="ellipse">
            <a:avLst/>
          </a:prstGeom>
          <a:solidFill>
            <a:schemeClr val="bg1"/>
          </a:solidFill>
        </p:spPr>
        <p:txBody>
          <a:bodyPr>
            <a:normAutofit/>
          </a:bodyPr>
          <a:lstStyle>
            <a:lvl1pPr marL="0" indent="0">
              <a:buNone/>
              <a:defRPr sz="1200"/>
            </a:lvl1pPr>
          </a:lstStyle>
          <a:p>
            <a:endParaRPr lang="en-US" dirty="0"/>
          </a:p>
        </p:txBody>
      </p:sp>
      <p:sp>
        <p:nvSpPr>
          <p:cNvPr id="7" name="Picture Placeholder 3"/>
          <p:cNvSpPr>
            <a:spLocks noGrp="1"/>
          </p:cNvSpPr>
          <p:nvPr>
            <p:ph type="pic" sz="quarter" idx="17"/>
          </p:nvPr>
        </p:nvSpPr>
        <p:spPr>
          <a:xfrm>
            <a:off x="4017618" y="2003059"/>
            <a:ext cx="707647" cy="707646"/>
          </a:xfrm>
          <a:prstGeom prst="ellipse">
            <a:avLst/>
          </a:prstGeom>
          <a:solidFill>
            <a:schemeClr val="bg1"/>
          </a:solidFill>
        </p:spPr>
        <p:txBody>
          <a:bodyPr>
            <a:normAutofit/>
          </a:bodyPr>
          <a:lstStyle>
            <a:lvl1pPr marL="0" indent="0">
              <a:buNone/>
              <a:defRPr sz="1200"/>
            </a:lvl1pPr>
          </a:lstStyle>
          <a:p>
            <a:endParaRPr lang="en-US" dirty="0"/>
          </a:p>
        </p:txBody>
      </p:sp>
      <p:sp>
        <p:nvSpPr>
          <p:cNvPr id="8" name="Picture Placeholder 3"/>
          <p:cNvSpPr>
            <a:spLocks noGrp="1"/>
          </p:cNvSpPr>
          <p:nvPr>
            <p:ph type="pic" sz="quarter" idx="18"/>
          </p:nvPr>
        </p:nvSpPr>
        <p:spPr>
          <a:xfrm>
            <a:off x="4927947" y="2063217"/>
            <a:ext cx="633808" cy="633808"/>
          </a:xfrm>
          <a:prstGeom prst="ellipse">
            <a:avLst/>
          </a:prstGeom>
          <a:solidFill>
            <a:schemeClr val="bg1"/>
          </a:solidFill>
        </p:spPr>
        <p:txBody>
          <a:bodyPr>
            <a:normAutofit/>
          </a:bodyPr>
          <a:lstStyle>
            <a:lvl1pPr marL="0" indent="0">
              <a:buNone/>
              <a:defRPr sz="1200"/>
            </a:lvl1pPr>
          </a:lstStyle>
          <a:p>
            <a:endParaRPr lang="en-US" dirty="0"/>
          </a:p>
        </p:txBody>
      </p:sp>
      <p:sp>
        <p:nvSpPr>
          <p:cNvPr id="10" name="Picture Placeholder 3"/>
          <p:cNvSpPr>
            <a:spLocks noGrp="1"/>
          </p:cNvSpPr>
          <p:nvPr>
            <p:ph type="pic" sz="quarter" idx="19"/>
          </p:nvPr>
        </p:nvSpPr>
        <p:spPr>
          <a:xfrm>
            <a:off x="1132009" y="2063217"/>
            <a:ext cx="633808" cy="633808"/>
          </a:xfrm>
          <a:prstGeom prst="ellipse">
            <a:avLst/>
          </a:prstGeom>
          <a:solidFill>
            <a:schemeClr val="bg1"/>
          </a:solidFill>
        </p:spPr>
        <p:txBody>
          <a:bodyPr>
            <a:normAutofit/>
          </a:bodyPr>
          <a:lstStyle>
            <a:lvl1pPr marL="0" indent="0">
              <a:buNone/>
              <a:defRPr sz="1200"/>
            </a:lvl1pPr>
          </a:lstStyle>
          <a:p>
            <a:endParaRPr lang="en-US" dirty="0"/>
          </a:p>
        </p:txBody>
      </p:sp>
    </p:spTree>
    <p:extLst>
      <p:ext uri="{BB962C8B-B14F-4D97-AF65-F5344CB8AC3E}">
        <p14:creationId xmlns:p14="http://schemas.microsoft.com/office/powerpoint/2010/main" val="323616671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p:cTn id="22" dur="500" fill="hold"/>
                                        <p:tgtEl>
                                          <p:spTgt spid="8"/>
                                        </p:tgtEl>
                                        <p:attrNameLst>
                                          <p:attrName>ppt_w</p:attrName>
                                        </p:attrNameLst>
                                      </p:cBhvr>
                                      <p:tavLst>
                                        <p:tav tm="0">
                                          <p:val>
                                            <p:fltVal val="0"/>
                                          </p:val>
                                        </p:tav>
                                        <p:tav tm="100000">
                                          <p:val>
                                            <p:strVal val="#ppt_w"/>
                                          </p:val>
                                        </p:tav>
                                      </p:tavLst>
                                    </p:anim>
                                    <p:anim calcmode="lin" valueType="num">
                                      <p:cBhvr>
                                        <p:cTn id="23" dur="500" fill="hold"/>
                                        <p:tgtEl>
                                          <p:spTgt spid="8"/>
                                        </p:tgtEl>
                                        <p:attrNameLst>
                                          <p:attrName>ppt_h</p:attrName>
                                        </p:attrNameLst>
                                      </p:cBhvr>
                                      <p:tavLst>
                                        <p:tav tm="0">
                                          <p:val>
                                            <p:fltVal val="0"/>
                                          </p:val>
                                        </p:tav>
                                        <p:tav tm="100000">
                                          <p:val>
                                            <p:strVal val="#ppt_h"/>
                                          </p:val>
                                        </p:tav>
                                      </p:tavLst>
                                    </p:anim>
                                    <p:animEffect transition="in" filter="fade">
                                      <p:cBhvr>
                                        <p:cTn id="24" dur="500"/>
                                        <p:tgtEl>
                                          <p:spTgt spid="8"/>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p:cTn id="27" dur="500" fill="hold"/>
                                        <p:tgtEl>
                                          <p:spTgt spid="10"/>
                                        </p:tgtEl>
                                        <p:attrNameLst>
                                          <p:attrName>ppt_w</p:attrName>
                                        </p:attrNameLst>
                                      </p:cBhvr>
                                      <p:tavLst>
                                        <p:tav tm="0">
                                          <p:val>
                                            <p:fltVal val="0"/>
                                          </p:val>
                                        </p:tav>
                                        <p:tav tm="100000">
                                          <p:val>
                                            <p:strVal val="#ppt_w"/>
                                          </p:val>
                                        </p:tav>
                                      </p:tavLst>
                                    </p:anim>
                                    <p:anim calcmode="lin" valueType="num">
                                      <p:cBhvr>
                                        <p:cTn id="28" dur="500" fill="hold"/>
                                        <p:tgtEl>
                                          <p:spTgt spid="10"/>
                                        </p:tgtEl>
                                        <p:attrNameLst>
                                          <p:attrName>ppt_h</p:attrName>
                                        </p:attrNameLst>
                                      </p:cBhvr>
                                      <p:tavLst>
                                        <p:tav tm="0">
                                          <p:val>
                                            <p:fltVal val="0"/>
                                          </p:val>
                                        </p:tav>
                                        <p:tav tm="100000">
                                          <p:val>
                                            <p:strVal val="#ppt_h"/>
                                          </p:val>
                                        </p:tav>
                                      </p:tavLst>
                                    </p:anim>
                                    <p:animEffect transition="in" filter="fade">
                                      <p:cBhvr>
                                        <p:cTn id="2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10" grpId="0" animBg="1"/>
    </p:bldLst>
  </p:timing>
</p:sldLayout>
</file>

<file path=ppt/slideLayouts/slideLayout128.xml><?xml version="1.0" encoding="utf-8"?>
<p:sldLayout xmlns:a="http://schemas.openxmlformats.org/drawingml/2006/main" xmlns:r="http://schemas.openxmlformats.org/officeDocument/2006/relationships" xmlns:p="http://schemas.openxmlformats.org/presentationml/2006/main" userDrawn="1">
  <p:cSld name="29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p>
        </p:txBody>
      </p:sp>
      <p:sp>
        <p:nvSpPr>
          <p:cNvPr id="9" name="Slide Number Placeholder 8"/>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FBB392-6104-4FAD-A785-69F10E13704E}"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4" name="Text Placeholder 3"/>
          <p:cNvSpPr>
            <a:spLocks noGrp="1"/>
          </p:cNvSpPr>
          <p:nvPr>
            <p:ph type="body" sz="quarter" idx="12" hasCustomPrompt="1"/>
          </p:nvPr>
        </p:nvSpPr>
        <p:spPr>
          <a:xfrm>
            <a:off x="838200" y="667447"/>
            <a:ext cx="10515600" cy="321919"/>
          </a:xfrm>
        </p:spPr>
        <p:txBody>
          <a:bodyPr anchor="b">
            <a:normAutofit/>
          </a:bodyPr>
          <a:lstStyle>
            <a:lvl1pPr marL="0" indent="0" algn="ctr">
              <a:buNone/>
              <a:defRPr sz="1200" b="0" i="1">
                <a:solidFill>
                  <a:schemeClr val="accent1"/>
                </a:solidFill>
              </a:defRPr>
            </a:lvl1pPr>
          </a:lstStyle>
          <a:p>
            <a:pPr lvl="0"/>
            <a:r>
              <a:rPr lang="en-US" dirty="0"/>
              <a:t>Subtitle</a:t>
            </a:r>
          </a:p>
        </p:txBody>
      </p:sp>
      <p:sp>
        <p:nvSpPr>
          <p:cNvPr id="5" name="Picture Placeholder 3"/>
          <p:cNvSpPr>
            <a:spLocks noGrp="1"/>
          </p:cNvSpPr>
          <p:nvPr>
            <p:ph type="pic" sz="quarter" idx="15"/>
          </p:nvPr>
        </p:nvSpPr>
        <p:spPr>
          <a:xfrm>
            <a:off x="4007945" y="1980317"/>
            <a:ext cx="1063496" cy="1063496"/>
          </a:xfrm>
          <a:prstGeom prst="ellipse">
            <a:avLst/>
          </a:prstGeom>
          <a:solidFill>
            <a:schemeClr val="bg1"/>
          </a:solidFill>
        </p:spPr>
        <p:txBody>
          <a:bodyPr>
            <a:normAutofit/>
          </a:bodyPr>
          <a:lstStyle>
            <a:lvl1pPr marL="0" indent="0">
              <a:buNone/>
              <a:defRPr sz="1200"/>
            </a:lvl1pPr>
          </a:lstStyle>
          <a:p>
            <a:endParaRPr lang="en-US" dirty="0"/>
          </a:p>
        </p:txBody>
      </p:sp>
      <p:sp>
        <p:nvSpPr>
          <p:cNvPr id="6" name="Picture Placeholder 3"/>
          <p:cNvSpPr>
            <a:spLocks noGrp="1"/>
          </p:cNvSpPr>
          <p:nvPr>
            <p:ph type="pic" sz="quarter" idx="16"/>
          </p:nvPr>
        </p:nvSpPr>
        <p:spPr>
          <a:xfrm>
            <a:off x="5454316" y="1870381"/>
            <a:ext cx="1283368" cy="1283368"/>
          </a:xfrm>
          <a:prstGeom prst="ellipse">
            <a:avLst/>
          </a:prstGeom>
          <a:solidFill>
            <a:schemeClr val="bg1"/>
          </a:solidFill>
        </p:spPr>
        <p:txBody>
          <a:bodyPr>
            <a:normAutofit/>
          </a:bodyPr>
          <a:lstStyle>
            <a:lvl1pPr marL="0" indent="0">
              <a:buNone/>
              <a:defRPr sz="1200"/>
            </a:lvl1pPr>
          </a:lstStyle>
          <a:p>
            <a:endParaRPr lang="en-US" dirty="0"/>
          </a:p>
        </p:txBody>
      </p:sp>
      <p:sp>
        <p:nvSpPr>
          <p:cNvPr id="7" name="Picture Placeholder 3"/>
          <p:cNvSpPr>
            <a:spLocks noGrp="1"/>
          </p:cNvSpPr>
          <p:nvPr>
            <p:ph type="pic" sz="quarter" idx="17"/>
          </p:nvPr>
        </p:nvSpPr>
        <p:spPr>
          <a:xfrm>
            <a:off x="7120559" y="1980317"/>
            <a:ext cx="1063496" cy="1063496"/>
          </a:xfrm>
          <a:prstGeom prst="ellipse">
            <a:avLst/>
          </a:prstGeom>
          <a:solidFill>
            <a:schemeClr val="bg1"/>
          </a:solidFill>
        </p:spPr>
        <p:txBody>
          <a:bodyPr>
            <a:normAutofit/>
          </a:bodyPr>
          <a:lstStyle>
            <a:lvl1pPr marL="0" indent="0">
              <a:buNone/>
              <a:defRPr sz="1200"/>
            </a:lvl1pPr>
          </a:lstStyle>
          <a:p>
            <a:endParaRPr lang="en-US" dirty="0"/>
          </a:p>
        </p:txBody>
      </p:sp>
      <p:sp>
        <p:nvSpPr>
          <p:cNvPr id="8" name="Picture Placeholder 3"/>
          <p:cNvSpPr>
            <a:spLocks noGrp="1"/>
          </p:cNvSpPr>
          <p:nvPr>
            <p:ph type="pic" sz="quarter" idx="18"/>
          </p:nvPr>
        </p:nvSpPr>
        <p:spPr>
          <a:xfrm>
            <a:off x="8566931" y="2035801"/>
            <a:ext cx="952528" cy="952528"/>
          </a:xfrm>
          <a:prstGeom prst="ellipse">
            <a:avLst/>
          </a:prstGeom>
          <a:solidFill>
            <a:schemeClr val="bg1"/>
          </a:solidFill>
        </p:spPr>
        <p:txBody>
          <a:bodyPr>
            <a:normAutofit/>
          </a:bodyPr>
          <a:lstStyle>
            <a:lvl1pPr marL="0" indent="0">
              <a:buNone/>
              <a:defRPr sz="1200"/>
            </a:lvl1pPr>
          </a:lstStyle>
          <a:p>
            <a:endParaRPr lang="en-US" dirty="0"/>
          </a:p>
        </p:txBody>
      </p:sp>
      <p:sp>
        <p:nvSpPr>
          <p:cNvPr id="10" name="Picture Placeholder 3"/>
          <p:cNvSpPr>
            <a:spLocks noGrp="1"/>
          </p:cNvSpPr>
          <p:nvPr>
            <p:ph type="pic" sz="quarter" idx="19"/>
          </p:nvPr>
        </p:nvSpPr>
        <p:spPr>
          <a:xfrm>
            <a:off x="2672543" y="2035801"/>
            <a:ext cx="952528" cy="952528"/>
          </a:xfrm>
          <a:prstGeom prst="ellipse">
            <a:avLst/>
          </a:prstGeom>
          <a:solidFill>
            <a:schemeClr val="bg1"/>
          </a:solidFill>
        </p:spPr>
        <p:txBody>
          <a:bodyPr>
            <a:normAutofit/>
          </a:bodyPr>
          <a:lstStyle>
            <a:lvl1pPr marL="0" indent="0">
              <a:buNone/>
              <a:defRPr sz="1200"/>
            </a:lvl1pPr>
          </a:lstStyle>
          <a:p>
            <a:endParaRPr lang="en-US" dirty="0"/>
          </a:p>
        </p:txBody>
      </p:sp>
      <p:sp>
        <p:nvSpPr>
          <p:cNvPr id="11" name="Picture Placeholder 3"/>
          <p:cNvSpPr>
            <a:spLocks noGrp="1"/>
          </p:cNvSpPr>
          <p:nvPr>
            <p:ph type="pic" sz="quarter" idx="20"/>
          </p:nvPr>
        </p:nvSpPr>
        <p:spPr>
          <a:xfrm>
            <a:off x="9902334" y="2165996"/>
            <a:ext cx="692143" cy="692143"/>
          </a:xfrm>
          <a:prstGeom prst="ellipse">
            <a:avLst/>
          </a:prstGeom>
          <a:solidFill>
            <a:schemeClr val="bg1"/>
          </a:solidFill>
        </p:spPr>
        <p:txBody>
          <a:bodyPr>
            <a:normAutofit/>
          </a:bodyPr>
          <a:lstStyle>
            <a:lvl1pPr marL="0" indent="0">
              <a:buNone/>
              <a:defRPr sz="1200"/>
            </a:lvl1pPr>
          </a:lstStyle>
          <a:p>
            <a:endParaRPr lang="en-US" dirty="0"/>
          </a:p>
        </p:txBody>
      </p:sp>
      <p:sp>
        <p:nvSpPr>
          <p:cNvPr id="12" name="Picture Placeholder 3"/>
          <p:cNvSpPr>
            <a:spLocks noGrp="1"/>
          </p:cNvSpPr>
          <p:nvPr>
            <p:ph type="pic" sz="quarter" idx="21"/>
          </p:nvPr>
        </p:nvSpPr>
        <p:spPr>
          <a:xfrm>
            <a:off x="1597526" y="2165996"/>
            <a:ext cx="692143" cy="692143"/>
          </a:xfrm>
          <a:prstGeom prst="ellipse">
            <a:avLst/>
          </a:prstGeom>
          <a:solidFill>
            <a:schemeClr val="bg1"/>
          </a:solidFill>
        </p:spPr>
        <p:txBody>
          <a:bodyPr>
            <a:normAutofit/>
          </a:bodyPr>
          <a:lstStyle>
            <a:lvl1pPr marL="0" indent="0">
              <a:buNone/>
              <a:defRPr sz="1200"/>
            </a:lvl1pPr>
          </a:lstStyle>
          <a:p>
            <a:endParaRPr lang="en-US" dirty="0"/>
          </a:p>
        </p:txBody>
      </p:sp>
    </p:spTree>
    <p:extLst>
      <p:ext uri="{BB962C8B-B14F-4D97-AF65-F5344CB8AC3E}">
        <p14:creationId xmlns:p14="http://schemas.microsoft.com/office/powerpoint/2010/main" val="429071477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p:cTn id="22" dur="500" fill="hold"/>
                                        <p:tgtEl>
                                          <p:spTgt spid="8"/>
                                        </p:tgtEl>
                                        <p:attrNameLst>
                                          <p:attrName>ppt_w</p:attrName>
                                        </p:attrNameLst>
                                      </p:cBhvr>
                                      <p:tavLst>
                                        <p:tav tm="0">
                                          <p:val>
                                            <p:fltVal val="0"/>
                                          </p:val>
                                        </p:tav>
                                        <p:tav tm="100000">
                                          <p:val>
                                            <p:strVal val="#ppt_w"/>
                                          </p:val>
                                        </p:tav>
                                      </p:tavLst>
                                    </p:anim>
                                    <p:anim calcmode="lin" valueType="num">
                                      <p:cBhvr>
                                        <p:cTn id="23" dur="500" fill="hold"/>
                                        <p:tgtEl>
                                          <p:spTgt spid="8"/>
                                        </p:tgtEl>
                                        <p:attrNameLst>
                                          <p:attrName>ppt_h</p:attrName>
                                        </p:attrNameLst>
                                      </p:cBhvr>
                                      <p:tavLst>
                                        <p:tav tm="0">
                                          <p:val>
                                            <p:fltVal val="0"/>
                                          </p:val>
                                        </p:tav>
                                        <p:tav tm="100000">
                                          <p:val>
                                            <p:strVal val="#ppt_h"/>
                                          </p:val>
                                        </p:tav>
                                      </p:tavLst>
                                    </p:anim>
                                    <p:animEffect transition="in" filter="fade">
                                      <p:cBhvr>
                                        <p:cTn id="24" dur="500"/>
                                        <p:tgtEl>
                                          <p:spTgt spid="8"/>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p:cTn id="27" dur="500" fill="hold"/>
                                        <p:tgtEl>
                                          <p:spTgt spid="10"/>
                                        </p:tgtEl>
                                        <p:attrNameLst>
                                          <p:attrName>ppt_w</p:attrName>
                                        </p:attrNameLst>
                                      </p:cBhvr>
                                      <p:tavLst>
                                        <p:tav tm="0">
                                          <p:val>
                                            <p:fltVal val="0"/>
                                          </p:val>
                                        </p:tav>
                                        <p:tav tm="100000">
                                          <p:val>
                                            <p:strVal val="#ppt_w"/>
                                          </p:val>
                                        </p:tav>
                                      </p:tavLst>
                                    </p:anim>
                                    <p:anim calcmode="lin" valueType="num">
                                      <p:cBhvr>
                                        <p:cTn id="28" dur="500" fill="hold"/>
                                        <p:tgtEl>
                                          <p:spTgt spid="10"/>
                                        </p:tgtEl>
                                        <p:attrNameLst>
                                          <p:attrName>ppt_h</p:attrName>
                                        </p:attrNameLst>
                                      </p:cBhvr>
                                      <p:tavLst>
                                        <p:tav tm="0">
                                          <p:val>
                                            <p:fltVal val="0"/>
                                          </p:val>
                                        </p:tav>
                                        <p:tav tm="100000">
                                          <p:val>
                                            <p:strVal val="#ppt_h"/>
                                          </p:val>
                                        </p:tav>
                                      </p:tavLst>
                                    </p:anim>
                                    <p:animEffect transition="in" filter="fade">
                                      <p:cBhvr>
                                        <p:cTn id="29" dur="500"/>
                                        <p:tgtEl>
                                          <p:spTgt spid="10"/>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11"/>
                                        </p:tgtEl>
                                        <p:attrNameLst>
                                          <p:attrName>style.visibility</p:attrName>
                                        </p:attrNameLst>
                                      </p:cBhvr>
                                      <p:to>
                                        <p:strVal val="visible"/>
                                      </p:to>
                                    </p:set>
                                    <p:anim calcmode="lin" valueType="num">
                                      <p:cBhvr>
                                        <p:cTn id="32" dur="500" fill="hold"/>
                                        <p:tgtEl>
                                          <p:spTgt spid="11"/>
                                        </p:tgtEl>
                                        <p:attrNameLst>
                                          <p:attrName>ppt_w</p:attrName>
                                        </p:attrNameLst>
                                      </p:cBhvr>
                                      <p:tavLst>
                                        <p:tav tm="0">
                                          <p:val>
                                            <p:fltVal val="0"/>
                                          </p:val>
                                        </p:tav>
                                        <p:tav tm="100000">
                                          <p:val>
                                            <p:strVal val="#ppt_w"/>
                                          </p:val>
                                        </p:tav>
                                      </p:tavLst>
                                    </p:anim>
                                    <p:anim calcmode="lin" valueType="num">
                                      <p:cBhvr>
                                        <p:cTn id="33" dur="500" fill="hold"/>
                                        <p:tgtEl>
                                          <p:spTgt spid="11"/>
                                        </p:tgtEl>
                                        <p:attrNameLst>
                                          <p:attrName>ppt_h</p:attrName>
                                        </p:attrNameLst>
                                      </p:cBhvr>
                                      <p:tavLst>
                                        <p:tav tm="0">
                                          <p:val>
                                            <p:fltVal val="0"/>
                                          </p:val>
                                        </p:tav>
                                        <p:tav tm="100000">
                                          <p:val>
                                            <p:strVal val="#ppt_h"/>
                                          </p:val>
                                        </p:tav>
                                      </p:tavLst>
                                    </p:anim>
                                    <p:animEffect transition="in" filter="fade">
                                      <p:cBhvr>
                                        <p:cTn id="34" dur="500"/>
                                        <p:tgtEl>
                                          <p:spTgt spid="11"/>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p:cTn id="37" dur="500" fill="hold"/>
                                        <p:tgtEl>
                                          <p:spTgt spid="12"/>
                                        </p:tgtEl>
                                        <p:attrNameLst>
                                          <p:attrName>ppt_w</p:attrName>
                                        </p:attrNameLst>
                                      </p:cBhvr>
                                      <p:tavLst>
                                        <p:tav tm="0">
                                          <p:val>
                                            <p:fltVal val="0"/>
                                          </p:val>
                                        </p:tav>
                                        <p:tav tm="100000">
                                          <p:val>
                                            <p:strVal val="#ppt_w"/>
                                          </p:val>
                                        </p:tav>
                                      </p:tavLst>
                                    </p:anim>
                                    <p:anim calcmode="lin" valueType="num">
                                      <p:cBhvr>
                                        <p:cTn id="38" dur="500" fill="hold"/>
                                        <p:tgtEl>
                                          <p:spTgt spid="12"/>
                                        </p:tgtEl>
                                        <p:attrNameLst>
                                          <p:attrName>ppt_h</p:attrName>
                                        </p:attrNameLst>
                                      </p:cBhvr>
                                      <p:tavLst>
                                        <p:tav tm="0">
                                          <p:val>
                                            <p:fltVal val="0"/>
                                          </p:val>
                                        </p:tav>
                                        <p:tav tm="100000">
                                          <p:val>
                                            <p:strVal val="#ppt_h"/>
                                          </p:val>
                                        </p:tav>
                                      </p:tavLst>
                                    </p:anim>
                                    <p:animEffect transition="in" filter="fade">
                                      <p:cBhvr>
                                        <p:cTn id="3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10" grpId="0" animBg="1"/>
      <p:bldP spid="11" grpId="0" animBg="1"/>
      <p:bldP spid="12" grpId="0" animBg="1"/>
    </p:bldLst>
  </p:timing>
</p:sldLayout>
</file>

<file path=ppt/slideLayouts/slideLayout129.xml><?xml version="1.0" encoding="utf-8"?>
<p:sldLayout xmlns:a="http://schemas.openxmlformats.org/drawingml/2006/main" xmlns:r="http://schemas.openxmlformats.org/officeDocument/2006/relationships" xmlns:p="http://schemas.openxmlformats.org/presentationml/2006/main" userDrawn="1">
  <p:cSld name="49_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76102" y="753655"/>
            <a:ext cx="9877697" cy="665153"/>
          </a:xfrm>
        </p:spPr>
        <p:txBody>
          <a:bodyPr/>
          <a:lstStyle/>
          <a:p>
            <a:r>
              <a:rPr lang="en-US"/>
              <a:t>Click to edit Master title style</a:t>
            </a:r>
          </a:p>
        </p:txBody>
      </p:sp>
      <p:sp>
        <p:nvSpPr>
          <p:cNvPr id="6" name="Slide Number Placeholder 5"/>
          <p:cNvSpPr>
            <a:spLocks noGrp="1"/>
          </p:cNvSpPr>
          <p:nvPr>
            <p:ph type="sldNum" sz="quarter" idx="10"/>
          </p:nvPr>
        </p:nvSpPr>
        <p:spPr>
          <a:xfrm>
            <a:off x="11421745" y="365670"/>
            <a:ext cx="388901"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E9C3D7-7524-486C-B0C0-178B9875E59A}"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4" name="Text Placeholder 3"/>
          <p:cNvSpPr>
            <a:spLocks noGrp="1"/>
          </p:cNvSpPr>
          <p:nvPr>
            <p:ph type="body" sz="quarter" idx="11"/>
          </p:nvPr>
        </p:nvSpPr>
        <p:spPr>
          <a:xfrm>
            <a:off x="1466339" y="421593"/>
            <a:ext cx="9898574" cy="333148"/>
          </a:xfrm>
        </p:spPr>
        <p:txBody>
          <a:bodyPr anchor="b">
            <a:normAutofit/>
          </a:bodyPr>
          <a:lstStyle>
            <a:lvl1pPr marL="0" indent="0">
              <a:buNone/>
              <a:defRPr sz="1200" i="1">
                <a:solidFill>
                  <a:schemeClr val="accent1"/>
                </a:solidFill>
              </a:defRPr>
            </a:lvl1pPr>
          </a:lstStyle>
          <a:p>
            <a:pPr lvl="0"/>
            <a:r>
              <a:rPr lang="en-US" dirty="0"/>
              <a:t>Click to edit Master text styles</a:t>
            </a:r>
          </a:p>
        </p:txBody>
      </p:sp>
      <p:sp>
        <p:nvSpPr>
          <p:cNvPr id="5" name="Picture Placeholder 2"/>
          <p:cNvSpPr>
            <a:spLocks noGrp="1"/>
          </p:cNvSpPr>
          <p:nvPr>
            <p:ph type="pic" sz="quarter" idx="12"/>
          </p:nvPr>
        </p:nvSpPr>
        <p:spPr>
          <a:xfrm>
            <a:off x="1780919" y="1656784"/>
            <a:ext cx="8630162" cy="2210366"/>
          </a:xfrm>
          <a:prstGeom prst="roundRect">
            <a:avLst>
              <a:gd name="adj" fmla="val 11012"/>
            </a:avLst>
          </a:prstGeom>
        </p:spPr>
        <p:txBody>
          <a:bodyPr>
            <a:normAutofit/>
          </a:bodyPr>
          <a:lstStyle>
            <a:lvl1pPr marL="0" indent="0">
              <a:buNone/>
              <a:defRPr sz="1100"/>
            </a:lvl1pPr>
          </a:lstStyle>
          <a:p>
            <a:endParaRPr lang="en-US" dirty="0"/>
          </a:p>
        </p:txBody>
      </p:sp>
    </p:spTree>
    <p:extLst>
      <p:ext uri="{BB962C8B-B14F-4D97-AF65-F5344CB8AC3E}">
        <p14:creationId xmlns:p14="http://schemas.microsoft.com/office/powerpoint/2010/main" val="276048706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nodePh="1">
                                  <p:stCondLst>
                                    <p:cond delay="0"/>
                                  </p:stCondLst>
                                  <p:endCondLst>
                                    <p:cond evt="begin" delay="0">
                                      <p:tn val="5"/>
                                    </p:cond>
                                  </p:end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lank with photo">
    <p:spTree>
      <p:nvGrpSpPr>
        <p:cNvPr id="1" name=""/>
        <p:cNvGrpSpPr/>
        <p:nvPr/>
      </p:nvGrpSpPr>
      <p:grpSpPr>
        <a:xfrm>
          <a:off x="0" y="0"/>
          <a:ext cx="0" cy="0"/>
          <a:chOff x="0" y="0"/>
          <a:chExt cx="0" cy="0"/>
        </a:xfrm>
      </p:grpSpPr>
      <p:sp>
        <p:nvSpPr>
          <p:cNvPr id="5" name="Picture Placeholder 4"/>
          <p:cNvSpPr>
            <a:spLocks noGrp="1"/>
          </p:cNvSpPr>
          <p:nvPr>
            <p:ph type="pic" sz="quarter" idx="11"/>
          </p:nvPr>
        </p:nvSpPr>
        <p:spPr>
          <a:xfrm>
            <a:off x="730432" y="504141"/>
            <a:ext cx="2556669" cy="2555875"/>
          </a:xfrm>
          <a:solidFill>
            <a:schemeClr val="accent1"/>
          </a:solidFill>
        </p:spPr>
        <p:txBody>
          <a:bodyPr/>
          <a:lstStyle/>
          <a:p>
            <a:pPr lvl="0"/>
            <a:endParaRPr lang="en-US" noProof="0">
              <a:sym typeface="Poppins" charset="0"/>
            </a:endParaRPr>
          </a:p>
        </p:txBody>
      </p:sp>
      <p:sp>
        <p:nvSpPr>
          <p:cNvPr id="10" name="Picture Placeholder 4"/>
          <p:cNvSpPr>
            <a:spLocks noGrp="1"/>
          </p:cNvSpPr>
          <p:nvPr>
            <p:ph type="pic" sz="quarter" idx="12"/>
          </p:nvPr>
        </p:nvSpPr>
        <p:spPr>
          <a:xfrm>
            <a:off x="3431704" y="504141"/>
            <a:ext cx="2556669" cy="2555875"/>
          </a:xfrm>
          <a:solidFill>
            <a:schemeClr val="accent1"/>
          </a:solidFill>
        </p:spPr>
        <p:txBody>
          <a:bodyPr/>
          <a:lstStyle/>
          <a:p>
            <a:pPr lvl="0"/>
            <a:endParaRPr lang="en-US" noProof="0">
              <a:sym typeface="Poppins" charset="0"/>
            </a:endParaRPr>
          </a:p>
        </p:txBody>
      </p:sp>
      <p:sp>
        <p:nvSpPr>
          <p:cNvPr id="11" name="Picture Placeholder 4"/>
          <p:cNvSpPr>
            <a:spLocks noGrp="1"/>
          </p:cNvSpPr>
          <p:nvPr>
            <p:ph type="pic" sz="quarter" idx="13"/>
          </p:nvPr>
        </p:nvSpPr>
        <p:spPr>
          <a:xfrm>
            <a:off x="6132976" y="504141"/>
            <a:ext cx="2556669" cy="2555875"/>
          </a:xfrm>
          <a:solidFill>
            <a:schemeClr val="accent1"/>
          </a:solidFill>
        </p:spPr>
        <p:txBody>
          <a:bodyPr/>
          <a:lstStyle/>
          <a:p>
            <a:pPr lvl="0"/>
            <a:endParaRPr lang="en-US" noProof="0">
              <a:sym typeface="Poppins" charset="0"/>
            </a:endParaRPr>
          </a:p>
        </p:txBody>
      </p:sp>
      <p:sp>
        <p:nvSpPr>
          <p:cNvPr id="12" name="Picture Placeholder 4"/>
          <p:cNvSpPr>
            <a:spLocks noGrp="1"/>
          </p:cNvSpPr>
          <p:nvPr>
            <p:ph type="pic" sz="quarter" idx="14"/>
          </p:nvPr>
        </p:nvSpPr>
        <p:spPr>
          <a:xfrm>
            <a:off x="8834249" y="504141"/>
            <a:ext cx="2556669" cy="2555875"/>
          </a:xfrm>
          <a:solidFill>
            <a:schemeClr val="accent1"/>
          </a:solidFill>
        </p:spPr>
        <p:txBody>
          <a:bodyPr/>
          <a:lstStyle/>
          <a:p>
            <a:pPr lvl="0"/>
            <a:endParaRPr lang="en-US" noProof="0">
              <a:sym typeface="Poppins" charset="0"/>
            </a:endParaRPr>
          </a:p>
        </p:txBody>
      </p:sp>
      <p:sp>
        <p:nvSpPr>
          <p:cNvPr id="13" name="Picture Placeholder 4"/>
          <p:cNvSpPr>
            <a:spLocks noGrp="1"/>
          </p:cNvSpPr>
          <p:nvPr>
            <p:ph type="pic" sz="quarter" idx="15"/>
          </p:nvPr>
        </p:nvSpPr>
        <p:spPr>
          <a:xfrm>
            <a:off x="730432" y="3248980"/>
            <a:ext cx="2556669" cy="2555875"/>
          </a:xfrm>
          <a:solidFill>
            <a:schemeClr val="accent1"/>
          </a:solidFill>
        </p:spPr>
        <p:txBody>
          <a:bodyPr/>
          <a:lstStyle/>
          <a:p>
            <a:pPr lvl="0"/>
            <a:endParaRPr lang="en-US" noProof="0">
              <a:sym typeface="Poppins" charset="0"/>
            </a:endParaRPr>
          </a:p>
        </p:txBody>
      </p:sp>
      <p:sp>
        <p:nvSpPr>
          <p:cNvPr id="14" name="Picture Placeholder 4"/>
          <p:cNvSpPr>
            <a:spLocks noGrp="1"/>
          </p:cNvSpPr>
          <p:nvPr>
            <p:ph type="pic" sz="quarter" idx="16"/>
          </p:nvPr>
        </p:nvSpPr>
        <p:spPr>
          <a:xfrm>
            <a:off x="3431704" y="3248980"/>
            <a:ext cx="2556669" cy="2555875"/>
          </a:xfrm>
          <a:solidFill>
            <a:schemeClr val="accent1"/>
          </a:solidFill>
        </p:spPr>
        <p:txBody>
          <a:bodyPr/>
          <a:lstStyle/>
          <a:p>
            <a:pPr lvl="0"/>
            <a:endParaRPr lang="en-US" noProof="0">
              <a:sym typeface="Poppins" charset="0"/>
            </a:endParaRPr>
          </a:p>
        </p:txBody>
      </p:sp>
      <p:sp>
        <p:nvSpPr>
          <p:cNvPr id="15" name="Picture Placeholder 4"/>
          <p:cNvSpPr>
            <a:spLocks noGrp="1"/>
          </p:cNvSpPr>
          <p:nvPr>
            <p:ph type="pic" sz="quarter" idx="17"/>
          </p:nvPr>
        </p:nvSpPr>
        <p:spPr>
          <a:xfrm>
            <a:off x="6132976" y="3248980"/>
            <a:ext cx="2556669" cy="2555875"/>
          </a:xfrm>
          <a:solidFill>
            <a:schemeClr val="accent1"/>
          </a:solidFill>
        </p:spPr>
        <p:txBody>
          <a:bodyPr/>
          <a:lstStyle/>
          <a:p>
            <a:pPr lvl="0"/>
            <a:endParaRPr lang="en-US" noProof="0">
              <a:sym typeface="Poppins" charset="0"/>
            </a:endParaRPr>
          </a:p>
        </p:txBody>
      </p:sp>
      <p:sp>
        <p:nvSpPr>
          <p:cNvPr id="16" name="Picture Placeholder 4"/>
          <p:cNvSpPr>
            <a:spLocks noGrp="1"/>
          </p:cNvSpPr>
          <p:nvPr>
            <p:ph type="pic" sz="quarter" idx="18"/>
          </p:nvPr>
        </p:nvSpPr>
        <p:spPr>
          <a:xfrm>
            <a:off x="8834249" y="3248980"/>
            <a:ext cx="2556669" cy="2555875"/>
          </a:xfrm>
          <a:solidFill>
            <a:schemeClr val="accent1"/>
          </a:solidFill>
        </p:spPr>
        <p:txBody>
          <a:bodyPr/>
          <a:lstStyle/>
          <a:p>
            <a:pPr lvl="0"/>
            <a:endParaRPr lang="en-US" noProof="0">
              <a:sym typeface="Poppins" charset="0"/>
            </a:endParaRPr>
          </a:p>
        </p:txBody>
      </p:sp>
    </p:spTree>
    <p:extLst>
      <p:ext uri="{BB962C8B-B14F-4D97-AF65-F5344CB8AC3E}">
        <p14:creationId xmlns:p14="http://schemas.microsoft.com/office/powerpoint/2010/main" val="4264444033"/>
      </p:ext>
    </p:extLst>
  </p:cSld>
  <p:clrMapOvr>
    <a:overrideClrMapping bg1="lt1" tx1="dk1" bg2="lt2" tx2="dk2" accent1="accent1" accent2="accent2" accent3="accent3" accent4="accent4" accent5="accent5" accent6="accent6" hlink="hlink" folHlink="folHlink"/>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userDrawn="1">
  <p:cSld name="50_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76102" y="753655"/>
            <a:ext cx="9877697" cy="665153"/>
          </a:xfrm>
        </p:spPr>
        <p:txBody>
          <a:bodyPr/>
          <a:lstStyle/>
          <a:p>
            <a:r>
              <a:rPr lang="en-US"/>
              <a:t>Click to edit Master title style</a:t>
            </a:r>
          </a:p>
        </p:txBody>
      </p:sp>
      <p:sp>
        <p:nvSpPr>
          <p:cNvPr id="6" name="Slide Number Placeholder 5"/>
          <p:cNvSpPr>
            <a:spLocks noGrp="1"/>
          </p:cNvSpPr>
          <p:nvPr>
            <p:ph type="sldNum" sz="quarter" idx="10"/>
          </p:nvPr>
        </p:nvSpPr>
        <p:spPr>
          <a:xfrm>
            <a:off x="11421745" y="365670"/>
            <a:ext cx="388901"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E9C3D7-7524-486C-B0C0-178B9875E59A}"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4" name="Text Placeholder 3"/>
          <p:cNvSpPr>
            <a:spLocks noGrp="1"/>
          </p:cNvSpPr>
          <p:nvPr>
            <p:ph type="body" sz="quarter" idx="11"/>
          </p:nvPr>
        </p:nvSpPr>
        <p:spPr>
          <a:xfrm>
            <a:off x="1466339" y="421593"/>
            <a:ext cx="9898574" cy="333148"/>
          </a:xfrm>
        </p:spPr>
        <p:txBody>
          <a:bodyPr anchor="b">
            <a:normAutofit/>
          </a:bodyPr>
          <a:lstStyle>
            <a:lvl1pPr marL="0" indent="0">
              <a:buNone/>
              <a:defRPr sz="1200" i="1">
                <a:solidFill>
                  <a:schemeClr val="accent1"/>
                </a:solidFill>
              </a:defRPr>
            </a:lvl1pPr>
          </a:lstStyle>
          <a:p>
            <a:pPr lvl="0"/>
            <a:r>
              <a:rPr lang="en-US" dirty="0"/>
              <a:t>Click to edit Master text styles</a:t>
            </a:r>
          </a:p>
        </p:txBody>
      </p:sp>
      <p:sp>
        <p:nvSpPr>
          <p:cNvPr id="7" name="Picture Placeholder 2"/>
          <p:cNvSpPr>
            <a:spLocks noGrp="1"/>
          </p:cNvSpPr>
          <p:nvPr>
            <p:ph type="pic" sz="quarter" idx="12"/>
          </p:nvPr>
        </p:nvSpPr>
        <p:spPr>
          <a:xfrm>
            <a:off x="1989669" y="1969477"/>
            <a:ext cx="3445762" cy="3445762"/>
          </a:xfrm>
          <a:prstGeom prst="ellipse">
            <a:avLst/>
          </a:prstGeom>
        </p:spPr>
        <p:txBody>
          <a:bodyPr>
            <a:normAutofit/>
          </a:bodyPr>
          <a:lstStyle>
            <a:lvl1pPr marL="0" indent="0">
              <a:buNone/>
              <a:defRPr sz="1100"/>
            </a:lvl1pPr>
          </a:lstStyle>
          <a:p>
            <a:endParaRPr lang="en-US" dirty="0"/>
          </a:p>
        </p:txBody>
      </p:sp>
    </p:spTree>
    <p:extLst>
      <p:ext uri="{BB962C8B-B14F-4D97-AF65-F5344CB8AC3E}">
        <p14:creationId xmlns:p14="http://schemas.microsoft.com/office/powerpoint/2010/main" val="135749681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nodePh="1">
                                  <p:stCondLst>
                                    <p:cond delay="0"/>
                                  </p:stCondLst>
                                  <p:endCondLst>
                                    <p:cond evt="begin" delay="0">
                                      <p:tn val="5"/>
                                    </p:cond>
                                  </p:end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Layout>
</file>

<file path=ppt/slideLayouts/slideLayout131.xml><?xml version="1.0" encoding="utf-8"?>
<p:sldLayout xmlns:a="http://schemas.openxmlformats.org/drawingml/2006/main" xmlns:r="http://schemas.openxmlformats.org/officeDocument/2006/relationships" xmlns:p="http://schemas.openxmlformats.org/presentationml/2006/main" userDrawn="1">
  <p:cSld name="5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76102" y="753655"/>
            <a:ext cx="9877697" cy="665153"/>
          </a:xfrm>
        </p:spPr>
        <p:txBody>
          <a:bodyPr/>
          <a:lstStyle/>
          <a:p>
            <a:r>
              <a:rPr lang="en-US"/>
              <a:t>Click to edit Master title style</a:t>
            </a:r>
          </a:p>
        </p:txBody>
      </p:sp>
      <p:sp>
        <p:nvSpPr>
          <p:cNvPr id="6" name="Slide Number Placeholder 5"/>
          <p:cNvSpPr>
            <a:spLocks noGrp="1"/>
          </p:cNvSpPr>
          <p:nvPr>
            <p:ph type="sldNum" sz="quarter" idx="10"/>
          </p:nvPr>
        </p:nvSpPr>
        <p:spPr>
          <a:xfrm>
            <a:off x="11421745" y="365670"/>
            <a:ext cx="388901"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E9C3D7-7524-486C-B0C0-178B9875E59A}"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4" name="Text Placeholder 3"/>
          <p:cNvSpPr>
            <a:spLocks noGrp="1"/>
          </p:cNvSpPr>
          <p:nvPr>
            <p:ph type="body" sz="quarter" idx="11"/>
          </p:nvPr>
        </p:nvSpPr>
        <p:spPr>
          <a:xfrm>
            <a:off x="1466339" y="421593"/>
            <a:ext cx="9898574" cy="333148"/>
          </a:xfrm>
        </p:spPr>
        <p:txBody>
          <a:bodyPr anchor="b">
            <a:normAutofit/>
          </a:bodyPr>
          <a:lstStyle>
            <a:lvl1pPr marL="0" indent="0">
              <a:buNone/>
              <a:defRPr sz="1200" i="1">
                <a:solidFill>
                  <a:schemeClr val="accent1"/>
                </a:solidFill>
              </a:defRPr>
            </a:lvl1pPr>
          </a:lstStyle>
          <a:p>
            <a:pPr lvl="0"/>
            <a:r>
              <a:rPr lang="en-US" dirty="0"/>
              <a:t>Click to edit Master text styles</a:t>
            </a:r>
          </a:p>
        </p:txBody>
      </p:sp>
    </p:spTree>
    <p:extLst>
      <p:ext uri="{BB962C8B-B14F-4D97-AF65-F5344CB8AC3E}">
        <p14:creationId xmlns:p14="http://schemas.microsoft.com/office/powerpoint/2010/main" val="428216171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userDrawn="1">
  <p:cSld name="57_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76102" y="753655"/>
            <a:ext cx="9877697" cy="665153"/>
          </a:xfrm>
        </p:spPr>
        <p:txBody>
          <a:bodyPr/>
          <a:lstStyle/>
          <a:p>
            <a:r>
              <a:rPr lang="en-US"/>
              <a:t>Click to edit Master title style</a:t>
            </a:r>
          </a:p>
        </p:txBody>
      </p:sp>
      <p:sp>
        <p:nvSpPr>
          <p:cNvPr id="6" name="Slide Number Placeholder 5"/>
          <p:cNvSpPr>
            <a:spLocks noGrp="1"/>
          </p:cNvSpPr>
          <p:nvPr>
            <p:ph type="sldNum" sz="quarter" idx="10"/>
          </p:nvPr>
        </p:nvSpPr>
        <p:spPr>
          <a:xfrm>
            <a:off x="11421745" y="365670"/>
            <a:ext cx="388901"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E9C3D7-7524-486C-B0C0-178B9875E59A}"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4" name="Text Placeholder 3"/>
          <p:cNvSpPr>
            <a:spLocks noGrp="1"/>
          </p:cNvSpPr>
          <p:nvPr>
            <p:ph type="body" sz="quarter" idx="11"/>
          </p:nvPr>
        </p:nvSpPr>
        <p:spPr>
          <a:xfrm>
            <a:off x="1466339" y="421593"/>
            <a:ext cx="9898574" cy="333148"/>
          </a:xfrm>
        </p:spPr>
        <p:txBody>
          <a:bodyPr anchor="b">
            <a:normAutofit/>
          </a:bodyPr>
          <a:lstStyle>
            <a:lvl1pPr marL="0" indent="0">
              <a:buNone/>
              <a:defRPr sz="1200" i="1">
                <a:solidFill>
                  <a:schemeClr val="accent1"/>
                </a:solidFill>
              </a:defRPr>
            </a:lvl1pPr>
          </a:lstStyle>
          <a:p>
            <a:pPr lvl="0"/>
            <a:r>
              <a:rPr lang="en-US" dirty="0"/>
              <a:t>Click to edit Master text styles</a:t>
            </a:r>
          </a:p>
        </p:txBody>
      </p:sp>
      <p:sp>
        <p:nvSpPr>
          <p:cNvPr id="5" name="Picture Placeholder 2"/>
          <p:cNvSpPr>
            <a:spLocks noGrp="1"/>
          </p:cNvSpPr>
          <p:nvPr>
            <p:ph type="pic" sz="quarter" idx="12"/>
          </p:nvPr>
        </p:nvSpPr>
        <p:spPr>
          <a:xfrm>
            <a:off x="1466339" y="1508171"/>
            <a:ext cx="793638" cy="793638"/>
          </a:xfrm>
          <a:prstGeom prst="ellipse">
            <a:avLst/>
          </a:prstGeom>
        </p:spPr>
        <p:txBody>
          <a:bodyPr>
            <a:normAutofit/>
          </a:bodyPr>
          <a:lstStyle>
            <a:lvl1pPr marL="0" indent="0">
              <a:buNone/>
              <a:defRPr sz="1100"/>
            </a:lvl1pPr>
          </a:lstStyle>
          <a:p>
            <a:endParaRPr lang="en-US" dirty="0"/>
          </a:p>
        </p:txBody>
      </p:sp>
      <p:sp>
        <p:nvSpPr>
          <p:cNvPr id="7" name="Picture Placeholder 2"/>
          <p:cNvSpPr>
            <a:spLocks noGrp="1"/>
          </p:cNvSpPr>
          <p:nvPr>
            <p:ph type="pic" sz="quarter" idx="13"/>
          </p:nvPr>
        </p:nvSpPr>
        <p:spPr>
          <a:xfrm>
            <a:off x="1466339" y="3196139"/>
            <a:ext cx="793638" cy="793638"/>
          </a:xfrm>
          <a:prstGeom prst="ellipse">
            <a:avLst/>
          </a:prstGeom>
        </p:spPr>
        <p:txBody>
          <a:bodyPr>
            <a:normAutofit/>
          </a:bodyPr>
          <a:lstStyle>
            <a:lvl1pPr marL="0" indent="0">
              <a:buNone/>
              <a:defRPr sz="1100"/>
            </a:lvl1pPr>
          </a:lstStyle>
          <a:p>
            <a:endParaRPr lang="en-US" dirty="0"/>
          </a:p>
        </p:txBody>
      </p:sp>
      <p:sp>
        <p:nvSpPr>
          <p:cNvPr id="8" name="Picture Placeholder 2"/>
          <p:cNvSpPr>
            <a:spLocks noGrp="1"/>
          </p:cNvSpPr>
          <p:nvPr>
            <p:ph type="pic" sz="quarter" idx="14"/>
          </p:nvPr>
        </p:nvSpPr>
        <p:spPr>
          <a:xfrm>
            <a:off x="1466339" y="4884107"/>
            <a:ext cx="793638" cy="793638"/>
          </a:xfrm>
          <a:prstGeom prst="ellipse">
            <a:avLst/>
          </a:prstGeom>
        </p:spPr>
        <p:txBody>
          <a:bodyPr>
            <a:normAutofit/>
          </a:bodyPr>
          <a:lstStyle>
            <a:lvl1pPr marL="0" indent="0">
              <a:buNone/>
              <a:defRPr sz="1100"/>
            </a:lvl1pPr>
          </a:lstStyle>
          <a:p>
            <a:endParaRPr lang="en-US" dirty="0"/>
          </a:p>
        </p:txBody>
      </p:sp>
    </p:spTree>
    <p:extLst>
      <p:ext uri="{BB962C8B-B14F-4D97-AF65-F5344CB8AC3E}">
        <p14:creationId xmlns:p14="http://schemas.microsoft.com/office/powerpoint/2010/main" val="96961930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nodePh="1">
                                  <p:stCondLst>
                                    <p:cond delay="0"/>
                                  </p:stCondLst>
                                  <p:endCondLst>
                                    <p:cond evt="begin" delay="0">
                                      <p:tn val="5"/>
                                    </p:cond>
                                  </p:end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grpId="0" nodeType="withEffect" nodePh="1">
                                  <p:stCondLst>
                                    <p:cond delay="0"/>
                                  </p:stCondLst>
                                  <p:endCondLst>
                                    <p:cond evt="begin" delay="0">
                                      <p:tn val="10"/>
                                    </p:cond>
                                  </p:end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par>
                                <p:cTn id="15" presetID="53" presetClass="entr" presetSubtype="16" fill="hold" grpId="0" nodeType="withEffect" nodePh="1">
                                  <p:stCondLst>
                                    <p:cond delay="0"/>
                                  </p:stCondLst>
                                  <p:endCondLst>
                                    <p:cond evt="begin" delay="0">
                                      <p:tn val="15"/>
                                    </p:cond>
                                  </p:end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Lst>
  </p:timing>
</p:sldLayout>
</file>

<file path=ppt/slideLayouts/slideLayout133.xml><?xml version="1.0" encoding="utf-8"?>
<p:sldLayout xmlns:a="http://schemas.openxmlformats.org/drawingml/2006/main" xmlns:r="http://schemas.openxmlformats.org/officeDocument/2006/relationships" xmlns:p="http://schemas.openxmlformats.org/presentationml/2006/main" userDrawn="1">
  <p:cSld name="58_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76102" y="753655"/>
            <a:ext cx="9877697" cy="665153"/>
          </a:xfrm>
        </p:spPr>
        <p:txBody>
          <a:bodyPr/>
          <a:lstStyle/>
          <a:p>
            <a:r>
              <a:rPr lang="en-US"/>
              <a:t>Click to edit Master title style</a:t>
            </a:r>
          </a:p>
        </p:txBody>
      </p:sp>
      <p:sp>
        <p:nvSpPr>
          <p:cNvPr id="6" name="Slide Number Placeholder 5"/>
          <p:cNvSpPr>
            <a:spLocks noGrp="1"/>
          </p:cNvSpPr>
          <p:nvPr>
            <p:ph type="sldNum" sz="quarter" idx="10"/>
          </p:nvPr>
        </p:nvSpPr>
        <p:spPr>
          <a:xfrm>
            <a:off x="11421745" y="365670"/>
            <a:ext cx="388901"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E9C3D7-7524-486C-B0C0-178B9875E59A}"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4" name="Text Placeholder 3"/>
          <p:cNvSpPr>
            <a:spLocks noGrp="1"/>
          </p:cNvSpPr>
          <p:nvPr>
            <p:ph type="body" sz="quarter" idx="11"/>
          </p:nvPr>
        </p:nvSpPr>
        <p:spPr>
          <a:xfrm>
            <a:off x="1466339" y="421593"/>
            <a:ext cx="9898574" cy="333148"/>
          </a:xfrm>
        </p:spPr>
        <p:txBody>
          <a:bodyPr anchor="b">
            <a:normAutofit/>
          </a:bodyPr>
          <a:lstStyle>
            <a:lvl1pPr marL="0" indent="0">
              <a:buNone/>
              <a:defRPr sz="1200" i="1">
                <a:solidFill>
                  <a:schemeClr val="accent1"/>
                </a:solidFill>
              </a:defRPr>
            </a:lvl1pPr>
          </a:lstStyle>
          <a:p>
            <a:pPr lvl="0"/>
            <a:r>
              <a:rPr lang="en-US" dirty="0"/>
              <a:t>Click to edit Master text styles</a:t>
            </a:r>
          </a:p>
        </p:txBody>
      </p:sp>
      <p:sp>
        <p:nvSpPr>
          <p:cNvPr id="5" name="Picture Placeholder 2"/>
          <p:cNvSpPr>
            <a:spLocks noGrp="1"/>
          </p:cNvSpPr>
          <p:nvPr>
            <p:ph type="pic" sz="quarter" idx="12"/>
          </p:nvPr>
        </p:nvSpPr>
        <p:spPr>
          <a:xfrm>
            <a:off x="1466339" y="1508171"/>
            <a:ext cx="793638" cy="793638"/>
          </a:xfrm>
          <a:prstGeom prst="ellipse">
            <a:avLst/>
          </a:prstGeom>
        </p:spPr>
        <p:txBody>
          <a:bodyPr>
            <a:normAutofit/>
          </a:bodyPr>
          <a:lstStyle>
            <a:lvl1pPr marL="0" indent="0">
              <a:buNone/>
              <a:defRPr sz="1100"/>
            </a:lvl1pPr>
          </a:lstStyle>
          <a:p>
            <a:endParaRPr lang="en-US" dirty="0"/>
          </a:p>
        </p:txBody>
      </p:sp>
      <p:sp>
        <p:nvSpPr>
          <p:cNvPr id="7" name="Picture Placeholder 2"/>
          <p:cNvSpPr>
            <a:spLocks noGrp="1"/>
          </p:cNvSpPr>
          <p:nvPr>
            <p:ph type="pic" sz="quarter" idx="13"/>
          </p:nvPr>
        </p:nvSpPr>
        <p:spPr>
          <a:xfrm>
            <a:off x="1466339" y="3828150"/>
            <a:ext cx="793638" cy="793638"/>
          </a:xfrm>
          <a:prstGeom prst="ellipse">
            <a:avLst/>
          </a:prstGeom>
        </p:spPr>
        <p:txBody>
          <a:bodyPr>
            <a:normAutofit/>
          </a:bodyPr>
          <a:lstStyle>
            <a:lvl1pPr marL="0" indent="0">
              <a:buNone/>
              <a:defRPr sz="1100"/>
            </a:lvl1pPr>
          </a:lstStyle>
          <a:p>
            <a:endParaRPr lang="en-US" dirty="0"/>
          </a:p>
        </p:txBody>
      </p:sp>
      <p:sp>
        <p:nvSpPr>
          <p:cNvPr id="9" name="Picture Placeholder 2"/>
          <p:cNvSpPr>
            <a:spLocks noGrp="1"/>
          </p:cNvSpPr>
          <p:nvPr>
            <p:ph type="pic" sz="quarter" idx="15"/>
          </p:nvPr>
        </p:nvSpPr>
        <p:spPr>
          <a:xfrm>
            <a:off x="6483056" y="1508171"/>
            <a:ext cx="793638" cy="793638"/>
          </a:xfrm>
          <a:prstGeom prst="ellipse">
            <a:avLst/>
          </a:prstGeom>
        </p:spPr>
        <p:txBody>
          <a:bodyPr>
            <a:normAutofit/>
          </a:bodyPr>
          <a:lstStyle>
            <a:lvl1pPr marL="0" indent="0">
              <a:buNone/>
              <a:defRPr sz="1100"/>
            </a:lvl1pPr>
          </a:lstStyle>
          <a:p>
            <a:endParaRPr lang="en-US" dirty="0"/>
          </a:p>
        </p:txBody>
      </p:sp>
      <p:sp>
        <p:nvSpPr>
          <p:cNvPr id="10" name="Picture Placeholder 2"/>
          <p:cNvSpPr>
            <a:spLocks noGrp="1"/>
          </p:cNvSpPr>
          <p:nvPr>
            <p:ph type="pic" sz="quarter" idx="16"/>
          </p:nvPr>
        </p:nvSpPr>
        <p:spPr>
          <a:xfrm>
            <a:off x="6483056" y="3828150"/>
            <a:ext cx="793638" cy="793638"/>
          </a:xfrm>
          <a:prstGeom prst="ellipse">
            <a:avLst/>
          </a:prstGeom>
        </p:spPr>
        <p:txBody>
          <a:bodyPr>
            <a:normAutofit/>
          </a:bodyPr>
          <a:lstStyle>
            <a:lvl1pPr marL="0" indent="0">
              <a:buNone/>
              <a:defRPr sz="1100"/>
            </a:lvl1pPr>
          </a:lstStyle>
          <a:p>
            <a:endParaRPr lang="en-US" dirty="0"/>
          </a:p>
        </p:txBody>
      </p:sp>
    </p:spTree>
    <p:extLst>
      <p:ext uri="{BB962C8B-B14F-4D97-AF65-F5344CB8AC3E}">
        <p14:creationId xmlns:p14="http://schemas.microsoft.com/office/powerpoint/2010/main" val="212765602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nodePh="1">
                                  <p:stCondLst>
                                    <p:cond delay="0"/>
                                  </p:stCondLst>
                                  <p:endCondLst>
                                    <p:cond evt="begin" delay="0">
                                      <p:tn val="5"/>
                                    </p:cond>
                                  </p:end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grpId="0" nodeType="withEffect" nodePh="1">
                                  <p:stCondLst>
                                    <p:cond delay="0"/>
                                  </p:stCondLst>
                                  <p:endCondLst>
                                    <p:cond evt="begin" delay="0">
                                      <p:tn val="10"/>
                                    </p:cond>
                                  </p:end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par>
                                <p:cTn id="15" presetID="53" presetClass="entr" presetSubtype="16" fill="hold" grpId="0" nodeType="withEffect" nodePh="1">
                                  <p:stCondLst>
                                    <p:cond delay="0"/>
                                  </p:stCondLst>
                                  <p:endCondLst>
                                    <p:cond evt="begin" delay="0">
                                      <p:tn val="15"/>
                                    </p:cond>
                                  </p:end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par>
                                <p:cTn id="20" presetID="53" presetClass="entr" presetSubtype="16" fill="hold" grpId="0" nodeType="withEffect" nodePh="1">
                                  <p:stCondLst>
                                    <p:cond delay="0"/>
                                  </p:stCondLst>
                                  <p:endCondLst>
                                    <p:cond evt="begin" delay="0">
                                      <p:tn val="20"/>
                                    </p:cond>
                                  </p:endCondLst>
                                  <p:childTnLst>
                                    <p:set>
                                      <p:cBhvr>
                                        <p:cTn id="21" dur="1" fill="hold">
                                          <p:stCondLst>
                                            <p:cond delay="0"/>
                                          </p:stCondLst>
                                        </p:cTn>
                                        <p:tgtEl>
                                          <p:spTgt spid="10"/>
                                        </p:tgtEl>
                                        <p:attrNameLst>
                                          <p:attrName>style.visibility</p:attrName>
                                        </p:attrNameLst>
                                      </p:cBhvr>
                                      <p:to>
                                        <p:strVal val="visible"/>
                                      </p:to>
                                    </p:set>
                                    <p:anim calcmode="lin" valueType="num">
                                      <p:cBhvr>
                                        <p:cTn id="22" dur="500" fill="hold"/>
                                        <p:tgtEl>
                                          <p:spTgt spid="10"/>
                                        </p:tgtEl>
                                        <p:attrNameLst>
                                          <p:attrName>ppt_w</p:attrName>
                                        </p:attrNameLst>
                                      </p:cBhvr>
                                      <p:tavLst>
                                        <p:tav tm="0">
                                          <p:val>
                                            <p:fltVal val="0"/>
                                          </p:val>
                                        </p:tav>
                                        <p:tav tm="100000">
                                          <p:val>
                                            <p:strVal val="#ppt_w"/>
                                          </p:val>
                                        </p:tav>
                                      </p:tavLst>
                                    </p:anim>
                                    <p:anim calcmode="lin" valueType="num">
                                      <p:cBhvr>
                                        <p:cTn id="23" dur="500" fill="hold"/>
                                        <p:tgtEl>
                                          <p:spTgt spid="10"/>
                                        </p:tgtEl>
                                        <p:attrNameLst>
                                          <p:attrName>ppt_h</p:attrName>
                                        </p:attrNameLst>
                                      </p:cBhvr>
                                      <p:tavLst>
                                        <p:tav tm="0">
                                          <p:val>
                                            <p:fltVal val="0"/>
                                          </p:val>
                                        </p:tav>
                                        <p:tav tm="100000">
                                          <p:val>
                                            <p:strVal val="#ppt_h"/>
                                          </p:val>
                                        </p:tav>
                                      </p:tavLst>
                                    </p:anim>
                                    <p:animEffect transition="in" filter="fade">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9" grpId="0"/>
      <p:bldP spid="10" grpId="0"/>
    </p:bldLst>
  </p:timing>
  <p:extLst>
    <p:ext uri="{DCECCB84-F9BA-43D5-87BE-67443E8EF086}">
      <p15:sldGuideLst xmlns:p15="http://schemas.microsoft.com/office/powerpoint/2012/main">
        <p15:guide id="1" pos="3840">
          <p15:clr>
            <a:srgbClr val="FBAE40"/>
          </p15:clr>
        </p15:guide>
      </p15:sldGuideLst>
    </p:ext>
  </p:extLst>
</p:sldLayout>
</file>

<file path=ppt/slideLayouts/slideLayout134.xml><?xml version="1.0" encoding="utf-8"?>
<p:sldLayout xmlns:a="http://schemas.openxmlformats.org/drawingml/2006/main" xmlns:r="http://schemas.openxmlformats.org/officeDocument/2006/relationships" xmlns:p="http://schemas.openxmlformats.org/presentationml/2006/main" userDrawn="1">
  <p:cSld name="59_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76102" y="753655"/>
            <a:ext cx="9877697" cy="665153"/>
          </a:xfrm>
        </p:spPr>
        <p:txBody>
          <a:bodyPr/>
          <a:lstStyle/>
          <a:p>
            <a:r>
              <a:rPr lang="en-US"/>
              <a:t>Click to edit Master title style</a:t>
            </a:r>
          </a:p>
        </p:txBody>
      </p:sp>
      <p:sp>
        <p:nvSpPr>
          <p:cNvPr id="6" name="Slide Number Placeholder 5"/>
          <p:cNvSpPr>
            <a:spLocks noGrp="1"/>
          </p:cNvSpPr>
          <p:nvPr>
            <p:ph type="sldNum" sz="quarter" idx="10"/>
          </p:nvPr>
        </p:nvSpPr>
        <p:spPr>
          <a:xfrm>
            <a:off x="11421745" y="365670"/>
            <a:ext cx="388901"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E9C3D7-7524-486C-B0C0-178B9875E59A}"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4" name="Text Placeholder 3"/>
          <p:cNvSpPr>
            <a:spLocks noGrp="1"/>
          </p:cNvSpPr>
          <p:nvPr>
            <p:ph type="body" sz="quarter" idx="11"/>
          </p:nvPr>
        </p:nvSpPr>
        <p:spPr>
          <a:xfrm>
            <a:off x="1466339" y="421593"/>
            <a:ext cx="9898574" cy="333148"/>
          </a:xfrm>
        </p:spPr>
        <p:txBody>
          <a:bodyPr anchor="b">
            <a:normAutofit/>
          </a:bodyPr>
          <a:lstStyle>
            <a:lvl1pPr marL="0" indent="0">
              <a:buNone/>
              <a:defRPr sz="1200" i="1">
                <a:solidFill>
                  <a:schemeClr val="accent1"/>
                </a:solidFill>
              </a:defRPr>
            </a:lvl1pPr>
          </a:lstStyle>
          <a:p>
            <a:pPr lvl="0"/>
            <a:r>
              <a:rPr lang="en-US" dirty="0"/>
              <a:t>Click to edit Master text styles</a:t>
            </a:r>
          </a:p>
        </p:txBody>
      </p:sp>
      <p:sp>
        <p:nvSpPr>
          <p:cNvPr id="5" name="Picture Placeholder 2"/>
          <p:cNvSpPr>
            <a:spLocks noGrp="1"/>
          </p:cNvSpPr>
          <p:nvPr>
            <p:ph type="pic" sz="quarter" idx="12"/>
          </p:nvPr>
        </p:nvSpPr>
        <p:spPr>
          <a:xfrm>
            <a:off x="1629851" y="1656784"/>
            <a:ext cx="3519501" cy="4139582"/>
          </a:xfrm>
          <a:prstGeom prst="roundRect">
            <a:avLst>
              <a:gd name="adj" fmla="val 11012"/>
            </a:avLst>
          </a:prstGeom>
        </p:spPr>
        <p:txBody>
          <a:bodyPr>
            <a:normAutofit/>
          </a:bodyPr>
          <a:lstStyle>
            <a:lvl1pPr marL="0" indent="0">
              <a:buNone/>
              <a:defRPr sz="1100"/>
            </a:lvl1pPr>
          </a:lstStyle>
          <a:p>
            <a:endParaRPr lang="en-US" dirty="0"/>
          </a:p>
        </p:txBody>
      </p:sp>
    </p:spTree>
    <p:extLst>
      <p:ext uri="{BB962C8B-B14F-4D97-AF65-F5344CB8AC3E}">
        <p14:creationId xmlns:p14="http://schemas.microsoft.com/office/powerpoint/2010/main" val="62661321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nodePh="1">
                                  <p:stCondLst>
                                    <p:cond delay="0"/>
                                  </p:stCondLst>
                                  <p:endCondLst>
                                    <p:cond evt="begin" delay="0">
                                      <p:tn val="5"/>
                                    </p:cond>
                                  </p:end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135.xml><?xml version="1.0" encoding="utf-8"?>
<p:sldLayout xmlns:a="http://schemas.openxmlformats.org/drawingml/2006/main" xmlns:r="http://schemas.openxmlformats.org/officeDocument/2006/relationships" xmlns:p="http://schemas.openxmlformats.org/presentationml/2006/main" userDrawn="1">
  <p:cSld name="61_Title Only">
    <p:spTree>
      <p:nvGrpSpPr>
        <p:cNvPr id="1" name=""/>
        <p:cNvGrpSpPr/>
        <p:nvPr/>
      </p:nvGrpSpPr>
      <p:grpSpPr>
        <a:xfrm>
          <a:off x="0" y="0"/>
          <a:ext cx="0" cy="0"/>
          <a:chOff x="0" y="0"/>
          <a:chExt cx="0" cy="0"/>
        </a:xfrm>
      </p:grpSpPr>
      <p:sp>
        <p:nvSpPr>
          <p:cNvPr id="6" name="Slide Number Placeholder 5"/>
          <p:cNvSpPr>
            <a:spLocks noGrp="1"/>
          </p:cNvSpPr>
          <p:nvPr>
            <p:ph type="sldNum" sz="quarter" idx="10"/>
          </p:nvPr>
        </p:nvSpPr>
        <p:spPr>
          <a:xfrm>
            <a:off x="11421745" y="365670"/>
            <a:ext cx="388901"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E9C3D7-7524-486C-B0C0-178B9875E59A}"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5" name="Picture Placeholder 2"/>
          <p:cNvSpPr>
            <a:spLocks noGrp="1"/>
          </p:cNvSpPr>
          <p:nvPr>
            <p:ph type="pic" sz="quarter" idx="12"/>
          </p:nvPr>
        </p:nvSpPr>
        <p:spPr>
          <a:xfrm>
            <a:off x="1660602" y="1123673"/>
            <a:ext cx="3600000" cy="3600000"/>
          </a:xfrm>
          <a:prstGeom prst="ellipse">
            <a:avLst/>
          </a:prstGeom>
        </p:spPr>
        <p:txBody>
          <a:bodyPr>
            <a:normAutofit/>
          </a:bodyPr>
          <a:lstStyle>
            <a:lvl1pPr marL="0" indent="0">
              <a:buNone/>
              <a:defRPr sz="1100"/>
            </a:lvl1pPr>
          </a:lstStyle>
          <a:p>
            <a:endParaRPr lang="en-US" dirty="0"/>
          </a:p>
        </p:txBody>
      </p:sp>
    </p:spTree>
    <p:extLst>
      <p:ext uri="{BB962C8B-B14F-4D97-AF65-F5344CB8AC3E}">
        <p14:creationId xmlns:p14="http://schemas.microsoft.com/office/powerpoint/2010/main" val="225538444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nodePh="1">
                                  <p:stCondLst>
                                    <p:cond delay="0"/>
                                  </p:stCondLst>
                                  <p:endCondLst>
                                    <p:cond evt="begin" delay="0">
                                      <p:tn val="5"/>
                                    </p:cond>
                                  </p:end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136.xml><?xml version="1.0" encoding="utf-8"?>
<p:sldLayout xmlns:a="http://schemas.openxmlformats.org/drawingml/2006/main" xmlns:r="http://schemas.openxmlformats.org/officeDocument/2006/relationships" xmlns:p="http://schemas.openxmlformats.org/presentationml/2006/main" userDrawn="1">
  <p:cSld name="62_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76102" y="753655"/>
            <a:ext cx="9877697" cy="665153"/>
          </a:xfrm>
        </p:spPr>
        <p:txBody>
          <a:bodyPr/>
          <a:lstStyle/>
          <a:p>
            <a:r>
              <a:rPr lang="en-US"/>
              <a:t>Click to edit Master title style</a:t>
            </a:r>
          </a:p>
        </p:txBody>
      </p:sp>
      <p:sp>
        <p:nvSpPr>
          <p:cNvPr id="6" name="Slide Number Placeholder 5"/>
          <p:cNvSpPr>
            <a:spLocks noGrp="1"/>
          </p:cNvSpPr>
          <p:nvPr>
            <p:ph type="sldNum" sz="quarter" idx="10"/>
          </p:nvPr>
        </p:nvSpPr>
        <p:spPr>
          <a:xfrm>
            <a:off x="11421745" y="365670"/>
            <a:ext cx="388901"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E9C3D7-7524-486C-B0C0-178B9875E59A}"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4" name="Text Placeholder 3"/>
          <p:cNvSpPr>
            <a:spLocks noGrp="1"/>
          </p:cNvSpPr>
          <p:nvPr>
            <p:ph type="body" sz="quarter" idx="11"/>
          </p:nvPr>
        </p:nvSpPr>
        <p:spPr>
          <a:xfrm>
            <a:off x="1466339" y="421593"/>
            <a:ext cx="9898574" cy="333148"/>
          </a:xfrm>
        </p:spPr>
        <p:txBody>
          <a:bodyPr anchor="b">
            <a:normAutofit/>
          </a:bodyPr>
          <a:lstStyle>
            <a:lvl1pPr marL="0" indent="0">
              <a:buNone/>
              <a:defRPr sz="1200" i="1">
                <a:solidFill>
                  <a:schemeClr val="accent1"/>
                </a:solidFill>
              </a:defRPr>
            </a:lvl1pPr>
          </a:lstStyle>
          <a:p>
            <a:pPr lvl="0"/>
            <a:r>
              <a:rPr lang="en-US" dirty="0"/>
              <a:t>Click to edit Master text styles</a:t>
            </a:r>
          </a:p>
        </p:txBody>
      </p:sp>
      <p:sp>
        <p:nvSpPr>
          <p:cNvPr id="5" name="Picture Placeholder 2"/>
          <p:cNvSpPr>
            <a:spLocks noGrp="1"/>
          </p:cNvSpPr>
          <p:nvPr>
            <p:ph type="pic" sz="quarter" idx="12"/>
          </p:nvPr>
        </p:nvSpPr>
        <p:spPr>
          <a:xfrm>
            <a:off x="1476102" y="2476219"/>
            <a:ext cx="2813236" cy="2813236"/>
          </a:xfrm>
          <a:prstGeom prst="ellipse">
            <a:avLst/>
          </a:prstGeom>
        </p:spPr>
        <p:txBody>
          <a:bodyPr>
            <a:normAutofit/>
          </a:bodyPr>
          <a:lstStyle>
            <a:lvl1pPr marL="0" indent="0">
              <a:buNone/>
              <a:defRPr sz="1100"/>
            </a:lvl1pPr>
          </a:lstStyle>
          <a:p>
            <a:endParaRPr lang="en-US" dirty="0"/>
          </a:p>
        </p:txBody>
      </p:sp>
    </p:spTree>
    <p:extLst>
      <p:ext uri="{BB962C8B-B14F-4D97-AF65-F5344CB8AC3E}">
        <p14:creationId xmlns:p14="http://schemas.microsoft.com/office/powerpoint/2010/main" val="153607568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nodePh="1">
                                  <p:stCondLst>
                                    <p:cond delay="0"/>
                                  </p:stCondLst>
                                  <p:endCondLst>
                                    <p:cond evt="begin" delay="0">
                                      <p:tn val="5"/>
                                    </p:cond>
                                  </p:end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137.xml><?xml version="1.0" encoding="utf-8"?>
<p:sldLayout xmlns:a="http://schemas.openxmlformats.org/drawingml/2006/main" xmlns:r="http://schemas.openxmlformats.org/officeDocument/2006/relationships" xmlns:p="http://schemas.openxmlformats.org/presentationml/2006/main" userDrawn="1">
  <p:cSld name="8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E9C3D7-7524-486C-B0C0-178B9875E59A}"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Arial" panose="020B0604020202020204"/>
              <a:ea typeface="+mn-ea"/>
              <a:cs typeface="+mn-cs"/>
            </a:endParaRPr>
          </a:p>
        </p:txBody>
      </p:sp>
      <p:sp>
        <p:nvSpPr>
          <p:cNvPr id="4" name="Rounded Rectangle 3"/>
          <p:cNvSpPr/>
          <p:nvPr userDrawn="1"/>
        </p:nvSpPr>
        <p:spPr>
          <a:xfrm>
            <a:off x="297320" y="286100"/>
            <a:ext cx="4167104" cy="6327873"/>
          </a:xfrm>
          <a:prstGeom prst="roundRect">
            <a:avLst>
              <a:gd name="adj" fmla="val 56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5" name="Picture Placeholder 2"/>
          <p:cNvSpPr>
            <a:spLocks noGrp="1"/>
          </p:cNvSpPr>
          <p:nvPr>
            <p:ph type="pic" sz="quarter" idx="12"/>
          </p:nvPr>
        </p:nvSpPr>
        <p:spPr>
          <a:xfrm>
            <a:off x="1130969" y="735983"/>
            <a:ext cx="3866966" cy="5386034"/>
          </a:xfrm>
          <a:prstGeom prst="roundRect">
            <a:avLst>
              <a:gd name="adj" fmla="val 11012"/>
            </a:avLst>
          </a:prstGeom>
        </p:spPr>
        <p:txBody>
          <a:bodyPr>
            <a:normAutofit/>
          </a:bodyPr>
          <a:lstStyle>
            <a:lvl1pPr marL="0" indent="0">
              <a:buNone/>
              <a:defRPr sz="1100"/>
            </a:lvl1pPr>
          </a:lstStyle>
          <a:p>
            <a:endParaRPr lang="en-US" dirty="0"/>
          </a:p>
        </p:txBody>
      </p:sp>
    </p:spTree>
    <p:extLst>
      <p:ext uri="{BB962C8B-B14F-4D97-AF65-F5344CB8AC3E}">
        <p14:creationId xmlns:p14="http://schemas.microsoft.com/office/powerpoint/2010/main" val="298014978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grpId="0" nodeType="withEffect" nodePh="1">
                                  <p:stCondLst>
                                    <p:cond delay="0"/>
                                  </p:stCondLst>
                                  <p:endCondLst>
                                    <p:cond evt="begin" delay="0">
                                      <p:tn val="10"/>
                                    </p:cond>
                                  </p:end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Layout>
</file>

<file path=ppt/slideLayouts/slideLayout138.xml><?xml version="1.0" encoding="utf-8"?>
<p:sldLayout xmlns:a="http://schemas.openxmlformats.org/drawingml/2006/main" xmlns:r="http://schemas.openxmlformats.org/officeDocument/2006/relationships" xmlns:p="http://schemas.openxmlformats.org/presentationml/2006/main" userDrawn="1">
  <p:cSld name="9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E9C3D7-7524-486C-B0C0-178B9875E59A}"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Arial" panose="020B0604020202020204"/>
              <a:ea typeface="+mn-ea"/>
              <a:cs typeface="+mn-cs"/>
            </a:endParaRPr>
          </a:p>
        </p:txBody>
      </p:sp>
      <p:sp>
        <p:nvSpPr>
          <p:cNvPr id="4" name="Rounded Rectangle 3"/>
          <p:cNvSpPr/>
          <p:nvPr userDrawn="1"/>
        </p:nvSpPr>
        <p:spPr>
          <a:xfrm>
            <a:off x="297320" y="286100"/>
            <a:ext cx="4167104" cy="6327873"/>
          </a:xfrm>
          <a:prstGeom prst="roundRect">
            <a:avLst>
              <a:gd name="adj" fmla="val 56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5" name="Picture Placeholder 2"/>
          <p:cNvSpPr>
            <a:spLocks noGrp="1"/>
          </p:cNvSpPr>
          <p:nvPr>
            <p:ph type="pic" sz="quarter" idx="12"/>
          </p:nvPr>
        </p:nvSpPr>
        <p:spPr>
          <a:xfrm>
            <a:off x="928950" y="916736"/>
            <a:ext cx="2909403" cy="2889719"/>
          </a:xfrm>
          <a:prstGeom prst="roundRect">
            <a:avLst>
              <a:gd name="adj" fmla="val 11012"/>
            </a:avLst>
          </a:prstGeom>
        </p:spPr>
        <p:txBody>
          <a:bodyPr>
            <a:normAutofit/>
          </a:bodyPr>
          <a:lstStyle>
            <a:lvl1pPr marL="0" indent="0">
              <a:buNone/>
              <a:defRPr sz="1100"/>
            </a:lvl1pPr>
          </a:lstStyle>
          <a:p>
            <a:endParaRPr lang="en-US" dirty="0"/>
          </a:p>
        </p:txBody>
      </p:sp>
    </p:spTree>
    <p:extLst>
      <p:ext uri="{BB962C8B-B14F-4D97-AF65-F5344CB8AC3E}">
        <p14:creationId xmlns:p14="http://schemas.microsoft.com/office/powerpoint/2010/main" val="23173607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grpId="0" nodeType="withEffect" nodePh="1">
                                  <p:stCondLst>
                                    <p:cond delay="0"/>
                                  </p:stCondLst>
                                  <p:endCondLst>
                                    <p:cond evt="begin" delay="0">
                                      <p:tn val="10"/>
                                    </p:cond>
                                  </p:end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Layout>
</file>

<file path=ppt/slideLayouts/slideLayout139.xml><?xml version="1.0" encoding="utf-8"?>
<p:sldLayout xmlns:a="http://schemas.openxmlformats.org/drawingml/2006/main" xmlns:r="http://schemas.openxmlformats.org/officeDocument/2006/relationships" xmlns:p="http://schemas.openxmlformats.org/presentationml/2006/main" userDrawn="1">
  <p:cSld name="108_Title Only">
    <p:spTree>
      <p:nvGrpSpPr>
        <p:cNvPr id="1" name=""/>
        <p:cNvGrpSpPr/>
        <p:nvPr/>
      </p:nvGrpSpPr>
      <p:grpSpPr>
        <a:xfrm>
          <a:off x="0" y="0"/>
          <a:ext cx="0" cy="0"/>
          <a:chOff x="0" y="0"/>
          <a:chExt cx="0" cy="0"/>
        </a:xfrm>
      </p:grpSpPr>
      <p:sp>
        <p:nvSpPr>
          <p:cNvPr id="4" name="Rectangle 3"/>
          <p:cNvSpPr/>
          <p:nvPr userDrawn="1"/>
        </p:nvSpPr>
        <p:spPr>
          <a:xfrm>
            <a:off x="0" y="0"/>
            <a:ext cx="267865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5" name="Freeform 20"/>
          <p:cNvSpPr>
            <a:spLocks/>
          </p:cNvSpPr>
          <p:nvPr userDrawn="1"/>
        </p:nvSpPr>
        <p:spPr bwMode="auto">
          <a:xfrm>
            <a:off x="2065467" y="0"/>
            <a:ext cx="10126531" cy="6858000"/>
          </a:xfrm>
          <a:prstGeom prst="roundRect">
            <a:avLst>
              <a:gd name="adj" fmla="val 6325"/>
            </a:avLst>
          </a:prstGeom>
          <a:solidFill>
            <a:schemeClr val="bg1"/>
          </a:solidFill>
          <a:ln w="12700" cap="rnd">
            <a:noFill/>
          </a:ln>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 name="Picture Placeholder 2"/>
          <p:cNvSpPr>
            <a:spLocks noGrp="1"/>
          </p:cNvSpPr>
          <p:nvPr>
            <p:ph type="pic" sz="quarter" idx="14"/>
          </p:nvPr>
        </p:nvSpPr>
        <p:spPr>
          <a:xfrm>
            <a:off x="7327557" y="3552566"/>
            <a:ext cx="2755558" cy="1896764"/>
          </a:xfrm>
          <a:prstGeom prst="roundRect">
            <a:avLst>
              <a:gd name="adj" fmla="val 12428"/>
            </a:avLst>
          </a:prstGeom>
        </p:spPr>
        <p:txBody>
          <a:bodyPr>
            <a:normAutofit/>
          </a:bodyPr>
          <a:lstStyle>
            <a:lvl1pPr marL="0" indent="0">
              <a:buNone/>
              <a:defRPr sz="1100"/>
            </a:lvl1pPr>
          </a:lstStyle>
          <a:p>
            <a:endParaRPr lang="en-US" dirty="0"/>
          </a:p>
        </p:txBody>
      </p:sp>
    </p:spTree>
    <p:extLst>
      <p:ext uri="{BB962C8B-B14F-4D97-AF65-F5344CB8AC3E}">
        <p14:creationId xmlns:p14="http://schemas.microsoft.com/office/powerpoint/2010/main" val="370766168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nodePh="1">
                                  <p:stCondLst>
                                    <p:cond delay="0"/>
                                  </p:stCondLst>
                                  <p:endCondLst>
                                    <p:cond evt="begin" delay="0">
                                      <p:tn val="5"/>
                                    </p:cond>
                                  </p:end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11523047-2D2B-1F0E-354D-C34337C4857C}"/>
              </a:ext>
            </a:extLst>
          </p:cNvPr>
          <p:cNvSpPr>
            <a:spLocks noGrp="1"/>
          </p:cNvSpPr>
          <p:nvPr>
            <p:ph type="pic" sz="quarter" idx="10"/>
          </p:nvPr>
        </p:nvSpPr>
        <p:spPr>
          <a:xfrm>
            <a:off x="2218765" y="0"/>
            <a:ext cx="3877235" cy="5432612"/>
          </a:xfrm>
          <a:prstGeom prst="rect">
            <a:avLst/>
          </a:prstGeom>
          <a:pattFill prst="pct5">
            <a:fgClr>
              <a:schemeClr val="accent1"/>
            </a:fgClr>
            <a:bgClr>
              <a:schemeClr val="bg1"/>
            </a:bgClr>
          </a:pattFill>
        </p:spPr>
        <p:txBody>
          <a:bodyPr/>
          <a:lstStyle/>
          <a:p>
            <a:endParaRPr lang="en-ID"/>
          </a:p>
        </p:txBody>
      </p:sp>
    </p:spTree>
    <p:extLst>
      <p:ext uri="{BB962C8B-B14F-4D97-AF65-F5344CB8AC3E}">
        <p14:creationId xmlns:p14="http://schemas.microsoft.com/office/powerpoint/2010/main" val="228888781"/>
      </p:ext>
    </p:extLst>
  </p:cSld>
  <p:clrMapOvr>
    <a:overrideClrMapping bg1="lt1" tx1="dk1" bg2="lt2" tx2="dk2" accent1="accent1" accent2="accent2" accent3="accent3" accent4="accent4" accent5="accent5" accent6="accent6" hlink="hlink" folHlink="folHlink"/>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userDrawn="1">
  <p:cSld name="109_Title Only">
    <p:spTree>
      <p:nvGrpSpPr>
        <p:cNvPr id="1" name=""/>
        <p:cNvGrpSpPr/>
        <p:nvPr/>
      </p:nvGrpSpPr>
      <p:grpSpPr>
        <a:xfrm>
          <a:off x="0" y="0"/>
          <a:ext cx="0" cy="0"/>
          <a:chOff x="0" y="0"/>
          <a:chExt cx="0" cy="0"/>
        </a:xfrm>
      </p:grpSpPr>
      <p:sp>
        <p:nvSpPr>
          <p:cNvPr id="4" name="Rectangle 3"/>
          <p:cNvSpPr/>
          <p:nvPr userDrawn="1"/>
        </p:nvSpPr>
        <p:spPr>
          <a:xfrm>
            <a:off x="0" y="0"/>
            <a:ext cx="267865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5" name="Freeform 20"/>
          <p:cNvSpPr>
            <a:spLocks/>
          </p:cNvSpPr>
          <p:nvPr userDrawn="1"/>
        </p:nvSpPr>
        <p:spPr bwMode="auto">
          <a:xfrm>
            <a:off x="2065467" y="0"/>
            <a:ext cx="10126531" cy="6858000"/>
          </a:xfrm>
          <a:prstGeom prst="roundRect">
            <a:avLst>
              <a:gd name="adj" fmla="val 6325"/>
            </a:avLst>
          </a:prstGeom>
          <a:solidFill>
            <a:schemeClr val="bg1"/>
          </a:solidFill>
          <a:ln w="12700" cap="rnd">
            <a:noFill/>
          </a:ln>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 name="Picture Placeholder 2"/>
          <p:cNvSpPr>
            <a:spLocks noGrp="1"/>
          </p:cNvSpPr>
          <p:nvPr>
            <p:ph type="pic" sz="quarter" idx="14"/>
          </p:nvPr>
        </p:nvSpPr>
        <p:spPr>
          <a:xfrm>
            <a:off x="2860408" y="826298"/>
            <a:ext cx="2755558" cy="1896764"/>
          </a:xfrm>
          <a:prstGeom prst="roundRect">
            <a:avLst>
              <a:gd name="adj" fmla="val 12428"/>
            </a:avLst>
          </a:prstGeom>
        </p:spPr>
        <p:txBody>
          <a:bodyPr>
            <a:normAutofit/>
          </a:bodyPr>
          <a:lstStyle>
            <a:lvl1pPr marL="0" indent="0">
              <a:buNone/>
              <a:defRPr sz="1100"/>
            </a:lvl1pPr>
          </a:lstStyle>
          <a:p>
            <a:endParaRPr lang="en-US" dirty="0"/>
          </a:p>
        </p:txBody>
      </p:sp>
    </p:spTree>
    <p:extLst>
      <p:ext uri="{BB962C8B-B14F-4D97-AF65-F5344CB8AC3E}">
        <p14:creationId xmlns:p14="http://schemas.microsoft.com/office/powerpoint/2010/main" val="345330364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nodePh="1">
                                  <p:stCondLst>
                                    <p:cond delay="0"/>
                                  </p:stCondLst>
                                  <p:endCondLst>
                                    <p:cond evt="begin" delay="0">
                                      <p:tn val="5"/>
                                    </p:cond>
                                  </p:end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Layout>
</file>

<file path=ppt/slideLayouts/slideLayout141.xml><?xml version="1.0" encoding="utf-8"?>
<p:sldLayout xmlns:a="http://schemas.openxmlformats.org/drawingml/2006/main" xmlns:r="http://schemas.openxmlformats.org/officeDocument/2006/relationships" xmlns:p="http://schemas.openxmlformats.org/presentationml/2006/main" userDrawn="1">
  <p:cSld name="110_Title Only">
    <p:spTree>
      <p:nvGrpSpPr>
        <p:cNvPr id="1" name=""/>
        <p:cNvGrpSpPr/>
        <p:nvPr/>
      </p:nvGrpSpPr>
      <p:grpSpPr>
        <a:xfrm>
          <a:off x="0" y="0"/>
          <a:ext cx="0" cy="0"/>
          <a:chOff x="0" y="0"/>
          <a:chExt cx="0" cy="0"/>
        </a:xfrm>
      </p:grpSpPr>
      <p:sp>
        <p:nvSpPr>
          <p:cNvPr id="3" name="Picture Placeholder 2"/>
          <p:cNvSpPr>
            <a:spLocks noGrp="1"/>
          </p:cNvSpPr>
          <p:nvPr>
            <p:ph type="pic" sz="quarter" idx="13"/>
          </p:nvPr>
        </p:nvSpPr>
        <p:spPr>
          <a:xfrm>
            <a:off x="441629" y="4513609"/>
            <a:ext cx="723292" cy="723292"/>
          </a:xfrm>
          <a:prstGeom prst="ellipse">
            <a:avLst/>
          </a:prstGeom>
        </p:spPr>
        <p:txBody>
          <a:bodyPr>
            <a:normAutofit/>
          </a:bodyPr>
          <a:lstStyle>
            <a:lvl1pPr marL="0" indent="0">
              <a:buNone/>
              <a:defRPr sz="1100"/>
            </a:lvl1pPr>
          </a:lstStyle>
          <a:p>
            <a:endParaRPr lang="en-US" dirty="0"/>
          </a:p>
        </p:txBody>
      </p:sp>
    </p:spTree>
    <p:extLst>
      <p:ext uri="{BB962C8B-B14F-4D97-AF65-F5344CB8AC3E}">
        <p14:creationId xmlns:p14="http://schemas.microsoft.com/office/powerpoint/2010/main" val="36675895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nodePh="1">
                                  <p:stCondLst>
                                    <p:cond delay="0"/>
                                  </p:stCondLst>
                                  <p:endCondLst>
                                    <p:cond evt="begin" delay="0">
                                      <p:tn val="5"/>
                                    </p:cond>
                                  </p:end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Layout>
</file>

<file path=ppt/slideLayouts/slideLayout142.xml><?xml version="1.0" encoding="utf-8"?>
<p:sldLayout xmlns:a="http://schemas.openxmlformats.org/drawingml/2006/main" xmlns:r="http://schemas.openxmlformats.org/officeDocument/2006/relationships" xmlns:p="http://schemas.openxmlformats.org/presentationml/2006/main" userDrawn="1">
  <p:cSld name="111_Title Only">
    <p:spTree>
      <p:nvGrpSpPr>
        <p:cNvPr id="1" name=""/>
        <p:cNvGrpSpPr/>
        <p:nvPr/>
      </p:nvGrpSpPr>
      <p:grpSpPr>
        <a:xfrm>
          <a:off x="0" y="0"/>
          <a:ext cx="0" cy="0"/>
          <a:chOff x="0" y="0"/>
          <a:chExt cx="0" cy="0"/>
        </a:xfrm>
      </p:grpSpPr>
      <p:sp>
        <p:nvSpPr>
          <p:cNvPr id="3" name="Picture Placeholder 2"/>
          <p:cNvSpPr>
            <a:spLocks noGrp="1"/>
          </p:cNvSpPr>
          <p:nvPr>
            <p:ph type="pic" sz="quarter" idx="13"/>
          </p:nvPr>
        </p:nvSpPr>
        <p:spPr>
          <a:xfrm>
            <a:off x="1851975" y="437554"/>
            <a:ext cx="723292" cy="723292"/>
          </a:xfrm>
          <a:prstGeom prst="ellipse">
            <a:avLst/>
          </a:prstGeom>
        </p:spPr>
        <p:txBody>
          <a:bodyPr>
            <a:normAutofit/>
          </a:bodyPr>
          <a:lstStyle>
            <a:lvl1pPr marL="0" indent="0">
              <a:buNone/>
              <a:defRPr sz="1100"/>
            </a:lvl1pPr>
          </a:lstStyle>
          <a:p>
            <a:endParaRPr lang="en-US" dirty="0"/>
          </a:p>
        </p:txBody>
      </p:sp>
    </p:spTree>
    <p:extLst>
      <p:ext uri="{BB962C8B-B14F-4D97-AF65-F5344CB8AC3E}">
        <p14:creationId xmlns:p14="http://schemas.microsoft.com/office/powerpoint/2010/main" val="52695021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nodePh="1">
                                  <p:stCondLst>
                                    <p:cond delay="0"/>
                                  </p:stCondLst>
                                  <p:endCondLst>
                                    <p:cond evt="begin" delay="0">
                                      <p:tn val="5"/>
                                    </p:cond>
                                  </p:end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Layout>
</file>

<file path=ppt/slideLayouts/slideLayout143.xml><?xml version="1.0" encoding="utf-8"?>
<p:sldLayout xmlns:a="http://schemas.openxmlformats.org/drawingml/2006/main" xmlns:r="http://schemas.openxmlformats.org/officeDocument/2006/relationships" xmlns:p="http://schemas.openxmlformats.org/presentationml/2006/main" userDrawn="1">
  <p:cSld name="112_Title Only">
    <p:spTree>
      <p:nvGrpSpPr>
        <p:cNvPr id="1" name=""/>
        <p:cNvGrpSpPr/>
        <p:nvPr/>
      </p:nvGrpSpPr>
      <p:grpSpPr>
        <a:xfrm>
          <a:off x="0" y="0"/>
          <a:ext cx="0" cy="0"/>
          <a:chOff x="0" y="0"/>
          <a:chExt cx="0" cy="0"/>
        </a:xfrm>
      </p:grpSpPr>
      <p:sp>
        <p:nvSpPr>
          <p:cNvPr id="3" name="Picture Placeholder 2"/>
          <p:cNvSpPr>
            <a:spLocks noGrp="1"/>
          </p:cNvSpPr>
          <p:nvPr>
            <p:ph type="pic" sz="quarter" idx="13"/>
          </p:nvPr>
        </p:nvSpPr>
        <p:spPr>
          <a:xfrm>
            <a:off x="1851975" y="437554"/>
            <a:ext cx="723292" cy="723292"/>
          </a:xfrm>
          <a:prstGeom prst="ellipse">
            <a:avLst/>
          </a:prstGeom>
        </p:spPr>
        <p:txBody>
          <a:bodyPr>
            <a:normAutofit/>
          </a:bodyPr>
          <a:lstStyle>
            <a:lvl1pPr marL="0" indent="0">
              <a:buNone/>
              <a:defRPr sz="1100"/>
            </a:lvl1pPr>
          </a:lstStyle>
          <a:p>
            <a:endParaRPr lang="en-US" dirty="0"/>
          </a:p>
        </p:txBody>
      </p:sp>
      <p:sp>
        <p:nvSpPr>
          <p:cNvPr id="7" name="Picture Placeholder 2"/>
          <p:cNvSpPr>
            <a:spLocks noGrp="1"/>
          </p:cNvSpPr>
          <p:nvPr>
            <p:ph type="pic" sz="quarter" idx="14"/>
          </p:nvPr>
        </p:nvSpPr>
        <p:spPr>
          <a:xfrm>
            <a:off x="2923675" y="2911642"/>
            <a:ext cx="1010652" cy="685800"/>
          </a:xfrm>
          <a:prstGeom prst="roundRect">
            <a:avLst>
              <a:gd name="adj" fmla="val 12428"/>
            </a:avLst>
          </a:prstGeom>
        </p:spPr>
        <p:txBody>
          <a:bodyPr>
            <a:normAutofit/>
          </a:bodyPr>
          <a:lstStyle>
            <a:lvl1pPr marL="0" indent="0">
              <a:buNone/>
              <a:defRPr sz="1100"/>
            </a:lvl1pPr>
          </a:lstStyle>
          <a:p>
            <a:endParaRPr lang="en-US" dirty="0"/>
          </a:p>
        </p:txBody>
      </p:sp>
      <p:sp>
        <p:nvSpPr>
          <p:cNvPr id="8" name="Picture Placeholder 2"/>
          <p:cNvSpPr>
            <a:spLocks noGrp="1"/>
          </p:cNvSpPr>
          <p:nvPr>
            <p:ph type="pic" sz="quarter" idx="15"/>
          </p:nvPr>
        </p:nvSpPr>
        <p:spPr>
          <a:xfrm>
            <a:off x="4247149" y="2911642"/>
            <a:ext cx="1010652" cy="685800"/>
          </a:xfrm>
          <a:prstGeom prst="roundRect">
            <a:avLst>
              <a:gd name="adj" fmla="val 12428"/>
            </a:avLst>
          </a:prstGeom>
        </p:spPr>
        <p:txBody>
          <a:bodyPr>
            <a:normAutofit/>
          </a:bodyPr>
          <a:lstStyle>
            <a:lvl1pPr marL="0" indent="0">
              <a:buNone/>
              <a:defRPr sz="1100"/>
            </a:lvl1pPr>
          </a:lstStyle>
          <a:p>
            <a:endParaRPr lang="en-US" dirty="0"/>
          </a:p>
        </p:txBody>
      </p:sp>
      <p:sp>
        <p:nvSpPr>
          <p:cNvPr id="9" name="Picture Placeholder 2"/>
          <p:cNvSpPr>
            <a:spLocks noGrp="1"/>
          </p:cNvSpPr>
          <p:nvPr>
            <p:ph type="pic" sz="quarter" idx="16"/>
          </p:nvPr>
        </p:nvSpPr>
        <p:spPr>
          <a:xfrm>
            <a:off x="5570623" y="2911642"/>
            <a:ext cx="1010652" cy="685800"/>
          </a:xfrm>
          <a:prstGeom prst="roundRect">
            <a:avLst>
              <a:gd name="adj" fmla="val 12428"/>
            </a:avLst>
          </a:prstGeom>
        </p:spPr>
        <p:txBody>
          <a:bodyPr>
            <a:normAutofit/>
          </a:bodyPr>
          <a:lstStyle>
            <a:lvl1pPr marL="0" indent="0">
              <a:buNone/>
              <a:defRPr sz="1100"/>
            </a:lvl1pPr>
          </a:lstStyle>
          <a:p>
            <a:endParaRPr lang="en-US" dirty="0"/>
          </a:p>
        </p:txBody>
      </p:sp>
      <p:sp>
        <p:nvSpPr>
          <p:cNvPr id="10" name="Picture Placeholder 2"/>
          <p:cNvSpPr>
            <a:spLocks noGrp="1"/>
          </p:cNvSpPr>
          <p:nvPr>
            <p:ph type="pic" sz="quarter" idx="17"/>
          </p:nvPr>
        </p:nvSpPr>
        <p:spPr>
          <a:xfrm>
            <a:off x="6894098" y="2911642"/>
            <a:ext cx="1010652" cy="685800"/>
          </a:xfrm>
          <a:prstGeom prst="roundRect">
            <a:avLst>
              <a:gd name="adj" fmla="val 12428"/>
            </a:avLst>
          </a:prstGeom>
        </p:spPr>
        <p:txBody>
          <a:bodyPr>
            <a:normAutofit/>
          </a:bodyPr>
          <a:lstStyle>
            <a:lvl1pPr marL="0" indent="0">
              <a:buNone/>
              <a:defRPr sz="1100"/>
            </a:lvl1pPr>
          </a:lstStyle>
          <a:p>
            <a:endParaRPr lang="en-US" dirty="0"/>
          </a:p>
        </p:txBody>
      </p:sp>
    </p:spTree>
    <p:extLst>
      <p:ext uri="{BB962C8B-B14F-4D97-AF65-F5344CB8AC3E}">
        <p14:creationId xmlns:p14="http://schemas.microsoft.com/office/powerpoint/2010/main" val="206173208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nodePh="1">
                                  <p:stCondLst>
                                    <p:cond delay="0"/>
                                  </p:stCondLst>
                                  <p:endCondLst>
                                    <p:cond evt="begin" delay="0">
                                      <p:tn val="5"/>
                                    </p:cond>
                                  </p:end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grpId="0" nodeType="withEffect" nodePh="1">
                                  <p:stCondLst>
                                    <p:cond delay="0"/>
                                  </p:stCondLst>
                                  <p:endCondLst>
                                    <p:cond evt="begin" delay="0">
                                      <p:tn val="10"/>
                                    </p:cond>
                                  </p:end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par>
                                <p:cTn id="15" presetID="53" presetClass="entr" presetSubtype="16" fill="hold" grpId="0" nodeType="withEffect" nodePh="1">
                                  <p:stCondLst>
                                    <p:cond delay="0"/>
                                  </p:stCondLst>
                                  <p:endCondLst>
                                    <p:cond evt="begin" delay="0">
                                      <p:tn val="15"/>
                                    </p:cond>
                                  </p:end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par>
                                <p:cTn id="20" presetID="53" presetClass="entr" presetSubtype="16" fill="hold" grpId="0" nodeType="withEffect" nodePh="1">
                                  <p:stCondLst>
                                    <p:cond delay="0"/>
                                  </p:stCondLst>
                                  <p:endCondLst>
                                    <p:cond evt="begin" delay="0">
                                      <p:tn val="20"/>
                                    </p:cond>
                                  </p:endCondLst>
                                  <p:childTnLst>
                                    <p:set>
                                      <p:cBhvr>
                                        <p:cTn id="21" dur="1" fill="hold">
                                          <p:stCondLst>
                                            <p:cond delay="0"/>
                                          </p:stCondLst>
                                        </p:cTn>
                                        <p:tgtEl>
                                          <p:spTgt spid="9"/>
                                        </p:tgtEl>
                                        <p:attrNameLst>
                                          <p:attrName>style.visibility</p:attrName>
                                        </p:attrNameLst>
                                      </p:cBhvr>
                                      <p:to>
                                        <p:strVal val="visible"/>
                                      </p:to>
                                    </p:set>
                                    <p:anim calcmode="lin" valueType="num">
                                      <p:cBhvr>
                                        <p:cTn id="22" dur="500" fill="hold"/>
                                        <p:tgtEl>
                                          <p:spTgt spid="9"/>
                                        </p:tgtEl>
                                        <p:attrNameLst>
                                          <p:attrName>ppt_w</p:attrName>
                                        </p:attrNameLst>
                                      </p:cBhvr>
                                      <p:tavLst>
                                        <p:tav tm="0">
                                          <p:val>
                                            <p:fltVal val="0"/>
                                          </p:val>
                                        </p:tav>
                                        <p:tav tm="100000">
                                          <p:val>
                                            <p:strVal val="#ppt_w"/>
                                          </p:val>
                                        </p:tav>
                                      </p:tavLst>
                                    </p:anim>
                                    <p:anim calcmode="lin" valueType="num">
                                      <p:cBhvr>
                                        <p:cTn id="23" dur="500" fill="hold"/>
                                        <p:tgtEl>
                                          <p:spTgt spid="9"/>
                                        </p:tgtEl>
                                        <p:attrNameLst>
                                          <p:attrName>ppt_h</p:attrName>
                                        </p:attrNameLst>
                                      </p:cBhvr>
                                      <p:tavLst>
                                        <p:tav tm="0">
                                          <p:val>
                                            <p:fltVal val="0"/>
                                          </p:val>
                                        </p:tav>
                                        <p:tav tm="100000">
                                          <p:val>
                                            <p:strVal val="#ppt_h"/>
                                          </p:val>
                                        </p:tav>
                                      </p:tavLst>
                                    </p:anim>
                                    <p:animEffect transition="in" filter="fade">
                                      <p:cBhvr>
                                        <p:cTn id="24" dur="500"/>
                                        <p:tgtEl>
                                          <p:spTgt spid="9"/>
                                        </p:tgtEl>
                                      </p:cBhvr>
                                    </p:animEffect>
                                  </p:childTnLst>
                                </p:cTn>
                              </p:par>
                              <p:par>
                                <p:cTn id="25" presetID="53" presetClass="entr" presetSubtype="16" fill="hold" grpId="0" nodeType="withEffect" nodePh="1">
                                  <p:stCondLst>
                                    <p:cond delay="0"/>
                                  </p:stCondLst>
                                  <p:endCondLst>
                                    <p:cond evt="begin" delay="0">
                                      <p:tn val="25"/>
                                    </p:cond>
                                  </p:endCondLst>
                                  <p:childTnLst>
                                    <p:set>
                                      <p:cBhvr>
                                        <p:cTn id="26" dur="1" fill="hold">
                                          <p:stCondLst>
                                            <p:cond delay="0"/>
                                          </p:stCondLst>
                                        </p:cTn>
                                        <p:tgtEl>
                                          <p:spTgt spid="10"/>
                                        </p:tgtEl>
                                        <p:attrNameLst>
                                          <p:attrName>style.visibility</p:attrName>
                                        </p:attrNameLst>
                                      </p:cBhvr>
                                      <p:to>
                                        <p:strVal val="visible"/>
                                      </p:to>
                                    </p:set>
                                    <p:anim calcmode="lin" valueType="num">
                                      <p:cBhvr>
                                        <p:cTn id="27" dur="500" fill="hold"/>
                                        <p:tgtEl>
                                          <p:spTgt spid="10"/>
                                        </p:tgtEl>
                                        <p:attrNameLst>
                                          <p:attrName>ppt_w</p:attrName>
                                        </p:attrNameLst>
                                      </p:cBhvr>
                                      <p:tavLst>
                                        <p:tav tm="0">
                                          <p:val>
                                            <p:fltVal val="0"/>
                                          </p:val>
                                        </p:tav>
                                        <p:tav tm="100000">
                                          <p:val>
                                            <p:strVal val="#ppt_w"/>
                                          </p:val>
                                        </p:tav>
                                      </p:tavLst>
                                    </p:anim>
                                    <p:anim calcmode="lin" valueType="num">
                                      <p:cBhvr>
                                        <p:cTn id="28" dur="500" fill="hold"/>
                                        <p:tgtEl>
                                          <p:spTgt spid="10"/>
                                        </p:tgtEl>
                                        <p:attrNameLst>
                                          <p:attrName>ppt_h</p:attrName>
                                        </p:attrNameLst>
                                      </p:cBhvr>
                                      <p:tavLst>
                                        <p:tav tm="0">
                                          <p:val>
                                            <p:fltVal val="0"/>
                                          </p:val>
                                        </p:tav>
                                        <p:tav tm="100000">
                                          <p:val>
                                            <p:strVal val="#ppt_h"/>
                                          </p:val>
                                        </p:tav>
                                      </p:tavLst>
                                    </p:anim>
                                    <p:animEffect transition="in" filter="fade">
                                      <p:cBhvr>
                                        <p:cTn id="2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8" grpId="0"/>
      <p:bldP spid="9" grpId="0"/>
      <p:bldP spid="10" grpId="0"/>
    </p:bldLst>
  </p:timing>
</p:sldLayout>
</file>

<file path=ppt/slideLayouts/slideLayout144.xml><?xml version="1.0" encoding="utf-8"?>
<p:sldLayout xmlns:a="http://schemas.openxmlformats.org/drawingml/2006/main" xmlns:r="http://schemas.openxmlformats.org/officeDocument/2006/relationships" xmlns:p="http://schemas.openxmlformats.org/presentationml/2006/main" userDrawn="1">
  <p:cSld name="113_Title Only">
    <p:spTree>
      <p:nvGrpSpPr>
        <p:cNvPr id="1" name=""/>
        <p:cNvGrpSpPr/>
        <p:nvPr/>
      </p:nvGrpSpPr>
      <p:grpSpPr>
        <a:xfrm>
          <a:off x="0" y="0"/>
          <a:ext cx="0" cy="0"/>
          <a:chOff x="0" y="0"/>
          <a:chExt cx="0" cy="0"/>
        </a:xfrm>
      </p:grpSpPr>
      <p:sp>
        <p:nvSpPr>
          <p:cNvPr id="7" name="Picture Placeholder 2"/>
          <p:cNvSpPr>
            <a:spLocks noGrp="1"/>
          </p:cNvSpPr>
          <p:nvPr>
            <p:ph type="pic" sz="quarter" idx="14"/>
          </p:nvPr>
        </p:nvSpPr>
        <p:spPr>
          <a:xfrm>
            <a:off x="2923675" y="2911642"/>
            <a:ext cx="1010652" cy="685800"/>
          </a:xfrm>
          <a:prstGeom prst="roundRect">
            <a:avLst>
              <a:gd name="adj" fmla="val 12428"/>
            </a:avLst>
          </a:prstGeom>
        </p:spPr>
        <p:txBody>
          <a:bodyPr>
            <a:normAutofit/>
          </a:bodyPr>
          <a:lstStyle>
            <a:lvl1pPr marL="0" indent="0">
              <a:buNone/>
              <a:defRPr sz="1100"/>
            </a:lvl1pPr>
          </a:lstStyle>
          <a:p>
            <a:endParaRPr lang="en-US" dirty="0"/>
          </a:p>
        </p:txBody>
      </p:sp>
      <p:sp>
        <p:nvSpPr>
          <p:cNvPr id="8" name="Picture Placeholder 2"/>
          <p:cNvSpPr>
            <a:spLocks noGrp="1"/>
          </p:cNvSpPr>
          <p:nvPr>
            <p:ph type="pic" sz="quarter" idx="15"/>
          </p:nvPr>
        </p:nvSpPr>
        <p:spPr>
          <a:xfrm>
            <a:off x="4247149" y="2911642"/>
            <a:ext cx="1010652" cy="685800"/>
          </a:xfrm>
          <a:prstGeom prst="roundRect">
            <a:avLst>
              <a:gd name="adj" fmla="val 12428"/>
            </a:avLst>
          </a:prstGeom>
        </p:spPr>
        <p:txBody>
          <a:bodyPr>
            <a:normAutofit/>
          </a:bodyPr>
          <a:lstStyle>
            <a:lvl1pPr marL="0" indent="0">
              <a:buNone/>
              <a:defRPr sz="1100"/>
            </a:lvl1pPr>
          </a:lstStyle>
          <a:p>
            <a:endParaRPr lang="en-US" dirty="0"/>
          </a:p>
        </p:txBody>
      </p:sp>
      <p:sp>
        <p:nvSpPr>
          <p:cNvPr id="9" name="Picture Placeholder 2"/>
          <p:cNvSpPr>
            <a:spLocks noGrp="1"/>
          </p:cNvSpPr>
          <p:nvPr>
            <p:ph type="pic" sz="quarter" idx="16"/>
          </p:nvPr>
        </p:nvSpPr>
        <p:spPr>
          <a:xfrm>
            <a:off x="5570623" y="2911642"/>
            <a:ext cx="1010652" cy="685800"/>
          </a:xfrm>
          <a:prstGeom prst="roundRect">
            <a:avLst>
              <a:gd name="adj" fmla="val 12428"/>
            </a:avLst>
          </a:prstGeom>
        </p:spPr>
        <p:txBody>
          <a:bodyPr>
            <a:normAutofit/>
          </a:bodyPr>
          <a:lstStyle>
            <a:lvl1pPr marL="0" indent="0">
              <a:buNone/>
              <a:defRPr sz="1100"/>
            </a:lvl1pPr>
          </a:lstStyle>
          <a:p>
            <a:endParaRPr lang="en-US" dirty="0"/>
          </a:p>
        </p:txBody>
      </p:sp>
      <p:sp>
        <p:nvSpPr>
          <p:cNvPr id="10" name="Picture Placeholder 2"/>
          <p:cNvSpPr>
            <a:spLocks noGrp="1"/>
          </p:cNvSpPr>
          <p:nvPr>
            <p:ph type="pic" sz="quarter" idx="17"/>
          </p:nvPr>
        </p:nvSpPr>
        <p:spPr>
          <a:xfrm>
            <a:off x="6894098" y="2911642"/>
            <a:ext cx="1010652" cy="685800"/>
          </a:xfrm>
          <a:prstGeom prst="roundRect">
            <a:avLst>
              <a:gd name="adj" fmla="val 12428"/>
            </a:avLst>
          </a:prstGeom>
        </p:spPr>
        <p:txBody>
          <a:bodyPr>
            <a:normAutofit/>
          </a:bodyPr>
          <a:lstStyle>
            <a:lvl1pPr marL="0" indent="0">
              <a:buNone/>
              <a:defRPr sz="1100"/>
            </a:lvl1pPr>
          </a:lstStyle>
          <a:p>
            <a:endParaRPr lang="en-US" dirty="0"/>
          </a:p>
        </p:txBody>
      </p:sp>
      <p:sp>
        <p:nvSpPr>
          <p:cNvPr id="12" name="Picture Placeholder 2"/>
          <p:cNvSpPr>
            <a:spLocks noGrp="1"/>
          </p:cNvSpPr>
          <p:nvPr>
            <p:ph type="pic" sz="quarter" idx="18"/>
          </p:nvPr>
        </p:nvSpPr>
        <p:spPr>
          <a:xfrm>
            <a:off x="8980382" y="4752474"/>
            <a:ext cx="2442407" cy="1215190"/>
          </a:xfrm>
          <a:prstGeom prst="roundRect">
            <a:avLst>
              <a:gd name="adj" fmla="val 12428"/>
            </a:avLst>
          </a:prstGeom>
        </p:spPr>
        <p:txBody>
          <a:bodyPr>
            <a:normAutofit/>
          </a:bodyPr>
          <a:lstStyle>
            <a:lvl1pPr marL="0" indent="0">
              <a:buNone/>
              <a:defRPr sz="1100"/>
            </a:lvl1pPr>
          </a:lstStyle>
          <a:p>
            <a:endParaRPr lang="en-US" dirty="0"/>
          </a:p>
        </p:txBody>
      </p:sp>
    </p:spTree>
    <p:extLst>
      <p:ext uri="{BB962C8B-B14F-4D97-AF65-F5344CB8AC3E}">
        <p14:creationId xmlns:p14="http://schemas.microsoft.com/office/powerpoint/2010/main" val="234838346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nodePh="1">
                                  <p:stCondLst>
                                    <p:cond delay="0"/>
                                  </p:stCondLst>
                                  <p:endCondLst>
                                    <p:cond evt="begin" delay="0">
                                      <p:tn val="5"/>
                                    </p:cond>
                                  </p:end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grpId="0" nodeType="withEffect" nodePh="1">
                                  <p:stCondLst>
                                    <p:cond delay="0"/>
                                  </p:stCondLst>
                                  <p:endCondLst>
                                    <p:cond evt="begin" delay="0">
                                      <p:tn val="10"/>
                                    </p:cond>
                                  </p:end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par>
                                <p:cTn id="15" presetID="53" presetClass="entr" presetSubtype="16" fill="hold" grpId="0" nodeType="withEffect" nodePh="1">
                                  <p:stCondLst>
                                    <p:cond delay="0"/>
                                  </p:stCondLst>
                                  <p:endCondLst>
                                    <p:cond evt="begin" delay="0">
                                      <p:tn val="15"/>
                                    </p:cond>
                                  </p:end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par>
                                <p:cTn id="20" presetID="53" presetClass="entr" presetSubtype="16" fill="hold" grpId="0" nodeType="withEffect" nodePh="1">
                                  <p:stCondLst>
                                    <p:cond delay="0"/>
                                  </p:stCondLst>
                                  <p:endCondLst>
                                    <p:cond evt="begin" delay="0">
                                      <p:tn val="20"/>
                                    </p:cond>
                                  </p:endCondLst>
                                  <p:childTnLst>
                                    <p:set>
                                      <p:cBhvr>
                                        <p:cTn id="21" dur="1" fill="hold">
                                          <p:stCondLst>
                                            <p:cond delay="0"/>
                                          </p:stCondLst>
                                        </p:cTn>
                                        <p:tgtEl>
                                          <p:spTgt spid="10"/>
                                        </p:tgtEl>
                                        <p:attrNameLst>
                                          <p:attrName>style.visibility</p:attrName>
                                        </p:attrNameLst>
                                      </p:cBhvr>
                                      <p:to>
                                        <p:strVal val="visible"/>
                                      </p:to>
                                    </p:set>
                                    <p:anim calcmode="lin" valueType="num">
                                      <p:cBhvr>
                                        <p:cTn id="22" dur="500" fill="hold"/>
                                        <p:tgtEl>
                                          <p:spTgt spid="10"/>
                                        </p:tgtEl>
                                        <p:attrNameLst>
                                          <p:attrName>ppt_w</p:attrName>
                                        </p:attrNameLst>
                                      </p:cBhvr>
                                      <p:tavLst>
                                        <p:tav tm="0">
                                          <p:val>
                                            <p:fltVal val="0"/>
                                          </p:val>
                                        </p:tav>
                                        <p:tav tm="100000">
                                          <p:val>
                                            <p:strVal val="#ppt_w"/>
                                          </p:val>
                                        </p:tav>
                                      </p:tavLst>
                                    </p:anim>
                                    <p:anim calcmode="lin" valueType="num">
                                      <p:cBhvr>
                                        <p:cTn id="23" dur="500" fill="hold"/>
                                        <p:tgtEl>
                                          <p:spTgt spid="10"/>
                                        </p:tgtEl>
                                        <p:attrNameLst>
                                          <p:attrName>ppt_h</p:attrName>
                                        </p:attrNameLst>
                                      </p:cBhvr>
                                      <p:tavLst>
                                        <p:tav tm="0">
                                          <p:val>
                                            <p:fltVal val="0"/>
                                          </p:val>
                                        </p:tav>
                                        <p:tav tm="100000">
                                          <p:val>
                                            <p:strVal val="#ppt_h"/>
                                          </p:val>
                                        </p:tav>
                                      </p:tavLst>
                                    </p:anim>
                                    <p:animEffect transition="in" filter="fade">
                                      <p:cBhvr>
                                        <p:cTn id="24" dur="500"/>
                                        <p:tgtEl>
                                          <p:spTgt spid="10"/>
                                        </p:tgtEl>
                                      </p:cBhvr>
                                    </p:animEffect>
                                  </p:childTnLst>
                                </p:cTn>
                              </p:par>
                              <p:par>
                                <p:cTn id="25" presetID="53" presetClass="entr" presetSubtype="16" fill="hold" grpId="0" nodeType="withEffect" nodePh="1">
                                  <p:stCondLst>
                                    <p:cond delay="0"/>
                                  </p:stCondLst>
                                  <p:endCondLst>
                                    <p:cond evt="begin" delay="0">
                                      <p:tn val="25"/>
                                    </p:cond>
                                  </p:endCondLst>
                                  <p:childTnLst>
                                    <p:set>
                                      <p:cBhvr>
                                        <p:cTn id="26" dur="1" fill="hold">
                                          <p:stCondLst>
                                            <p:cond delay="0"/>
                                          </p:stCondLst>
                                        </p:cTn>
                                        <p:tgtEl>
                                          <p:spTgt spid="12"/>
                                        </p:tgtEl>
                                        <p:attrNameLst>
                                          <p:attrName>style.visibility</p:attrName>
                                        </p:attrNameLst>
                                      </p:cBhvr>
                                      <p:to>
                                        <p:strVal val="visible"/>
                                      </p:to>
                                    </p:set>
                                    <p:anim calcmode="lin" valueType="num">
                                      <p:cBhvr>
                                        <p:cTn id="27" dur="500" fill="hold"/>
                                        <p:tgtEl>
                                          <p:spTgt spid="12"/>
                                        </p:tgtEl>
                                        <p:attrNameLst>
                                          <p:attrName>ppt_w</p:attrName>
                                        </p:attrNameLst>
                                      </p:cBhvr>
                                      <p:tavLst>
                                        <p:tav tm="0">
                                          <p:val>
                                            <p:fltVal val="0"/>
                                          </p:val>
                                        </p:tav>
                                        <p:tav tm="100000">
                                          <p:val>
                                            <p:strVal val="#ppt_w"/>
                                          </p:val>
                                        </p:tav>
                                      </p:tavLst>
                                    </p:anim>
                                    <p:anim calcmode="lin" valueType="num">
                                      <p:cBhvr>
                                        <p:cTn id="28" dur="500" fill="hold"/>
                                        <p:tgtEl>
                                          <p:spTgt spid="12"/>
                                        </p:tgtEl>
                                        <p:attrNameLst>
                                          <p:attrName>ppt_h</p:attrName>
                                        </p:attrNameLst>
                                      </p:cBhvr>
                                      <p:tavLst>
                                        <p:tav tm="0">
                                          <p:val>
                                            <p:fltVal val="0"/>
                                          </p:val>
                                        </p:tav>
                                        <p:tav tm="100000">
                                          <p:val>
                                            <p:strVal val="#ppt_h"/>
                                          </p:val>
                                        </p:tav>
                                      </p:tavLst>
                                    </p:anim>
                                    <p:animEffect transition="in" filter="fade">
                                      <p:cBhvr>
                                        <p:cTn id="2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2" grpId="0"/>
    </p:bldLst>
  </p:timing>
</p:sldLayout>
</file>

<file path=ppt/slideLayouts/slideLayout145.xml><?xml version="1.0" encoding="utf-8"?>
<p:sldLayout xmlns:a="http://schemas.openxmlformats.org/drawingml/2006/main" xmlns:r="http://schemas.openxmlformats.org/officeDocument/2006/relationships" xmlns:p="http://schemas.openxmlformats.org/presentationml/2006/main" userDrawn="1">
  <p:cSld name="114_Title Only">
    <p:spTree>
      <p:nvGrpSpPr>
        <p:cNvPr id="1" name=""/>
        <p:cNvGrpSpPr/>
        <p:nvPr/>
      </p:nvGrpSpPr>
      <p:grpSpPr>
        <a:xfrm>
          <a:off x="0" y="0"/>
          <a:ext cx="0" cy="0"/>
          <a:chOff x="0" y="0"/>
          <a:chExt cx="0" cy="0"/>
        </a:xfrm>
      </p:grpSpPr>
      <p:sp>
        <p:nvSpPr>
          <p:cNvPr id="3" name="Picture Placeholder 2"/>
          <p:cNvSpPr>
            <a:spLocks noGrp="1"/>
          </p:cNvSpPr>
          <p:nvPr>
            <p:ph type="pic" sz="quarter" idx="13"/>
          </p:nvPr>
        </p:nvSpPr>
        <p:spPr>
          <a:xfrm>
            <a:off x="1957333" y="623008"/>
            <a:ext cx="931472" cy="931472"/>
          </a:xfrm>
          <a:prstGeom prst="ellipse">
            <a:avLst/>
          </a:prstGeom>
        </p:spPr>
        <p:txBody>
          <a:bodyPr>
            <a:normAutofit/>
          </a:bodyPr>
          <a:lstStyle>
            <a:lvl1pPr marL="0" indent="0">
              <a:buNone/>
              <a:defRPr sz="1100"/>
            </a:lvl1pPr>
          </a:lstStyle>
          <a:p>
            <a:endParaRPr lang="en-US" dirty="0"/>
          </a:p>
        </p:txBody>
      </p:sp>
    </p:spTree>
    <p:extLst>
      <p:ext uri="{BB962C8B-B14F-4D97-AF65-F5344CB8AC3E}">
        <p14:creationId xmlns:p14="http://schemas.microsoft.com/office/powerpoint/2010/main" val="268536511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nodePh="1">
                                  <p:stCondLst>
                                    <p:cond delay="0"/>
                                  </p:stCondLst>
                                  <p:endCondLst>
                                    <p:cond evt="begin" delay="0">
                                      <p:tn val="5"/>
                                    </p:cond>
                                  </p:end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Layout>
</file>

<file path=ppt/slideLayouts/slideLayout146.xml><?xml version="1.0" encoding="utf-8"?>
<p:sldLayout xmlns:a="http://schemas.openxmlformats.org/drawingml/2006/main" xmlns:r="http://schemas.openxmlformats.org/officeDocument/2006/relationships" xmlns:p="http://schemas.openxmlformats.org/presentationml/2006/main" userDrawn="1">
  <p:cSld name="115_Title Only">
    <p:spTree>
      <p:nvGrpSpPr>
        <p:cNvPr id="1" name=""/>
        <p:cNvGrpSpPr/>
        <p:nvPr/>
      </p:nvGrpSpPr>
      <p:grpSpPr>
        <a:xfrm>
          <a:off x="0" y="0"/>
          <a:ext cx="0" cy="0"/>
          <a:chOff x="0" y="0"/>
          <a:chExt cx="0" cy="0"/>
        </a:xfrm>
      </p:grpSpPr>
      <p:sp>
        <p:nvSpPr>
          <p:cNvPr id="3" name="Picture Placeholder 2"/>
          <p:cNvSpPr>
            <a:spLocks noGrp="1"/>
          </p:cNvSpPr>
          <p:nvPr>
            <p:ph type="pic" sz="quarter" idx="13"/>
          </p:nvPr>
        </p:nvSpPr>
        <p:spPr>
          <a:xfrm>
            <a:off x="1957333" y="623008"/>
            <a:ext cx="931472" cy="931472"/>
          </a:xfrm>
          <a:prstGeom prst="ellipse">
            <a:avLst/>
          </a:prstGeom>
        </p:spPr>
        <p:txBody>
          <a:bodyPr>
            <a:normAutofit/>
          </a:bodyPr>
          <a:lstStyle>
            <a:lvl1pPr marL="0" indent="0">
              <a:buNone/>
              <a:defRPr sz="1100"/>
            </a:lvl1pPr>
          </a:lstStyle>
          <a:p>
            <a:endParaRPr lang="en-US" dirty="0"/>
          </a:p>
        </p:txBody>
      </p:sp>
      <p:sp>
        <p:nvSpPr>
          <p:cNvPr id="4" name="Picture Placeholder 2"/>
          <p:cNvSpPr>
            <a:spLocks noGrp="1"/>
          </p:cNvSpPr>
          <p:nvPr>
            <p:ph type="pic" sz="quarter" idx="14"/>
          </p:nvPr>
        </p:nvSpPr>
        <p:spPr>
          <a:xfrm>
            <a:off x="7327556" y="3552566"/>
            <a:ext cx="2990336" cy="1896764"/>
          </a:xfrm>
          <a:prstGeom prst="roundRect">
            <a:avLst>
              <a:gd name="adj" fmla="val 12428"/>
            </a:avLst>
          </a:prstGeom>
        </p:spPr>
        <p:txBody>
          <a:bodyPr>
            <a:normAutofit/>
          </a:bodyPr>
          <a:lstStyle>
            <a:lvl1pPr marL="0" indent="0">
              <a:buNone/>
              <a:defRPr sz="1100"/>
            </a:lvl1pPr>
          </a:lstStyle>
          <a:p>
            <a:endParaRPr lang="en-US" dirty="0"/>
          </a:p>
        </p:txBody>
      </p:sp>
    </p:spTree>
    <p:extLst>
      <p:ext uri="{BB962C8B-B14F-4D97-AF65-F5344CB8AC3E}">
        <p14:creationId xmlns:p14="http://schemas.microsoft.com/office/powerpoint/2010/main" val="79352773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nodePh="1">
                                  <p:stCondLst>
                                    <p:cond delay="0"/>
                                  </p:stCondLst>
                                  <p:endCondLst>
                                    <p:cond evt="begin" delay="0">
                                      <p:tn val="5"/>
                                    </p:cond>
                                  </p:end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grpId="0" nodeType="withEffect" nodePh="1">
                                  <p:stCondLst>
                                    <p:cond delay="0"/>
                                  </p:stCondLst>
                                  <p:endCondLst>
                                    <p:cond evt="begin" delay="0">
                                      <p:tn val="10"/>
                                    </p:cond>
                                  </p:end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Layout>
</file>

<file path=ppt/slideLayouts/slideLayout147.xml><?xml version="1.0" encoding="utf-8"?>
<p:sldLayout xmlns:a="http://schemas.openxmlformats.org/drawingml/2006/main" xmlns:r="http://schemas.openxmlformats.org/officeDocument/2006/relationships" xmlns:p="http://schemas.openxmlformats.org/presentationml/2006/main" userDrawn="1">
  <p:cSld name="64_Title Only">
    <p:spTree>
      <p:nvGrpSpPr>
        <p:cNvPr id="1" name=""/>
        <p:cNvGrpSpPr/>
        <p:nvPr/>
      </p:nvGrpSpPr>
      <p:grpSpPr>
        <a:xfrm>
          <a:off x="0" y="0"/>
          <a:ext cx="0" cy="0"/>
          <a:chOff x="0" y="0"/>
          <a:chExt cx="0" cy="0"/>
        </a:xfrm>
      </p:grpSpPr>
      <p:sp>
        <p:nvSpPr>
          <p:cNvPr id="4" name="Text Placeholder 3"/>
          <p:cNvSpPr>
            <a:spLocks noGrp="1"/>
          </p:cNvSpPr>
          <p:nvPr>
            <p:ph type="body" sz="quarter" idx="11"/>
          </p:nvPr>
        </p:nvSpPr>
        <p:spPr>
          <a:xfrm>
            <a:off x="827088" y="1261515"/>
            <a:ext cx="10537825" cy="333148"/>
          </a:xfrm>
        </p:spPr>
        <p:txBody>
          <a:bodyPr anchor="t">
            <a:normAutofit/>
          </a:bodyPr>
          <a:lstStyle>
            <a:lvl1pPr marL="0" indent="0">
              <a:buNone/>
              <a:defRPr sz="1000" i="1">
                <a:solidFill>
                  <a:schemeClr val="tx1">
                    <a:lumMod val="50000"/>
                    <a:lumOff val="50000"/>
                  </a:schemeClr>
                </a:solidFill>
              </a:defRPr>
            </a:lvl1pPr>
          </a:lstStyle>
          <a:p>
            <a:pPr lvl="0"/>
            <a:r>
              <a:rPr lang="en-US" dirty="0"/>
              <a:t>Click to edit Master text styles</a:t>
            </a:r>
          </a:p>
        </p:txBody>
      </p:sp>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E9C3D7-7524-486C-B0C0-178B9875E59A}"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Arial" panose="020B0604020202020204"/>
              <a:ea typeface="+mn-ea"/>
              <a:cs typeface="+mn-cs"/>
            </a:endParaRPr>
          </a:p>
        </p:txBody>
      </p:sp>
      <p:sp>
        <p:nvSpPr>
          <p:cNvPr id="5" name="Title 4"/>
          <p:cNvSpPr>
            <a:spLocks noGrp="1"/>
          </p:cNvSpPr>
          <p:nvPr>
            <p:ph type="title"/>
          </p:nvPr>
        </p:nvSpPr>
        <p:spPr/>
        <p:txBody>
          <a:bodyPr/>
          <a:lstStyle/>
          <a:p>
            <a:r>
              <a:rPr lang="en-US"/>
              <a:t>Click to edit Master title style</a:t>
            </a:r>
          </a:p>
        </p:txBody>
      </p:sp>
      <p:sp>
        <p:nvSpPr>
          <p:cNvPr id="8" name="Picture Placeholder 2"/>
          <p:cNvSpPr>
            <a:spLocks noGrp="1"/>
          </p:cNvSpPr>
          <p:nvPr>
            <p:ph type="pic" sz="quarter" idx="14"/>
          </p:nvPr>
        </p:nvSpPr>
        <p:spPr>
          <a:xfrm>
            <a:off x="1798874" y="2364343"/>
            <a:ext cx="1369667" cy="1369667"/>
          </a:xfrm>
          <a:prstGeom prst="ellipse">
            <a:avLst/>
          </a:prstGeom>
          <a:noFill/>
          <a:effectLst/>
        </p:spPr>
        <p:txBody>
          <a:bodyPr>
            <a:normAutofit/>
          </a:bodyPr>
          <a:lstStyle>
            <a:lvl1pPr marL="0" indent="0">
              <a:buNone/>
              <a:defRPr sz="1100"/>
            </a:lvl1pPr>
          </a:lstStyle>
          <a:p>
            <a:endParaRPr lang="en-US" dirty="0"/>
          </a:p>
        </p:txBody>
      </p:sp>
      <p:sp>
        <p:nvSpPr>
          <p:cNvPr id="10" name="Picture Placeholder 2"/>
          <p:cNvSpPr>
            <a:spLocks noGrp="1"/>
          </p:cNvSpPr>
          <p:nvPr>
            <p:ph type="pic" sz="quarter" idx="15"/>
          </p:nvPr>
        </p:nvSpPr>
        <p:spPr>
          <a:xfrm>
            <a:off x="1145538" y="4955230"/>
            <a:ext cx="600338" cy="600338"/>
          </a:xfrm>
          <a:prstGeom prst="ellipse">
            <a:avLst/>
          </a:prstGeom>
          <a:noFill/>
          <a:effectLst/>
        </p:spPr>
        <p:txBody>
          <a:bodyPr>
            <a:normAutofit/>
          </a:bodyPr>
          <a:lstStyle>
            <a:lvl1pPr marL="0" indent="0">
              <a:buNone/>
              <a:defRPr sz="900"/>
            </a:lvl1pPr>
          </a:lstStyle>
          <a:p>
            <a:endParaRPr lang="en-US" dirty="0"/>
          </a:p>
        </p:txBody>
      </p:sp>
      <p:sp>
        <p:nvSpPr>
          <p:cNvPr id="11" name="Picture Placeholder 2"/>
          <p:cNvSpPr>
            <a:spLocks noGrp="1"/>
          </p:cNvSpPr>
          <p:nvPr>
            <p:ph type="pic" sz="quarter" idx="16"/>
          </p:nvPr>
        </p:nvSpPr>
        <p:spPr>
          <a:xfrm>
            <a:off x="2202813" y="4955230"/>
            <a:ext cx="600338" cy="600338"/>
          </a:xfrm>
          <a:prstGeom prst="ellipse">
            <a:avLst/>
          </a:prstGeom>
          <a:noFill/>
          <a:effectLst/>
        </p:spPr>
        <p:txBody>
          <a:bodyPr>
            <a:normAutofit/>
          </a:bodyPr>
          <a:lstStyle>
            <a:lvl1pPr marL="0" indent="0">
              <a:buNone/>
              <a:defRPr sz="900"/>
            </a:lvl1pPr>
          </a:lstStyle>
          <a:p>
            <a:endParaRPr lang="en-US" dirty="0"/>
          </a:p>
        </p:txBody>
      </p:sp>
      <p:sp>
        <p:nvSpPr>
          <p:cNvPr id="12" name="Picture Placeholder 2"/>
          <p:cNvSpPr>
            <a:spLocks noGrp="1"/>
          </p:cNvSpPr>
          <p:nvPr>
            <p:ph type="pic" sz="quarter" idx="17"/>
          </p:nvPr>
        </p:nvSpPr>
        <p:spPr>
          <a:xfrm>
            <a:off x="3260088" y="4955230"/>
            <a:ext cx="600338" cy="600338"/>
          </a:xfrm>
          <a:prstGeom prst="ellipse">
            <a:avLst/>
          </a:prstGeom>
          <a:noFill/>
          <a:effectLst/>
        </p:spPr>
        <p:txBody>
          <a:bodyPr>
            <a:normAutofit/>
          </a:bodyPr>
          <a:lstStyle>
            <a:lvl1pPr marL="0" indent="0">
              <a:buNone/>
              <a:defRPr sz="900"/>
            </a:lvl1pPr>
          </a:lstStyle>
          <a:p>
            <a:endParaRPr lang="en-US" dirty="0"/>
          </a:p>
        </p:txBody>
      </p:sp>
    </p:spTree>
    <p:extLst>
      <p:ext uri="{BB962C8B-B14F-4D97-AF65-F5344CB8AC3E}">
        <p14:creationId xmlns:p14="http://schemas.microsoft.com/office/powerpoint/2010/main" val="289626953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nodePh="1">
                                  <p:stCondLst>
                                    <p:cond delay="0"/>
                                  </p:stCondLst>
                                  <p:endCondLst>
                                    <p:cond evt="begin" delay="0">
                                      <p:tn val="5"/>
                                    </p:cond>
                                  </p:end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16" fill="hold" grpId="0" nodeType="withEffect" nodePh="1">
                                  <p:stCondLst>
                                    <p:cond delay="0"/>
                                  </p:stCondLst>
                                  <p:endCondLst>
                                    <p:cond evt="begin" delay="0">
                                      <p:tn val="10"/>
                                    </p:cond>
                                  </p:end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par>
                                <p:cTn id="15" presetID="53" presetClass="entr" presetSubtype="16" fill="hold" grpId="0" nodeType="withEffect" nodePh="1">
                                  <p:stCondLst>
                                    <p:cond delay="0"/>
                                  </p:stCondLst>
                                  <p:endCondLst>
                                    <p:cond evt="begin" delay="0">
                                      <p:tn val="15"/>
                                    </p:cond>
                                  </p:endCondLst>
                                  <p:childTnLst>
                                    <p:set>
                                      <p:cBhvr>
                                        <p:cTn id="16" dur="1" fill="hold">
                                          <p:stCondLst>
                                            <p:cond delay="0"/>
                                          </p:stCondLst>
                                        </p:cTn>
                                        <p:tgtEl>
                                          <p:spTgt spid="11"/>
                                        </p:tgtEl>
                                        <p:attrNameLst>
                                          <p:attrName>style.visibility</p:attrName>
                                        </p:attrNameLst>
                                      </p:cBhvr>
                                      <p:to>
                                        <p:strVal val="visible"/>
                                      </p:to>
                                    </p:set>
                                    <p:anim calcmode="lin" valueType="num">
                                      <p:cBhvr>
                                        <p:cTn id="17" dur="500" fill="hold"/>
                                        <p:tgtEl>
                                          <p:spTgt spid="11"/>
                                        </p:tgtEl>
                                        <p:attrNameLst>
                                          <p:attrName>ppt_w</p:attrName>
                                        </p:attrNameLst>
                                      </p:cBhvr>
                                      <p:tavLst>
                                        <p:tav tm="0">
                                          <p:val>
                                            <p:fltVal val="0"/>
                                          </p:val>
                                        </p:tav>
                                        <p:tav tm="100000">
                                          <p:val>
                                            <p:strVal val="#ppt_w"/>
                                          </p:val>
                                        </p:tav>
                                      </p:tavLst>
                                    </p:anim>
                                    <p:anim calcmode="lin" valueType="num">
                                      <p:cBhvr>
                                        <p:cTn id="18" dur="500" fill="hold"/>
                                        <p:tgtEl>
                                          <p:spTgt spid="11"/>
                                        </p:tgtEl>
                                        <p:attrNameLst>
                                          <p:attrName>ppt_h</p:attrName>
                                        </p:attrNameLst>
                                      </p:cBhvr>
                                      <p:tavLst>
                                        <p:tav tm="0">
                                          <p:val>
                                            <p:fltVal val="0"/>
                                          </p:val>
                                        </p:tav>
                                        <p:tav tm="100000">
                                          <p:val>
                                            <p:strVal val="#ppt_h"/>
                                          </p:val>
                                        </p:tav>
                                      </p:tavLst>
                                    </p:anim>
                                    <p:animEffect transition="in" filter="fade">
                                      <p:cBhvr>
                                        <p:cTn id="19" dur="500"/>
                                        <p:tgtEl>
                                          <p:spTgt spid="11"/>
                                        </p:tgtEl>
                                      </p:cBhvr>
                                    </p:animEffect>
                                  </p:childTnLst>
                                </p:cTn>
                              </p:par>
                              <p:par>
                                <p:cTn id="20" presetID="53" presetClass="entr" presetSubtype="16" fill="hold" grpId="0" nodeType="withEffect" nodePh="1">
                                  <p:stCondLst>
                                    <p:cond delay="0"/>
                                  </p:stCondLst>
                                  <p:endCondLst>
                                    <p:cond evt="begin" delay="0">
                                      <p:tn val="20"/>
                                    </p:cond>
                                  </p:endCondLst>
                                  <p:childTnLst>
                                    <p:set>
                                      <p:cBhvr>
                                        <p:cTn id="21" dur="1" fill="hold">
                                          <p:stCondLst>
                                            <p:cond delay="0"/>
                                          </p:stCondLst>
                                        </p:cTn>
                                        <p:tgtEl>
                                          <p:spTgt spid="12"/>
                                        </p:tgtEl>
                                        <p:attrNameLst>
                                          <p:attrName>style.visibility</p:attrName>
                                        </p:attrNameLst>
                                      </p:cBhvr>
                                      <p:to>
                                        <p:strVal val="visible"/>
                                      </p:to>
                                    </p:set>
                                    <p:anim calcmode="lin" valueType="num">
                                      <p:cBhvr>
                                        <p:cTn id="22" dur="500" fill="hold"/>
                                        <p:tgtEl>
                                          <p:spTgt spid="12"/>
                                        </p:tgtEl>
                                        <p:attrNameLst>
                                          <p:attrName>ppt_w</p:attrName>
                                        </p:attrNameLst>
                                      </p:cBhvr>
                                      <p:tavLst>
                                        <p:tav tm="0">
                                          <p:val>
                                            <p:fltVal val="0"/>
                                          </p:val>
                                        </p:tav>
                                        <p:tav tm="100000">
                                          <p:val>
                                            <p:strVal val="#ppt_w"/>
                                          </p:val>
                                        </p:tav>
                                      </p:tavLst>
                                    </p:anim>
                                    <p:anim calcmode="lin" valueType="num">
                                      <p:cBhvr>
                                        <p:cTn id="23" dur="500" fill="hold"/>
                                        <p:tgtEl>
                                          <p:spTgt spid="12"/>
                                        </p:tgtEl>
                                        <p:attrNameLst>
                                          <p:attrName>ppt_h</p:attrName>
                                        </p:attrNameLst>
                                      </p:cBhvr>
                                      <p:tavLst>
                                        <p:tav tm="0">
                                          <p:val>
                                            <p:fltVal val="0"/>
                                          </p:val>
                                        </p:tav>
                                        <p:tav tm="100000">
                                          <p:val>
                                            <p:strVal val="#ppt_h"/>
                                          </p:val>
                                        </p:tav>
                                      </p:tavLst>
                                    </p:anim>
                                    <p:animEffect transition="in" filter="fade">
                                      <p:cBhvr>
                                        <p:cTn id="2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1" grpId="0"/>
      <p:bldP spid="12" grpId="0"/>
    </p:bldLst>
  </p:timing>
</p:sldLayout>
</file>

<file path=ppt/slideLayouts/slideLayout148.xml><?xml version="1.0" encoding="utf-8"?>
<p:sldLayout xmlns:a="http://schemas.openxmlformats.org/drawingml/2006/main" xmlns:r="http://schemas.openxmlformats.org/officeDocument/2006/relationships" xmlns:p="http://schemas.openxmlformats.org/presentationml/2006/main" userDrawn="1">
  <p:cSld name="67_Title Only">
    <p:spTree>
      <p:nvGrpSpPr>
        <p:cNvPr id="1" name=""/>
        <p:cNvGrpSpPr/>
        <p:nvPr/>
      </p:nvGrpSpPr>
      <p:grpSpPr>
        <a:xfrm>
          <a:off x="0" y="0"/>
          <a:ext cx="0" cy="0"/>
          <a:chOff x="0" y="0"/>
          <a:chExt cx="0" cy="0"/>
        </a:xfrm>
      </p:grpSpPr>
      <p:sp>
        <p:nvSpPr>
          <p:cNvPr id="4" name="Text Placeholder 3"/>
          <p:cNvSpPr>
            <a:spLocks noGrp="1"/>
          </p:cNvSpPr>
          <p:nvPr>
            <p:ph type="body" sz="quarter" idx="11"/>
          </p:nvPr>
        </p:nvSpPr>
        <p:spPr>
          <a:xfrm>
            <a:off x="827088" y="1261515"/>
            <a:ext cx="10537825" cy="333148"/>
          </a:xfrm>
        </p:spPr>
        <p:txBody>
          <a:bodyPr anchor="t">
            <a:normAutofit/>
          </a:bodyPr>
          <a:lstStyle>
            <a:lvl1pPr marL="0" indent="0">
              <a:buNone/>
              <a:defRPr sz="1000" i="1">
                <a:solidFill>
                  <a:schemeClr val="tx1">
                    <a:lumMod val="50000"/>
                    <a:lumOff val="50000"/>
                  </a:schemeClr>
                </a:solidFill>
              </a:defRPr>
            </a:lvl1pPr>
          </a:lstStyle>
          <a:p>
            <a:pPr lvl="0"/>
            <a:r>
              <a:rPr lang="en-US" dirty="0"/>
              <a:t>Click to edit Master text styles</a:t>
            </a:r>
          </a:p>
        </p:txBody>
      </p:sp>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E9C3D7-7524-486C-B0C0-178B9875E59A}"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Arial" panose="020B0604020202020204"/>
              <a:ea typeface="+mn-ea"/>
              <a:cs typeface="+mn-cs"/>
            </a:endParaRPr>
          </a:p>
        </p:txBody>
      </p:sp>
      <p:sp>
        <p:nvSpPr>
          <p:cNvPr id="5" name="Title 4"/>
          <p:cNvSpPr>
            <a:spLocks noGrp="1"/>
          </p:cNvSpPr>
          <p:nvPr>
            <p:ph type="title"/>
          </p:nvPr>
        </p:nvSpPr>
        <p:spPr/>
        <p:txBody>
          <a:bodyPr/>
          <a:lstStyle/>
          <a:p>
            <a:r>
              <a:rPr lang="en-US"/>
              <a:t>Click to edit Master title style</a:t>
            </a:r>
          </a:p>
        </p:txBody>
      </p:sp>
      <p:sp>
        <p:nvSpPr>
          <p:cNvPr id="8" name="Picture Placeholder 2"/>
          <p:cNvSpPr>
            <a:spLocks noGrp="1"/>
          </p:cNvSpPr>
          <p:nvPr>
            <p:ph type="pic" sz="quarter" idx="14"/>
          </p:nvPr>
        </p:nvSpPr>
        <p:spPr>
          <a:xfrm>
            <a:off x="1758352" y="2364343"/>
            <a:ext cx="1369667" cy="1369667"/>
          </a:xfrm>
          <a:prstGeom prst="ellipse">
            <a:avLst/>
          </a:prstGeom>
          <a:noFill/>
          <a:effectLst/>
        </p:spPr>
        <p:txBody>
          <a:bodyPr>
            <a:normAutofit/>
          </a:bodyPr>
          <a:lstStyle>
            <a:lvl1pPr marL="0" indent="0">
              <a:buNone/>
              <a:defRPr sz="1100"/>
            </a:lvl1pPr>
          </a:lstStyle>
          <a:p>
            <a:endParaRPr lang="en-US" dirty="0"/>
          </a:p>
        </p:txBody>
      </p:sp>
      <p:sp>
        <p:nvSpPr>
          <p:cNvPr id="9" name="Picture Placeholder 2"/>
          <p:cNvSpPr>
            <a:spLocks noGrp="1"/>
          </p:cNvSpPr>
          <p:nvPr>
            <p:ph type="pic" sz="quarter" idx="15"/>
          </p:nvPr>
        </p:nvSpPr>
        <p:spPr>
          <a:xfrm>
            <a:off x="5411166" y="2364343"/>
            <a:ext cx="1369667" cy="1369667"/>
          </a:xfrm>
          <a:prstGeom prst="ellipse">
            <a:avLst/>
          </a:prstGeom>
          <a:noFill/>
          <a:effectLst/>
        </p:spPr>
        <p:txBody>
          <a:bodyPr>
            <a:normAutofit/>
          </a:bodyPr>
          <a:lstStyle>
            <a:lvl1pPr marL="0" indent="0">
              <a:buNone/>
              <a:defRPr sz="1100"/>
            </a:lvl1pPr>
          </a:lstStyle>
          <a:p>
            <a:endParaRPr lang="en-US" dirty="0"/>
          </a:p>
        </p:txBody>
      </p:sp>
      <p:sp>
        <p:nvSpPr>
          <p:cNvPr id="11" name="Picture Placeholder 2"/>
          <p:cNvSpPr>
            <a:spLocks noGrp="1"/>
          </p:cNvSpPr>
          <p:nvPr>
            <p:ph type="pic" sz="quarter" idx="16"/>
          </p:nvPr>
        </p:nvSpPr>
        <p:spPr>
          <a:xfrm>
            <a:off x="9066966" y="2364343"/>
            <a:ext cx="1369667" cy="1369667"/>
          </a:xfrm>
          <a:prstGeom prst="ellipse">
            <a:avLst/>
          </a:prstGeom>
          <a:noFill/>
          <a:effectLst/>
        </p:spPr>
        <p:txBody>
          <a:bodyPr>
            <a:normAutofit/>
          </a:bodyPr>
          <a:lstStyle>
            <a:lvl1pPr marL="0" indent="0">
              <a:buNone/>
              <a:defRPr sz="1100"/>
            </a:lvl1pPr>
          </a:lstStyle>
          <a:p>
            <a:endParaRPr lang="en-US" dirty="0"/>
          </a:p>
        </p:txBody>
      </p:sp>
    </p:spTree>
    <p:extLst>
      <p:ext uri="{BB962C8B-B14F-4D97-AF65-F5344CB8AC3E}">
        <p14:creationId xmlns:p14="http://schemas.microsoft.com/office/powerpoint/2010/main" val="418944869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nodePh="1">
                                  <p:stCondLst>
                                    <p:cond delay="0"/>
                                  </p:stCondLst>
                                  <p:endCondLst>
                                    <p:cond evt="begin" delay="0">
                                      <p:tn val="5"/>
                                    </p:cond>
                                  </p:end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16" fill="hold" grpId="0" nodeType="withEffect" nodePh="1">
                                  <p:stCondLst>
                                    <p:cond delay="0"/>
                                  </p:stCondLst>
                                  <p:endCondLst>
                                    <p:cond evt="begin" delay="0">
                                      <p:tn val="10"/>
                                    </p:cond>
                                  </p:end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par>
                                <p:cTn id="15" presetID="53" presetClass="entr" presetSubtype="16" fill="hold" grpId="0" nodeType="withEffect" nodePh="1">
                                  <p:stCondLst>
                                    <p:cond delay="0"/>
                                  </p:stCondLst>
                                  <p:endCondLst>
                                    <p:cond evt="begin" delay="0">
                                      <p:tn val="15"/>
                                    </p:cond>
                                  </p:endCondLst>
                                  <p:childTnLst>
                                    <p:set>
                                      <p:cBhvr>
                                        <p:cTn id="16" dur="1" fill="hold">
                                          <p:stCondLst>
                                            <p:cond delay="0"/>
                                          </p:stCondLst>
                                        </p:cTn>
                                        <p:tgtEl>
                                          <p:spTgt spid="11"/>
                                        </p:tgtEl>
                                        <p:attrNameLst>
                                          <p:attrName>style.visibility</p:attrName>
                                        </p:attrNameLst>
                                      </p:cBhvr>
                                      <p:to>
                                        <p:strVal val="visible"/>
                                      </p:to>
                                    </p:set>
                                    <p:anim calcmode="lin" valueType="num">
                                      <p:cBhvr>
                                        <p:cTn id="17" dur="500" fill="hold"/>
                                        <p:tgtEl>
                                          <p:spTgt spid="11"/>
                                        </p:tgtEl>
                                        <p:attrNameLst>
                                          <p:attrName>ppt_w</p:attrName>
                                        </p:attrNameLst>
                                      </p:cBhvr>
                                      <p:tavLst>
                                        <p:tav tm="0">
                                          <p:val>
                                            <p:fltVal val="0"/>
                                          </p:val>
                                        </p:tav>
                                        <p:tav tm="100000">
                                          <p:val>
                                            <p:strVal val="#ppt_w"/>
                                          </p:val>
                                        </p:tav>
                                      </p:tavLst>
                                    </p:anim>
                                    <p:anim calcmode="lin" valueType="num">
                                      <p:cBhvr>
                                        <p:cTn id="18" dur="500" fill="hold"/>
                                        <p:tgtEl>
                                          <p:spTgt spid="11"/>
                                        </p:tgtEl>
                                        <p:attrNameLst>
                                          <p:attrName>ppt_h</p:attrName>
                                        </p:attrNameLst>
                                      </p:cBhvr>
                                      <p:tavLst>
                                        <p:tav tm="0">
                                          <p:val>
                                            <p:fltVal val="0"/>
                                          </p:val>
                                        </p:tav>
                                        <p:tav tm="100000">
                                          <p:val>
                                            <p:strVal val="#ppt_h"/>
                                          </p:val>
                                        </p:tav>
                                      </p:tavLst>
                                    </p:anim>
                                    <p:animEffect transition="in" filter="fade">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1" grpId="0"/>
    </p:bldLst>
  </p:timing>
  <p:extLst>
    <p:ext uri="{DCECCB84-F9BA-43D5-87BE-67443E8EF086}">
      <p15:sldGuideLst xmlns:p15="http://schemas.microsoft.com/office/powerpoint/2012/main">
        <p15:guide id="1" pos="3840">
          <p15:clr>
            <a:srgbClr val="FBAE40"/>
          </p15:clr>
        </p15:guide>
      </p15:sldGuideLst>
    </p:ext>
  </p:extLst>
</p:sldLayout>
</file>

<file path=ppt/slideLayouts/slideLayout149.xml><?xml version="1.0" encoding="utf-8"?>
<p:sldLayout xmlns:a="http://schemas.openxmlformats.org/drawingml/2006/main" xmlns:r="http://schemas.openxmlformats.org/officeDocument/2006/relationships" xmlns:p="http://schemas.openxmlformats.org/presentationml/2006/main" userDrawn="1">
  <p:cSld name="30_Title and Content">
    <p:spTree>
      <p:nvGrpSpPr>
        <p:cNvPr id="1" name=""/>
        <p:cNvGrpSpPr/>
        <p:nvPr/>
      </p:nvGrpSpPr>
      <p:grpSpPr>
        <a:xfrm>
          <a:off x="0" y="0"/>
          <a:ext cx="0" cy="0"/>
          <a:chOff x="0" y="0"/>
          <a:chExt cx="0" cy="0"/>
        </a:xfrm>
      </p:grpSpPr>
      <p:sp>
        <p:nvSpPr>
          <p:cNvPr id="5" name="Picture Placeholder 3"/>
          <p:cNvSpPr>
            <a:spLocks noGrp="1"/>
          </p:cNvSpPr>
          <p:nvPr>
            <p:ph type="pic" sz="quarter" idx="15"/>
          </p:nvPr>
        </p:nvSpPr>
        <p:spPr>
          <a:xfrm>
            <a:off x="4007945" y="502246"/>
            <a:ext cx="1063496" cy="1063496"/>
          </a:xfrm>
          <a:prstGeom prst="ellipse">
            <a:avLst/>
          </a:prstGeom>
          <a:solidFill>
            <a:schemeClr val="bg1"/>
          </a:solidFill>
        </p:spPr>
        <p:txBody>
          <a:bodyPr>
            <a:normAutofit/>
          </a:bodyPr>
          <a:lstStyle>
            <a:lvl1pPr marL="0" indent="0">
              <a:buNone/>
              <a:defRPr sz="1200"/>
            </a:lvl1pPr>
          </a:lstStyle>
          <a:p>
            <a:endParaRPr lang="en-US" dirty="0"/>
          </a:p>
        </p:txBody>
      </p:sp>
      <p:sp>
        <p:nvSpPr>
          <p:cNvPr id="6" name="Picture Placeholder 3"/>
          <p:cNvSpPr>
            <a:spLocks noGrp="1"/>
          </p:cNvSpPr>
          <p:nvPr>
            <p:ph type="pic" sz="quarter" idx="16"/>
          </p:nvPr>
        </p:nvSpPr>
        <p:spPr>
          <a:xfrm>
            <a:off x="5454316" y="392310"/>
            <a:ext cx="1283368" cy="1283368"/>
          </a:xfrm>
          <a:prstGeom prst="ellipse">
            <a:avLst/>
          </a:prstGeom>
          <a:solidFill>
            <a:schemeClr val="bg1"/>
          </a:solidFill>
        </p:spPr>
        <p:txBody>
          <a:bodyPr>
            <a:normAutofit/>
          </a:bodyPr>
          <a:lstStyle>
            <a:lvl1pPr marL="0" indent="0">
              <a:buNone/>
              <a:defRPr sz="1200"/>
            </a:lvl1pPr>
          </a:lstStyle>
          <a:p>
            <a:endParaRPr lang="en-US" dirty="0"/>
          </a:p>
        </p:txBody>
      </p:sp>
      <p:sp>
        <p:nvSpPr>
          <p:cNvPr id="7" name="Picture Placeholder 3"/>
          <p:cNvSpPr>
            <a:spLocks noGrp="1"/>
          </p:cNvSpPr>
          <p:nvPr>
            <p:ph type="pic" sz="quarter" idx="17"/>
          </p:nvPr>
        </p:nvSpPr>
        <p:spPr>
          <a:xfrm>
            <a:off x="7120559" y="502246"/>
            <a:ext cx="1063496" cy="1063496"/>
          </a:xfrm>
          <a:prstGeom prst="ellipse">
            <a:avLst/>
          </a:prstGeom>
          <a:solidFill>
            <a:schemeClr val="bg1"/>
          </a:solidFill>
        </p:spPr>
        <p:txBody>
          <a:bodyPr>
            <a:normAutofit/>
          </a:bodyPr>
          <a:lstStyle>
            <a:lvl1pPr marL="0" indent="0">
              <a:buNone/>
              <a:defRPr sz="1200"/>
            </a:lvl1pPr>
          </a:lstStyle>
          <a:p>
            <a:endParaRPr lang="en-US" dirty="0"/>
          </a:p>
        </p:txBody>
      </p:sp>
      <p:sp>
        <p:nvSpPr>
          <p:cNvPr id="8" name="Picture Placeholder 3"/>
          <p:cNvSpPr>
            <a:spLocks noGrp="1"/>
          </p:cNvSpPr>
          <p:nvPr>
            <p:ph type="pic" sz="quarter" idx="18"/>
          </p:nvPr>
        </p:nvSpPr>
        <p:spPr>
          <a:xfrm>
            <a:off x="8566931" y="557730"/>
            <a:ext cx="952528" cy="952528"/>
          </a:xfrm>
          <a:prstGeom prst="ellipse">
            <a:avLst/>
          </a:prstGeom>
          <a:solidFill>
            <a:schemeClr val="bg1"/>
          </a:solidFill>
        </p:spPr>
        <p:txBody>
          <a:bodyPr>
            <a:normAutofit/>
          </a:bodyPr>
          <a:lstStyle>
            <a:lvl1pPr marL="0" indent="0">
              <a:buNone/>
              <a:defRPr sz="1200"/>
            </a:lvl1pPr>
          </a:lstStyle>
          <a:p>
            <a:endParaRPr lang="en-US" dirty="0"/>
          </a:p>
        </p:txBody>
      </p:sp>
      <p:sp>
        <p:nvSpPr>
          <p:cNvPr id="10" name="Picture Placeholder 3"/>
          <p:cNvSpPr>
            <a:spLocks noGrp="1"/>
          </p:cNvSpPr>
          <p:nvPr>
            <p:ph type="pic" sz="quarter" idx="19"/>
          </p:nvPr>
        </p:nvSpPr>
        <p:spPr>
          <a:xfrm>
            <a:off x="2672543" y="557730"/>
            <a:ext cx="952528" cy="952528"/>
          </a:xfrm>
          <a:prstGeom prst="ellipse">
            <a:avLst/>
          </a:prstGeom>
          <a:solidFill>
            <a:schemeClr val="bg1"/>
          </a:solidFill>
        </p:spPr>
        <p:txBody>
          <a:bodyPr>
            <a:normAutofit/>
          </a:bodyPr>
          <a:lstStyle>
            <a:lvl1pPr marL="0" indent="0">
              <a:buNone/>
              <a:defRPr sz="1200"/>
            </a:lvl1pPr>
          </a:lstStyle>
          <a:p>
            <a:endParaRPr lang="en-US" dirty="0"/>
          </a:p>
        </p:txBody>
      </p:sp>
      <p:sp>
        <p:nvSpPr>
          <p:cNvPr id="11" name="Picture Placeholder 3"/>
          <p:cNvSpPr>
            <a:spLocks noGrp="1"/>
          </p:cNvSpPr>
          <p:nvPr>
            <p:ph type="pic" sz="quarter" idx="20"/>
          </p:nvPr>
        </p:nvSpPr>
        <p:spPr>
          <a:xfrm>
            <a:off x="9902334" y="687925"/>
            <a:ext cx="692143" cy="692143"/>
          </a:xfrm>
          <a:prstGeom prst="ellipse">
            <a:avLst/>
          </a:prstGeom>
          <a:solidFill>
            <a:schemeClr val="bg1"/>
          </a:solidFill>
        </p:spPr>
        <p:txBody>
          <a:bodyPr>
            <a:normAutofit/>
          </a:bodyPr>
          <a:lstStyle>
            <a:lvl1pPr marL="0" indent="0">
              <a:buNone/>
              <a:defRPr sz="1200"/>
            </a:lvl1pPr>
          </a:lstStyle>
          <a:p>
            <a:endParaRPr lang="en-US" dirty="0"/>
          </a:p>
        </p:txBody>
      </p:sp>
      <p:sp>
        <p:nvSpPr>
          <p:cNvPr id="12" name="Picture Placeholder 3"/>
          <p:cNvSpPr>
            <a:spLocks noGrp="1"/>
          </p:cNvSpPr>
          <p:nvPr>
            <p:ph type="pic" sz="quarter" idx="21"/>
          </p:nvPr>
        </p:nvSpPr>
        <p:spPr>
          <a:xfrm>
            <a:off x="1597526" y="687925"/>
            <a:ext cx="692143" cy="692143"/>
          </a:xfrm>
          <a:prstGeom prst="ellipse">
            <a:avLst/>
          </a:prstGeom>
          <a:solidFill>
            <a:schemeClr val="bg1"/>
          </a:solidFill>
        </p:spPr>
        <p:txBody>
          <a:bodyPr>
            <a:normAutofit/>
          </a:bodyPr>
          <a:lstStyle>
            <a:lvl1pPr marL="0" indent="0">
              <a:buNone/>
              <a:defRPr sz="1200"/>
            </a:lvl1pPr>
          </a:lstStyle>
          <a:p>
            <a:endParaRPr lang="en-US" dirty="0"/>
          </a:p>
        </p:txBody>
      </p:sp>
      <p:sp>
        <p:nvSpPr>
          <p:cNvPr id="13" name="Picture Placeholder 3"/>
          <p:cNvSpPr>
            <a:spLocks noGrp="1"/>
          </p:cNvSpPr>
          <p:nvPr>
            <p:ph type="pic" sz="quarter" idx="22"/>
          </p:nvPr>
        </p:nvSpPr>
        <p:spPr>
          <a:xfrm>
            <a:off x="522507" y="687925"/>
            <a:ext cx="692143" cy="692143"/>
          </a:xfrm>
          <a:prstGeom prst="ellipse">
            <a:avLst/>
          </a:prstGeom>
          <a:solidFill>
            <a:schemeClr val="bg1"/>
          </a:solidFill>
        </p:spPr>
        <p:txBody>
          <a:bodyPr>
            <a:normAutofit/>
          </a:bodyPr>
          <a:lstStyle>
            <a:lvl1pPr marL="0" indent="0">
              <a:buNone/>
              <a:defRPr sz="1200"/>
            </a:lvl1pPr>
          </a:lstStyle>
          <a:p>
            <a:endParaRPr lang="en-US" dirty="0"/>
          </a:p>
        </p:txBody>
      </p:sp>
      <p:sp>
        <p:nvSpPr>
          <p:cNvPr id="14" name="Picture Placeholder 3"/>
          <p:cNvSpPr>
            <a:spLocks noGrp="1"/>
          </p:cNvSpPr>
          <p:nvPr>
            <p:ph type="pic" sz="quarter" idx="23"/>
          </p:nvPr>
        </p:nvSpPr>
        <p:spPr>
          <a:xfrm>
            <a:off x="10977352" y="687925"/>
            <a:ext cx="692143" cy="692143"/>
          </a:xfrm>
          <a:prstGeom prst="ellipse">
            <a:avLst/>
          </a:prstGeom>
          <a:solidFill>
            <a:schemeClr val="bg1"/>
          </a:solidFill>
        </p:spPr>
        <p:txBody>
          <a:bodyPr>
            <a:normAutofit/>
          </a:bodyPr>
          <a:lstStyle>
            <a:lvl1pPr marL="0" indent="0">
              <a:buNone/>
              <a:defRPr sz="1200"/>
            </a:lvl1pPr>
          </a:lstStyle>
          <a:p>
            <a:endParaRPr lang="en-US" dirty="0"/>
          </a:p>
        </p:txBody>
      </p:sp>
    </p:spTree>
    <p:extLst>
      <p:ext uri="{BB962C8B-B14F-4D97-AF65-F5344CB8AC3E}">
        <p14:creationId xmlns:p14="http://schemas.microsoft.com/office/powerpoint/2010/main" val="394481827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p:cTn id="22" dur="500" fill="hold"/>
                                        <p:tgtEl>
                                          <p:spTgt spid="8"/>
                                        </p:tgtEl>
                                        <p:attrNameLst>
                                          <p:attrName>ppt_w</p:attrName>
                                        </p:attrNameLst>
                                      </p:cBhvr>
                                      <p:tavLst>
                                        <p:tav tm="0">
                                          <p:val>
                                            <p:fltVal val="0"/>
                                          </p:val>
                                        </p:tav>
                                        <p:tav tm="100000">
                                          <p:val>
                                            <p:strVal val="#ppt_w"/>
                                          </p:val>
                                        </p:tav>
                                      </p:tavLst>
                                    </p:anim>
                                    <p:anim calcmode="lin" valueType="num">
                                      <p:cBhvr>
                                        <p:cTn id="23" dur="500" fill="hold"/>
                                        <p:tgtEl>
                                          <p:spTgt spid="8"/>
                                        </p:tgtEl>
                                        <p:attrNameLst>
                                          <p:attrName>ppt_h</p:attrName>
                                        </p:attrNameLst>
                                      </p:cBhvr>
                                      <p:tavLst>
                                        <p:tav tm="0">
                                          <p:val>
                                            <p:fltVal val="0"/>
                                          </p:val>
                                        </p:tav>
                                        <p:tav tm="100000">
                                          <p:val>
                                            <p:strVal val="#ppt_h"/>
                                          </p:val>
                                        </p:tav>
                                      </p:tavLst>
                                    </p:anim>
                                    <p:animEffect transition="in" filter="fade">
                                      <p:cBhvr>
                                        <p:cTn id="24" dur="500"/>
                                        <p:tgtEl>
                                          <p:spTgt spid="8"/>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p:cTn id="27" dur="500" fill="hold"/>
                                        <p:tgtEl>
                                          <p:spTgt spid="10"/>
                                        </p:tgtEl>
                                        <p:attrNameLst>
                                          <p:attrName>ppt_w</p:attrName>
                                        </p:attrNameLst>
                                      </p:cBhvr>
                                      <p:tavLst>
                                        <p:tav tm="0">
                                          <p:val>
                                            <p:fltVal val="0"/>
                                          </p:val>
                                        </p:tav>
                                        <p:tav tm="100000">
                                          <p:val>
                                            <p:strVal val="#ppt_w"/>
                                          </p:val>
                                        </p:tav>
                                      </p:tavLst>
                                    </p:anim>
                                    <p:anim calcmode="lin" valueType="num">
                                      <p:cBhvr>
                                        <p:cTn id="28" dur="500" fill="hold"/>
                                        <p:tgtEl>
                                          <p:spTgt spid="10"/>
                                        </p:tgtEl>
                                        <p:attrNameLst>
                                          <p:attrName>ppt_h</p:attrName>
                                        </p:attrNameLst>
                                      </p:cBhvr>
                                      <p:tavLst>
                                        <p:tav tm="0">
                                          <p:val>
                                            <p:fltVal val="0"/>
                                          </p:val>
                                        </p:tav>
                                        <p:tav tm="100000">
                                          <p:val>
                                            <p:strVal val="#ppt_h"/>
                                          </p:val>
                                        </p:tav>
                                      </p:tavLst>
                                    </p:anim>
                                    <p:animEffect transition="in" filter="fade">
                                      <p:cBhvr>
                                        <p:cTn id="29" dur="500"/>
                                        <p:tgtEl>
                                          <p:spTgt spid="10"/>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11"/>
                                        </p:tgtEl>
                                        <p:attrNameLst>
                                          <p:attrName>style.visibility</p:attrName>
                                        </p:attrNameLst>
                                      </p:cBhvr>
                                      <p:to>
                                        <p:strVal val="visible"/>
                                      </p:to>
                                    </p:set>
                                    <p:anim calcmode="lin" valueType="num">
                                      <p:cBhvr>
                                        <p:cTn id="32" dur="500" fill="hold"/>
                                        <p:tgtEl>
                                          <p:spTgt spid="11"/>
                                        </p:tgtEl>
                                        <p:attrNameLst>
                                          <p:attrName>ppt_w</p:attrName>
                                        </p:attrNameLst>
                                      </p:cBhvr>
                                      <p:tavLst>
                                        <p:tav tm="0">
                                          <p:val>
                                            <p:fltVal val="0"/>
                                          </p:val>
                                        </p:tav>
                                        <p:tav tm="100000">
                                          <p:val>
                                            <p:strVal val="#ppt_w"/>
                                          </p:val>
                                        </p:tav>
                                      </p:tavLst>
                                    </p:anim>
                                    <p:anim calcmode="lin" valueType="num">
                                      <p:cBhvr>
                                        <p:cTn id="33" dur="500" fill="hold"/>
                                        <p:tgtEl>
                                          <p:spTgt spid="11"/>
                                        </p:tgtEl>
                                        <p:attrNameLst>
                                          <p:attrName>ppt_h</p:attrName>
                                        </p:attrNameLst>
                                      </p:cBhvr>
                                      <p:tavLst>
                                        <p:tav tm="0">
                                          <p:val>
                                            <p:fltVal val="0"/>
                                          </p:val>
                                        </p:tav>
                                        <p:tav tm="100000">
                                          <p:val>
                                            <p:strVal val="#ppt_h"/>
                                          </p:val>
                                        </p:tav>
                                      </p:tavLst>
                                    </p:anim>
                                    <p:animEffect transition="in" filter="fade">
                                      <p:cBhvr>
                                        <p:cTn id="34" dur="500"/>
                                        <p:tgtEl>
                                          <p:spTgt spid="11"/>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p:cTn id="37" dur="500" fill="hold"/>
                                        <p:tgtEl>
                                          <p:spTgt spid="12"/>
                                        </p:tgtEl>
                                        <p:attrNameLst>
                                          <p:attrName>ppt_w</p:attrName>
                                        </p:attrNameLst>
                                      </p:cBhvr>
                                      <p:tavLst>
                                        <p:tav tm="0">
                                          <p:val>
                                            <p:fltVal val="0"/>
                                          </p:val>
                                        </p:tav>
                                        <p:tav tm="100000">
                                          <p:val>
                                            <p:strVal val="#ppt_w"/>
                                          </p:val>
                                        </p:tav>
                                      </p:tavLst>
                                    </p:anim>
                                    <p:anim calcmode="lin" valueType="num">
                                      <p:cBhvr>
                                        <p:cTn id="38" dur="500" fill="hold"/>
                                        <p:tgtEl>
                                          <p:spTgt spid="12"/>
                                        </p:tgtEl>
                                        <p:attrNameLst>
                                          <p:attrName>ppt_h</p:attrName>
                                        </p:attrNameLst>
                                      </p:cBhvr>
                                      <p:tavLst>
                                        <p:tav tm="0">
                                          <p:val>
                                            <p:fltVal val="0"/>
                                          </p:val>
                                        </p:tav>
                                        <p:tav tm="100000">
                                          <p:val>
                                            <p:strVal val="#ppt_h"/>
                                          </p:val>
                                        </p:tav>
                                      </p:tavLst>
                                    </p:anim>
                                    <p:animEffect transition="in" filter="fade">
                                      <p:cBhvr>
                                        <p:cTn id="39" dur="500"/>
                                        <p:tgtEl>
                                          <p:spTgt spid="12"/>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13"/>
                                        </p:tgtEl>
                                        <p:attrNameLst>
                                          <p:attrName>style.visibility</p:attrName>
                                        </p:attrNameLst>
                                      </p:cBhvr>
                                      <p:to>
                                        <p:strVal val="visible"/>
                                      </p:to>
                                    </p:set>
                                    <p:anim calcmode="lin" valueType="num">
                                      <p:cBhvr>
                                        <p:cTn id="42" dur="500" fill="hold"/>
                                        <p:tgtEl>
                                          <p:spTgt spid="13"/>
                                        </p:tgtEl>
                                        <p:attrNameLst>
                                          <p:attrName>ppt_w</p:attrName>
                                        </p:attrNameLst>
                                      </p:cBhvr>
                                      <p:tavLst>
                                        <p:tav tm="0">
                                          <p:val>
                                            <p:fltVal val="0"/>
                                          </p:val>
                                        </p:tav>
                                        <p:tav tm="100000">
                                          <p:val>
                                            <p:strVal val="#ppt_w"/>
                                          </p:val>
                                        </p:tav>
                                      </p:tavLst>
                                    </p:anim>
                                    <p:anim calcmode="lin" valueType="num">
                                      <p:cBhvr>
                                        <p:cTn id="43" dur="500" fill="hold"/>
                                        <p:tgtEl>
                                          <p:spTgt spid="13"/>
                                        </p:tgtEl>
                                        <p:attrNameLst>
                                          <p:attrName>ppt_h</p:attrName>
                                        </p:attrNameLst>
                                      </p:cBhvr>
                                      <p:tavLst>
                                        <p:tav tm="0">
                                          <p:val>
                                            <p:fltVal val="0"/>
                                          </p:val>
                                        </p:tav>
                                        <p:tav tm="100000">
                                          <p:val>
                                            <p:strVal val="#ppt_h"/>
                                          </p:val>
                                        </p:tav>
                                      </p:tavLst>
                                    </p:anim>
                                    <p:animEffect transition="in" filter="fade">
                                      <p:cBhvr>
                                        <p:cTn id="44" dur="500"/>
                                        <p:tgtEl>
                                          <p:spTgt spid="13"/>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14"/>
                                        </p:tgtEl>
                                        <p:attrNameLst>
                                          <p:attrName>style.visibility</p:attrName>
                                        </p:attrNameLst>
                                      </p:cBhvr>
                                      <p:to>
                                        <p:strVal val="visible"/>
                                      </p:to>
                                    </p:set>
                                    <p:anim calcmode="lin" valueType="num">
                                      <p:cBhvr>
                                        <p:cTn id="47" dur="500" fill="hold"/>
                                        <p:tgtEl>
                                          <p:spTgt spid="14"/>
                                        </p:tgtEl>
                                        <p:attrNameLst>
                                          <p:attrName>ppt_w</p:attrName>
                                        </p:attrNameLst>
                                      </p:cBhvr>
                                      <p:tavLst>
                                        <p:tav tm="0">
                                          <p:val>
                                            <p:fltVal val="0"/>
                                          </p:val>
                                        </p:tav>
                                        <p:tav tm="100000">
                                          <p:val>
                                            <p:strVal val="#ppt_w"/>
                                          </p:val>
                                        </p:tav>
                                      </p:tavLst>
                                    </p:anim>
                                    <p:anim calcmode="lin" valueType="num">
                                      <p:cBhvr>
                                        <p:cTn id="48" dur="500" fill="hold"/>
                                        <p:tgtEl>
                                          <p:spTgt spid="14"/>
                                        </p:tgtEl>
                                        <p:attrNameLst>
                                          <p:attrName>ppt_h</p:attrName>
                                        </p:attrNameLst>
                                      </p:cBhvr>
                                      <p:tavLst>
                                        <p:tav tm="0">
                                          <p:val>
                                            <p:fltVal val="0"/>
                                          </p:val>
                                        </p:tav>
                                        <p:tav tm="100000">
                                          <p:val>
                                            <p:strVal val="#ppt_h"/>
                                          </p:val>
                                        </p:tav>
                                      </p:tavLst>
                                    </p:anim>
                                    <p:animEffect transition="in" filter="fade">
                                      <p:cBhvr>
                                        <p:cTn id="4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10" grpId="0" animBg="1"/>
      <p:bldP spid="11" grpId="0" animBg="1"/>
      <p:bldP spid="12" grpId="0" animBg="1"/>
      <p:bldP spid="13" grpId="0" animBg="1"/>
      <p:bldP spid="14" grpId="0" animBg="1"/>
    </p:bldLst>
  </p:timing>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0" y="0"/>
            <a:ext cx="12192000" cy="6858000"/>
          </a:xfrm>
          <a:ln>
            <a:noFill/>
          </a:ln>
        </p:spPr>
        <p:txBody>
          <a:bodyPr rtlCol="0">
            <a:normAutofit/>
          </a:bodyPr>
          <a:lstStyle/>
          <a:p>
            <a:pPr lvl="0"/>
            <a:endParaRPr lang="en-ID" noProof="0"/>
          </a:p>
        </p:txBody>
      </p:sp>
    </p:spTree>
    <p:extLst>
      <p:ext uri="{BB962C8B-B14F-4D97-AF65-F5344CB8AC3E}">
        <p14:creationId xmlns:p14="http://schemas.microsoft.com/office/powerpoint/2010/main" val="304242377"/>
      </p:ext>
    </p:extLst>
  </p:cSld>
  <p:clrMapOvr>
    <a:overrideClrMapping bg1="lt1" tx1="dk1" bg2="lt2" tx2="dk2" accent1="accent1" accent2="accent2" accent3="accent3" accent4="accent4" accent5="accent5" accent6="accent6" hlink="hlink" folHlink="folHlink"/>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userDrawn="1">
  <p:cSld name="31_Title and Content">
    <p:spTree>
      <p:nvGrpSpPr>
        <p:cNvPr id="1" name=""/>
        <p:cNvGrpSpPr/>
        <p:nvPr/>
      </p:nvGrpSpPr>
      <p:grpSpPr>
        <a:xfrm>
          <a:off x="0" y="0"/>
          <a:ext cx="0" cy="0"/>
          <a:chOff x="0" y="0"/>
          <a:chExt cx="0" cy="0"/>
        </a:xfrm>
      </p:grpSpPr>
      <p:sp>
        <p:nvSpPr>
          <p:cNvPr id="5" name="Picture Placeholder 2"/>
          <p:cNvSpPr>
            <a:spLocks noGrp="1"/>
          </p:cNvSpPr>
          <p:nvPr>
            <p:ph type="pic" sz="quarter" idx="13"/>
          </p:nvPr>
        </p:nvSpPr>
        <p:spPr>
          <a:xfrm>
            <a:off x="443403" y="1735547"/>
            <a:ext cx="661753" cy="661753"/>
          </a:xfrm>
          <a:prstGeom prst="ellipse">
            <a:avLst/>
          </a:prstGeom>
        </p:spPr>
        <p:txBody>
          <a:bodyPr>
            <a:normAutofit/>
          </a:bodyPr>
          <a:lstStyle>
            <a:lvl1pPr marL="0" indent="0">
              <a:buNone/>
              <a:defRPr sz="1200"/>
            </a:lvl1pPr>
          </a:lstStyle>
          <a:p>
            <a:endParaRPr lang="en-US" dirty="0"/>
          </a:p>
        </p:txBody>
      </p:sp>
      <p:sp>
        <p:nvSpPr>
          <p:cNvPr id="6" name="Picture Placeholder 2"/>
          <p:cNvSpPr>
            <a:spLocks noGrp="1"/>
          </p:cNvSpPr>
          <p:nvPr>
            <p:ph type="pic" sz="quarter" idx="14"/>
          </p:nvPr>
        </p:nvSpPr>
        <p:spPr>
          <a:xfrm>
            <a:off x="1307607" y="1735547"/>
            <a:ext cx="661753" cy="661753"/>
          </a:xfrm>
          <a:prstGeom prst="ellipse">
            <a:avLst/>
          </a:prstGeom>
        </p:spPr>
        <p:txBody>
          <a:bodyPr>
            <a:normAutofit/>
          </a:bodyPr>
          <a:lstStyle>
            <a:lvl1pPr marL="0" indent="0">
              <a:buNone/>
              <a:defRPr sz="1200"/>
            </a:lvl1pPr>
          </a:lstStyle>
          <a:p>
            <a:endParaRPr lang="en-US" dirty="0"/>
          </a:p>
        </p:txBody>
      </p:sp>
      <p:sp>
        <p:nvSpPr>
          <p:cNvPr id="7" name="Picture Placeholder 2"/>
          <p:cNvSpPr>
            <a:spLocks noGrp="1"/>
          </p:cNvSpPr>
          <p:nvPr>
            <p:ph type="pic" sz="quarter" idx="15"/>
          </p:nvPr>
        </p:nvSpPr>
        <p:spPr>
          <a:xfrm>
            <a:off x="2171811" y="1735547"/>
            <a:ext cx="661753" cy="661753"/>
          </a:xfrm>
          <a:prstGeom prst="ellipse">
            <a:avLst/>
          </a:prstGeom>
        </p:spPr>
        <p:txBody>
          <a:bodyPr>
            <a:normAutofit/>
          </a:bodyPr>
          <a:lstStyle>
            <a:lvl1pPr marL="0" indent="0">
              <a:buNone/>
              <a:defRPr sz="1200"/>
            </a:lvl1pPr>
          </a:lstStyle>
          <a:p>
            <a:endParaRPr lang="en-US" dirty="0"/>
          </a:p>
        </p:txBody>
      </p:sp>
      <p:sp>
        <p:nvSpPr>
          <p:cNvPr id="8" name="Picture Placeholder 2"/>
          <p:cNvSpPr>
            <a:spLocks noGrp="1"/>
          </p:cNvSpPr>
          <p:nvPr>
            <p:ph type="pic" sz="quarter" idx="16"/>
          </p:nvPr>
        </p:nvSpPr>
        <p:spPr>
          <a:xfrm>
            <a:off x="3036015" y="1735547"/>
            <a:ext cx="661753" cy="661753"/>
          </a:xfrm>
          <a:prstGeom prst="ellipse">
            <a:avLst/>
          </a:prstGeom>
        </p:spPr>
        <p:txBody>
          <a:bodyPr>
            <a:normAutofit/>
          </a:bodyPr>
          <a:lstStyle>
            <a:lvl1pPr marL="0" indent="0">
              <a:buNone/>
              <a:defRPr sz="1200"/>
            </a:lvl1pPr>
          </a:lstStyle>
          <a:p>
            <a:endParaRPr lang="en-US" dirty="0"/>
          </a:p>
        </p:txBody>
      </p:sp>
      <p:sp>
        <p:nvSpPr>
          <p:cNvPr id="10" name="Picture Placeholder 2"/>
          <p:cNvSpPr>
            <a:spLocks noGrp="1"/>
          </p:cNvSpPr>
          <p:nvPr>
            <p:ph type="pic" sz="quarter" idx="17"/>
          </p:nvPr>
        </p:nvSpPr>
        <p:spPr>
          <a:xfrm>
            <a:off x="3900219" y="1735547"/>
            <a:ext cx="661753" cy="661753"/>
          </a:xfrm>
          <a:prstGeom prst="ellipse">
            <a:avLst/>
          </a:prstGeom>
        </p:spPr>
        <p:txBody>
          <a:bodyPr>
            <a:normAutofit/>
          </a:bodyPr>
          <a:lstStyle>
            <a:lvl1pPr marL="0" indent="0">
              <a:buNone/>
              <a:defRPr sz="1200"/>
            </a:lvl1pPr>
          </a:lstStyle>
          <a:p>
            <a:endParaRPr lang="en-US" dirty="0"/>
          </a:p>
        </p:txBody>
      </p:sp>
      <p:sp>
        <p:nvSpPr>
          <p:cNvPr id="11" name="Picture Placeholder 2"/>
          <p:cNvSpPr>
            <a:spLocks noGrp="1"/>
          </p:cNvSpPr>
          <p:nvPr>
            <p:ph type="pic" sz="quarter" idx="18"/>
          </p:nvPr>
        </p:nvSpPr>
        <p:spPr>
          <a:xfrm>
            <a:off x="4764423" y="1735547"/>
            <a:ext cx="661753" cy="661753"/>
          </a:xfrm>
          <a:prstGeom prst="ellipse">
            <a:avLst/>
          </a:prstGeom>
        </p:spPr>
        <p:txBody>
          <a:bodyPr>
            <a:normAutofit/>
          </a:bodyPr>
          <a:lstStyle>
            <a:lvl1pPr marL="0" indent="0">
              <a:buNone/>
              <a:defRPr sz="1200"/>
            </a:lvl1pPr>
          </a:lstStyle>
          <a:p>
            <a:endParaRPr lang="en-US" dirty="0"/>
          </a:p>
        </p:txBody>
      </p:sp>
      <p:sp>
        <p:nvSpPr>
          <p:cNvPr id="12" name="Picture Placeholder 2"/>
          <p:cNvSpPr>
            <a:spLocks noGrp="1"/>
          </p:cNvSpPr>
          <p:nvPr>
            <p:ph type="pic" sz="quarter" idx="19"/>
          </p:nvPr>
        </p:nvSpPr>
        <p:spPr>
          <a:xfrm>
            <a:off x="5628627" y="1735547"/>
            <a:ext cx="661753" cy="661753"/>
          </a:xfrm>
          <a:prstGeom prst="ellipse">
            <a:avLst/>
          </a:prstGeom>
        </p:spPr>
        <p:txBody>
          <a:bodyPr>
            <a:normAutofit/>
          </a:bodyPr>
          <a:lstStyle>
            <a:lvl1pPr marL="0" indent="0">
              <a:buNone/>
              <a:defRPr sz="1200"/>
            </a:lvl1pPr>
          </a:lstStyle>
          <a:p>
            <a:endParaRPr lang="en-US" dirty="0"/>
          </a:p>
        </p:txBody>
      </p:sp>
      <p:sp>
        <p:nvSpPr>
          <p:cNvPr id="13" name="Picture Placeholder 2"/>
          <p:cNvSpPr>
            <a:spLocks noGrp="1"/>
          </p:cNvSpPr>
          <p:nvPr>
            <p:ph type="pic" sz="quarter" idx="20"/>
          </p:nvPr>
        </p:nvSpPr>
        <p:spPr>
          <a:xfrm>
            <a:off x="6492831" y="1735547"/>
            <a:ext cx="661753" cy="661753"/>
          </a:xfrm>
          <a:prstGeom prst="ellipse">
            <a:avLst/>
          </a:prstGeom>
        </p:spPr>
        <p:txBody>
          <a:bodyPr>
            <a:normAutofit/>
          </a:bodyPr>
          <a:lstStyle>
            <a:lvl1pPr marL="0" indent="0">
              <a:buNone/>
              <a:defRPr sz="1200"/>
            </a:lvl1pPr>
          </a:lstStyle>
          <a:p>
            <a:endParaRPr lang="en-US" dirty="0"/>
          </a:p>
        </p:txBody>
      </p:sp>
      <p:sp>
        <p:nvSpPr>
          <p:cNvPr id="14" name="Picture Placeholder 2"/>
          <p:cNvSpPr>
            <a:spLocks noGrp="1"/>
          </p:cNvSpPr>
          <p:nvPr>
            <p:ph type="pic" sz="quarter" idx="21"/>
          </p:nvPr>
        </p:nvSpPr>
        <p:spPr>
          <a:xfrm>
            <a:off x="7357038" y="1735547"/>
            <a:ext cx="661753" cy="661753"/>
          </a:xfrm>
          <a:prstGeom prst="ellipse">
            <a:avLst/>
          </a:prstGeom>
        </p:spPr>
        <p:txBody>
          <a:bodyPr>
            <a:normAutofit/>
          </a:bodyPr>
          <a:lstStyle>
            <a:lvl1pPr marL="0" indent="0">
              <a:buNone/>
              <a:defRPr sz="1200"/>
            </a:lvl1pPr>
          </a:lstStyle>
          <a:p>
            <a:endParaRPr lang="en-US" dirty="0"/>
          </a:p>
        </p:txBody>
      </p:sp>
    </p:spTree>
    <p:extLst>
      <p:ext uri="{BB962C8B-B14F-4D97-AF65-F5344CB8AC3E}">
        <p14:creationId xmlns:p14="http://schemas.microsoft.com/office/powerpoint/2010/main" val="382158708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nodePh="1">
                                  <p:stCondLst>
                                    <p:cond delay="0"/>
                                  </p:stCondLst>
                                  <p:endCondLst>
                                    <p:cond evt="begin" delay="0">
                                      <p:tn val="5"/>
                                    </p:cond>
                                  </p:end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grpId="0" nodeType="withEffect" nodePh="1">
                                  <p:stCondLst>
                                    <p:cond delay="0"/>
                                  </p:stCondLst>
                                  <p:endCondLst>
                                    <p:cond evt="begin" delay="0">
                                      <p:tn val="10"/>
                                    </p:cond>
                                  </p:end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par>
                                <p:cTn id="15" presetID="53" presetClass="entr" presetSubtype="16" fill="hold" grpId="0" nodeType="withEffect" nodePh="1">
                                  <p:stCondLst>
                                    <p:cond delay="0"/>
                                  </p:stCondLst>
                                  <p:endCondLst>
                                    <p:cond evt="begin" delay="0">
                                      <p:tn val="15"/>
                                    </p:cond>
                                  </p:end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par>
                                <p:cTn id="20" presetID="53" presetClass="entr" presetSubtype="16" fill="hold" grpId="0" nodeType="withEffect" nodePh="1">
                                  <p:stCondLst>
                                    <p:cond delay="0"/>
                                  </p:stCondLst>
                                  <p:endCondLst>
                                    <p:cond evt="begin" delay="0">
                                      <p:tn val="20"/>
                                    </p:cond>
                                  </p:endCondLst>
                                  <p:childTnLst>
                                    <p:set>
                                      <p:cBhvr>
                                        <p:cTn id="21" dur="1" fill="hold">
                                          <p:stCondLst>
                                            <p:cond delay="0"/>
                                          </p:stCondLst>
                                        </p:cTn>
                                        <p:tgtEl>
                                          <p:spTgt spid="8"/>
                                        </p:tgtEl>
                                        <p:attrNameLst>
                                          <p:attrName>style.visibility</p:attrName>
                                        </p:attrNameLst>
                                      </p:cBhvr>
                                      <p:to>
                                        <p:strVal val="visible"/>
                                      </p:to>
                                    </p:set>
                                    <p:anim calcmode="lin" valueType="num">
                                      <p:cBhvr>
                                        <p:cTn id="22" dur="500" fill="hold"/>
                                        <p:tgtEl>
                                          <p:spTgt spid="8"/>
                                        </p:tgtEl>
                                        <p:attrNameLst>
                                          <p:attrName>ppt_w</p:attrName>
                                        </p:attrNameLst>
                                      </p:cBhvr>
                                      <p:tavLst>
                                        <p:tav tm="0">
                                          <p:val>
                                            <p:fltVal val="0"/>
                                          </p:val>
                                        </p:tav>
                                        <p:tav tm="100000">
                                          <p:val>
                                            <p:strVal val="#ppt_w"/>
                                          </p:val>
                                        </p:tav>
                                      </p:tavLst>
                                    </p:anim>
                                    <p:anim calcmode="lin" valueType="num">
                                      <p:cBhvr>
                                        <p:cTn id="23" dur="500" fill="hold"/>
                                        <p:tgtEl>
                                          <p:spTgt spid="8"/>
                                        </p:tgtEl>
                                        <p:attrNameLst>
                                          <p:attrName>ppt_h</p:attrName>
                                        </p:attrNameLst>
                                      </p:cBhvr>
                                      <p:tavLst>
                                        <p:tav tm="0">
                                          <p:val>
                                            <p:fltVal val="0"/>
                                          </p:val>
                                        </p:tav>
                                        <p:tav tm="100000">
                                          <p:val>
                                            <p:strVal val="#ppt_h"/>
                                          </p:val>
                                        </p:tav>
                                      </p:tavLst>
                                    </p:anim>
                                    <p:animEffect transition="in" filter="fade">
                                      <p:cBhvr>
                                        <p:cTn id="24" dur="500"/>
                                        <p:tgtEl>
                                          <p:spTgt spid="8"/>
                                        </p:tgtEl>
                                      </p:cBhvr>
                                    </p:animEffect>
                                  </p:childTnLst>
                                </p:cTn>
                              </p:par>
                              <p:par>
                                <p:cTn id="25" presetID="53" presetClass="entr" presetSubtype="16" fill="hold" grpId="0" nodeType="withEffect" nodePh="1">
                                  <p:stCondLst>
                                    <p:cond delay="0"/>
                                  </p:stCondLst>
                                  <p:endCondLst>
                                    <p:cond evt="begin" delay="0">
                                      <p:tn val="25"/>
                                    </p:cond>
                                  </p:endCondLst>
                                  <p:childTnLst>
                                    <p:set>
                                      <p:cBhvr>
                                        <p:cTn id="26" dur="1" fill="hold">
                                          <p:stCondLst>
                                            <p:cond delay="0"/>
                                          </p:stCondLst>
                                        </p:cTn>
                                        <p:tgtEl>
                                          <p:spTgt spid="10"/>
                                        </p:tgtEl>
                                        <p:attrNameLst>
                                          <p:attrName>style.visibility</p:attrName>
                                        </p:attrNameLst>
                                      </p:cBhvr>
                                      <p:to>
                                        <p:strVal val="visible"/>
                                      </p:to>
                                    </p:set>
                                    <p:anim calcmode="lin" valueType="num">
                                      <p:cBhvr>
                                        <p:cTn id="27" dur="500" fill="hold"/>
                                        <p:tgtEl>
                                          <p:spTgt spid="10"/>
                                        </p:tgtEl>
                                        <p:attrNameLst>
                                          <p:attrName>ppt_w</p:attrName>
                                        </p:attrNameLst>
                                      </p:cBhvr>
                                      <p:tavLst>
                                        <p:tav tm="0">
                                          <p:val>
                                            <p:fltVal val="0"/>
                                          </p:val>
                                        </p:tav>
                                        <p:tav tm="100000">
                                          <p:val>
                                            <p:strVal val="#ppt_w"/>
                                          </p:val>
                                        </p:tav>
                                      </p:tavLst>
                                    </p:anim>
                                    <p:anim calcmode="lin" valueType="num">
                                      <p:cBhvr>
                                        <p:cTn id="28" dur="500" fill="hold"/>
                                        <p:tgtEl>
                                          <p:spTgt spid="10"/>
                                        </p:tgtEl>
                                        <p:attrNameLst>
                                          <p:attrName>ppt_h</p:attrName>
                                        </p:attrNameLst>
                                      </p:cBhvr>
                                      <p:tavLst>
                                        <p:tav tm="0">
                                          <p:val>
                                            <p:fltVal val="0"/>
                                          </p:val>
                                        </p:tav>
                                        <p:tav tm="100000">
                                          <p:val>
                                            <p:strVal val="#ppt_h"/>
                                          </p:val>
                                        </p:tav>
                                      </p:tavLst>
                                    </p:anim>
                                    <p:animEffect transition="in" filter="fade">
                                      <p:cBhvr>
                                        <p:cTn id="29" dur="500"/>
                                        <p:tgtEl>
                                          <p:spTgt spid="10"/>
                                        </p:tgtEl>
                                      </p:cBhvr>
                                    </p:animEffect>
                                  </p:childTnLst>
                                </p:cTn>
                              </p:par>
                              <p:par>
                                <p:cTn id="30" presetID="53" presetClass="entr" presetSubtype="16" fill="hold" grpId="0" nodeType="withEffect" nodePh="1">
                                  <p:stCondLst>
                                    <p:cond delay="0"/>
                                  </p:stCondLst>
                                  <p:endCondLst>
                                    <p:cond evt="begin" delay="0">
                                      <p:tn val="30"/>
                                    </p:cond>
                                  </p:endCondLst>
                                  <p:childTnLst>
                                    <p:set>
                                      <p:cBhvr>
                                        <p:cTn id="31" dur="1" fill="hold">
                                          <p:stCondLst>
                                            <p:cond delay="0"/>
                                          </p:stCondLst>
                                        </p:cTn>
                                        <p:tgtEl>
                                          <p:spTgt spid="11"/>
                                        </p:tgtEl>
                                        <p:attrNameLst>
                                          <p:attrName>style.visibility</p:attrName>
                                        </p:attrNameLst>
                                      </p:cBhvr>
                                      <p:to>
                                        <p:strVal val="visible"/>
                                      </p:to>
                                    </p:set>
                                    <p:anim calcmode="lin" valueType="num">
                                      <p:cBhvr>
                                        <p:cTn id="32" dur="500" fill="hold"/>
                                        <p:tgtEl>
                                          <p:spTgt spid="11"/>
                                        </p:tgtEl>
                                        <p:attrNameLst>
                                          <p:attrName>ppt_w</p:attrName>
                                        </p:attrNameLst>
                                      </p:cBhvr>
                                      <p:tavLst>
                                        <p:tav tm="0">
                                          <p:val>
                                            <p:fltVal val="0"/>
                                          </p:val>
                                        </p:tav>
                                        <p:tav tm="100000">
                                          <p:val>
                                            <p:strVal val="#ppt_w"/>
                                          </p:val>
                                        </p:tav>
                                      </p:tavLst>
                                    </p:anim>
                                    <p:anim calcmode="lin" valueType="num">
                                      <p:cBhvr>
                                        <p:cTn id="33" dur="500" fill="hold"/>
                                        <p:tgtEl>
                                          <p:spTgt spid="11"/>
                                        </p:tgtEl>
                                        <p:attrNameLst>
                                          <p:attrName>ppt_h</p:attrName>
                                        </p:attrNameLst>
                                      </p:cBhvr>
                                      <p:tavLst>
                                        <p:tav tm="0">
                                          <p:val>
                                            <p:fltVal val="0"/>
                                          </p:val>
                                        </p:tav>
                                        <p:tav tm="100000">
                                          <p:val>
                                            <p:strVal val="#ppt_h"/>
                                          </p:val>
                                        </p:tav>
                                      </p:tavLst>
                                    </p:anim>
                                    <p:animEffect transition="in" filter="fade">
                                      <p:cBhvr>
                                        <p:cTn id="34" dur="500"/>
                                        <p:tgtEl>
                                          <p:spTgt spid="11"/>
                                        </p:tgtEl>
                                      </p:cBhvr>
                                    </p:animEffect>
                                  </p:childTnLst>
                                </p:cTn>
                              </p:par>
                              <p:par>
                                <p:cTn id="35" presetID="53" presetClass="entr" presetSubtype="16" fill="hold" grpId="0" nodeType="withEffect" nodePh="1">
                                  <p:stCondLst>
                                    <p:cond delay="0"/>
                                  </p:stCondLst>
                                  <p:endCondLst>
                                    <p:cond evt="begin" delay="0">
                                      <p:tn val="35"/>
                                    </p:cond>
                                  </p:endCondLst>
                                  <p:childTnLst>
                                    <p:set>
                                      <p:cBhvr>
                                        <p:cTn id="36" dur="1" fill="hold">
                                          <p:stCondLst>
                                            <p:cond delay="0"/>
                                          </p:stCondLst>
                                        </p:cTn>
                                        <p:tgtEl>
                                          <p:spTgt spid="12"/>
                                        </p:tgtEl>
                                        <p:attrNameLst>
                                          <p:attrName>style.visibility</p:attrName>
                                        </p:attrNameLst>
                                      </p:cBhvr>
                                      <p:to>
                                        <p:strVal val="visible"/>
                                      </p:to>
                                    </p:set>
                                    <p:anim calcmode="lin" valueType="num">
                                      <p:cBhvr>
                                        <p:cTn id="37" dur="500" fill="hold"/>
                                        <p:tgtEl>
                                          <p:spTgt spid="12"/>
                                        </p:tgtEl>
                                        <p:attrNameLst>
                                          <p:attrName>ppt_w</p:attrName>
                                        </p:attrNameLst>
                                      </p:cBhvr>
                                      <p:tavLst>
                                        <p:tav tm="0">
                                          <p:val>
                                            <p:fltVal val="0"/>
                                          </p:val>
                                        </p:tav>
                                        <p:tav tm="100000">
                                          <p:val>
                                            <p:strVal val="#ppt_w"/>
                                          </p:val>
                                        </p:tav>
                                      </p:tavLst>
                                    </p:anim>
                                    <p:anim calcmode="lin" valueType="num">
                                      <p:cBhvr>
                                        <p:cTn id="38" dur="500" fill="hold"/>
                                        <p:tgtEl>
                                          <p:spTgt spid="12"/>
                                        </p:tgtEl>
                                        <p:attrNameLst>
                                          <p:attrName>ppt_h</p:attrName>
                                        </p:attrNameLst>
                                      </p:cBhvr>
                                      <p:tavLst>
                                        <p:tav tm="0">
                                          <p:val>
                                            <p:fltVal val="0"/>
                                          </p:val>
                                        </p:tav>
                                        <p:tav tm="100000">
                                          <p:val>
                                            <p:strVal val="#ppt_h"/>
                                          </p:val>
                                        </p:tav>
                                      </p:tavLst>
                                    </p:anim>
                                    <p:animEffect transition="in" filter="fade">
                                      <p:cBhvr>
                                        <p:cTn id="39" dur="500"/>
                                        <p:tgtEl>
                                          <p:spTgt spid="12"/>
                                        </p:tgtEl>
                                      </p:cBhvr>
                                    </p:animEffect>
                                  </p:childTnLst>
                                </p:cTn>
                              </p:par>
                              <p:par>
                                <p:cTn id="40" presetID="53" presetClass="entr" presetSubtype="16" fill="hold" grpId="0" nodeType="withEffect" nodePh="1">
                                  <p:stCondLst>
                                    <p:cond delay="0"/>
                                  </p:stCondLst>
                                  <p:endCondLst>
                                    <p:cond evt="begin" delay="0">
                                      <p:tn val="40"/>
                                    </p:cond>
                                  </p:endCondLst>
                                  <p:childTnLst>
                                    <p:set>
                                      <p:cBhvr>
                                        <p:cTn id="41" dur="1" fill="hold">
                                          <p:stCondLst>
                                            <p:cond delay="0"/>
                                          </p:stCondLst>
                                        </p:cTn>
                                        <p:tgtEl>
                                          <p:spTgt spid="13"/>
                                        </p:tgtEl>
                                        <p:attrNameLst>
                                          <p:attrName>style.visibility</p:attrName>
                                        </p:attrNameLst>
                                      </p:cBhvr>
                                      <p:to>
                                        <p:strVal val="visible"/>
                                      </p:to>
                                    </p:set>
                                    <p:anim calcmode="lin" valueType="num">
                                      <p:cBhvr>
                                        <p:cTn id="42" dur="500" fill="hold"/>
                                        <p:tgtEl>
                                          <p:spTgt spid="13"/>
                                        </p:tgtEl>
                                        <p:attrNameLst>
                                          <p:attrName>ppt_w</p:attrName>
                                        </p:attrNameLst>
                                      </p:cBhvr>
                                      <p:tavLst>
                                        <p:tav tm="0">
                                          <p:val>
                                            <p:fltVal val="0"/>
                                          </p:val>
                                        </p:tav>
                                        <p:tav tm="100000">
                                          <p:val>
                                            <p:strVal val="#ppt_w"/>
                                          </p:val>
                                        </p:tav>
                                      </p:tavLst>
                                    </p:anim>
                                    <p:anim calcmode="lin" valueType="num">
                                      <p:cBhvr>
                                        <p:cTn id="43" dur="500" fill="hold"/>
                                        <p:tgtEl>
                                          <p:spTgt spid="13"/>
                                        </p:tgtEl>
                                        <p:attrNameLst>
                                          <p:attrName>ppt_h</p:attrName>
                                        </p:attrNameLst>
                                      </p:cBhvr>
                                      <p:tavLst>
                                        <p:tav tm="0">
                                          <p:val>
                                            <p:fltVal val="0"/>
                                          </p:val>
                                        </p:tav>
                                        <p:tav tm="100000">
                                          <p:val>
                                            <p:strVal val="#ppt_h"/>
                                          </p:val>
                                        </p:tav>
                                      </p:tavLst>
                                    </p:anim>
                                    <p:animEffect transition="in" filter="fade">
                                      <p:cBhvr>
                                        <p:cTn id="44" dur="500"/>
                                        <p:tgtEl>
                                          <p:spTgt spid="13"/>
                                        </p:tgtEl>
                                      </p:cBhvr>
                                    </p:animEffect>
                                  </p:childTnLst>
                                </p:cTn>
                              </p:par>
                              <p:par>
                                <p:cTn id="45" presetID="53" presetClass="entr" presetSubtype="16" fill="hold" grpId="0" nodeType="withEffect" nodePh="1">
                                  <p:stCondLst>
                                    <p:cond delay="0"/>
                                  </p:stCondLst>
                                  <p:endCondLst>
                                    <p:cond evt="begin" delay="0">
                                      <p:tn val="45"/>
                                    </p:cond>
                                  </p:endCondLst>
                                  <p:childTnLst>
                                    <p:set>
                                      <p:cBhvr>
                                        <p:cTn id="46" dur="1" fill="hold">
                                          <p:stCondLst>
                                            <p:cond delay="0"/>
                                          </p:stCondLst>
                                        </p:cTn>
                                        <p:tgtEl>
                                          <p:spTgt spid="14"/>
                                        </p:tgtEl>
                                        <p:attrNameLst>
                                          <p:attrName>style.visibility</p:attrName>
                                        </p:attrNameLst>
                                      </p:cBhvr>
                                      <p:to>
                                        <p:strVal val="visible"/>
                                      </p:to>
                                    </p:set>
                                    <p:anim calcmode="lin" valueType="num">
                                      <p:cBhvr>
                                        <p:cTn id="47" dur="500" fill="hold"/>
                                        <p:tgtEl>
                                          <p:spTgt spid="14"/>
                                        </p:tgtEl>
                                        <p:attrNameLst>
                                          <p:attrName>ppt_w</p:attrName>
                                        </p:attrNameLst>
                                      </p:cBhvr>
                                      <p:tavLst>
                                        <p:tav tm="0">
                                          <p:val>
                                            <p:fltVal val="0"/>
                                          </p:val>
                                        </p:tav>
                                        <p:tav tm="100000">
                                          <p:val>
                                            <p:strVal val="#ppt_w"/>
                                          </p:val>
                                        </p:tav>
                                      </p:tavLst>
                                    </p:anim>
                                    <p:anim calcmode="lin" valueType="num">
                                      <p:cBhvr>
                                        <p:cTn id="48" dur="500" fill="hold"/>
                                        <p:tgtEl>
                                          <p:spTgt spid="14"/>
                                        </p:tgtEl>
                                        <p:attrNameLst>
                                          <p:attrName>ppt_h</p:attrName>
                                        </p:attrNameLst>
                                      </p:cBhvr>
                                      <p:tavLst>
                                        <p:tav tm="0">
                                          <p:val>
                                            <p:fltVal val="0"/>
                                          </p:val>
                                        </p:tav>
                                        <p:tav tm="100000">
                                          <p:val>
                                            <p:strVal val="#ppt_h"/>
                                          </p:val>
                                        </p:tav>
                                      </p:tavLst>
                                    </p:anim>
                                    <p:animEffect transition="in" filter="fade">
                                      <p:cBhvr>
                                        <p:cTn id="4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10" grpId="0"/>
      <p:bldP spid="11" grpId="0"/>
      <p:bldP spid="12" grpId="0"/>
      <p:bldP spid="13" grpId="0"/>
      <p:bldP spid="14" grpId="0"/>
    </p:bldLst>
  </p:timing>
</p:sldLayout>
</file>

<file path=ppt/slideLayouts/slideLayout151.xml><?xml version="1.0" encoding="utf-8"?>
<p:sldLayout xmlns:a="http://schemas.openxmlformats.org/drawingml/2006/main" xmlns:r="http://schemas.openxmlformats.org/officeDocument/2006/relationships" xmlns:p="http://schemas.openxmlformats.org/presentationml/2006/main" userDrawn="1">
  <p:cSld name="32_Title and Content">
    <p:spTree>
      <p:nvGrpSpPr>
        <p:cNvPr id="1" name=""/>
        <p:cNvGrpSpPr/>
        <p:nvPr/>
      </p:nvGrpSpPr>
      <p:grpSpPr>
        <a:xfrm>
          <a:off x="0" y="0"/>
          <a:ext cx="0" cy="0"/>
          <a:chOff x="0" y="0"/>
          <a:chExt cx="0" cy="0"/>
        </a:xfrm>
      </p:grpSpPr>
      <p:sp>
        <p:nvSpPr>
          <p:cNvPr id="5" name="Picture Placeholder 4"/>
          <p:cNvSpPr>
            <a:spLocks noGrp="1"/>
          </p:cNvSpPr>
          <p:nvPr>
            <p:ph type="pic" sz="quarter" idx="22"/>
          </p:nvPr>
        </p:nvSpPr>
        <p:spPr>
          <a:xfrm>
            <a:off x="838200" y="4773661"/>
            <a:ext cx="721871" cy="720080"/>
          </a:xfrm>
          <a:prstGeom prst="ellipse">
            <a:avLst/>
          </a:prstGeom>
          <a:noFill/>
        </p:spPr>
        <p:txBody>
          <a:bodyPr>
            <a:normAutofit/>
          </a:bodyPr>
          <a:lstStyle>
            <a:lvl1pPr marL="0" indent="0">
              <a:buNone/>
              <a:defRPr sz="1000"/>
            </a:lvl1pPr>
          </a:lstStyle>
          <a:p>
            <a:endParaRPr lang="en-US" dirty="0"/>
          </a:p>
        </p:txBody>
      </p:sp>
      <p:sp>
        <p:nvSpPr>
          <p:cNvPr id="6" name="Picture Placeholder 4"/>
          <p:cNvSpPr>
            <a:spLocks noGrp="1"/>
          </p:cNvSpPr>
          <p:nvPr>
            <p:ph type="pic" sz="quarter" idx="23"/>
          </p:nvPr>
        </p:nvSpPr>
        <p:spPr>
          <a:xfrm>
            <a:off x="1936215" y="4773661"/>
            <a:ext cx="721871" cy="720080"/>
          </a:xfrm>
          <a:prstGeom prst="ellipse">
            <a:avLst/>
          </a:prstGeom>
          <a:noFill/>
        </p:spPr>
        <p:txBody>
          <a:bodyPr>
            <a:normAutofit/>
          </a:bodyPr>
          <a:lstStyle>
            <a:lvl1pPr marL="0" indent="0">
              <a:buNone/>
              <a:defRPr sz="1000"/>
            </a:lvl1pPr>
          </a:lstStyle>
          <a:p>
            <a:endParaRPr lang="en-US" dirty="0"/>
          </a:p>
        </p:txBody>
      </p:sp>
      <p:sp>
        <p:nvSpPr>
          <p:cNvPr id="7" name="Picture Placeholder 4"/>
          <p:cNvSpPr>
            <a:spLocks noGrp="1"/>
          </p:cNvSpPr>
          <p:nvPr>
            <p:ph type="pic" sz="quarter" idx="24"/>
          </p:nvPr>
        </p:nvSpPr>
        <p:spPr>
          <a:xfrm>
            <a:off x="3034230" y="4773661"/>
            <a:ext cx="721871" cy="720080"/>
          </a:xfrm>
          <a:prstGeom prst="ellipse">
            <a:avLst/>
          </a:prstGeom>
          <a:noFill/>
        </p:spPr>
        <p:txBody>
          <a:bodyPr>
            <a:normAutofit/>
          </a:bodyPr>
          <a:lstStyle>
            <a:lvl1pPr marL="0" indent="0">
              <a:buNone/>
              <a:defRPr sz="1000"/>
            </a:lvl1pPr>
          </a:lstStyle>
          <a:p>
            <a:endParaRPr lang="en-US" dirty="0"/>
          </a:p>
        </p:txBody>
      </p:sp>
      <p:sp>
        <p:nvSpPr>
          <p:cNvPr id="8" name="Picture Placeholder 4"/>
          <p:cNvSpPr>
            <a:spLocks noGrp="1"/>
          </p:cNvSpPr>
          <p:nvPr>
            <p:ph type="pic" sz="quarter" idx="25"/>
          </p:nvPr>
        </p:nvSpPr>
        <p:spPr>
          <a:xfrm>
            <a:off x="4132245" y="4773661"/>
            <a:ext cx="721871" cy="720080"/>
          </a:xfrm>
          <a:prstGeom prst="ellipse">
            <a:avLst/>
          </a:prstGeom>
          <a:noFill/>
        </p:spPr>
        <p:txBody>
          <a:bodyPr>
            <a:normAutofit/>
          </a:bodyPr>
          <a:lstStyle>
            <a:lvl1pPr marL="0" indent="0">
              <a:buNone/>
              <a:defRPr sz="1000"/>
            </a:lvl1pPr>
          </a:lstStyle>
          <a:p>
            <a:endParaRPr lang="en-US" dirty="0"/>
          </a:p>
        </p:txBody>
      </p:sp>
      <p:sp>
        <p:nvSpPr>
          <p:cNvPr id="10" name="Picture Placeholder 4"/>
          <p:cNvSpPr>
            <a:spLocks noGrp="1"/>
          </p:cNvSpPr>
          <p:nvPr>
            <p:ph type="pic" sz="quarter" idx="26"/>
          </p:nvPr>
        </p:nvSpPr>
        <p:spPr>
          <a:xfrm>
            <a:off x="5230260" y="4773661"/>
            <a:ext cx="721871" cy="720080"/>
          </a:xfrm>
          <a:prstGeom prst="ellipse">
            <a:avLst/>
          </a:prstGeom>
          <a:noFill/>
        </p:spPr>
        <p:txBody>
          <a:bodyPr>
            <a:normAutofit/>
          </a:bodyPr>
          <a:lstStyle>
            <a:lvl1pPr marL="0" indent="0">
              <a:buNone/>
              <a:defRPr sz="1000"/>
            </a:lvl1pPr>
          </a:lstStyle>
          <a:p>
            <a:endParaRPr lang="en-US" dirty="0"/>
          </a:p>
        </p:txBody>
      </p:sp>
      <p:sp>
        <p:nvSpPr>
          <p:cNvPr id="11" name="Picture Placeholder 4"/>
          <p:cNvSpPr>
            <a:spLocks noGrp="1"/>
          </p:cNvSpPr>
          <p:nvPr>
            <p:ph type="pic" sz="quarter" idx="27"/>
          </p:nvPr>
        </p:nvSpPr>
        <p:spPr>
          <a:xfrm>
            <a:off x="6328275" y="4773661"/>
            <a:ext cx="721871" cy="720080"/>
          </a:xfrm>
          <a:prstGeom prst="ellipse">
            <a:avLst/>
          </a:prstGeom>
          <a:noFill/>
        </p:spPr>
        <p:txBody>
          <a:bodyPr>
            <a:normAutofit/>
          </a:bodyPr>
          <a:lstStyle>
            <a:lvl1pPr marL="0" indent="0">
              <a:buNone/>
              <a:defRPr sz="1000"/>
            </a:lvl1pPr>
          </a:lstStyle>
          <a:p>
            <a:endParaRPr lang="en-US" dirty="0"/>
          </a:p>
        </p:txBody>
      </p:sp>
      <p:sp>
        <p:nvSpPr>
          <p:cNvPr id="12" name="Picture Placeholder 4"/>
          <p:cNvSpPr>
            <a:spLocks noGrp="1"/>
          </p:cNvSpPr>
          <p:nvPr>
            <p:ph type="pic" sz="quarter" idx="28"/>
          </p:nvPr>
        </p:nvSpPr>
        <p:spPr>
          <a:xfrm>
            <a:off x="7426290" y="4773661"/>
            <a:ext cx="721871" cy="720080"/>
          </a:xfrm>
          <a:prstGeom prst="ellipse">
            <a:avLst/>
          </a:prstGeom>
          <a:noFill/>
        </p:spPr>
        <p:txBody>
          <a:bodyPr>
            <a:normAutofit/>
          </a:bodyPr>
          <a:lstStyle>
            <a:lvl1pPr marL="0" indent="0">
              <a:buNone/>
              <a:defRPr sz="1000"/>
            </a:lvl1pPr>
          </a:lstStyle>
          <a:p>
            <a:endParaRPr lang="en-US" dirty="0"/>
          </a:p>
        </p:txBody>
      </p:sp>
      <p:sp>
        <p:nvSpPr>
          <p:cNvPr id="13" name="Picture Placeholder 4"/>
          <p:cNvSpPr>
            <a:spLocks noGrp="1"/>
          </p:cNvSpPr>
          <p:nvPr>
            <p:ph type="pic" sz="quarter" idx="29"/>
          </p:nvPr>
        </p:nvSpPr>
        <p:spPr>
          <a:xfrm>
            <a:off x="8524305" y="4773661"/>
            <a:ext cx="721871" cy="720080"/>
          </a:xfrm>
          <a:prstGeom prst="ellipse">
            <a:avLst/>
          </a:prstGeom>
          <a:noFill/>
        </p:spPr>
        <p:txBody>
          <a:bodyPr>
            <a:normAutofit/>
          </a:bodyPr>
          <a:lstStyle>
            <a:lvl1pPr marL="0" indent="0">
              <a:buNone/>
              <a:defRPr sz="1000"/>
            </a:lvl1pPr>
          </a:lstStyle>
          <a:p>
            <a:endParaRPr lang="en-US" dirty="0"/>
          </a:p>
        </p:txBody>
      </p:sp>
      <p:sp>
        <p:nvSpPr>
          <p:cNvPr id="14" name="Picture Placeholder 4"/>
          <p:cNvSpPr>
            <a:spLocks noGrp="1"/>
          </p:cNvSpPr>
          <p:nvPr>
            <p:ph type="pic" sz="quarter" idx="30"/>
          </p:nvPr>
        </p:nvSpPr>
        <p:spPr>
          <a:xfrm>
            <a:off x="9622320" y="4773661"/>
            <a:ext cx="721871" cy="720080"/>
          </a:xfrm>
          <a:prstGeom prst="ellipse">
            <a:avLst/>
          </a:prstGeom>
          <a:noFill/>
        </p:spPr>
        <p:txBody>
          <a:bodyPr>
            <a:normAutofit/>
          </a:bodyPr>
          <a:lstStyle>
            <a:lvl1pPr marL="0" indent="0">
              <a:buNone/>
              <a:defRPr sz="1000"/>
            </a:lvl1pPr>
          </a:lstStyle>
          <a:p>
            <a:endParaRPr lang="en-US" dirty="0"/>
          </a:p>
        </p:txBody>
      </p:sp>
      <p:sp>
        <p:nvSpPr>
          <p:cNvPr id="15" name="Picture Placeholder 4"/>
          <p:cNvSpPr>
            <a:spLocks noGrp="1"/>
          </p:cNvSpPr>
          <p:nvPr>
            <p:ph type="pic" sz="quarter" idx="31"/>
          </p:nvPr>
        </p:nvSpPr>
        <p:spPr>
          <a:xfrm>
            <a:off x="10720339" y="4773661"/>
            <a:ext cx="721871" cy="720080"/>
          </a:xfrm>
          <a:prstGeom prst="ellipse">
            <a:avLst/>
          </a:prstGeom>
          <a:noFill/>
        </p:spPr>
        <p:txBody>
          <a:bodyPr>
            <a:normAutofit/>
          </a:bodyPr>
          <a:lstStyle>
            <a:lvl1pPr marL="0" indent="0">
              <a:buNone/>
              <a:defRPr sz="1000"/>
            </a:lvl1pPr>
          </a:lstStyle>
          <a:p>
            <a:endParaRPr lang="en-US" dirty="0"/>
          </a:p>
        </p:txBody>
      </p:sp>
      <p:sp>
        <p:nvSpPr>
          <p:cNvPr id="16" name="Picture Placeholder 4"/>
          <p:cNvSpPr>
            <a:spLocks noGrp="1"/>
          </p:cNvSpPr>
          <p:nvPr>
            <p:ph type="pic" sz="quarter" idx="32"/>
          </p:nvPr>
        </p:nvSpPr>
        <p:spPr>
          <a:xfrm>
            <a:off x="838200" y="5646606"/>
            <a:ext cx="721871" cy="720080"/>
          </a:xfrm>
          <a:prstGeom prst="ellipse">
            <a:avLst/>
          </a:prstGeom>
          <a:noFill/>
        </p:spPr>
        <p:txBody>
          <a:bodyPr>
            <a:normAutofit/>
          </a:bodyPr>
          <a:lstStyle>
            <a:lvl1pPr marL="0" indent="0">
              <a:buNone/>
              <a:defRPr sz="1000"/>
            </a:lvl1pPr>
          </a:lstStyle>
          <a:p>
            <a:endParaRPr lang="en-US" dirty="0"/>
          </a:p>
        </p:txBody>
      </p:sp>
      <p:sp>
        <p:nvSpPr>
          <p:cNvPr id="17" name="Picture Placeholder 4"/>
          <p:cNvSpPr>
            <a:spLocks noGrp="1"/>
          </p:cNvSpPr>
          <p:nvPr>
            <p:ph type="pic" sz="quarter" idx="33"/>
          </p:nvPr>
        </p:nvSpPr>
        <p:spPr>
          <a:xfrm>
            <a:off x="1936215" y="5646606"/>
            <a:ext cx="721871" cy="720080"/>
          </a:xfrm>
          <a:prstGeom prst="ellipse">
            <a:avLst/>
          </a:prstGeom>
          <a:noFill/>
        </p:spPr>
        <p:txBody>
          <a:bodyPr>
            <a:normAutofit/>
          </a:bodyPr>
          <a:lstStyle>
            <a:lvl1pPr marL="0" indent="0">
              <a:buNone/>
              <a:defRPr sz="1000"/>
            </a:lvl1pPr>
          </a:lstStyle>
          <a:p>
            <a:endParaRPr lang="en-US" dirty="0"/>
          </a:p>
        </p:txBody>
      </p:sp>
      <p:sp>
        <p:nvSpPr>
          <p:cNvPr id="18" name="Picture Placeholder 4"/>
          <p:cNvSpPr>
            <a:spLocks noGrp="1"/>
          </p:cNvSpPr>
          <p:nvPr>
            <p:ph type="pic" sz="quarter" idx="34"/>
          </p:nvPr>
        </p:nvSpPr>
        <p:spPr>
          <a:xfrm>
            <a:off x="3034230" y="5646606"/>
            <a:ext cx="721871" cy="720080"/>
          </a:xfrm>
          <a:prstGeom prst="ellipse">
            <a:avLst/>
          </a:prstGeom>
          <a:noFill/>
        </p:spPr>
        <p:txBody>
          <a:bodyPr>
            <a:normAutofit/>
          </a:bodyPr>
          <a:lstStyle>
            <a:lvl1pPr marL="0" indent="0">
              <a:buNone/>
              <a:defRPr sz="1000"/>
            </a:lvl1pPr>
          </a:lstStyle>
          <a:p>
            <a:endParaRPr lang="en-US" dirty="0"/>
          </a:p>
        </p:txBody>
      </p:sp>
      <p:sp>
        <p:nvSpPr>
          <p:cNvPr id="19" name="Picture Placeholder 4"/>
          <p:cNvSpPr>
            <a:spLocks noGrp="1"/>
          </p:cNvSpPr>
          <p:nvPr>
            <p:ph type="pic" sz="quarter" idx="35"/>
          </p:nvPr>
        </p:nvSpPr>
        <p:spPr>
          <a:xfrm>
            <a:off x="4132245" y="5646606"/>
            <a:ext cx="721871" cy="720080"/>
          </a:xfrm>
          <a:prstGeom prst="ellipse">
            <a:avLst/>
          </a:prstGeom>
          <a:noFill/>
        </p:spPr>
        <p:txBody>
          <a:bodyPr>
            <a:normAutofit/>
          </a:bodyPr>
          <a:lstStyle>
            <a:lvl1pPr marL="0" indent="0">
              <a:buNone/>
              <a:defRPr sz="1000"/>
            </a:lvl1pPr>
          </a:lstStyle>
          <a:p>
            <a:endParaRPr lang="en-US" dirty="0"/>
          </a:p>
        </p:txBody>
      </p:sp>
      <p:sp>
        <p:nvSpPr>
          <p:cNvPr id="20" name="Picture Placeholder 4"/>
          <p:cNvSpPr>
            <a:spLocks noGrp="1"/>
          </p:cNvSpPr>
          <p:nvPr>
            <p:ph type="pic" sz="quarter" idx="36"/>
          </p:nvPr>
        </p:nvSpPr>
        <p:spPr>
          <a:xfrm>
            <a:off x="5230259" y="5646606"/>
            <a:ext cx="721871" cy="720080"/>
          </a:xfrm>
          <a:prstGeom prst="ellipse">
            <a:avLst/>
          </a:prstGeom>
          <a:noFill/>
        </p:spPr>
        <p:txBody>
          <a:bodyPr>
            <a:normAutofit/>
          </a:bodyPr>
          <a:lstStyle>
            <a:lvl1pPr marL="0" indent="0">
              <a:buNone/>
              <a:defRPr sz="1000"/>
            </a:lvl1pPr>
          </a:lstStyle>
          <a:p>
            <a:endParaRPr lang="en-US" dirty="0"/>
          </a:p>
        </p:txBody>
      </p:sp>
      <p:sp>
        <p:nvSpPr>
          <p:cNvPr id="22" name="Picture Placeholder 2"/>
          <p:cNvSpPr>
            <a:spLocks noGrp="1"/>
          </p:cNvSpPr>
          <p:nvPr>
            <p:ph type="pic" sz="quarter" idx="13"/>
          </p:nvPr>
        </p:nvSpPr>
        <p:spPr>
          <a:xfrm>
            <a:off x="653144" y="522514"/>
            <a:ext cx="3329348" cy="2627088"/>
          </a:xfrm>
          <a:prstGeom prst="roundRect">
            <a:avLst>
              <a:gd name="adj" fmla="val 8902"/>
            </a:avLst>
          </a:prstGeom>
        </p:spPr>
        <p:txBody>
          <a:bodyPr>
            <a:normAutofit/>
          </a:bodyPr>
          <a:lstStyle>
            <a:lvl1pPr marL="0" indent="0">
              <a:buNone/>
              <a:defRPr sz="1100"/>
            </a:lvl1pPr>
          </a:lstStyle>
          <a:p>
            <a:endParaRPr lang="en-US" dirty="0"/>
          </a:p>
        </p:txBody>
      </p:sp>
    </p:spTree>
    <p:extLst>
      <p:ext uri="{BB962C8B-B14F-4D97-AF65-F5344CB8AC3E}">
        <p14:creationId xmlns:p14="http://schemas.microsoft.com/office/powerpoint/2010/main" val="268320183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nodePh="1">
                                  <p:stCondLst>
                                    <p:cond delay="0"/>
                                  </p:stCondLst>
                                  <p:endCondLst>
                                    <p:cond evt="begin" delay="0">
                                      <p:tn val="5"/>
                                    </p:cond>
                                  </p:end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par>
                                <p:cTn id="10" presetID="53" presetClass="entr" presetSubtype="16" fill="hold" grpId="0" nodeType="withEffect" nodePh="1">
                                  <p:stCondLst>
                                    <p:cond delay="0"/>
                                  </p:stCondLst>
                                  <p:endCondLst>
                                    <p:cond evt="begin" delay="0">
                                      <p:tn val="10"/>
                                    </p:cond>
                                  </p:end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par>
                                <p:cTn id="15" presetID="53" presetClass="entr" presetSubtype="16" fill="hold" grpId="0" nodeType="withEffect" nodePh="1">
                                  <p:stCondLst>
                                    <p:cond delay="0"/>
                                  </p:stCondLst>
                                  <p:endCondLst>
                                    <p:cond evt="begin" delay="0">
                                      <p:tn val="15"/>
                                    </p:cond>
                                  </p:end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par>
                                <p:cTn id="20" presetID="53" presetClass="entr" presetSubtype="16" fill="hold" grpId="0" nodeType="withEffect" nodePh="1">
                                  <p:stCondLst>
                                    <p:cond delay="0"/>
                                  </p:stCondLst>
                                  <p:endCondLst>
                                    <p:cond evt="begin" delay="0">
                                      <p:tn val="20"/>
                                    </p:cond>
                                  </p:end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Effect transition="in" filter="fade">
                                      <p:cBhvr>
                                        <p:cTn id="24" dur="500"/>
                                        <p:tgtEl>
                                          <p:spTgt spid="7"/>
                                        </p:tgtEl>
                                      </p:cBhvr>
                                    </p:animEffect>
                                  </p:childTnLst>
                                </p:cTn>
                              </p:par>
                              <p:par>
                                <p:cTn id="25" presetID="53" presetClass="entr" presetSubtype="16" fill="hold" grpId="0" nodeType="withEffect" nodePh="1">
                                  <p:stCondLst>
                                    <p:cond delay="0"/>
                                  </p:stCondLst>
                                  <p:endCondLst>
                                    <p:cond evt="begin" delay="0">
                                      <p:tn val="25"/>
                                    </p:cond>
                                  </p:endCondLst>
                                  <p:childTnLst>
                                    <p:set>
                                      <p:cBhvr>
                                        <p:cTn id="26" dur="1" fill="hold">
                                          <p:stCondLst>
                                            <p:cond delay="0"/>
                                          </p:stCondLst>
                                        </p:cTn>
                                        <p:tgtEl>
                                          <p:spTgt spid="8"/>
                                        </p:tgtEl>
                                        <p:attrNameLst>
                                          <p:attrName>style.visibility</p:attrName>
                                        </p:attrNameLst>
                                      </p:cBhvr>
                                      <p:to>
                                        <p:strVal val="visible"/>
                                      </p:to>
                                    </p:set>
                                    <p:anim calcmode="lin" valueType="num">
                                      <p:cBhvr>
                                        <p:cTn id="27" dur="500" fill="hold"/>
                                        <p:tgtEl>
                                          <p:spTgt spid="8"/>
                                        </p:tgtEl>
                                        <p:attrNameLst>
                                          <p:attrName>ppt_w</p:attrName>
                                        </p:attrNameLst>
                                      </p:cBhvr>
                                      <p:tavLst>
                                        <p:tav tm="0">
                                          <p:val>
                                            <p:fltVal val="0"/>
                                          </p:val>
                                        </p:tav>
                                        <p:tav tm="100000">
                                          <p:val>
                                            <p:strVal val="#ppt_w"/>
                                          </p:val>
                                        </p:tav>
                                      </p:tavLst>
                                    </p:anim>
                                    <p:anim calcmode="lin" valueType="num">
                                      <p:cBhvr>
                                        <p:cTn id="28" dur="500" fill="hold"/>
                                        <p:tgtEl>
                                          <p:spTgt spid="8"/>
                                        </p:tgtEl>
                                        <p:attrNameLst>
                                          <p:attrName>ppt_h</p:attrName>
                                        </p:attrNameLst>
                                      </p:cBhvr>
                                      <p:tavLst>
                                        <p:tav tm="0">
                                          <p:val>
                                            <p:fltVal val="0"/>
                                          </p:val>
                                        </p:tav>
                                        <p:tav tm="100000">
                                          <p:val>
                                            <p:strVal val="#ppt_h"/>
                                          </p:val>
                                        </p:tav>
                                      </p:tavLst>
                                    </p:anim>
                                    <p:animEffect transition="in" filter="fade">
                                      <p:cBhvr>
                                        <p:cTn id="29" dur="500"/>
                                        <p:tgtEl>
                                          <p:spTgt spid="8"/>
                                        </p:tgtEl>
                                      </p:cBhvr>
                                    </p:animEffect>
                                  </p:childTnLst>
                                </p:cTn>
                              </p:par>
                              <p:par>
                                <p:cTn id="30" presetID="53" presetClass="entr" presetSubtype="16" fill="hold" grpId="0" nodeType="withEffect" nodePh="1">
                                  <p:stCondLst>
                                    <p:cond delay="0"/>
                                  </p:stCondLst>
                                  <p:endCondLst>
                                    <p:cond evt="begin" delay="0">
                                      <p:tn val="30"/>
                                    </p:cond>
                                  </p:endCondLst>
                                  <p:childTnLst>
                                    <p:set>
                                      <p:cBhvr>
                                        <p:cTn id="31" dur="1" fill="hold">
                                          <p:stCondLst>
                                            <p:cond delay="0"/>
                                          </p:stCondLst>
                                        </p:cTn>
                                        <p:tgtEl>
                                          <p:spTgt spid="10"/>
                                        </p:tgtEl>
                                        <p:attrNameLst>
                                          <p:attrName>style.visibility</p:attrName>
                                        </p:attrNameLst>
                                      </p:cBhvr>
                                      <p:to>
                                        <p:strVal val="visible"/>
                                      </p:to>
                                    </p:set>
                                    <p:anim calcmode="lin" valueType="num">
                                      <p:cBhvr>
                                        <p:cTn id="32" dur="500" fill="hold"/>
                                        <p:tgtEl>
                                          <p:spTgt spid="10"/>
                                        </p:tgtEl>
                                        <p:attrNameLst>
                                          <p:attrName>ppt_w</p:attrName>
                                        </p:attrNameLst>
                                      </p:cBhvr>
                                      <p:tavLst>
                                        <p:tav tm="0">
                                          <p:val>
                                            <p:fltVal val="0"/>
                                          </p:val>
                                        </p:tav>
                                        <p:tav tm="100000">
                                          <p:val>
                                            <p:strVal val="#ppt_w"/>
                                          </p:val>
                                        </p:tav>
                                      </p:tavLst>
                                    </p:anim>
                                    <p:anim calcmode="lin" valueType="num">
                                      <p:cBhvr>
                                        <p:cTn id="33" dur="500" fill="hold"/>
                                        <p:tgtEl>
                                          <p:spTgt spid="10"/>
                                        </p:tgtEl>
                                        <p:attrNameLst>
                                          <p:attrName>ppt_h</p:attrName>
                                        </p:attrNameLst>
                                      </p:cBhvr>
                                      <p:tavLst>
                                        <p:tav tm="0">
                                          <p:val>
                                            <p:fltVal val="0"/>
                                          </p:val>
                                        </p:tav>
                                        <p:tav tm="100000">
                                          <p:val>
                                            <p:strVal val="#ppt_h"/>
                                          </p:val>
                                        </p:tav>
                                      </p:tavLst>
                                    </p:anim>
                                    <p:animEffect transition="in" filter="fade">
                                      <p:cBhvr>
                                        <p:cTn id="34" dur="500"/>
                                        <p:tgtEl>
                                          <p:spTgt spid="10"/>
                                        </p:tgtEl>
                                      </p:cBhvr>
                                    </p:animEffect>
                                  </p:childTnLst>
                                </p:cTn>
                              </p:par>
                              <p:par>
                                <p:cTn id="35" presetID="53" presetClass="entr" presetSubtype="16" fill="hold" grpId="0" nodeType="withEffect" nodePh="1">
                                  <p:stCondLst>
                                    <p:cond delay="0"/>
                                  </p:stCondLst>
                                  <p:endCondLst>
                                    <p:cond evt="begin" delay="0">
                                      <p:tn val="35"/>
                                    </p:cond>
                                  </p:endCondLst>
                                  <p:childTnLst>
                                    <p:set>
                                      <p:cBhvr>
                                        <p:cTn id="36" dur="1" fill="hold">
                                          <p:stCondLst>
                                            <p:cond delay="0"/>
                                          </p:stCondLst>
                                        </p:cTn>
                                        <p:tgtEl>
                                          <p:spTgt spid="11"/>
                                        </p:tgtEl>
                                        <p:attrNameLst>
                                          <p:attrName>style.visibility</p:attrName>
                                        </p:attrNameLst>
                                      </p:cBhvr>
                                      <p:to>
                                        <p:strVal val="visible"/>
                                      </p:to>
                                    </p:set>
                                    <p:anim calcmode="lin" valueType="num">
                                      <p:cBhvr>
                                        <p:cTn id="37" dur="500" fill="hold"/>
                                        <p:tgtEl>
                                          <p:spTgt spid="11"/>
                                        </p:tgtEl>
                                        <p:attrNameLst>
                                          <p:attrName>ppt_w</p:attrName>
                                        </p:attrNameLst>
                                      </p:cBhvr>
                                      <p:tavLst>
                                        <p:tav tm="0">
                                          <p:val>
                                            <p:fltVal val="0"/>
                                          </p:val>
                                        </p:tav>
                                        <p:tav tm="100000">
                                          <p:val>
                                            <p:strVal val="#ppt_w"/>
                                          </p:val>
                                        </p:tav>
                                      </p:tavLst>
                                    </p:anim>
                                    <p:anim calcmode="lin" valueType="num">
                                      <p:cBhvr>
                                        <p:cTn id="38" dur="500" fill="hold"/>
                                        <p:tgtEl>
                                          <p:spTgt spid="11"/>
                                        </p:tgtEl>
                                        <p:attrNameLst>
                                          <p:attrName>ppt_h</p:attrName>
                                        </p:attrNameLst>
                                      </p:cBhvr>
                                      <p:tavLst>
                                        <p:tav tm="0">
                                          <p:val>
                                            <p:fltVal val="0"/>
                                          </p:val>
                                        </p:tav>
                                        <p:tav tm="100000">
                                          <p:val>
                                            <p:strVal val="#ppt_h"/>
                                          </p:val>
                                        </p:tav>
                                      </p:tavLst>
                                    </p:anim>
                                    <p:animEffect transition="in" filter="fade">
                                      <p:cBhvr>
                                        <p:cTn id="39" dur="500"/>
                                        <p:tgtEl>
                                          <p:spTgt spid="11"/>
                                        </p:tgtEl>
                                      </p:cBhvr>
                                    </p:animEffect>
                                  </p:childTnLst>
                                </p:cTn>
                              </p:par>
                              <p:par>
                                <p:cTn id="40" presetID="53" presetClass="entr" presetSubtype="16" fill="hold" grpId="0" nodeType="withEffect" nodePh="1">
                                  <p:stCondLst>
                                    <p:cond delay="0"/>
                                  </p:stCondLst>
                                  <p:endCondLst>
                                    <p:cond evt="begin" delay="0">
                                      <p:tn val="40"/>
                                    </p:cond>
                                  </p:endCondLst>
                                  <p:childTnLst>
                                    <p:set>
                                      <p:cBhvr>
                                        <p:cTn id="41" dur="1" fill="hold">
                                          <p:stCondLst>
                                            <p:cond delay="0"/>
                                          </p:stCondLst>
                                        </p:cTn>
                                        <p:tgtEl>
                                          <p:spTgt spid="12"/>
                                        </p:tgtEl>
                                        <p:attrNameLst>
                                          <p:attrName>style.visibility</p:attrName>
                                        </p:attrNameLst>
                                      </p:cBhvr>
                                      <p:to>
                                        <p:strVal val="visible"/>
                                      </p:to>
                                    </p:set>
                                    <p:anim calcmode="lin" valueType="num">
                                      <p:cBhvr>
                                        <p:cTn id="42" dur="500" fill="hold"/>
                                        <p:tgtEl>
                                          <p:spTgt spid="12"/>
                                        </p:tgtEl>
                                        <p:attrNameLst>
                                          <p:attrName>ppt_w</p:attrName>
                                        </p:attrNameLst>
                                      </p:cBhvr>
                                      <p:tavLst>
                                        <p:tav tm="0">
                                          <p:val>
                                            <p:fltVal val="0"/>
                                          </p:val>
                                        </p:tav>
                                        <p:tav tm="100000">
                                          <p:val>
                                            <p:strVal val="#ppt_w"/>
                                          </p:val>
                                        </p:tav>
                                      </p:tavLst>
                                    </p:anim>
                                    <p:anim calcmode="lin" valueType="num">
                                      <p:cBhvr>
                                        <p:cTn id="43" dur="500" fill="hold"/>
                                        <p:tgtEl>
                                          <p:spTgt spid="12"/>
                                        </p:tgtEl>
                                        <p:attrNameLst>
                                          <p:attrName>ppt_h</p:attrName>
                                        </p:attrNameLst>
                                      </p:cBhvr>
                                      <p:tavLst>
                                        <p:tav tm="0">
                                          <p:val>
                                            <p:fltVal val="0"/>
                                          </p:val>
                                        </p:tav>
                                        <p:tav tm="100000">
                                          <p:val>
                                            <p:strVal val="#ppt_h"/>
                                          </p:val>
                                        </p:tav>
                                      </p:tavLst>
                                    </p:anim>
                                    <p:animEffect transition="in" filter="fade">
                                      <p:cBhvr>
                                        <p:cTn id="44" dur="500"/>
                                        <p:tgtEl>
                                          <p:spTgt spid="12"/>
                                        </p:tgtEl>
                                      </p:cBhvr>
                                    </p:animEffect>
                                  </p:childTnLst>
                                </p:cTn>
                              </p:par>
                              <p:par>
                                <p:cTn id="45" presetID="53" presetClass="entr" presetSubtype="16" fill="hold" grpId="0" nodeType="withEffect" nodePh="1">
                                  <p:stCondLst>
                                    <p:cond delay="0"/>
                                  </p:stCondLst>
                                  <p:endCondLst>
                                    <p:cond evt="begin" delay="0">
                                      <p:tn val="45"/>
                                    </p:cond>
                                  </p:endCondLst>
                                  <p:childTnLst>
                                    <p:set>
                                      <p:cBhvr>
                                        <p:cTn id="46" dur="1" fill="hold">
                                          <p:stCondLst>
                                            <p:cond delay="0"/>
                                          </p:stCondLst>
                                        </p:cTn>
                                        <p:tgtEl>
                                          <p:spTgt spid="13"/>
                                        </p:tgtEl>
                                        <p:attrNameLst>
                                          <p:attrName>style.visibility</p:attrName>
                                        </p:attrNameLst>
                                      </p:cBhvr>
                                      <p:to>
                                        <p:strVal val="visible"/>
                                      </p:to>
                                    </p:set>
                                    <p:anim calcmode="lin" valueType="num">
                                      <p:cBhvr>
                                        <p:cTn id="47" dur="500" fill="hold"/>
                                        <p:tgtEl>
                                          <p:spTgt spid="13"/>
                                        </p:tgtEl>
                                        <p:attrNameLst>
                                          <p:attrName>ppt_w</p:attrName>
                                        </p:attrNameLst>
                                      </p:cBhvr>
                                      <p:tavLst>
                                        <p:tav tm="0">
                                          <p:val>
                                            <p:fltVal val="0"/>
                                          </p:val>
                                        </p:tav>
                                        <p:tav tm="100000">
                                          <p:val>
                                            <p:strVal val="#ppt_w"/>
                                          </p:val>
                                        </p:tav>
                                      </p:tavLst>
                                    </p:anim>
                                    <p:anim calcmode="lin" valueType="num">
                                      <p:cBhvr>
                                        <p:cTn id="48" dur="500" fill="hold"/>
                                        <p:tgtEl>
                                          <p:spTgt spid="13"/>
                                        </p:tgtEl>
                                        <p:attrNameLst>
                                          <p:attrName>ppt_h</p:attrName>
                                        </p:attrNameLst>
                                      </p:cBhvr>
                                      <p:tavLst>
                                        <p:tav tm="0">
                                          <p:val>
                                            <p:fltVal val="0"/>
                                          </p:val>
                                        </p:tav>
                                        <p:tav tm="100000">
                                          <p:val>
                                            <p:strVal val="#ppt_h"/>
                                          </p:val>
                                        </p:tav>
                                      </p:tavLst>
                                    </p:anim>
                                    <p:animEffect transition="in" filter="fade">
                                      <p:cBhvr>
                                        <p:cTn id="49" dur="500"/>
                                        <p:tgtEl>
                                          <p:spTgt spid="13"/>
                                        </p:tgtEl>
                                      </p:cBhvr>
                                    </p:animEffect>
                                  </p:childTnLst>
                                </p:cTn>
                              </p:par>
                              <p:par>
                                <p:cTn id="50" presetID="53" presetClass="entr" presetSubtype="16" fill="hold" grpId="0" nodeType="withEffect" nodePh="1">
                                  <p:stCondLst>
                                    <p:cond delay="0"/>
                                  </p:stCondLst>
                                  <p:endCondLst>
                                    <p:cond evt="begin" delay="0">
                                      <p:tn val="50"/>
                                    </p:cond>
                                  </p:endCondLst>
                                  <p:childTnLst>
                                    <p:set>
                                      <p:cBhvr>
                                        <p:cTn id="51" dur="1" fill="hold">
                                          <p:stCondLst>
                                            <p:cond delay="0"/>
                                          </p:stCondLst>
                                        </p:cTn>
                                        <p:tgtEl>
                                          <p:spTgt spid="14"/>
                                        </p:tgtEl>
                                        <p:attrNameLst>
                                          <p:attrName>style.visibility</p:attrName>
                                        </p:attrNameLst>
                                      </p:cBhvr>
                                      <p:to>
                                        <p:strVal val="visible"/>
                                      </p:to>
                                    </p:set>
                                    <p:anim calcmode="lin" valueType="num">
                                      <p:cBhvr>
                                        <p:cTn id="52" dur="500" fill="hold"/>
                                        <p:tgtEl>
                                          <p:spTgt spid="14"/>
                                        </p:tgtEl>
                                        <p:attrNameLst>
                                          <p:attrName>ppt_w</p:attrName>
                                        </p:attrNameLst>
                                      </p:cBhvr>
                                      <p:tavLst>
                                        <p:tav tm="0">
                                          <p:val>
                                            <p:fltVal val="0"/>
                                          </p:val>
                                        </p:tav>
                                        <p:tav tm="100000">
                                          <p:val>
                                            <p:strVal val="#ppt_w"/>
                                          </p:val>
                                        </p:tav>
                                      </p:tavLst>
                                    </p:anim>
                                    <p:anim calcmode="lin" valueType="num">
                                      <p:cBhvr>
                                        <p:cTn id="53" dur="500" fill="hold"/>
                                        <p:tgtEl>
                                          <p:spTgt spid="14"/>
                                        </p:tgtEl>
                                        <p:attrNameLst>
                                          <p:attrName>ppt_h</p:attrName>
                                        </p:attrNameLst>
                                      </p:cBhvr>
                                      <p:tavLst>
                                        <p:tav tm="0">
                                          <p:val>
                                            <p:fltVal val="0"/>
                                          </p:val>
                                        </p:tav>
                                        <p:tav tm="100000">
                                          <p:val>
                                            <p:strVal val="#ppt_h"/>
                                          </p:val>
                                        </p:tav>
                                      </p:tavLst>
                                    </p:anim>
                                    <p:animEffect transition="in" filter="fade">
                                      <p:cBhvr>
                                        <p:cTn id="54" dur="500"/>
                                        <p:tgtEl>
                                          <p:spTgt spid="14"/>
                                        </p:tgtEl>
                                      </p:cBhvr>
                                    </p:animEffect>
                                  </p:childTnLst>
                                </p:cTn>
                              </p:par>
                              <p:par>
                                <p:cTn id="55" presetID="53" presetClass="entr" presetSubtype="16" fill="hold" grpId="0" nodeType="withEffect" nodePh="1">
                                  <p:stCondLst>
                                    <p:cond delay="0"/>
                                  </p:stCondLst>
                                  <p:endCondLst>
                                    <p:cond evt="begin" delay="0">
                                      <p:tn val="55"/>
                                    </p:cond>
                                  </p:endCondLst>
                                  <p:childTnLst>
                                    <p:set>
                                      <p:cBhvr>
                                        <p:cTn id="56" dur="1" fill="hold">
                                          <p:stCondLst>
                                            <p:cond delay="0"/>
                                          </p:stCondLst>
                                        </p:cTn>
                                        <p:tgtEl>
                                          <p:spTgt spid="15"/>
                                        </p:tgtEl>
                                        <p:attrNameLst>
                                          <p:attrName>style.visibility</p:attrName>
                                        </p:attrNameLst>
                                      </p:cBhvr>
                                      <p:to>
                                        <p:strVal val="visible"/>
                                      </p:to>
                                    </p:set>
                                    <p:anim calcmode="lin" valueType="num">
                                      <p:cBhvr>
                                        <p:cTn id="57" dur="500" fill="hold"/>
                                        <p:tgtEl>
                                          <p:spTgt spid="15"/>
                                        </p:tgtEl>
                                        <p:attrNameLst>
                                          <p:attrName>ppt_w</p:attrName>
                                        </p:attrNameLst>
                                      </p:cBhvr>
                                      <p:tavLst>
                                        <p:tav tm="0">
                                          <p:val>
                                            <p:fltVal val="0"/>
                                          </p:val>
                                        </p:tav>
                                        <p:tav tm="100000">
                                          <p:val>
                                            <p:strVal val="#ppt_w"/>
                                          </p:val>
                                        </p:tav>
                                      </p:tavLst>
                                    </p:anim>
                                    <p:anim calcmode="lin" valueType="num">
                                      <p:cBhvr>
                                        <p:cTn id="58" dur="500" fill="hold"/>
                                        <p:tgtEl>
                                          <p:spTgt spid="15"/>
                                        </p:tgtEl>
                                        <p:attrNameLst>
                                          <p:attrName>ppt_h</p:attrName>
                                        </p:attrNameLst>
                                      </p:cBhvr>
                                      <p:tavLst>
                                        <p:tav tm="0">
                                          <p:val>
                                            <p:fltVal val="0"/>
                                          </p:val>
                                        </p:tav>
                                        <p:tav tm="100000">
                                          <p:val>
                                            <p:strVal val="#ppt_h"/>
                                          </p:val>
                                        </p:tav>
                                      </p:tavLst>
                                    </p:anim>
                                    <p:animEffect transition="in" filter="fade">
                                      <p:cBhvr>
                                        <p:cTn id="59" dur="500"/>
                                        <p:tgtEl>
                                          <p:spTgt spid="15"/>
                                        </p:tgtEl>
                                      </p:cBhvr>
                                    </p:animEffect>
                                  </p:childTnLst>
                                </p:cTn>
                              </p:par>
                              <p:par>
                                <p:cTn id="60" presetID="53" presetClass="entr" presetSubtype="16" fill="hold" grpId="0" nodeType="withEffect" nodePh="1">
                                  <p:stCondLst>
                                    <p:cond delay="0"/>
                                  </p:stCondLst>
                                  <p:endCondLst>
                                    <p:cond evt="begin" delay="0">
                                      <p:tn val="60"/>
                                    </p:cond>
                                  </p:endCondLst>
                                  <p:childTnLst>
                                    <p:set>
                                      <p:cBhvr>
                                        <p:cTn id="61" dur="1" fill="hold">
                                          <p:stCondLst>
                                            <p:cond delay="0"/>
                                          </p:stCondLst>
                                        </p:cTn>
                                        <p:tgtEl>
                                          <p:spTgt spid="16"/>
                                        </p:tgtEl>
                                        <p:attrNameLst>
                                          <p:attrName>style.visibility</p:attrName>
                                        </p:attrNameLst>
                                      </p:cBhvr>
                                      <p:to>
                                        <p:strVal val="visible"/>
                                      </p:to>
                                    </p:set>
                                    <p:anim calcmode="lin" valueType="num">
                                      <p:cBhvr>
                                        <p:cTn id="62" dur="500" fill="hold"/>
                                        <p:tgtEl>
                                          <p:spTgt spid="16"/>
                                        </p:tgtEl>
                                        <p:attrNameLst>
                                          <p:attrName>ppt_w</p:attrName>
                                        </p:attrNameLst>
                                      </p:cBhvr>
                                      <p:tavLst>
                                        <p:tav tm="0">
                                          <p:val>
                                            <p:fltVal val="0"/>
                                          </p:val>
                                        </p:tav>
                                        <p:tav tm="100000">
                                          <p:val>
                                            <p:strVal val="#ppt_w"/>
                                          </p:val>
                                        </p:tav>
                                      </p:tavLst>
                                    </p:anim>
                                    <p:anim calcmode="lin" valueType="num">
                                      <p:cBhvr>
                                        <p:cTn id="63" dur="500" fill="hold"/>
                                        <p:tgtEl>
                                          <p:spTgt spid="16"/>
                                        </p:tgtEl>
                                        <p:attrNameLst>
                                          <p:attrName>ppt_h</p:attrName>
                                        </p:attrNameLst>
                                      </p:cBhvr>
                                      <p:tavLst>
                                        <p:tav tm="0">
                                          <p:val>
                                            <p:fltVal val="0"/>
                                          </p:val>
                                        </p:tav>
                                        <p:tav tm="100000">
                                          <p:val>
                                            <p:strVal val="#ppt_h"/>
                                          </p:val>
                                        </p:tav>
                                      </p:tavLst>
                                    </p:anim>
                                    <p:animEffect transition="in" filter="fade">
                                      <p:cBhvr>
                                        <p:cTn id="64" dur="500"/>
                                        <p:tgtEl>
                                          <p:spTgt spid="16"/>
                                        </p:tgtEl>
                                      </p:cBhvr>
                                    </p:animEffect>
                                  </p:childTnLst>
                                </p:cTn>
                              </p:par>
                              <p:par>
                                <p:cTn id="65" presetID="53" presetClass="entr" presetSubtype="16" fill="hold" grpId="0" nodeType="withEffect" nodePh="1">
                                  <p:stCondLst>
                                    <p:cond delay="0"/>
                                  </p:stCondLst>
                                  <p:endCondLst>
                                    <p:cond evt="begin" delay="0">
                                      <p:tn val="65"/>
                                    </p:cond>
                                  </p:endCondLst>
                                  <p:childTnLst>
                                    <p:set>
                                      <p:cBhvr>
                                        <p:cTn id="66" dur="1" fill="hold">
                                          <p:stCondLst>
                                            <p:cond delay="0"/>
                                          </p:stCondLst>
                                        </p:cTn>
                                        <p:tgtEl>
                                          <p:spTgt spid="17"/>
                                        </p:tgtEl>
                                        <p:attrNameLst>
                                          <p:attrName>style.visibility</p:attrName>
                                        </p:attrNameLst>
                                      </p:cBhvr>
                                      <p:to>
                                        <p:strVal val="visible"/>
                                      </p:to>
                                    </p:set>
                                    <p:anim calcmode="lin" valueType="num">
                                      <p:cBhvr>
                                        <p:cTn id="67" dur="500" fill="hold"/>
                                        <p:tgtEl>
                                          <p:spTgt spid="17"/>
                                        </p:tgtEl>
                                        <p:attrNameLst>
                                          <p:attrName>ppt_w</p:attrName>
                                        </p:attrNameLst>
                                      </p:cBhvr>
                                      <p:tavLst>
                                        <p:tav tm="0">
                                          <p:val>
                                            <p:fltVal val="0"/>
                                          </p:val>
                                        </p:tav>
                                        <p:tav tm="100000">
                                          <p:val>
                                            <p:strVal val="#ppt_w"/>
                                          </p:val>
                                        </p:tav>
                                      </p:tavLst>
                                    </p:anim>
                                    <p:anim calcmode="lin" valueType="num">
                                      <p:cBhvr>
                                        <p:cTn id="68" dur="500" fill="hold"/>
                                        <p:tgtEl>
                                          <p:spTgt spid="17"/>
                                        </p:tgtEl>
                                        <p:attrNameLst>
                                          <p:attrName>ppt_h</p:attrName>
                                        </p:attrNameLst>
                                      </p:cBhvr>
                                      <p:tavLst>
                                        <p:tav tm="0">
                                          <p:val>
                                            <p:fltVal val="0"/>
                                          </p:val>
                                        </p:tav>
                                        <p:tav tm="100000">
                                          <p:val>
                                            <p:strVal val="#ppt_h"/>
                                          </p:val>
                                        </p:tav>
                                      </p:tavLst>
                                    </p:anim>
                                    <p:animEffect transition="in" filter="fade">
                                      <p:cBhvr>
                                        <p:cTn id="69" dur="500"/>
                                        <p:tgtEl>
                                          <p:spTgt spid="17"/>
                                        </p:tgtEl>
                                      </p:cBhvr>
                                    </p:animEffect>
                                  </p:childTnLst>
                                </p:cTn>
                              </p:par>
                              <p:par>
                                <p:cTn id="70" presetID="53" presetClass="entr" presetSubtype="16" fill="hold" grpId="0" nodeType="withEffect" nodePh="1">
                                  <p:stCondLst>
                                    <p:cond delay="0"/>
                                  </p:stCondLst>
                                  <p:endCondLst>
                                    <p:cond evt="begin" delay="0">
                                      <p:tn val="70"/>
                                    </p:cond>
                                  </p:endCondLst>
                                  <p:childTnLst>
                                    <p:set>
                                      <p:cBhvr>
                                        <p:cTn id="71" dur="1" fill="hold">
                                          <p:stCondLst>
                                            <p:cond delay="0"/>
                                          </p:stCondLst>
                                        </p:cTn>
                                        <p:tgtEl>
                                          <p:spTgt spid="18"/>
                                        </p:tgtEl>
                                        <p:attrNameLst>
                                          <p:attrName>style.visibility</p:attrName>
                                        </p:attrNameLst>
                                      </p:cBhvr>
                                      <p:to>
                                        <p:strVal val="visible"/>
                                      </p:to>
                                    </p:set>
                                    <p:anim calcmode="lin" valueType="num">
                                      <p:cBhvr>
                                        <p:cTn id="72" dur="500" fill="hold"/>
                                        <p:tgtEl>
                                          <p:spTgt spid="18"/>
                                        </p:tgtEl>
                                        <p:attrNameLst>
                                          <p:attrName>ppt_w</p:attrName>
                                        </p:attrNameLst>
                                      </p:cBhvr>
                                      <p:tavLst>
                                        <p:tav tm="0">
                                          <p:val>
                                            <p:fltVal val="0"/>
                                          </p:val>
                                        </p:tav>
                                        <p:tav tm="100000">
                                          <p:val>
                                            <p:strVal val="#ppt_w"/>
                                          </p:val>
                                        </p:tav>
                                      </p:tavLst>
                                    </p:anim>
                                    <p:anim calcmode="lin" valueType="num">
                                      <p:cBhvr>
                                        <p:cTn id="73" dur="500" fill="hold"/>
                                        <p:tgtEl>
                                          <p:spTgt spid="18"/>
                                        </p:tgtEl>
                                        <p:attrNameLst>
                                          <p:attrName>ppt_h</p:attrName>
                                        </p:attrNameLst>
                                      </p:cBhvr>
                                      <p:tavLst>
                                        <p:tav tm="0">
                                          <p:val>
                                            <p:fltVal val="0"/>
                                          </p:val>
                                        </p:tav>
                                        <p:tav tm="100000">
                                          <p:val>
                                            <p:strVal val="#ppt_h"/>
                                          </p:val>
                                        </p:tav>
                                      </p:tavLst>
                                    </p:anim>
                                    <p:animEffect transition="in" filter="fade">
                                      <p:cBhvr>
                                        <p:cTn id="74" dur="500"/>
                                        <p:tgtEl>
                                          <p:spTgt spid="18"/>
                                        </p:tgtEl>
                                      </p:cBhvr>
                                    </p:animEffect>
                                  </p:childTnLst>
                                </p:cTn>
                              </p:par>
                              <p:par>
                                <p:cTn id="75" presetID="53" presetClass="entr" presetSubtype="16" fill="hold" grpId="0" nodeType="withEffect" nodePh="1">
                                  <p:stCondLst>
                                    <p:cond delay="0"/>
                                  </p:stCondLst>
                                  <p:endCondLst>
                                    <p:cond evt="begin" delay="0">
                                      <p:tn val="75"/>
                                    </p:cond>
                                  </p:endCondLst>
                                  <p:childTnLst>
                                    <p:set>
                                      <p:cBhvr>
                                        <p:cTn id="76" dur="1" fill="hold">
                                          <p:stCondLst>
                                            <p:cond delay="0"/>
                                          </p:stCondLst>
                                        </p:cTn>
                                        <p:tgtEl>
                                          <p:spTgt spid="19"/>
                                        </p:tgtEl>
                                        <p:attrNameLst>
                                          <p:attrName>style.visibility</p:attrName>
                                        </p:attrNameLst>
                                      </p:cBhvr>
                                      <p:to>
                                        <p:strVal val="visible"/>
                                      </p:to>
                                    </p:set>
                                    <p:anim calcmode="lin" valueType="num">
                                      <p:cBhvr>
                                        <p:cTn id="77" dur="500" fill="hold"/>
                                        <p:tgtEl>
                                          <p:spTgt spid="19"/>
                                        </p:tgtEl>
                                        <p:attrNameLst>
                                          <p:attrName>ppt_w</p:attrName>
                                        </p:attrNameLst>
                                      </p:cBhvr>
                                      <p:tavLst>
                                        <p:tav tm="0">
                                          <p:val>
                                            <p:fltVal val="0"/>
                                          </p:val>
                                        </p:tav>
                                        <p:tav tm="100000">
                                          <p:val>
                                            <p:strVal val="#ppt_w"/>
                                          </p:val>
                                        </p:tav>
                                      </p:tavLst>
                                    </p:anim>
                                    <p:anim calcmode="lin" valueType="num">
                                      <p:cBhvr>
                                        <p:cTn id="78" dur="500" fill="hold"/>
                                        <p:tgtEl>
                                          <p:spTgt spid="19"/>
                                        </p:tgtEl>
                                        <p:attrNameLst>
                                          <p:attrName>ppt_h</p:attrName>
                                        </p:attrNameLst>
                                      </p:cBhvr>
                                      <p:tavLst>
                                        <p:tav tm="0">
                                          <p:val>
                                            <p:fltVal val="0"/>
                                          </p:val>
                                        </p:tav>
                                        <p:tav tm="100000">
                                          <p:val>
                                            <p:strVal val="#ppt_h"/>
                                          </p:val>
                                        </p:tav>
                                      </p:tavLst>
                                    </p:anim>
                                    <p:animEffect transition="in" filter="fade">
                                      <p:cBhvr>
                                        <p:cTn id="79" dur="500"/>
                                        <p:tgtEl>
                                          <p:spTgt spid="19"/>
                                        </p:tgtEl>
                                      </p:cBhvr>
                                    </p:animEffect>
                                  </p:childTnLst>
                                </p:cTn>
                              </p:par>
                              <p:par>
                                <p:cTn id="80" presetID="53" presetClass="entr" presetSubtype="16" fill="hold" grpId="0" nodeType="withEffect" nodePh="1">
                                  <p:stCondLst>
                                    <p:cond delay="0"/>
                                  </p:stCondLst>
                                  <p:endCondLst>
                                    <p:cond evt="begin" delay="0">
                                      <p:tn val="80"/>
                                    </p:cond>
                                  </p:endCondLst>
                                  <p:childTnLst>
                                    <p:set>
                                      <p:cBhvr>
                                        <p:cTn id="81" dur="1" fill="hold">
                                          <p:stCondLst>
                                            <p:cond delay="0"/>
                                          </p:stCondLst>
                                        </p:cTn>
                                        <p:tgtEl>
                                          <p:spTgt spid="20"/>
                                        </p:tgtEl>
                                        <p:attrNameLst>
                                          <p:attrName>style.visibility</p:attrName>
                                        </p:attrNameLst>
                                      </p:cBhvr>
                                      <p:to>
                                        <p:strVal val="visible"/>
                                      </p:to>
                                    </p:set>
                                    <p:anim calcmode="lin" valueType="num">
                                      <p:cBhvr>
                                        <p:cTn id="82" dur="500" fill="hold"/>
                                        <p:tgtEl>
                                          <p:spTgt spid="20"/>
                                        </p:tgtEl>
                                        <p:attrNameLst>
                                          <p:attrName>ppt_w</p:attrName>
                                        </p:attrNameLst>
                                      </p:cBhvr>
                                      <p:tavLst>
                                        <p:tav tm="0">
                                          <p:val>
                                            <p:fltVal val="0"/>
                                          </p:val>
                                        </p:tav>
                                        <p:tav tm="100000">
                                          <p:val>
                                            <p:strVal val="#ppt_w"/>
                                          </p:val>
                                        </p:tav>
                                      </p:tavLst>
                                    </p:anim>
                                    <p:anim calcmode="lin" valueType="num">
                                      <p:cBhvr>
                                        <p:cTn id="83" dur="500" fill="hold"/>
                                        <p:tgtEl>
                                          <p:spTgt spid="20"/>
                                        </p:tgtEl>
                                        <p:attrNameLst>
                                          <p:attrName>ppt_h</p:attrName>
                                        </p:attrNameLst>
                                      </p:cBhvr>
                                      <p:tavLst>
                                        <p:tav tm="0">
                                          <p:val>
                                            <p:fltVal val="0"/>
                                          </p:val>
                                        </p:tav>
                                        <p:tav tm="100000">
                                          <p:val>
                                            <p:strVal val="#ppt_h"/>
                                          </p:val>
                                        </p:tav>
                                      </p:tavLst>
                                    </p:anim>
                                    <p:animEffect transition="in" filter="fade">
                                      <p:cBhvr>
                                        <p:cTn id="8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10" grpId="0"/>
      <p:bldP spid="11" grpId="0"/>
      <p:bldP spid="12" grpId="0"/>
      <p:bldP spid="13" grpId="0"/>
      <p:bldP spid="14" grpId="0"/>
      <p:bldP spid="15" grpId="0"/>
      <p:bldP spid="16" grpId="0"/>
      <p:bldP spid="17" grpId="0"/>
      <p:bldP spid="18" grpId="0"/>
      <p:bldP spid="19" grpId="0"/>
      <p:bldP spid="20" grpId="0"/>
      <p:bldP spid="22" grpId="0"/>
    </p:bldLst>
  </p:timing>
</p:sldLayout>
</file>

<file path=ppt/slideLayouts/slideLayout152.xml><?xml version="1.0" encoding="utf-8"?>
<p:sldLayout xmlns:a="http://schemas.openxmlformats.org/drawingml/2006/main" xmlns:r="http://schemas.openxmlformats.org/officeDocument/2006/relationships" xmlns:p="http://schemas.openxmlformats.org/presentationml/2006/main" userDrawn="1">
  <p:cSld name="17_Title Only">
    <p:spTree>
      <p:nvGrpSpPr>
        <p:cNvPr id="1" name=""/>
        <p:cNvGrpSpPr/>
        <p:nvPr/>
      </p:nvGrpSpPr>
      <p:grpSpPr>
        <a:xfrm>
          <a:off x="0" y="0"/>
          <a:ext cx="0" cy="0"/>
          <a:chOff x="0" y="0"/>
          <a:chExt cx="0" cy="0"/>
        </a:xfrm>
      </p:grpSpPr>
      <p:sp>
        <p:nvSpPr>
          <p:cNvPr id="11" name="Picture Placeholder 2"/>
          <p:cNvSpPr>
            <a:spLocks noGrp="1"/>
          </p:cNvSpPr>
          <p:nvPr>
            <p:ph type="pic" sz="quarter" idx="12"/>
          </p:nvPr>
        </p:nvSpPr>
        <p:spPr>
          <a:xfrm>
            <a:off x="7750906" y="346042"/>
            <a:ext cx="739951" cy="739951"/>
          </a:xfrm>
          <a:prstGeom prst="ellipse">
            <a:avLst/>
          </a:prstGeom>
        </p:spPr>
        <p:txBody>
          <a:bodyPr>
            <a:normAutofit/>
          </a:bodyPr>
          <a:lstStyle>
            <a:lvl1pPr marL="0" indent="0">
              <a:buNone/>
              <a:defRPr sz="1100"/>
            </a:lvl1pPr>
          </a:lstStyle>
          <a:p>
            <a:endParaRPr lang="en-US" dirty="0"/>
          </a:p>
        </p:txBody>
      </p:sp>
      <p:sp>
        <p:nvSpPr>
          <p:cNvPr id="12" name="Picture Placeholder 2"/>
          <p:cNvSpPr>
            <a:spLocks noGrp="1"/>
          </p:cNvSpPr>
          <p:nvPr>
            <p:ph type="pic" sz="quarter" idx="13"/>
          </p:nvPr>
        </p:nvSpPr>
        <p:spPr>
          <a:xfrm>
            <a:off x="7750906" y="1258803"/>
            <a:ext cx="739951" cy="739951"/>
          </a:xfrm>
          <a:prstGeom prst="ellipse">
            <a:avLst/>
          </a:prstGeom>
        </p:spPr>
        <p:txBody>
          <a:bodyPr>
            <a:normAutofit/>
          </a:bodyPr>
          <a:lstStyle>
            <a:lvl1pPr marL="0" indent="0">
              <a:buNone/>
              <a:defRPr sz="1100"/>
            </a:lvl1pPr>
          </a:lstStyle>
          <a:p>
            <a:endParaRPr lang="en-US" dirty="0"/>
          </a:p>
        </p:txBody>
      </p:sp>
      <p:sp>
        <p:nvSpPr>
          <p:cNvPr id="13" name="Picture Placeholder 2"/>
          <p:cNvSpPr>
            <a:spLocks noGrp="1"/>
          </p:cNvSpPr>
          <p:nvPr>
            <p:ph type="pic" sz="quarter" idx="14"/>
          </p:nvPr>
        </p:nvSpPr>
        <p:spPr>
          <a:xfrm>
            <a:off x="7750906" y="2171564"/>
            <a:ext cx="739951" cy="739951"/>
          </a:xfrm>
          <a:prstGeom prst="ellipse">
            <a:avLst/>
          </a:prstGeom>
        </p:spPr>
        <p:txBody>
          <a:bodyPr>
            <a:normAutofit/>
          </a:bodyPr>
          <a:lstStyle>
            <a:lvl1pPr marL="0" indent="0">
              <a:buNone/>
              <a:defRPr sz="1100"/>
            </a:lvl1pPr>
          </a:lstStyle>
          <a:p>
            <a:endParaRPr lang="en-US" dirty="0"/>
          </a:p>
        </p:txBody>
      </p:sp>
      <p:sp>
        <p:nvSpPr>
          <p:cNvPr id="7" name="Picture Placeholder 2"/>
          <p:cNvSpPr>
            <a:spLocks noGrp="1"/>
          </p:cNvSpPr>
          <p:nvPr>
            <p:ph type="pic" sz="quarter" idx="15"/>
          </p:nvPr>
        </p:nvSpPr>
        <p:spPr>
          <a:xfrm>
            <a:off x="7750906" y="3084325"/>
            <a:ext cx="739951" cy="739951"/>
          </a:xfrm>
          <a:prstGeom prst="ellipse">
            <a:avLst/>
          </a:prstGeom>
        </p:spPr>
        <p:txBody>
          <a:bodyPr>
            <a:normAutofit/>
          </a:bodyPr>
          <a:lstStyle>
            <a:lvl1pPr marL="0" indent="0">
              <a:buNone/>
              <a:defRPr sz="1100"/>
            </a:lvl1pPr>
          </a:lstStyle>
          <a:p>
            <a:endParaRPr lang="en-US" dirty="0"/>
          </a:p>
        </p:txBody>
      </p:sp>
      <p:sp>
        <p:nvSpPr>
          <p:cNvPr id="8" name="Picture Placeholder 2"/>
          <p:cNvSpPr>
            <a:spLocks noGrp="1"/>
          </p:cNvSpPr>
          <p:nvPr>
            <p:ph type="pic" sz="quarter" idx="16"/>
          </p:nvPr>
        </p:nvSpPr>
        <p:spPr>
          <a:xfrm>
            <a:off x="7750906" y="3997086"/>
            <a:ext cx="739951" cy="739951"/>
          </a:xfrm>
          <a:prstGeom prst="ellipse">
            <a:avLst/>
          </a:prstGeom>
        </p:spPr>
        <p:txBody>
          <a:bodyPr>
            <a:normAutofit/>
          </a:bodyPr>
          <a:lstStyle>
            <a:lvl1pPr marL="0" indent="0">
              <a:buNone/>
              <a:defRPr sz="1100"/>
            </a:lvl1pPr>
          </a:lstStyle>
          <a:p>
            <a:endParaRPr lang="en-US" dirty="0"/>
          </a:p>
        </p:txBody>
      </p:sp>
      <p:sp>
        <p:nvSpPr>
          <p:cNvPr id="9" name="Picture Placeholder 2"/>
          <p:cNvSpPr>
            <a:spLocks noGrp="1"/>
          </p:cNvSpPr>
          <p:nvPr>
            <p:ph type="pic" sz="quarter" idx="17"/>
          </p:nvPr>
        </p:nvSpPr>
        <p:spPr>
          <a:xfrm>
            <a:off x="7750906" y="4909849"/>
            <a:ext cx="739951" cy="739951"/>
          </a:xfrm>
          <a:prstGeom prst="ellipse">
            <a:avLst/>
          </a:prstGeom>
        </p:spPr>
        <p:txBody>
          <a:bodyPr>
            <a:normAutofit/>
          </a:bodyPr>
          <a:lstStyle>
            <a:lvl1pPr marL="0" indent="0">
              <a:buNone/>
              <a:defRPr sz="1100"/>
            </a:lvl1pPr>
          </a:lstStyle>
          <a:p>
            <a:endParaRPr lang="en-US" dirty="0"/>
          </a:p>
        </p:txBody>
      </p:sp>
      <p:sp>
        <p:nvSpPr>
          <p:cNvPr id="10" name="Picture Placeholder 2"/>
          <p:cNvSpPr>
            <a:spLocks noGrp="1"/>
          </p:cNvSpPr>
          <p:nvPr>
            <p:ph type="pic" sz="quarter" idx="18"/>
          </p:nvPr>
        </p:nvSpPr>
        <p:spPr>
          <a:xfrm>
            <a:off x="7750906" y="5822612"/>
            <a:ext cx="739951" cy="739951"/>
          </a:xfrm>
          <a:prstGeom prst="ellipse">
            <a:avLst/>
          </a:prstGeom>
        </p:spPr>
        <p:txBody>
          <a:bodyPr>
            <a:normAutofit/>
          </a:bodyPr>
          <a:lstStyle>
            <a:lvl1pPr marL="0" indent="0">
              <a:buNone/>
              <a:defRPr sz="1100"/>
            </a:lvl1pPr>
          </a:lstStyle>
          <a:p>
            <a:endParaRPr lang="en-US" dirty="0"/>
          </a:p>
        </p:txBody>
      </p:sp>
    </p:spTree>
    <p:extLst>
      <p:ext uri="{BB962C8B-B14F-4D97-AF65-F5344CB8AC3E}">
        <p14:creationId xmlns:p14="http://schemas.microsoft.com/office/powerpoint/2010/main" val="69934749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nodePh="1" p14:presetBounceEnd="40000">
                                      <p:stCondLst>
                                        <p:cond delay="0"/>
                                      </p:stCondLst>
                                      <p:endCondLst>
                                        <p:cond evt="begin" delay="0">
                                          <p:tn val="5"/>
                                        </p:cond>
                                      </p:endCondLst>
                                      <p:childTnLst>
                                        <p:set>
                                          <p:cBhvr>
                                            <p:cTn id="6" dur="1" fill="hold">
                                              <p:stCondLst>
                                                <p:cond delay="0"/>
                                              </p:stCondLst>
                                            </p:cTn>
                                            <p:tgtEl>
                                              <p:spTgt spid="11"/>
                                            </p:tgtEl>
                                            <p:attrNameLst>
                                              <p:attrName>style.visibility</p:attrName>
                                            </p:attrNameLst>
                                          </p:cBhvr>
                                          <p:to>
                                            <p:strVal val="visible"/>
                                          </p:to>
                                        </p:set>
                                        <p:anim calcmode="lin" valueType="num" p14:bounceEnd="40000">
                                          <p:cBhvr additive="base">
                                            <p:cTn id="7" dur="500" fill="hold"/>
                                            <p:tgtEl>
                                              <p:spTgt spid="11"/>
                                            </p:tgtEl>
                                            <p:attrNameLst>
                                              <p:attrName>ppt_x</p:attrName>
                                            </p:attrNameLst>
                                          </p:cBhvr>
                                          <p:tavLst>
                                            <p:tav tm="0">
                                              <p:val>
                                                <p:strVal val="#ppt_x"/>
                                              </p:val>
                                            </p:tav>
                                            <p:tav tm="100000">
                                              <p:val>
                                                <p:strVal val="#ppt_x"/>
                                              </p:val>
                                            </p:tav>
                                          </p:tavLst>
                                        </p:anim>
                                        <p:anim calcmode="lin" valueType="num" p14:bounceEnd="40000">
                                          <p:cBhvr additive="base">
                                            <p:cTn id="8" dur="500" fill="hold"/>
                                            <p:tgtEl>
                                              <p:spTgt spid="11"/>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nodePh="1" p14:presetBounceEnd="40000">
                                      <p:stCondLst>
                                        <p:cond delay="0"/>
                                      </p:stCondLst>
                                      <p:endCondLst>
                                        <p:cond evt="begin" delay="0">
                                          <p:tn val="9"/>
                                        </p:cond>
                                      </p:endCondLst>
                                      <p:childTnLst>
                                        <p:set>
                                          <p:cBhvr>
                                            <p:cTn id="10" dur="1" fill="hold">
                                              <p:stCondLst>
                                                <p:cond delay="0"/>
                                              </p:stCondLst>
                                            </p:cTn>
                                            <p:tgtEl>
                                              <p:spTgt spid="12"/>
                                            </p:tgtEl>
                                            <p:attrNameLst>
                                              <p:attrName>style.visibility</p:attrName>
                                            </p:attrNameLst>
                                          </p:cBhvr>
                                          <p:to>
                                            <p:strVal val="visible"/>
                                          </p:to>
                                        </p:set>
                                        <p:anim calcmode="lin" valueType="num" p14:bounceEnd="40000">
                                          <p:cBhvr additive="base">
                                            <p:cTn id="11" dur="500" fill="hold"/>
                                            <p:tgtEl>
                                              <p:spTgt spid="12"/>
                                            </p:tgtEl>
                                            <p:attrNameLst>
                                              <p:attrName>ppt_x</p:attrName>
                                            </p:attrNameLst>
                                          </p:cBhvr>
                                          <p:tavLst>
                                            <p:tav tm="0">
                                              <p:val>
                                                <p:strVal val="#ppt_x"/>
                                              </p:val>
                                            </p:tav>
                                            <p:tav tm="100000">
                                              <p:val>
                                                <p:strVal val="#ppt_x"/>
                                              </p:val>
                                            </p:tav>
                                          </p:tavLst>
                                        </p:anim>
                                        <p:anim calcmode="lin" valueType="num" p14:bounceEnd="40000">
                                          <p:cBhvr additive="base">
                                            <p:cTn id="12" dur="500" fill="hold"/>
                                            <p:tgtEl>
                                              <p:spTgt spid="12"/>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nodePh="1" p14:presetBounceEnd="40000">
                                      <p:stCondLst>
                                        <p:cond delay="0"/>
                                      </p:stCondLst>
                                      <p:endCondLst>
                                        <p:cond evt="begin" delay="0">
                                          <p:tn val="13"/>
                                        </p:cond>
                                      </p:endCondLst>
                                      <p:childTnLst>
                                        <p:set>
                                          <p:cBhvr>
                                            <p:cTn id="14" dur="1" fill="hold">
                                              <p:stCondLst>
                                                <p:cond delay="0"/>
                                              </p:stCondLst>
                                            </p:cTn>
                                            <p:tgtEl>
                                              <p:spTgt spid="13"/>
                                            </p:tgtEl>
                                            <p:attrNameLst>
                                              <p:attrName>style.visibility</p:attrName>
                                            </p:attrNameLst>
                                          </p:cBhvr>
                                          <p:to>
                                            <p:strVal val="visible"/>
                                          </p:to>
                                        </p:set>
                                        <p:anim calcmode="lin" valueType="num" p14:bounceEnd="40000">
                                          <p:cBhvr additive="base">
                                            <p:cTn id="15" dur="500" fill="hold"/>
                                            <p:tgtEl>
                                              <p:spTgt spid="13"/>
                                            </p:tgtEl>
                                            <p:attrNameLst>
                                              <p:attrName>ppt_x</p:attrName>
                                            </p:attrNameLst>
                                          </p:cBhvr>
                                          <p:tavLst>
                                            <p:tav tm="0">
                                              <p:val>
                                                <p:strVal val="#ppt_x"/>
                                              </p:val>
                                            </p:tav>
                                            <p:tav tm="100000">
                                              <p:val>
                                                <p:strVal val="#ppt_x"/>
                                              </p:val>
                                            </p:tav>
                                          </p:tavLst>
                                        </p:anim>
                                        <p:anim calcmode="lin" valueType="num" p14:bounceEnd="40000">
                                          <p:cBhvr additive="base">
                                            <p:cTn id="16" dur="500" fill="hold"/>
                                            <p:tgtEl>
                                              <p:spTgt spid="13"/>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nodePh="1" p14:presetBounceEnd="40000">
                                      <p:stCondLst>
                                        <p:cond delay="0"/>
                                      </p:stCondLst>
                                      <p:endCondLst>
                                        <p:cond evt="begin" delay="0">
                                          <p:tn val="17"/>
                                        </p:cond>
                                      </p:endCondLst>
                                      <p:childTnLst>
                                        <p:set>
                                          <p:cBhvr>
                                            <p:cTn id="18" dur="1" fill="hold">
                                              <p:stCondLst>
                                                <p:cond delay="0"/>
                                              </p:stCondLst>
                                            </p:cTn>
                                            <p:tgtEl>
                                              <p:spTgt spid="7"/>
                                            </p:tgtEl>
                                            <p:attrNameLst>
                                              <p:attrName>style.visibility</p:attrName>
                                            </p:attrNameLst>
                                          </p:cBhvr>
                                          <p:to>
                                            <p:strVal val="visible"/>
                                          </p:to>
                                        </p:set>
                                        <p:anim calcmode="lin" valueType="num" p14:bounceEnd="40000">
                                          <p:cBhvr additive="base">
                                            <p:cTn id="19" dur="500" fill="hold"/>
                                            <p:tgtEl>
                                              <p:spTgt spid="7"/>
                                            </p:tgtEl>
                                            <p:attrNameLst>
                                              <p:attrName>ppt_x</p:attrName>
                                            </p:attrNameLst>
                                          </p:cBhvr>
                                          <p:tavLst>
                                            <p:tav tm="0">
                                              <p:val>
                                                <p:strVal val="#ppt_x"/>
                                              </p:val>
                                            </p:tav>
                                            <p:tav tm="100000">
                                              <p:val>
                                                <p:strVal val="#ppt_x"/>
                                              </p:val>
                                            </p:tav>
                                          </p:tavLst>
                                        </p:anim>
                                        <p:anim calcmode="lin" valueType="num" p14:bounceEnd="40000">
                                          <p:cBhvr additive="base">
                                            <p:cTn id="20" dur="500" fill="hold"/>
                                            <p:tgtEl>
                                              <p:spTgt spid="7"/>
                                            </p:tgtEl>
                                            <p:attrNameLst>
                                              <p:attrName>ppt_y</p:attrName>
                                            </p:attrNameLst>
                                          </p:cBhvr>
                                          <p:tavLst>
                                            <p:tav tm="0">
                                              <p:val>
                                                <p:strVal val="0-#ppt_h/2"/>
                                              </p:val>
                                            </p:tav>
                                            <p:tav tm="100000">
                                              <p:val>
                                                <p:strVal val="#ppt_y"/>
                                              </p:val>
                                            </p:tav>
                                          </p:tavLst>
                                        </p:anim>
                                      </p:childTnLst>
                                    </p:cTn>
                                  </p:par>
                                  <p:par>
                                    <p:cTn id="21" presetID="2" presetClass="entr" presetSubtype="1" fill="hold" grpId="0" nodeType="withEffect" nodePh="1" p14:presetBounceEnd="40000">
                                      <p:stCondLst>
                                        <p:cond delay="0"/>
                                      </p:stCondLst>
                                      <p:endCondLst>
                                        <p:cond evt="begin" delay="0">
                                          <p:tn val="21"/>
                                        </p:cond>
                                      </p:endCondLst>
                                      <p:childTnLst>
                                        <p:set>
                                          <p:cBhvr>
                                            <p:cTn id="22" dur="1" fill="hold">
                                              <p:stCondLst>
                                                <p:cond delay="0"/>
                                              </p:stCondLst>
                                            </p:cTn>
                                            <p:tgtEl>
                                              <p:spTgt spid="8"/>
                                            </p:tgtEl>
                                            <p:attrNameLst>
                                              <p:attrName>style.visibility</p:attrName>
                                            </p:attrNameLst>
                                          </p:cBhvr>
                                          <p:to>
                                            <p:strVal val="visible"/>
                                          </p:to>
                                        </p:set>
                                        <p:anim calcmode="lin" valueType="num" p14:bounceEnd="40000">
                                          <p:cBhvr additive="base">
                                            <p:cTn id="23" dur="500" fill="hold"/>
                                            <p:tgtEl>
                                              <p:spTgt spid="8"/>
                                            </p:tgtEl>
                                            <p:attrNameLst>
                                              <p:attrName>ppt_x</p:attrName>
                                            </p:attrNameLst>
                                          </p:cBhvr>
                                          <p:tavLst>
                                            <p:tav tm="0">
                                              <p:val>
                                                <p:strVal val="#ppt_x"/>
                                              </p:val>
                                            </p:tav>
                                            <p:tav tm="100000">
                                              <p:val>
                                                <p:strVal val="#ppt_x"/>
                                              </p:val>
                                            </p:tav>
                                          </p:tavLst>
                                        </p:anim>
                                        <p:anim calcmode="lin" valueType="num" p14:bounceEnd="40000">
                                          <p:cBhvr additive="base">
                                            <p:cTn id="24" dur="500" fill="hold"/>
                                            <p:tgtEl>
                                              <p:spTgt spid="8"/>
                                            </p:tgtEl>
                                            <p:attrNameLst>
                                              <p:attrName>ppt_y</p:attrName>
                                            </p:attrNameLst>
                                          </p:cBhvr>
                                          <p:tavLst>
                                            <p:tav tm="0">
                                              <p:val>
                                                <p:strVal val="0-#ppt_h/2"/>
                                              </p:val>
                                            </p:tav>
                                            <p:tav tm="100000">
                                              <p:val>
                                                <p:strVal val="#ppt_y"/>
                                              </p:val>
                                            </p:tav>
                                          </p:tavLst>
                                        </p:anim>
                                      </p:childTnLst>
                                    </p:cTn>
                                  </p:par>
                                  <p:par>
                                    <p:cTn id="25" presetID="2" presetClass="entr" presetSubtype="1" fill="hold" grpId="0" nodeType="withEffect" nodePh="1" p14:presetBounceEnd="40000">
                                      <p:stCondLst>
                                        <p:cond delay="0"/>
                                      </p:stCondLst>
                                      <p:endCondLst>
                                        <p:cond evt="begin" delay="0">
                                          <p:tn val="25"/>
                                        </p:cond>
                                      </p:endCondLst>
                                      <p:childTnLst>
                                        <p:set>
                                          <p:cBhvr>
                                            <p:cTn id="26" dur="1" fill="hold">
                                              <p:stCondLst>
                                                <p:cond delay="0"/>
                                              </p:stCondLst>
                                            </p:cTn>
                                            <p:tgtEl>
                                              <p:spTgt spid="9"/>
                                            </p:tgtEl>
                                            <p:attrNameLst>
                                              <p:attrName>style.visibility</p:attrName>
                                            </p:attrNameLst>
                                          </p:cBhvr>
                                          <p:to>
                                            <p:strVal val="visible"/>
                                          </p:to>
                                        </p:set>
                                        <p:anim calcmode="lin" valueType="num" p14:bounceEnd="40000">
                                          <p:cBhvr additive="base">
                                            <p:cTn id="27" dur="500" fill="hold"/>
                                            <p:tgtEl>
                                              <p:spTgt spid="9"/>
                                            </p:tgtEl>
                                            <p:attrNameLst>
                                              <p:attrName>ppt_x</p:attrName>
                                            </p:attrNameLst>
                                          </p:cBhvr>
                                          <p:tavLst>
                                            <p:tav tm="0">
                                              <p:val>
                                                <p:strVal val="#ppt_x"/>
                                              </p:val>
                                            </p:tav>
                                            <p:tav tm="100000">
                                              <p:val>
                                                <p:strVal val="#ppt_x"/>
                                              </p:val>
                                            </p:tav>
                                          </p:tavLst>
                                        </p:anim>
                                        <p:anim calcmode="lin" valueType="num" p14:bounceEnd="40000">
                                          <p:cBhvr additive="base">
                                            <p:cTn id="28" dur="500" fill="hold"/>
                                            <p:tgtEl>
                                              <p:spTgt spid="9"/>
                                            </p:tgtEl>
                                            <p:attrNameLst>
                                              <p:attrName>ppt_y</p:attrName>
                                            </p:attrNameLst>
                                          </p:cBhvr>
                                          <p:tavLst>
                                            <p:tav tm="0">
                                              <p:val>
                                                <p:strVal val="0-#ppt_h/2"/>
                                              </p:val>
                                            </p:tav>
                                            <p:tav tm="100000">
                                              <p:val>
                                                <p:strVal val="#ppt_y"/>
                                              </p:val>
                                            </p:tav>
                                          </p:tavLst>
                                        </p:anim>
                                      </p:childTnLst>
                                    </p:cTn>
                                  </p:par>
                                  <p:par>
                                    <p:cTn id="29" presetID="2" presetClass="entr" presetSubtype="1" fill="hold" grpId="0" nodeType="withEffect" nodePh="1" p14:presetBounceEnd="40000">
                                      <p:stCondLst>
                                        <p:cond delay="0"/>
                                      </p:stCondLst>
                                      <p:endCondLst>
                                        <p:cond evt="begin" delay="0">
                                          <p:tn val="29"/>
                                        </p:cond>
                                      </p:endCondLst>
                                      <p:childTnLst>
                                        <p:set>
                                          <p:cBhvr>
                                            <p:cTn id="30" dur="1" fill="hold">
                                              <p:stCondLst>
                                                <p:cond delay="0"/>
                                              </p:stCondLst>
                                            </p:cTn>
                                            <p:tgtEl>
                                              <p:spTgt spid="10"/>
                                            </p:tgtEl>
                                            <p:attrNameLst>
                                              <p:attrName>style.visibility</p:attrName>
                                            </p:attrNameLst>
                                          </p:cBhvr>
                                          <p:to>
                                            <p:strVal val="visible"/>
                                          </p:to>
                                        </p:set>
                                        <p:anim calcmode="lin" valueType="num" p14:bounceEnd="40000">
                                          <p:cBhvr additive="base">
                                            <p:cTn id="31" dur="500" fill="hold"/>
                                            <p:tgtEl>
                                              <p:spTgt spid="10"/>
                                            </p:tgtEl>
                                            <p:attrNameLst>
                                              <p:attrName>ppt_x</p:attrName>
                                            </p:attrNameLst>
                                          </p:cBhvr>
                                          <p:tavLst>
                                            <p:tav tm="0">
                                              <p:val>
                                                <p:strVal val="#ppt_x"/>
                                              </p:val>
                                            </p:tav>
                                            <p:tav tm="100000">
                                              <p:val>
                                                <p:strVal val="#ppt_x"/>
                                              </p:val>
                                            </p:tav>
                                          </p:tavLst>
                                        </p:anim>
                                        <p:anim calcmode="lin" valueType="num" p14:bounceEnd="40000">
                                          <p:cBhvr additive="base">
                                            <p:cTn id="32"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7" grpId="0"/>
          <p:bldP spid="8" grpId="0"/>
          <p:bldP spid="9" grpId="0"/>
          <p:bldP spid="10"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nodePh="1">
                                      <p:stCondLst>
                                        <p:cond delay="0"/>
                                      </p:stCondLst>
                                      <p:endCondLst>
                                        <p:cond evt="begin" delay="0">
                                          <p:tn val="5"/>
                                        </p:cond>
                                      </p:end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nodePh="1">
                                      <p:stCondLst>
                                        <p:cond delay="0"/>
                                      </p:stCondLst>
                                      <p:endCondLst>
                                        <p:cond evt="begin" delay="0">
                                          <p:tn val="9"/>
                                        </p:cond>
                                      </p:end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nodePh="1">
                                      <p:stCondLst>
                                        <p:cond delay="0"/>
                                      </p:stCondLst>
                                      <p:endCondLst>
                                        <p:cond evt="begin" delay="0">
                                          <p:tn val="13"/>
                                        </p:cond>
                                      </p:end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ppt_x"/>
                                              </p:val>
                                            </p:tav>
                                            <p:tav tm="100000">
                                              <p:val>
                                                <p:strVal val="#ppt_x"/>
                                              </p:val>
                                            </p:tav>
                                          </p:tavLst>
                                        </p:anim>
                                        <p:anim calcmode="lin" valueType="num">
                                          <p:cBhvr additive="base">
                                            <p:cTn id="16" dur="500" fill="hold"/>
                                            <p:tgtEl>
                                              <p:spTgt spid="13"/>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nodePh="1">
                                      <p:stCondLst>
                                        <p:cond delay="0"/>
                                      </p:stCondLst>
                                      <p:endCondLst>
                                        <p:cond evt="begin" delay="0">
                                          <p:tn val="17"/>
                                        </p:cond>
                                      </p:end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0-#ppt_h/2"/>
                                              </p:val>
                                            </p:tav>
                                            <p:tav tm="100000">
                                              <p:val>
                                                <p:strVal val="#ppt_y"/>
                                              </p:val>
                                            </p:tav>
                                          </p:tavLst>
                                        </p:anim>
                                      </p:childTnLst>
                                    </p:cTn>
                                  </p:par>
                                  <p:par>
                                    <p:cTn id="21" presetID="2" presetClass="entr" presetSubtype="1" fill="hold" grpId="0" nodeType="withEffect" nodePh="1">
                                      <p:stCondLst>
                                        <p:cond delay="0"/>
                                      </p:stCondLst>
                                      <p:endCondLst>
                                        <p:cond evt="begin" delay="0">
                                          <p:tn val="21"/>
                                        </p:cond>
                                      </p:end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ppt_x"/>
                                              </p:val>
                                            </p:tav>
                                            <p:tav tm="100000">
                                              <p:val>
                                                <p:strVal val="#ppt_x"/>
                                              </p:val>
                                            </p:tav>
                                          </p:tavLst>
                                        </p:anim>
                                        <p:anim calcmode="lin" valueType="num">
                                          <p:cBhvr additive="base">
                                            <p:cTn id="24" dur="500" fill="hold"/>
                                            <p:tgtEl>
                                              <p:spTgt spid="8"/>
                                            </p:tgtEl>
                                            <p:attrNameLst>
                                              <p:attrName>ppt_y</p:attrName>
                                            </p:attrNameLst>
                                          </p:cBhvr>
                                          <p:tavLst>
                                            <p:tav tm="0">
                                              <p:val>
                                                <p:strVal val="0-#ppt_h/2"/>
                                              </p:val>
                                            </p:tav>
                                            <p:tav tm="100000">
                                              <p:val>
                                                <p:strVal val="#ppt_y"/>
                                              </p:val>
                                            </p:tav>
                                          </p:tavLst>
                                        </p:anim>
                                      </p:childTnLst>
                                    </p:cTn>
                                  </p:par>
                                  <p:par>
                                    <p:cTn id="25" presetID="2" presetClass="entr" presetSubtype="1" fill="hold" grpId="0" nodeType="withEffect" nodePh="1">
                                      <p:stCondLst>
                                        <p:cond delay="0"/>
                                      </p:stCondLst>
                                      <p:endCondLst>
                                        <p:cond evt="begin" delay="0">
                                          <p:tn val="25"/>
                                        </p:cond>
                                      </p:end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0-#ppt_h/2"/>
                                              </p:val>
                                            </p:tav>
                                            <p:tav tm="100000">
                                              <p:val>
                                                <p:strVal val="#ppt_y"/>
                                              </p:val>
                                            </p:tav>
                                          </p:tavLst>
                                        </p:anim>
                                      </p:childTnLst>
                                    </p:cTn>
                                  </p:par>
                                  <p:par>
                                    <p:cTn id="29" presetID="2" presetClass="entr" presetSubtype="1" fill="hold" grpId="0" nodeType="withEffect" nodePh="1">
                                      <p:stCondLst>
                                        <p:cond delay="0"/>
                                      </p:stCondLst>
                                      <p:endCondLst>
                                        <p:cond evt="begin" delay="0">
                                          <p:tn val="29"/>
                                        </p:cond>
                                      </p:end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7" grpId="0"/>
          <p:bldP spid="8" grpId="0"/>
          <p:bldP spid="9" grpId="0"/>
          <p:bldP spid="10" grpId="0"/>
        </p:bldLst>
      </p:timing>
    </mc:Fallback>
  </mc:AlternateContent>
</p:sldLayout>
</file>

<file path=ppt/slideLayouts/slideLayout153.xml><?xml version="1.0" encoding="utf-8"?>
<p:sldLayout xmlns:a="http://schemas.openxmlformats.org/drawingml/2006/main" xmlns:r="http://schemas.openxmlformats.org/officeDocument/2006/relationships" xmlns:p="http://schemas.openxmlformats.org/presentationml/2006/main" userDrawn="1">
  <p:cSld name="18_Title Only">
    <p:spTree>
      <p:nvGrpSpPr>
        <p:cNvPr id="1" name=""/>
        <p:cNvGrpSpPr/>
        <p:nvPr/>
      </p:nvGrpSpPr>
      <p:grpSpPr>
        <a:xfrm>
          <a:off x="0" y="0"/>
          <a:ext cx="0" cy="0"/>
          <a:chOff x="0" y="0"/>
          <a:chExt cx="0" cy="0"/>
        </a:xfrm>
      </p:grpSpPr>
      <p:sp>
        <p:nvSpPr>
          <p:cNvPr id="11" name="Picture Placeholder 2"/>
          <p:cNvSpPr>
            <a:spLocks noGrp="1"/>
          </p:cNvSpPr>
          <p:nvPr>
            <p:ph type="pic" sz="quarter" idx="12"/>
          </p:nvPr>
        </p:nvSpPr>
        <p:spPr>
          <a:xfrm>
            <a:off x="490861" y="338785"/>
            <a:ext cx="633701" cy="633701"/>
          </a:xfrm>
          <a:prstGeom prst="ellipse">
            <a:avLst/>
          </a:prstGeom>
        </p:spPr>
        <p:txBody>
          <a:bodyPr>
            <a:normAutofit/>
          </a:bodyPr>
          <a:lstStyle>
            <a:lvl1pPr marL="0" indent="0">
              <a:buNone/>
              <a:defRPr sz="1100"/>
            </a:lvl1pPr>
          </a:lstStyle>
          <a:p>
            <a:endParaRPr lang="en-US" dirty="0"/>
          </a:p>
        </p:txBody>
      </p:sp>
      <p:sp>
        <p:nvSpPr>
          <p:cNvPr id="12" name="Picture Placeholder 2"/>
          <p:cNvSpPr>
            <a:spLocks noGrp="1"/>
          </p:cNvSpPr>
          <p:nvPr>
            <p:ph type="pic" sz="quarter" idx="13"/>
          </p:nvPr>
        </p:nvSpPr>
        <p:spPr>
          <a:xfrm>
            <a:off x="490861" y="1135900"/>
            <a:ext cx="633701" cy="633701"/>
          </a:xfrm>
          <a:prstGeom prst="ellipse">
            <a:avLst/>
          </a:prstGeom>
        </p:spPr>
        <p:txBody>
          <a:bodyPr>
            <a:normAutofit/>
          </a:bodyPr>
          <a:lstStyle>
            <a:lvl1pPr marL="0" indent="0">
              <a:buNone/>
              <a:defRPr sz="1100"/>
            </a:lvl1pPr>
          </a:lstStyle>
          <a:p>
            <a:endParaRPr lang="en-US" dirty="0"/>
          </a:p>
        </p:txBody>
      </p:sp>
      <p:sp>
        <p:nvSpPr>
          <p:cNvPr id="13" name="Picture Placeholder 2"/>
          <p:cNvSpPr>
            <a:spLocks noGrp="1"/>
          </p:cNvSpPr>
          <p:nvPr>
            <p:ph type="pic" sz="quarter" idx="14"/>
          </p:nvPr>
        </p:nvSpPr>
        <p:spPr>
          <a:xfrm>
            <a:off x="490861" y="1933015"/>
            <a:ext cx="633701" cy="633701"/>
          </a:xfrm>
          <a:prstGeom prst="ellipse">
            <a:avLst/>
          </a:prstGeom>
        </p:spPr>
        <p:txBody>
          <a:bodyPr>
            <a:normAutofit/>
          </a:bodyPr>
          <a:lstStyle>
            <a:lvl1pPr marL="0" indent="0">
              <a:buNone/>
              <a:defRPr sz="1100"/>
            </a:lvl1pPr>
          </a:lstStyle>
          <a:p>
            <a:endParaRPr lang="en-US" dirty="0"/>
          </a:p>
        </p:txBody>
      </p:sp>
      <p:sp>
        <p:nvSpPr>
          <p:cNvPr id="7" name="Picture Placeholder 2"/>
          <p:cNvSpPr>
            <a:spLocks noGrp="1"/>
          </p:cNvSpPr>
          <p:nvPr>
            <p:ph type="pic" sz="quarter" idx="15"/>
          </p:nvPr>
        </p:nvSpPr>
        <p:spPr>
          <a:xfrm>
            <a:off x="490861" y="2730130"/>
            <a:ext cx="633701" cy="633701"/>
          </a:xfrm>
          <a:prstGeom prst="ellipse">
            <a:avLst/>
          </a:prstGeom>
        </p:spPr>
        <p:txBody>
          <a:bodyPr>
            <a:normAutofit/>
          </a:bodyPr>
          <a:lstStyle>
            <a:lvl1pPr marL="0" indent="0">
              <a:buNone/>
              <a:defRPr sz="1100"/>
            </a:lvl1pPr>
          </a:lstStyle>
          <a:p>
            <a:endParaRPr lang="en-US" dirty="0"/>
          </a:p>
        </p:txBody>
      </p:sp>
      <p:sp>
        <p:nvSpPr>
          <p:cNvPr id="8" name="Picture Placeholder 2"/>
          <p:cNvSpPr>
            <a:spLocks noGrp="1"/>
          </p:cNvSpPr>
          <p:nvPr>
            <p:ph type="pic" sz="quarter" idx="16"/>
          </p:nvPr>
        </p:nvSpPr>
        <p:spPr>
          <a:xfrm>
            <a:off x="490861" y="4324360"/>
            <a:ext cx="633701" cy="633701"/>
          </a:xfrm>
          <a:prstGeom prst="ellipse">
            <a:avLst/>
          </a:prstGeom>
        </p:spPr>
        <p:txBody>
          <a:bodyPr>
            <a:normAutofit/>
          </a:bodyPr>
          <a:lstStyle>
            <a:lvl1pPr marL="0" indent="0">
              <a:buNone/>
              <a:defRPr sz="1100"/>
            </a:lvl1pPr>
          </a:lstStyle>
          <a:p>
            <a:endParaRPr lang="en-US" dirty="0"/>
          </a:p>
        </p:txBody>
      </p:sp>
      <p:sp>
        <p:nvSpPr>
          <p:cNvPr id="9" name="Picture Placeholder 2"/>
          <p:cNvSpPr>
            <a:spLocks noGrp="1"/>
          </p:cNvSpPr>
          <p:nvPr>
            <p:ph type="pic" sz="quarter" idx="17"/>
          </p:nvPr>
        </p:nvSpPr>
        <p:spPr>
          <a:xfrm>
            <a:off x="490861" y="5121475"/>
            <a:ext cx="633701" cy="633701"/>
          </a:xfrm>
          <a:prstGeom prst="ellipse">
            <a:avLst/>
          </a:prstGeom>
        </p:spPr>
        <p:txBody>
          <a:bodyPr>
            <a:normAutofit/>
          </a:bodyPr>
          <a:lstStyle>
            <a:lvl1pPr marL="0" indent="0">
              <a:buNone/>
              <a:defRPr sz="1100"/>
            </a:lvl1pPr>
          </a:lstStyle>
          <a:p>
            <a:endParaRPr lang="en-US" dirty="0"/>
          </a:p>
        </p:txBody>
      </p:sp>
      <p:sp>
        <p:nvSpPr>
          <p:cNvPr id="10" name="Picture Placeholder 2"/>
          <p:cNvSpPr>
            <a:spLocks noGrp="1"/>
          </p:cNvSpPr>
          <p:nvPr>
            <p:ph type="pic" sz="quarter" idx="18"/>
          </p:nvPr>
        </p:nvSpPr>
        <p:spPr>
          <a:xfrm>
            <a:off x="490861" y="3527245"/>
            <a:ext cx="633701" cy="633701"/>
          </a:xfrm>
          <a:prstGeom prst="ellipse">
            <a:avLst/>
          </a:prstGeom>
        </p:spPr>
        <p:txBody>
          <a:bodyPr>
            <a:normAutofit/>
          </a:bodyPr>
          <a:lstStyle>
            <a:lvl1pPr marL="0" indent="0">
              <a:buNone/>
              <a:defRPr sz="1100"/>
            </a:lvl1pPr>
          </a:lstStyle>
          <a:p>
            <a:endParaRPr lang="en-US" dirty="0"/>
          </a:p>
        </p:txBody>
      </p:sp>
      <p:sp>
        <p:nvSpPr>
          <p:cNvPr id="14" name="Picture Placeholder 2"/>
          <p:cNvSpPr>
            <a:spLocks noGrp="1"/>
          </p:cNvSpPr>
          <p:nvPr>
            <p:ph type="pic" sz="quarter" idx="19"/>
          </p:nvPr>
        </p:nvSpPr>
        <p:spPr>
          <a:xfrm>
            <a:off x="490861" y="5918591"/>
            <a:ext cx="633701" cy="633701"/>
          </a:xfrm>
          <a:prstGeom prst="ellipse">
            <a:avLst/>
          </a:prstGeom>
        </p:spPr>
        <p:txBody>
          <a:bodyPr>
            <a:normAutofit/>
          </a:bodyPr>
          <a:lstStyle>
            <a:lvl1pPr marL="0" indent="0">
              <a:buNone/>
              <a:defRPr sz="1100"/>
            </a:lvl1pPr>
          </a:lstStyle>
          <a:p>
            <a:endParaRPr lang="en-US" dirty="0"/>
          </a:p>
        </p:txBody>
      </p:sp>
    </p:spTree>
    <p:extLst>
      <p:ext uri="{BB962C8B-B14F-4D97-AF65-F5344CB8AC3E}">
        <p14:creationId xmlns:p14="http://schemas.microsoft.com/office/powerpoint/2010/main" val="114356796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nodePh="1" p14:presetBounceEnd="40000">
                                      <p:stCondLst>
                                        <p:cond delay="0"/>
                                      </p:stCondLst>
                                      <p:endCondLst>
                                        <p:cond evt="begin" delay="0">
                                          <p:tn val="5"/>
                                        </p:cond>
                                      </p:endCondLst>
                                      <p:childTnLst>
                                        <p:set>
                                          <p:cBhvr>
                                            <p:cTn id="6" dur="1" fill="hold">
                                              <p:stCondLst>
                                                <p:cond delay="0"/>
                                              </p:stCondLst>
                                            </p:cTn>
                                            <p:tgtEl>
                                              <p:spTgt spid="11"/>
                                            </p:tgtEl>
                                            <p:attrNameLst>
                                              <p:attrName>style.visibility</p:attrName>
                                            </p:attrNameLst>
                                          </p:cBhvr>
                                          <p:to>
                                            <p:strVal val="visible"/>
                                          </p:to>
                                        </p:set>
                                        <p:anim calcmode="lin" valueType="num" p14:bounceEnd="40000">
                                          <p:cBhvr additive="base">
                                            <p:cTn id="7" dur="500" fill="hold"/>
                                            <p:tgtEl>
                                              <p:spTgt spid="11"/>
                                            </p:tgtEl>
                                            <p:attrNameLst>
                                              <p:attrName>ppt_x</p:attrName>
                                            </p:attrNameLst>
                                          </p:cBhvr>
                                          <p:tavLst>
                                            <p:tav tm="0">
                                              <p:val>
                                                <p:strVal val="#ppt_x"/>
                                              </p:val>
                                            </p:tav>
                                            <p:tav tm="100000">
                                              <p:val>
                                                <p:strVal val="#ppt_x"/>
                                              </p:val>
                                            </p:tav>
                                          </p:tavLst>
                                        </p:anim>
                                        <p:anim calcmode="lin" valueType="num" p14:bounceEnd="40000">
                                          <p:cBhvr additive="base">
                                            <p:cTn id="8" dur="500" fill="hold"/>
                                            <p:tgtEl>
                                              <p:spTgt spid="11"/>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nodePh="1" p14:presetBounceEnd="40000">
                                      <p:stCondLst>
                                        <p:cond delay="0"/>
                                      </p:stCondLst>
                                      <p:endCondLst>
                                        <p:cond evt="begin" delay="0">
                                          <p:tn val="9"/>
                                        </p:cond>
                                      </p:endCondLst>
                                      <p:childTnLst>
                                        <p:set>
                                          <p:cBhvr>
                                            <p:cTn id="10" dur="1" fill="hold">
                                              <p:stCondLst>
                                                <p:cond delay="0"/>
                                              </p:stCondLst>
                                            </p:cTn>
                                            <p:tgtEl>
                                              <p:spTgt spid="12"/>
                                            </p:tgtEl>
                                            <p:attrNameLst>
                                              <p:attrName>style.visibility</p:attrName>
                                            </p:attrNameLst>
                                          </p:cBhvr>
                                          <p:to>
                                            <p:strVal val="visible"/>
                                          </p:to>
                                        </p:set>
                                        <p:anim calcmode="lin" valueType="num" p14:bounceEnd="40000">
                                          <p:cBhvr additive="base">
                                            <p:cTn id="11" dur="500" fill="hold"/>
                                            <p:tgtEl>
                                              <p:spTgt spid="12"/>
                                            </p:tgtEl>
                                            <p:attrNameLst>
                                              <p:attrName>ppt_x</p:attrName>
                                            </p:attrNameLst>
                                          </p:cBhvr>
                                          <p:tavLst>
                                            <p:tav tm="0">
                                              <p:val>
                                                <p:strVal val="#ppt_x"/>
                                              </p:val>
                                            </p:tav>
                                            <p:tav tm="100000">
                                              <p:val>
                                                <p:strVal val="#ppt_x"/>
                                              </p:val>
                                            </p:tav>
                                          </p:tavLst>
                                        </p:anim>
                                        <p:anim calcmode="lin" valueType="num" p14:bounceEnd="40000">
                                          <p:cBhvr additive="base">
                                            <p:cTn id="12" dur="500" fill="hold"/>
                                            <p:tgtEl>
                                              <p:spTgt spid="12"/>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nodePh="1" p14:presetBounceEnd="40000">
                                      <p:stCondLst>
                                        <p:cond delay="0"/>
                                      </p:stCondLst>
                                      <p:endCondLst>
                                        <p:cond evt="begin" delay="0">
                                          <p:tn val="13"/>
                                        </p:cond>
                                      </p:endCondLst>
                                      <p:childTnLst>
                                        <p:set>
                                          <p:cBhvr>
                                            <p:cTn id="14" dur="1" fill="hold">
                                              <p:stCondLst>
                                                <p:cond delay="0"/>
                                              </p:stCondLst>
                                            </p:cTn>
                                            <p:tgtEl>
                                              <p:spTgt spid="13"/>
                                            </p:tgtEl>
                                            <p:attrNameLst>
                                              <p:attrName>style.visibility</p:attrName>
                                            </p:attrNameLst>
                                          </p:cBhvr>
                                          <p:to>
                                            <p:strVal val="visible"/>
                                          </p:to>
                                        </p:set>
                                        <p:anim calcmode="lin" valueType="num" p14:bounceEnd="40000">
                                          <p:cBhvr additive="base">
                                            <p:cTn id="15" dur="500" fill="hold"/>
                                            <p:tgtEl>
                                              <p:spTgt spid="13"/>
                                            </p:tgtEl>
                                            <p:attrNameLst>
                                              <p:attrName>ppt_x</p:attrName>
                                            </p:attrNameLst>
                                          </p:cBhvr>
                                          <p:tavLst>
                                            <p:tav tm="0">
                                              <p:val>
                                                <p:strVal val="#ppt_x"/>
                                              </p:val>
                                            </p:tav>
                                            <p:tav tm="100000">
                                              <p:val>
                                                <p:strVal val="#ppt_x"/>
                                              </p:val>
                                            </p:tav>
                                          </p:tavLst>
                                        </p:anim>
                                        <p:anim calcmode="lin" valueType="num" p14:bounceEnd="40000">
                                          <p:cBhvr additive="base">
                                            <p:cTn id="16" dur="500" fill="hold"/>
                                            <p:tgtEl>
                                              <p:spTgt spid="13"/>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nodePh="1" p14:presetBounceEnd="40000">
                                      <p:stCondLst>
                                        <p:cond delay="0"/>
                                      </p:stCondLst>
                                      <p:endCondLst>
                                        <p:cond evt="begin" delay="0">
                                          <p:tn val="17"/>
                                        </p:cond>
                                      </p:endCondLst>
                                      <p:childTnLst>
                                        <p:set>
                                          <p:cBhvr>
                                            <p:cTn id="18" dur="1" fill="hold">
                                              <p:stCondLst>
                                                <p:cond delay="0"/>
                                              </p:stCondLst>
                                            </p:cTn>
                                            <p:tgtEl>
                                              <p:spTgt spid="7"/>
                                            </p:tgtEl>
                                            <p:attrNameLst>
                                              <p:attrName>style.visibility</p:attrName>
                                            </p:attrNameLst>
                                          </p:cBhvr>
                                          <p:to>
                                            <p:strVal val="visible"/>
                                          </p:to>
                                        </p:set>
                                        <p:anim calcmode="lin" valueType="num" p14:bounceEnd="40000">
                                          <p:cBhvr additive="base">
                                            <p:cTn id="19" dur="500" fill="hold"/>
                                            <p:tgtEl>
                                              <p:spTgt spid="7"/>
                                            </p:tgtEl>
                                            <p:attrNameLst>
                                              <p:attrName>ppt_x</p:attrName>
                                            </p:attrNameLst>
                                          </p:cBhvr>
                                          <p:tavLst>
                                            <p:tav tm="0">
                                              <p:val>
                                                <p:strVal val="#ppt_x"/>
                                              </p:val>
                                            </p:tav>
                                            <p:tav tm="100000">
                                              <p:val>
                                                <p:strVal val="#ppt_x"/>
                                              </p:val>
                                            </p:tav>
                                          </p:tavLst>
                                        </p:anim>
                                        <p:anim calcmode="lin" valueType="num" p14:bounceEnd="40000">
                                          <p:cBhvr additive="base">
                                            <p:cTn id="20" dur="500" fill="hold"/>
                                            <p:tgtEl>
                                              <p:spTgt spid="7"/>
                                            </p:tgtEl>
                                            <p:attrNameLst>
                                              <p:attrName>ppt_y</p:attrName>
                                            </p:attrNameLst>
                                          </p:cBhvr>
                                          <p:tavLst>
                                            <p:tav tm="0">
                                              <p:val>
                                                <p:strVal val="0-#ppt_h/2"/>
                                              </p:val>
                                            </p:tav>
                                            <p:tav tm="100000">
                                              <p:val>
                                                <p:strVal val="#ppt_y"/>
                                              </p:val>
                                            </p:tav>
                                          </p:tavLst>
                                        </p:anim>
                                      </p:childTnLst>
                                    </p:cTn>
                                  </p:par>
                                  <p:par>
                                    <p:cTn id="21" presetID="2" presetClass="entr" presetSubtype="1" fill="hold" grpId="0" nodeType="withEffect" nodePh="1" p14:presetBounceEnd="40000">
                                      <p:stCondLst>
                                        <p:cond delay="0"/>
                                      </p:stCondLst>
                                      <p:endCondLst>
                                        <p:cond evt="begin" delay="0">
                                          <p:tn val="21"/>
                                        </p:cond>
                                      </p:endCondLst>
                                      <p:childTnLst>
                                        <p:set>
                                          <p:cBhvr>
                                            <p:cTn id="22" dur="1" fill="hold">
                                              <p:stCondLst>
                                                <p:cond delay="0"/>
                                              </p:stCondLst>
                                            </p:cTn>
                                            <p:tgtEl>
                                              <p:spTgt spid="8"/>
                                            </p:tgtEl>
                                            <p:attrNameLst>
                                              <p:attrName>style.visibility</p:attrName>
                                            </p:attrNameLst>
                                          </p:cBhvr>
                                          <p:to>
                                            <p:strVal val="visible"/>
                                          </p:to>
                                        </p:set>
                                        <p:anim calcmode="lin" valueType="num" p14:bounceEnd="40000">
                                          <p:cBhvr additive="base">
                                            <p:cTn id="23" dur="500" fill="hold"/>
                                            <p:tgtEl>
                                              <p:spTgt spid="8"/>
                                            </p:tgtEl>
                                            <p:attrNameLst>
                                              <p:attrName>ppt_x</p:attrName>
                                            </p:attrNameLst>
                                          </p:cBhvr>
                                          <p:tavLst>
                                            <p:tav tm="0">
                                              <p:val>
                                                <p:strVal val="#ppt_x"/>
                                              </p:val>
                                            </p:tav>
                                            <p:tav tm="100000">
                                              <p:val>
                                                <p:strVal val="#ppt_x"/>
                                              </p:val>
                                            </p:tav>
                                          </p:tavLst>
                                        </p:anim>
                                        <p:anim calcmode="lin" valueType="num" p14:bounceEnd="40000">
                                          <p:cBhvr additive="base">
                                            <p:cTn id="24" dur="500" fill="hold"/>
                                            <p:tgtEl>
                                              <p:spTgt spid="8"/>
                                            </p:tgtEl>
                                            <p:attrNameLst>
                                              <p:attrName>ppt_y</p:attrName>
                                            </p:attrNameLst>
                                          </p:cBhvr>
                                          <p:tavLst>
                                            <p:tav tm="0">
                                              <p:val>
                                                <p:strVal val="0-#ppt_h/2"/>
                                              </p:val>
                                            </p:tav>
                                            <p:tav tm="100000">
                                              <p:val>
                                                <p:strVal val="#ppt_y"/>
                                              </p:val>
                                            </p:tav>
                                          </p:tavLst>
                                        </p:anim>
                                      </p:childTnLst>
                                    </p:cTn>
                                  </p:par>
                                  <p:par>
                                    <p:cTn id="25" presetID="2" presetClass="entr" presetSubtype="1" fill="hold" grpId="0" nodeType="withEffect" nodePh="1" p14:presetBounceEnd="40000">
                                      <p:stCondLst>
                                        <p:cond delay="0"/>
                                      </p:stCondLst>
                                      <p:endCondLst>
                                        <p:cond evt="begin" delay="0">
                                          <p:tn val="25"/>
                                        </p:cond>
                                      </p:endCondLst>
                                      <p:childTnLst>
                                        <p:set>
                                          <p:cBhvr>
                                            <p:cTn id="26" dur="1" fill="hold">
                                              <p:stCondLst>
                                                <p:cond delay="0"/>
                                              </p:stCondLst>
                                            </p:cTn>
                                            <p:tgtEl>
                                              <p:spTgt spid="9"/>
                                            </p:tgtEl>
                                            <p:attrNameLst>
                                              <p:attrName>style.visibility</p:attrName>
                                            </p:attrNameLst>
                                          </p:cBhvr>
                                          <p:to>
                                            <p:strVal val="visible"/>
                                          </p:to>
                                        </p:set>
                                        <p:anim calcmode="lin" valueType="num" p14:bounceEnd="40000">
                                          <p:cBhvr additive="base">
                                            <p:cTn id="27" dur="500" fill="hold"/>
                                            <p:tgtEl>
                                              <p:spTgt spid="9"/>
                                            </p:tgtEl>
                                            <p:attrNameLst>
                                              <p:attrName>ppt_x</p:attrName>
                                            </p:attrNameLst>
                                          </p:cBhvr>
                                          <p:tavLst>
                                            <p:tav tm="0">
                                              <p:val>
                                                <p:strVal val="#ppt_x"/>
                                              </p:val>
                                            </p:tav>
                                            <p:tav tm="100000">
                                              <p:val>
                                                <p:strVal val="#ppt_x"/>
                                              </p:val>
                                            </p:tav>
                                          </p:tavLst>
                                        </p:anim>
                                        <p:anim calcmode="lin" valueType="num" p14:bounceEnd="40000">
                                          <p:cBhvr additive="base">
                                            <p:cTn id="28" dur="500" fill="hold"/>
                                            <p:tgtEl>
                                              <p:spTgt spid="9"/>
                                            </p:tgtEl>
                                            <p:attrNameLst>
                                              <p:attrName>ppt_y</p:attrName>
                                            </p:attrNameLst>
                                          </p:cBhvr>
                                          <p:tavLst>
                                            <p:tav tm="0">
                                              <p:val>
                                                <p:strVal val="0-#ppt_h/2"/>
                                              </p:val>
                                            </p:tav>
                                            <p:tav tm="100000">
                                              <p:val>
                                                <p:strVal val="#ppt_y"/>
                                              </p:val>
                                            </p:tav>
                                          </p:tavLst>
                                        </p:anim>
                                      </p:childTnLst>
                                    </p:cTn>
                                  </p:par>
                                  <p:par>
                                    <p:cTn id="29" presetID="2" presetClass="entr" presetSubtype="1" fill="hold" grpId="0" nodeType="withEffect" nodePh="1" p14:presetBounceEnd="40000">
                                      <p:stCondLst>
                                        <p:cond delay="0"/>
                                      </p:stCondLst>
                                      <p:endCondLst>
                                        <p:cond evt="begin" delay="0">
                                          <p:tn val="29"/>
                                        </p:cond>
                                      </p:endCondLst>
                                      <p:childTnLst>
                                        <p:set>
                                          <p:cBhvr>
                                            <p:cTn id="30" dur="1" fill="hold">
                                              <p:stCondLst>
                                                <p:cond delay="0"/>
                                              </p:stCondLst>
                                            </p:cTn>
                                            <p:tgtEl>
                                              <p:spTgt spid="10"/>
                                            </p:tgtEl>
                                            <p:attrNameLst>
                                              <p:attrName>style.visibility</p:attrName>
                                            </p:attrNameLst>
                                          </p:cBhvr>
                                          <p:to>
                                            <p:strVal val="visible"/>
                                          </p:to>
                                        </p:set>
                                        <p:anim calcmode="lin" valueType="num" p14:bounceEnd="40000">
                                          <p:cBhvr additive="base">
                                            <p:cTn id="31" dur="500" fill="hold"/>
                                            <p:tgtEl>
                                              <p:spTgt spid="10"/>
                                            </p:tgtEl>
                                            <p:attrNameLst>
                                              <p:attrName>ppt_x</p:attrName>
                                            </p:attrNameLst>
                                          </p:cBhvr>
                                          <p:tavLst>
                                            <p:tav tm="0">
                                              <p:val>
                                                <p:strVal val="#ppt_x"/>
                                              </p:val>
                                            </p:tav>
                                            <p:tav tm="100000">
                                              <p:val>
                                                <p:strVal val="#ppt_x"/>
                                              </p:val>
                                            </p:tav>
                                          </p:tavLst>
                                        </p:anim>
                                        <p:anim calcmode="lin" valueType="num" p14:bounceEnd="40000">
                                          <p:cBhvr additive="base">
                                            <p:cTn id="32" dur="500" fill="hold"/>
                                            <p:tgtEl>
                                              <p:spTgt spid="10"/>
                                            </p:tgtEl>
                                            <p:attrNameLst>
                                              <p:attrName>ppt_y</p:attrName>
                                            </p:attrNameLst>
                                          </p:cBhvr>
                                          <p:tavLst>
                                            <p:tav tm="0">
                                              <p:val>
                                                <p:strVal val="0-#ppt_h/2"/>
                                              </p:val>
                                            </p:tav>
                                            <p:tav tm="100000">
                                              <p:val>
                                                <p:strVal val="#ppt_y"/>
                                              </p:val>
                                            </p:tav>
                                          </p:tavLst>
                                        </p:anim>
                                      </p:childTnLst>
                                    </p:cTn>
                                  </p:par>
                                  <p:par>
                                    <p:cTn id="33" presetID="2" presetClass="entr" presetSubtype="1" fill="hold" grpId="0" nodeType="withEffect" nodePh="1" p14:presetBounceEnd="40000">
                                      <p:stCondLst>
                                        <p:cond delay="0"/>
                                      </p:stCondLst>
                                      <p:endCondLst>
                                        <p:cond evt="begin" delay="0">
                                          <p:tn val="33"/>
                                        </p:cond>
                                      </p:endCondLst>
                                      <p:childTnLst>
                                        <p:set>
                                          <p:cBhvr>
                                            <p:cTn id="34" dur="1" fill="hold">
                                              <p:stCondLst>
                                                <p:cond delay="0"/>
                                              </p:stCondLst>
                                            </p:cTn>
                                            <p:tgtEl>
                                              <p:spTgt spid="14"/>
                                            </p:tgtEl>
                                            <p:attrNameLst>
                                              <p:attrName>style.visibility</p:attrName>
                                            </p:attrNameLst>
                                          </p:cBhvr>
                                          <p:to>
                                            <p:strVal val="visible"/>
                                          </p:to>
                                        </p:set>
                                        <p:anim calcmode="lin" valueType="num" p14:bounceEnd="40000">
                                          <p:cBhvr additive="base">
                                            <p:cTn id="35" dur="500" fill="hold"/>
                                            <p:tgtEl>
                                              <p:spTgt spid="14"/>
                                            </p:tgtEl>
                                            <p:attrNameLst>
                                              <p:attrName>ppt_x</p:attrName>
                                            </p:attrNameLst>
                                          </p:cBhvr>
                                          <p:tavLst>
                                            <p:tav tm="0">
                                              <p:val>
                                                <p:strVal val="#ppt_x"/>
                                              </p:val>
                                            </p:tav>
                                            <p:tav tm="100000">
                                              <p:val>
                                                <p:strVal val="#ppt_x"/>
                                              </p:val>
                                            </p:tav>
                                          </p:tavLst>
                                        </p:anim>
                                        <p:anim calcmode="lin" valueType="num" p14:bounceEnd="40000">
                                          <p:cBhvr additive="base">
                                            <p:cTn id="36" dur="500" fill="hold"/>
                                            <p:tgtEl>
                                              <p:spTgt spid="1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7" grpId="0"/>
          <p:bldP spid="8" grpId="0"/>
          <p:bldP spid="9" grpId="0"/>
          <p:bldP spid="10" grpId="0"/>
          <p:bldP spid="1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nodePh="1">
                                      <p:stCondLst>
                                        <p:cond delay="0"/>
                                      </p:stCondLst>
                                      <p:endCondLst>
                                        <p:cond evt="begin" delay="0">
                                          <p:tn val="5"/>
                                        </p:cond>
                                      </p:end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nodePh="1">
                                      <p:stCondLst>
                                        <p:cond delay="0"/>
                                      </p:stCondLst>
                                      <p:endCondLst>
                                        <p:cond evt="begin" delay="0">
                                          <p:tn val="9"/>
                                        </p:cond>
                                      </p:end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nodePh="1">
                                      <p:stCondLst>
                                        <p:cond delay="0"/>
                                      </p:stCondLst>
                                      <p:endCondLst>
                                        <p:cond evt="begin" delay="0">
                                          <p:tn val="13"/>
                                        </p:cond>
                                      </p:end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ppt_x"/>
                                              </p:val>
                                            </p:tav>
                                            <p:tav tm="100000">
                                              <p:val>
                                                <p:strVal val="#ppt_x"/>
                                              </p:val>
                                            </p:tav>
                                          </p:tavLst>
                                        </p:anim>
                                        <p:anim calcmode="lin" valueType="num">
                                          <p:cBhvr additive="base">
                                            <p:cTn id="16" dur="500" fill="hold"/>
                                            <p:tgtEl>
                                              <p:spTgt spid="13"/>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nodePh="1">
                                      <p:stCondLst>
                                        <p:cond delay="0"/>
                                      </p:stCondLst>
                                      <p:endCondLst>
                                        <p:cond evt="begin" delay="0">
                                          <p:tn val="17"/>
                                        </p:cond>
                                      </p:end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0-#ppt_h/2"/>
                                              </p:val>
                                            </p:tav>
                                            <p:tav tm="100000">
                                              <p:val>
                                                <p:strVal val="#ppt_y"/>
                                              </p:val>
                                            </p:tav>
                                          </p:tavLst>
                                        </p:anim>
                                      </p:childTnLst>
                                    </p:cTn>
                                  </p:par>
                                  <p:par>
                                    <p:cTn id="21" presetID="2" presetClass="entr" presetSubtype="1" fill="hold" grpId="0" nodeType="withEffect" nodePh="1">
                                      <p:stCondLst>
                                        <p:cond delay="0"/>
                                      </p:stCondLst>
                                      <p:endCondLst>
                                        <p:cond evt="begin" delay="0">
                                          <p:tn val="21"/>
                                        </p:cond>
                                      </p:end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ppt_x"/>
                                              </p:val>
                                            </p:tav>
                                            <p:tav tm="100000">
                                              <p:val>
                                                <p:strVal val="#ppt_x"/>
                                              </p:val>
                                            </p:tav>
                                          </p:tavLst>
                                        </p:anim>
                                        <p:anim calcmode="lin" valueType="num">
                                          <p:cBhvr additive="base">
                                            <p:cTn id="24" dur="500" fill="hold"/>
                                            <p:tgtEl>
                                              <p:spTgt spid="8"/>
                                            </p:tgtEl>
                                            <p:attrNameLst>
                                              <p:attrName>ppt_y</p:attrName>
                                            </p:attrNameLst>
                                          </p:cBhvr>
                                          <p:tavLst>
                                            <p:tav tm="0">
                                              <p:val>
                                                <p:strVal val="0-#ppt_h/2"/>
                                              </p:val>
                                            </p:tav>
                                            <p:tav tm="100000">
                                              <p:val>
                                                <p:strVal val="#ppt_y"/>
                                              </p:val>
                                            </p:tav>
                                          </p:tavLst>
                                        </p:anim>
                                      </p:childTnLst>
                                    </p:cTn>
                                  </p:par>
                                  <p:par>
                                    <p:cTn id="25" presetID="2" presetClass="entr" presetSubtype="1" fill="hold" grpId="0" nodeType="withEffect" nodePh="1">
                                      <p:stCondLst>
                                        <p:cond delay="0"/>
                                      </p:stCondLst>
                                      <p:endCondLst>
                                        <p:cond evt="begin" delay="0">
                                          <p:tn val="25"/>
                                        </p:cond>
                                      </p:end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0-#ppt_h/2"/>
                                              </p:val>
                                            </p:tav>
                                            <p:tav tm="100000">
                                              <p:val>
                                                <p:strVal val="#ppt_y"/>
                                              </p:val>
                                            </p:tav>
                                          </p:tavLst>
                                        </p:anim>
                                      </p:childTnLst>
                                    </p:cTn>
                                  </p:par>
                                  <p:par>
                                    <p:cTn id="29" presetID="2" presetClass="entr" presetSubtype="1" fill="hold" grpId="0" nodeType="withEffect" nodePh="1">
                                      <p:stCondLst>
                                        <p:cond delay="0"/>
                                      </p:stCondLst>
                                      <p:endCondLst>
                                        <p:cond evt="begin" delay="0">
                                          <p:tn val="29"/>
                                        </p:cond>
                                      </p:end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0-#ppt_h/2"/>
                                              </p:val>
                                            </p:tav>
                                            <p:tav tm="100000">
                                              <p:val>
                                                <p:strVal val="#ppt_y"/>
                                              </p:val>
                                            </p:tav>
                                          </p:tavLst>
                                        </p:anim>
                                      </p:childTnLst>
                                    </p:cTn>
                                  </p:par>
                                  <p:par>
                                    <p:cTn id="33" presetID="2" presetClass="entr" presetSubtype="1" fill="hold" grpId="0" nodeType="withEffect" nodePh="1">
                                      <p:stCondLst>
                                        <p:cond delay="0"/>
                                      </p:stCondLst>
                                      <p:endCondLst>
                                        <p:cond evt="begin" delay="0">
                                          <p:tn val="33"/>
                                        </p:cond>
                                      </p:endCondLst>
                                      <p:childTnLst>
                                        <p:set>
                                          <p:cBhvr>
                                            <p:cTn id="34" dur="1" fill="hold">
                                              <p:stCondLst>
                                                <p:cond delay="0"/>
                                              </p:stCondLst>
                                            </p:cTn>
                                            <p:tgtEl>
                                              <p:spTgt spid="14"/>
                                            </p:tgtEl>
                                            <p:attrNameLst>
                                              <p:attrName>style.visibility</p:attrName>
                                            </p:attrNameLst>
                                          </p:cBhvr>
                                          <p:to>
                                            <p:strVal val="visible"/>
                                          </p:to>
                                        </p:set>
                                        <p:anim calcmode="lin" valueType="num">
                                          <p:cBhvr additive="base">
                                            <p:cTn id="35" dur="500" fill="hold"/>
                                            <p:tgtEl>
                                              <p:spTgt spid="14"/>
                                            </p:tgtEl>
                                            <p:attrNameLst>
                                              <p:attrName>ppt_x</p:attrName>
                                            </p:attrNameLst>
                                          </p:cBhvr>
                                          <p:tavLst>
                                            <p:tav tm="0">
                                              <p:val>
                                                <p:strVal val="#ppt_x"/>
                                              </p:val>
                                            </p:tav>
                                            <p:tav tm="100000">
                                              <p:val>
                                                <p:strVal val="#ppt_x"/>
                                              </p:val>
                                            </p:tav>
                                          </p:tavLst>
                                        </p:anim>
                                        <p:anim calcmode="lin" valueType="num">
                                          <p:cBhvr additive="base">
                                            <p:cTn id="36" dur="500" fill="hold"/>
                                            <p:tgtEl>
                                              <p:spTgt spid="1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7" grpId="0"/>
          <p:bldP spid="8" grpId="0"/>
          <p:bldP spid="9" grpId="0"/>
          <p:bldP spid="10" grpId="0"/>
          <p:bldP spid="14" grpId="0"/>
        </p:bldLst>
      </p:timing>
    </mc:Fallback>
  </mc:AlternateContent>
</p:sldLayout>
</file>

<file path=ppt/slideLayouts/slideLayout154.xml><?xml version="1.0" encoding="utf-8"?>
<p:sldLayout xmlns:a="http://schemas.openxmlformats.org/drawingml/2006/main" xmlns:r="http://schemas.openxmlformats.org/officeDocument/2006/relationships" xmlns:p="http://schemas.openxmlformats.org/presentationml/2006/main" userDrawn="1">
  <p:cSld name="33_Title and Content">
    <p:spTree>
      <p:nvGrpSpPr>
        <p:cNvPr id="1" name=""/>
        <p:cNvGrpSpPr/>
        <p:nvPr/>
      </p:nvGrpSpPr>
      <p:grpSpPr>
        <a:xfrm>
          <a:off x="0" y="0"/>
          <a:ext cx="0" cy="0"/>
          <a:chOff x="0" y="0"/>
          <a:chExt cx="0" cy="0"/>
        </a:xfrm>
      </p:grpSpPr>
      <p:sp>
        <p:nvSpPr>
          <p:cNvPr id="5" name="Picture Placeholder 2"/>
          <p:cNvSpPr>
            <a:spLocks noGrp="1"/>
          </p:cNvSpPr>
          <p:nvPr>
            <p:ph type="pic" sz="quarter" idx="13"/>
          </p:nvPr>
        </p:nvSpPr>
        <p:spPr>
          <a:xfrm>
            <a:off x="560998" y="2132651"/>
            <a:ext cx="616072" cy="616072"/>
          </a:xfrm>
          <a:prstGeom prst="ellipse">
            <a:avLst/>
          </a:prstGeom>
        </p:spPr>
        <p:txBody>
          <a:bodyPr>
            <a:normAutofit/>
          </a:bodyPr>
          <a:lstStyle>
            <a:lvl1pPr marL="0" indent="0">
              <a:buNone/>
              <a:defRPr sz="1100"/>
            </a:lvl1pPr>
          </a:lstStyle>
          <a:p>
            <a:endParaRPr lang="en-US" dirty="0"/>
          </a:p>
        </p:txBody>
      </p:sp>
      <p:sp>
        <p:nvSpPr>
          <p:cNvPr id="6" name="Picture Placeholder 2"/>
          <p:cNvSpPr>
            <a:spLocks noGrp="1"/>
          </p:cNvSpPr>
          <p:nvPr>
            <p:ph type="pic" sz="quarter" idx="14"/>
          </p:nvPr>
        </p:nvSpPr>
        <p:spPr>
          <a:xfrm>
            <a:off x="560998" y="3576951"/>
            <a:ext cx="616072" cy="616072"/>
          </a:xfrm>
          <a:prstGeom prst="ellipse">
            <a:avLst/>
          </a:prstGeom>
        </p:spPr>
        <p:txBody>
          <a:bodyPr>
            <a:normAutofit/>
          </a:bodyPr>
          <a:lstStyle>
            <a:lvl1pPr marL="0" indent="0">
              <a:buNone/>
              <a:defRPr sz="1100"/>
            </a:lvl1pPr>
          </a:lstStyle>
          <a:p>
            <a:endParaRPr lang="en-US" dirty="0"/>
          </a:p>
        </p:txBody>
      </p:sp>
      <p:sp>
        <p:nvSpPr>
          <p:cNvPr id="7" name="Picture Placeholder 2"/>
          <p:cNvSpPr>
            <a:spLocks noGrp="1"/>
          </p:cNvSpPr>
          <p:nvPr>
            <p:ph type="pic" sz="quarter" idx="15"/>
          </p:nvPr>
        </p:nvSpPr>
        <p:spPr>
          <a:xfrm>
            <a:off x="560998" y="4299101"/>
            <a:ext cx="616072" cy="616072"/>
          </a:xfrm>
          <a:prstGeom prst="ellipse">
            <a:avLst/>
          </a:prstGeom>
        </p:spPr>
        <p:txBody>
          <a:bodyPr>
            <a:normAutofit/>
          </a:bodyPr>
          <a:lstStyle>
            <a:lvl1pPr marL="0" indent="0">
              <a:buNone/>
              <a:defRPr sz="1100"/>
            </a:lvl1pPr>
          </a:lstStyle>
          <a:p>
            <a:endParaRPr lang="en-US" dirty="0"/>
          </a:p>
        </p:txBody>
      </p:sp>
      <p:sp>
        <p:nvSpPr>
          <p:cNvPr id="8" name="Picture Placeholder 2"/>
          <p:cNvSpPr>
            <a:spLocks noGrp="1"/>
          </p:cNvSpPr>
          <p:nvPr>
            <p:ph type="pic" sz="quarter" idx="16"/>
          </p:nvPr>
        </p:nvSpPr>
        <p:spPr>
          <a:xfrm>
            <a:off x="560998" y="2854801"/>
            <a:ext cx="616072" cy="616072"/>
          </a:xfrm>
          <a:prstGeom prst="ellipse">
            <a:avLst/>
          </a:prstGeom>
        </p:spPr>
        <p:txBody>
          <a:bodyPr>
            <a:normAutofit/>
          </a:bodyPr>
          <a:lstStyle>
            <a:lvl1pPr marL="0" indent="0">
              <a:buNone/>
              <a:defRPr sz="1100"/>
            </a:lvl1pPr>
          </a:lstStyle>
          <a:p>
            <a:endParaRPr lang="en-US" dirty="0"/>
          </a:p>
        </p:txBody>
      </p:sp>
      <p:sp>
        <p:nvSpPr>
          <p:cNvPr id="10" name="Picture Placeholder 2"/>
          <p:cNvSpPr>
            <a:spLocks noGrp="1"/>
          </p:cNvSpPr>
          <p:nvPr>
            <p:ph type="pic" sz="quarter" idx="17"/>
          </p:nvPr>
        </p:nvSpPr>
        <p:spPr>
          <a:xfrm>
            <a:off x="560998" y="5021251"/>
            <a:ext cx="616072" cy="616072"/>
          </a:xfrm>
          <a:prstGeom prst="ellipse">
            <a:avLst/>
          </a:prstGeom>
        </p:spPr>
        <p:txBody>
          <a:bodyPr>
            <a:normAutofit/>
          </a:bodyPr>
          <a:lstStyle>
            <a:lvl1pPr marL="0" indent="0">
              <a:buNone/>
              <a:defRPr sz="1100"/>
            </a:lvl1pPr>
          </a:lstStyle>
          <a:p>
            <a:endParaRPr lang="en-US" dirty="0"/>
          </a:p>
        </p:txBody>
      </p:sp>
      <p:sp>
        <p:nvSpPr>
          <p:cNvPr id="11" name="Picture Placeholder 2"/>
          <p:cNvSpPr>
            <a:spLocks noGrp="1"/>
          </p:cNvSpPr>
          <p:nvPr>
            <p:ph type="pic" sz="quarter" idx="18"/>
          </p:nvPr>
        </p:nvSpPr>
        <p:spPr>
          <a:xfrm>
            <a:off x="560998" y="5743400"/>
            <a:ext cx="616072" cy="616072"/>
          </a:xfrm>
          <a:prstGeom prst="ellipse">
            <a:avLst/>
          </a:prstGeom>
        </p:spPr>
        <p:txBody>
          <a:bodyPr>
            <a:normAutofit/>
          </a:bodyPr>
          <a:lstStyle>
            <a:lvl1pPr marL="0" indent="0">
              <a:buNone/>
              <a:defRPr sz="1100"/>
            </a:lvl1pPr>
          </a:lstStyle>
          <a:p>
            <a:endParaRPr lang="en-US" dirty="0"/>
          </a:p>
        </p:txBody>
      </p:sp>
    </p:spTree>
    <p:extLst>
      <p:ext uri="{BB962C8B-B14F-4D97-AF65-F5344CB8AC3E}">
        <p14:creationId xmlns:p14="http://schemas.microsoft.com/office/powerpoint/2010/main" val="36207283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nodePh="1" p14:presetBounceEnd="40000">
                                      <p:stCondLst>
                                        <p:cond delay="0"/>
                                      </p:stCondLst>
                                      <p:endCondLst>
                                        <p:cond evt="begin" delay="0">
                                          <p:tn val="5"/>
                                        </p:cond>
                                      </p:endCondLst>
                                      <p:childTnLst>
                                        <p:set>
                                          <p:cBhvr>
                                            <p:cTn id="6" dur="1" fill="hold">
                                              <p:stCondLst>
                                                <p:cond delay="0"/>
                                              </p:stCondLst>
                                            </p:cTn>
                                            <p:tgtEl>
                                              <p:spTgt spid="5"/>
                                            </p:tgtEl>
                                            <p:attrNameLst>
                                              <p:attrName>style.visibility</p:attrName>
                                            </p:attrNameLst>
                                          </p:cBhvr>
                                          <p:to>
                                            <p:strVal val="visible"/>
                                          </p:to>
                                        </p:set>
                                        <p:anim calcmode="lin" valueType="num" p14:bounceEnd="40000">
                                          <p:cBhvr additive="base">
                                            <p:cTn id="7" dur="500" fill="hold"/>
                                            <p:tgtEl>
                                              <p:spTgt spid="5"/>
                                            </p:tgtEl>
                                            <p:attrNameLst>
                                              <p:attrName>ppt_x</p:attrName>
                                            </p:attrNameLst>
                                          </p:cBhvr>
                                          <p:tavLst>
                                            <p:tav tm="0">
                                              <p:val>
                                                <p:strVal val="0-#ppt_w/2"/>
                                              </p:val>
                                            </p:tav>
                                            <p:tav tm="100000">
                                              <p:val>
                                                <p:strVal val="#ppt_x"/>
                                              </p:val>
                                            </p:tav>
                                          </p:tavLst>
                                        </p:anim>
                                        <p:anim calcmode="lin" valueType="num" p14:bounceEnd="40000">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nodePh="1" p14:presetBounceEnd="40000">
                                      <p:stCondLst>
                                        <p:cond delay="0"/>
                                      </p:stCondLst>
                                      <p:endCondLst>
                                        <p:cond evt="begin" delay="0">
                                          <p:tn val="9"/>
                                        </p:cond>
                                      </p:endCondLst>
                                      <p:childTnLst>
                                        <p:set>
                                          <p:cBhvr>
                                            <p:cTn id="10" dur="1" fill="hold">
                                              <p:stCondLst>
                                                <p:cond delay="0"/>
                                              </p:stCondLst>
                                            </p:cTn>
                                            <p:tgtEl>
                                              <p:spTgt spid="6"/>
                                            </p:tgtEl>
                                            <p:attrNameLst>
                                              <p:attrName>style.visibility</p:attrName>
                                            </p:attrNameLst>
                                          </p:cBhvr>
                                          <p:to>
                                            <p:strVal val="visible"/>
                                          </p:to>
                                        </p:set>
                                        <p:anim calcmode="lin" valueType="num" p14:bounceEnd="40000">
                                          <p:cBhvr additive="base">
                                            <p:cTn id="11" dur="500" fill="hold"/>
                                            <p:tgtEl>
                                              <p:spTgt spid="6"/>
                                            </p:tgtEl>
                                            <p:attrNameLst>
                                              <p:attrName>ppt_x</p:attrName>
                                            </p:attrNameLst>
                                          </p:cBhvr>
                                          <p:tavLst>
                                            <p:tav tm="0">
                                              <p:val>
                                                <p:strVal val="0-#ppt_w/2"/>
                                              </p:val>
                                            </p:tav>
                                            <p:tav tm="100000">
                                              <p:val>
                                                <p:strVal val="#ppt_x"/>
                                              </p:val>
                                            </p:tav>
                                          </p:tavLst>
                                        </p:anim>
                                        <p:anim calcmode="lin" valueType="num" p14:bounceEnd="40000">
                                          <p:cBhvr additive="base">
                                            <p:cTn id="12" dur="500" fill="hold"/>
                                            <p:tgtEl>
                                              <p:spTgt spid="6"/>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nodePh="1" p14:presetBounceEnd="40000">
                                      <p:stCondLst>
                                        <p:cond delay="0"/>
                                      </p:stCondLst>
                                      <p:endCondLst>
                                        <p:cond evt="begin" delay="0">
                                          <p:tn val="13"/>
                                        </p:cond>
                                      </p:endCondLst>
                                      <p:childTnLst>
                                        <p:set>
                                          <p:cBhvr>
                                            <p:cTn id="14" dur="1" fill="hold">
                                              <p:stCondLst>
                                                <p:cond delay="0"/>
                                              </p:stCondLst>
                                            </p:cTn>
                                            <p:tgtEl>
                                              <p:spTgt spid="7"/>
                                            </p:tgtEl>
                                            <p:attrNameLst>
                                              <p:attrName>style.visibility</p:attrName>
                                            </p:attrNameLst>
                                          </p:cBhvr>
                                          <p:to>
                                            <p:strVal val="visible"/>
                                          </p:to>
                                        </p:set>
                                        <p:anim calcmode="lin" valueType="num" p14:bounceEnd="40000">
                                          <p:cBhvr additive="base">
                                            <p:cTn id="15" dur="500" fill="hold"/>
                                            <p:tgtEl>
                                              <p:spTgt spid="7"/>
                                            </p:tgtEl>
                                            <p:attrNameLst>
                                              <p:attrName>ppt_x</p:attrName>
                                            </p:attrNameLst>
                                          </p:cBhvr>
                                          <p:tavLst>
                                            <p:tav tm="0">
                                              <p:val>
                                                <p:strVal val="0-#ppt_w/2"/>
                                              </p:val>
                                            </p:tav>
                                            <p:tav tm="100000">
                                              <p:val>
                                                <p:strVal val="#ppt_x"/>
                                              </p:val>
                                            </p:tav>
                                          </p:tavLst>
                                        </p:anim>
                                        <p:anim calcmode="lin" valueType="num" p14:bounceEnd="40000">
                                          <p:cBhvr additive="base">
                                            <p:cTn id="16" dur="500" fill="hold"/>
                                            <p:tgtEl>
                                              <p:spTgt spid="7"/>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nodePh="1" p14:presetBounceEnd="40000">
                                      <p:stCondLst>
                                        <p:cond delay="0"/>
                                      </p:stCondLst>
                                      <p:endCondLst>
                                        <p:cond evt="begin" delay="0">
                                          <p:tn val="17"/>
                                        </p:cond>
                                      </p:endCondLst>
                                      <p:childTnLst>
                                        <p:set>
                                          <p:cBhvr>
                                            <p:cTn id="18" dur="1" fill="hold">
                                              <p:stCondLst>
                                                <p:cond delay="0"/>
                                              </p:stCondLst>
                                            </p:cTn>
                                            <p:tgtEl>
                                              <p:spTgt spid="8"/>
                                            </p:tgtEl>
                                            <p:attrNameLst>
                                              <p:attrName>style.visibility</p:attrName>
                                            </p:attrNameLst>
                                          </p:cBhvr>
                                          <p:to>
                                            <p:strVal val="visible"/>
                                          </p:to>
                                        </p:set>
                                        <p:anim calcmode="lin" valueType="num" p14:bounceEnd="40000">
                                          <p:cBhvr additive="base">
                                            <p:cTn id="19" dur="500" fill="hold"/>
                                            <p:tgtEl>
                                              <p:spTgt spid="8"/>
                                            </p:tgtEl>
                                            <p:attrNameLst>
                                              <p:attrName>ppt_x</p:attrName>
                                            </p:attrNameLst>
                                          </p:cBhvr>
                                          <p:tavLst>
                                            <p:tav tm="0">
                                              <p:val>
                                                <p:strVal val="0-#ppt_w/2"/>
                                              </p:val>
                                            </p:tav>
                                            <p:tav tm="100000">
                                              <p:val>
                                                <p:strVal val="#ppt_x"/>
                                              </p:val>
                                            </p:tav>
                                          </p:tavLst>
                                        </p:anim>
                                        <p:anim calcmode="lin" valueType="num" p14:bounceEnd="40000">
                                          <p:cBhvr additive="base">
                                            <p:cTn id="20" dur="500" fill="hold"/>
                                            <p:tgtEl>
                                              <p:spTgt spid="8"/>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nodePh="1" p14:presetBounceEnd="40000">
                                      <p:stCondLst>
                                        <p:cond delay="0"/>
                                      </p:stCondLst>
                                      <p:endCondLst>
                                        <p:cond evt="begin" delay="0">
                                          <p:tn val="21"/>
                                        </p:cond>
                                      </p:endCondLst>
                                      <p:childTnLst>
                                        <p:set>
                                          <p:cBhvr>
                                            <p:cTn id="22" dur="1" fill="hold">
                                              <p:stCondLst>
                                                <p:cond delay="0"/>
                                              </p:stCondLst>
                                            </p:cTn>
                                            <p:tgtEl>
                                              <p:spTgt spid="10"/>
                                            </p:tgtEl>
                                            <p:attrNameLst>
                                              <p:attrName>style.visibility</p:attrName>
                                            </p:attrNameLst>
                                          </p:cBhvr>
                                          <p:to>
                                            <p:strVal val="visible"/>
                                          </p:to>
                                        </p:set>
                                        <p:anim calcmode="lin" valueType="num" p14:bounceEnd="40000">
                                          <p:cBhvr additive="base">
                                            <p:cTn id="23" dur="500" fill="hold"/>
                                            <p:tgtEl>
                                              <p:spTgt spid="10"/>
                                            </p:tgtEl>
                                            <p:attrNameLst>
                                              <p:attrName>ppt_x</p:attrName>
                                            </p:attrNameLst>
                                          </p:cBhvr>
                                          <p:tavLst>
                                            <p:tav tm="0">
                                              <p:val>
                                                <p:strVal val="0-#ppt_w/2"/>
                                              </p:val>
                                            </p:tav>
                                            <p:tav tm="100000">
                                              <p:val>
                                                <p:strVal val="#ppt_x"/>
                                              </p:val>
                                            </p:tav>
                                          </p:tavLst>
                                        </p:anim>
                                        <p:anim calcmode="lin" valueType="num" p14:bounceEnd="40000">
                                          <p:cBhvr additive="base">
                                            <p:cTn id="24" dur="500" fill="hold"/>
                                            <p:tgtEl>
                                              <p:spTgt spid="10"/>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nodePh="1" p14:presetBounceEnd="40000">
                                      <p:stCondLst>
                                        <p:cond delay="0"/>
                                      </p:stCondLst>
                                      <p:endCondLst>
                                        <p:cond evt="begin" delay="0">
                                          <p:tn val="25"/>
                                        </p:cond>
                                      </p:endCondLst>
                                      <p:childTnLst>
                                        <p:set>
                                          <p:cBhvr>
                                            <p:cTn id="26" dur="1" fill="hold">
                                              <p:stCondLst>
                                                <p:cond delay="0"/>
                                              </p:stCondLst>
                                            </p:cTn>
                                            <p:tgtEl>
                                              <p:spTgt spid="11"/>
                                            </p:tgtEl>
                                            <p:attrNameLst>
                                              <p:attrName>style.visibility</p:attrName>
                                            </p:attrNameLst>
                                          </p:cBhvr>
                                          <p:to>
                                            <p:strVal val="visible"/>
                                          </p:to>
                                        </p:set>
                                        <p:anim calcmode="lin" valueType="num" p14:bounceEnd="40000">
                                          <p:cBhvr additive="base">
                                            <p:cTn id="27" dur="500" fill="hold"/>
                                            <p:tgtEl>
                                              <p:spTgt spid="11"/>
                                            </p:tgtEl>
                                            <p:attrNameLst>
                                              <p:attrName>ppt_x</p:attrName>
                                            </p:attrNameLst>
                                          </p:cBhvr>
                                          <p:tavLst>
                                            <p:tav tm="0">
                                              <p:val>
                                                <p:strVal val="0-#ppt_w/2"/>
                                              </p:val>
                                            </p:tav>
                                            <p:tav tm="100000">
                                              <p:val>
                                                <p:strVal val="#ppt_x"/>
                                              </p:val>
                                            </p:tav>
                                          </p:tavLst>
                                        </p:anim>
                                        <p:anim calcmode="lin" valueType="num" p14:bounceEnd="40000">
                                          <p:cBhvr additive="base">
                                            <p:cTn id="28"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10" grpId="0"/>
          <p:bldP spid="11"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nodePh="1">
                                      <p:stCondLst>
                                        <p:cond delay="0"/>
                                      </p:stCondLst>
                                      <p:endCondLst>
                                        <p:cond evt="begin" delay="0">
                                          <p:tn val="5"/>
                                        </p:cond>
                                      </p:end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nodePh="1">
                                      <p:stCondLst>
                                        <p:cond delay="0"/>
                                      </p:stCondLst>
                                      <p:endCondLst>
                                        <p:cond evt="begin" delay="0">
                                          <p:tn val="9"/>
                                        </p:cond>
                                      </p:end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0-#ppt_w/2"/>
                                              </p:val>
                                            </p:tav>
                                            <p:tav tm="100000">
                                              <p:val>
                                                <p:strVal val="#ppt_x"/>
                                              </p:val>
                                            </p:tav>
                                          </p:tavLst>
                                        </p:anim>
                                        <p:anim calcmode="lin" valueType="num">
                                          <p:cBhvr additive="base">
                                            <p:cTn id="12" dur="500" fill="hold"/>
                                            <p:tgtEl>
                                              <p:spTgt spid="6"/>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nodePh="1">
                                      <p:stCondLst>
                                        <p:cond delay="0"/>
                                      </p:stCondLst>
                                      <p:endCondLst>
                                        <p:cond evt="begin" delay="0">
                                          <p:tn val="13"/>
                                        </p:cond>
                                      </p:end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0-#ppt_w/2"/>
                                              </p:val>
                                            </p:tav>
                                            <p:tav tm="100000">
                                              <p:val>
                                                <p:strVal val="#ppt_x"/>
                                              </p:val>
                                            </p:tav>
                                          </p:tavLst>
                                        </p:anim>
                                        <p:anim calcmode="lin" valueType="num">
                                          <p:cBhvr additive="base">
                                            <p:cTn id="16" dur="500" fill="hold"/>
                                            <p:tgtEl>
                                              <p:spTgt spid="7"/>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nodePh="1">
                                      <p:stCondLst>
                                        <p:cond delay="0"/>
                                      </p:stCondLst>
                                      <p:endCondLst>
                                        <p:cond evt="begin" delay="0">
                                          <p:tn val="17"/>
                                        </p:cond>
                                      </p:end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0-#ppt_w/2"/>
                                              </p:val>
                                            </p:tav>
                                            <p:tav tm="100000">
                                              <p:val>
                                                <p:strVal val="#ppt_x"/>
                                              </p:val>
                                            </p:tav>
                                          </p:tavLst>
                                        </p:anim>
                                        <p:anim calcmode="lin" valueType="num">
                                          <p:cBhvr additive="base">
                                            <p:cTn id="20" dur="500" fill="hold"/>
                                            <p:tgtEl>
                                              <p:spTgt spid="8"/>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nodePh="1">
                                      <p:stCondLst>
                                        <p:cond delay="0"/>
                                      </p:stCondLst>
                                      <p:endCondLst>
                                        <p:cond evt="begin" delay="0">
                                          <p:tn val="21"/>
                                        </p:cond>
                                      </p:end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0-#ppt_w/2"/>
                                              </p:val>
                                            </p:tav>
                                            <p:tav tm="100000">
                                              <p:val>
                                                <p:strVal val="#ppt_x"/>
                                              </p:val>
                                            </p:tav>
                                          </p:tavLst>
                                        </p:anim>
                                        <p:anim calcmode="lin" valueType="num">
                                          <p:cBhvr additive="base">
                                            <p:cTn id="24" dur="500" fill="hold"/>
                                            <p:tgtEl>
                                              <p:spTgt spid="10"/>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nodePh="1">
                                      <p:stCondLst>
                                        <p:cond delay="0"/>
                                      </p:stCondLst>
                                      <p:endCondLst>
                                        <p:cond evt="begin" delay="0">
                                          <p:tn val="25"/>
                                        </p:cond>
                                      </p:end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500" fill="hold"/>
                                            <p:tgtEl>
                                              <p:spTgt spid="11"/>
                                            </p:tgtEl>
                                            <p:attrNameLst>
                                              <p:attrName>ppt_x</p:attrName>
                                            </p:attrNameLst>
                                          </p:cBhvr>
                                          <p:tavLst>
                                            <p:tav tm="0">
                                              <p:val>
                                                <p:strVal val="0-#ppt_w/2"/>
                                              </p:val>
                                            </p:tav>
                                            <p:tav tm="100000">
                                              <p:val>
                                                <p:strVal val="#ppt_x"/>
                                              </p:val>
                                            </p:tav>
                                          </p:tavLst>
                                        </p:anim>
                                        <p:anim calcmode="lin" valueType="num">
                                          <p:cBhvr additive="base">
                                            <p:cTn id="28"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10" grpId="0"/>
          <p:bldP spid="11" grpId="0"/>
        </p:bldLst>
      </p:timing>
    </mc:Fallback>
  </mc:AlternateContent>
</p:sldLayout>
</file>

<file path=ppt/slideLayouts/slideLayout155.xml><?xml version="1.0" encoding="utf-8"?>
<p:sldLayout xmlns:a="http://schemas.openxmlformats.org/drawingml/2006/main" xmlns:r="http://schemas.openxmlformats.org/officeDocument/2006/relationships" xmlns:p="http://schemas.openxmlformats.org/presentationml/2006/main" userDrawn="1">
  <p:cSld name="116_Title Only">
    <p:spTree>
      <p:nvGrpSpPr>
        <p:cNvPr id="1" name=""/>
        <p:cNvGrpSpPr/>
        <p:nvPr/>
      </p:nvGrpSpPr>
      <p:grpSpPr>
        <a:xfrm>
          <a:off x="0" y="0"/>
          <a:ext cx="0" cy="0"/>
          <a:chOff x="0" y="0"/>
          <a:chExt cx="0" cy="0"/>
        </a:xfrm>
      </p:grpSpPr>
      <p:sp>
        <p:nvSpPr>
          <p:cNvPr id="6" name="Picture Placeholder 2"/>
          <p:cNvSpPr>
            <a:spLocks noGrp="1"/>
          </p:cNvSpPr>
          <p:nvPr>
            <p:ph type="pic" sz="quarter" idx="13"/>
          </p:nvPr>
        </p:nvSpPr>
        <p:spPr>
          <a:xfrm>
            <a:off x="286874" y="341423"/>
            <a:ext cx="852378" cy="852378"/>
          </a:xfrm>
          <a:prstGeom prst="ellipse">
            <a:avLst/>
          </a:prstGeom>
        </p:spPr>
        <p:txBody>
          <a:bodyPr>
            <a:normAutofit/>
          </a:bodyPr>
          <a:lstStyle>
            <a:lvl1pPr marL="0" indent="0">
              <a:buNone/>
              <a:defRPr sz="1100"/>
            </a:lvl1pPr>
          </a:lstStyle>
          <a:p>
            <a:endParaRPr lang="en-US" dirty="0"/>
          </a:p>
        </p:txBody>
      </p:sp>
      <p:sp>
        <p:nvSpPr>
          <p:cNvPr id="49" name="Picture Placeholder 2"/>
          <p:cNvSpPr>
            <a:spLocks noGrp="1"/>
          </p:cNvSpPr>
          <p:nvPr>
            <p:ph type="pic" sz="quarter" idx="14"/>
          </p:nvPr>
        </p:nvSpPr>
        <p:spPr>
          <a:xfrm>
            <a:off x="519115" y="4867843"/>
            <a:ext cx="534528" cy="534528"/>
          </a:xfrm>
          <a:prstGeom prst="ellipse">
            <a:avLst/>
          </a:prstGeom>
        </p:spPr>
        <p:txBody>
          <a:bodyPr>
            <a:normAutofit/>
          </a:bodyPr>
          <a:lstStyle>
            <a:lvl1pPr marL="0" indent="0">
              <a:buNone/>
              <a:defRPr sz="1100"/>
            </a:lvl1pPr>
          </a:lstStyle>
          <a:p>
            <a:endParaRPr lang="en-US" dirty="0"/>
          </a:p>
        </p:txBody>
      </p:sp>
      <p:sp>
        <p:nvSpPr>
          <p:cNvPr id="50" name="Picture Placeholder 2"/>
          <p:cNvSpPr>
            <a:spLocks noGrp="1"/>
          </p:cNvSpPr>
          <p:nvPr>
            <p:ph type="pic" sz="quarter" idx="15"/>
          </p:nvPr>
        </p:nvSpPr>
        <p:spPr>
          <a:xfrm>
            <a:off x="2885797" y="4867843"/>
            <a:ext cx="534528" cy="534528"/>
          </a:xfrm>
          <a:prstGeom prst="ellipse">
            <a:avLst/>
          </a:prstGeom>
        </p:spPr>
        <p:txBody>
          <a:bodyPr>
            <a:normAutofit/>
          </a:bodyPr>
          <a:lstStyle>
            <a:lvl1pPr marL="0" indent="0">
              <a:buNone/>
              <a:defRPr sz="1100"/>
            </a:lvl1pPr>
          </a:lstStyle>
          <a:p>
            <a:endParaRPr lang="en-US" dirty="0"/>
          </a:p>
        </p:txBody>
      </p:sp>
      <p:sp>
        <p:nvSpPr>
          <p:cNvPr id="51" name="Picture Placeholder 2"/>
          <p:cNvSpPr>
            <a:spLocks noGrp="1"/>
          </p:cNvSpPr>
          <p:nvPr>
            <p:ph type="pic" sz="quarter" idx="16"/>
          </p:nvPr>
        </p:nvSpPr>
        <p:spPr>
          <a:xfrm>
            <a:off x="5260163" y="4867843"/>
            <a:ext cx="534528" cy="534528"/>
          </a:xfrm>
          <a:prstGeom prst="ellipse">
            <a:avLst/>
          </a:prstGeom>
        </p:spPr>
        <p:txBody>
          <a:bodyPr>
            <a:normAutofit/>
          </a:bodyPr>
          <a:lstStyle>
            <a:lvl1pPr marL="0" indent="0">
              <a:buNone/>
              <a:defRPr sz="1100"/>
            </a:lvl1pPr>
          </a:lstStyle>
          <a:p>
            <a:endParaRPr lang="en-US" dirty="0"/>
          </a:p>
        </p:txBody>
      </p:sp>
      <p:sp>
        <p:nvSpPr>
          <p:cNvPr id="52" name="Picture Placeholder 2"/>
          <p:cNvSpPr>
            <a:spLocks noGrp="1"/>
          </p:cNvSpPr>
          <p:nvPr>
            <p:ph type="pic" sz="quarter" idx="17"/>
          </p:nvPr>
        </p:nvSpPr>
        <p:spPr>
          <a:xfrm>
            <a:off x="7665266" y="4867843"/>
            <a:ext cx="534528" cy="534528"/>
          </a:xfrm>
          <a:prstGeom prst="ellipse">
            <a:avLst/>
          </a:prstGeom>
        </p:spPr>
        <p:txBody>
          <a:bodyPr>
            <a:normAutofit/>
          </a:bodyPr>
          <a:lstStyle>
            <a:lvl1pPr marL="0" indent="0">
              <a:buNone/>
              <a:defRPr sz="1100"/>
            </a:lvl1pPr>
          </a:lstStyle>
          <a:p>
            <a:endParaRPr lang="en-US" dirty="0"/>
          </a:p>
        </p:txBody>
      </p:sp>
      <p:sp>
        <p:nvSpPr>
          <p:cNvPr id="14" name="Picture Placeholder 2"/>
          <p:cNvSpPr>
            <a:spLocks noGrp="1"/>
          </p:cNvSpPr>
          <p:nvPr>
            <p:ph type="pic" sz="quarter" idx="18"/>
          </p:nvPr>
        </p:nvSpPr>
        <p:spPr>
          <a:xfrm>
            <a:off x="10063051" y="4867843"/>
            <a:ext cx="534528" cy="534528"/>
          </a:xfrm>
          <a:prstGeom prst="ellipse">
            <a:avLst/>
          </a:prstGeom>
        </p:spPr>
        <p:txBody>
          <a:bodyPr>
            <a:normAutofit/>
          </a:bodyPr>
          <a:lstStyle>
            <a:lvl1pPr marL="0" indent="0">
              <a:buNone/>
              <a:defRPr sz="1100"/>
            </a:lvl1pPr>
          </a:lstStyle>
          <a:p>
            <a:endParaRPr lang="en-US" dirty="0"/>
          </a:p>
        </p:txBody>
      </p:sp>
    </p:spTree>
    <p:extLst>
      <p:ext uri="{BB962C8B-B14F-4D97-AF65-F5344CB8AC3E}">
        <p14:creationId xmlns:p14="http://schemas.microsoft.com/office/powerpoint/2010/main" val="137372287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grpId="0" nodeType="withEffect" nodePh="1">
                                  <p:stCondLst>
                                    <p:cond delay="0"/>
                                  </p:stCondLst>
                                  <p:endCondLst>
                                    <p:cond evt="begin" delay="0">
                                      <p:tn val="10"/>
                                    </p:cond>
                                  </p:endCondLst>
                                  <p:childTnLst>
                                    <p:set>
                                      <p:cBhvr>
                                        <p:cTn id="11" dur="1" fill="hold">
                                          <p:stCondLst>
                                            <p:cond delay="0"/>
                                          </p:stCondLst>
                                        </p:cTn>
                                        <p:tgtEl>
                                          <p:spTgt spid="49"/>
                                        </p:tgtEl>
                                        <p:attrNameLst>
                                          <p:attrName>style.visibility</p:attrName>
                                        </p:attrNameLst>
                                      </p:cBhvr>
                                      <p:to>
                                        <p:strVal val="visible"/>
                                      </p:to>
                                    </p:set>
                                    <p:anim calcmode="lin" valueType="num">
                                      <p:cBhvr>
                                        <p:cTn id="12" dur="500" fill="hold"/>
                                        <p:tgtEl>
                                          <p:spTgt spid="49"/>
                                        </p:tgtEl>
                                        <p:attrNameLst>
                                          <p:attrName>ppt_w</p:attrName>
                                        </p:attrNameLst>
                                      </p:cBhvr>
                                      <p:tavLst>
                                        <p:tav tm="0">
                                          <p:val>
                                            <p:fltVal val="0"/>
                                          </p:val>
                                        </p:tav>
                                        <p:tav tm="100000">
                                          <p:val>
                                            <p:strVal val="#ppt_w"/>
                                          </p:val>
                                        </p:tav>
                                      </p:tavLst>
                                    </p:anim>
                                    <p:anim calcmode="lin" valueType="num">
                                      <p:cBhvr>
                                        <p:cTn id="13" dur="500" fill="hold"/>
                                        <p:tgtEl>
                                          <p:spTgt spid="49"/>
                                        </p:tgtEl>
                                        <p:attrNameLst>
                                          <p:attrName>ppt_h</p:attrName>
                                        </p:attrNameLst>
                                      </p:cBhvr>
                                      <p:tavLst>
                                        <p:tav tm="0">
                                          <p:val>
                                            <p:fltVal val="0"/>
                                          </p:val>
                                        </p:tav>
                                        <p:tav tm="100000">
                                          <p:val>
                                            <p:strVal val="#ppt_h"/>
                                          </p:val>
                                        </p:tav>
                                      </p:tavLst>
                                    </p:anim>
                                    <p:animEffect transition="in" filter="fade">
                                      <p:cBhvr>
                                        <p:cTn id="14" dur="500"/>
                                        <p:tgtEl>
                                          <p:spTgt spid="49"/>
                                        </p:tgtEl>
                                      </p:cBhvr>
                                    </p:animEffect>
                                  </p:childTnLst>
                                </p:cTn>
                              </p:par>
                              <p:par>
                                <p:cTn id="15" presetID="53" presetClass="entr" presetSubtype="16" fill="hold" grpId="0" nodeType="withEffect" nodePh="1">
                                  <p:stCondLst>
                                    <p:cond delay="0"/>
                                  </p:stCondLst>
                                  <p:endCondLst>
                                    <p:cond evt="begin" delay="0">
                                      <p:tn val="15"/>
                                    </p:cond>
                                  </p:endCondLst>
                                  <p:childTnLst>
                                    <p:set>
                                      <p:cBhvr>
                                        <p:cTn id="16" dur="1" fill="hold">
                                          <p:stCondLst>
                                            <p:cond delay="0"/>
                                          </p:stCondLst>
                                        </p:cTn>
                                        <p:tgtEl>
                                          <p:spTgt spid="50"/>
                                        </p:tgtEl>
                                        <p:attrNameLst>
                                          <p:attrName>style.visibility</p:attrName>
                                        </p:attrNameLst>
                                      </p:cBhvr>
                                      <p:to>
                                        <p:strVal val="visible"/>
                                      </p:to>
                                    </p:set>
                                    <p:anim calcmode="lin" valueType="num">
                                      <p:cBhvr>
                                        <p:cTn id="17" dur="500" fill="hold"/>
                                        <p:tgtEl>
                                          <p:spTgt spid="50"/>
                                        </p:tgtEl>
                                        <p:attrNameLst>
                                          <p:attrName>ppt_w</p:attrName>
                                        </p:attrNameLst>
                                      </p:cBhvr>
                                      <p:tavLst>
                                        <p:tav tm="0">
                                          <p:val>
                                            <p:fltVal val="0"/>
                                          </p:val>
                                        </p:tav>
                                        <p:tav tm="100000">
                                          <p:val>
                                            <p:strVal val="#ppt_w"/>
                                          </p:val>
                                        </p:tav>
                                      </p:tavLst>
                                    </p:anim>
                                    <p:anim calcmode="lin" valueType="num">
                                      <p:cBhvr>
                                        <p:cTn id="18" dur="500" fill="hold"/>
                                        <p:tgtEl>
                                          <p:spTgt spid="50"/>
                                        </p:tgtEl>
                                        <p:attrNameLst>
                                          <p:attrName>ppt_h</p:attrName>
                                        </p:attrNameLst>
                                      </p:cBhvr>
                                      <p:tavLst>
                                        <p:tav tm="0">
                                          <p:val>
                                            <p:fltVal val="0"/>
                                          </p:val>
                                        </p:tav>
                                        <p:tav tm="100000">
                                          <p:val>
                                            <p:strVal val="#ppt_h"/>
                                          </p:val>
                                        </p:tav>
                                      </p:tavLst>
                                    </p:anim>
                                    <p:animEffect transition="in" filter="fade">
                                      <p:cBhvr>
                                        <p:cTn id="19" dur="500"/>
                                        <p:tgtEl>
                                          <p:spTgt spid="50"/>
                                        </p:tgtEl>
                                      </p:cBhvr>
                                    </p:animEffect>
                                  </p:childTnLst>
                                </p:cTn>
                              </p:par>
                              <p:par>
                                <p:cTn id="20" presetID="53" presetClass="entr" presetSubtype="16" fill="hold" grpId="0" nodeType="withEffect" nodePh="1">
                                  <p:stCondLst>
                                    <p:cond delay="0"/>
                                  </p:stCondLst>
                                  <p:endCondLst>
                                    <p:cond evt="begin" delay="0">
                                      <p:tn val="20"/>
                                    </p:cond>
                                  </p:endCondLst>
                                  <p:childTnLst>
                                    <p:set>
                                      <p:cBhvr>
                                        <p:cTn id="21" dur="1" fill="hold">
                                          <p:stCondLst>
                                            <p:cond delay="0"/>
                                          </p:stCondLst>
                                        </p:cTn>
                                        <p:tgtEl>
                                          <p:spTgt spid="51"/>
                                        </p:tgtEl>
                                        <p:attrNameLst>
                                          <p:attrName>style.visibility</p:attrName>
                                        </p:attrNameLst>
                                      </p:cBhvr>
                                      <p:to>
                                        <p:strVal val="visible"/>
                                      </p:to>
                                    </p:set>
                                    <p:anim calcmode="lin" valueType="num">
                                      <p:cBhvr>
                                        <p:cTn id="22" dur="500" fill="hold"/>
                                        <p:tgtEl>
                                          <p:spTgt spid="51"/>
                                        </p:tgtEl>
                                        <p:attrNameLst>
                                          <p:attrName>ppt_w</p:attrName>
                                        </p:attrNameLst>
                                      </p:cBhvr>
                                      <p:tavLst>
                                        <p:tav tm="0">
                                          <p:val>
                                            <p:fltVal val="0"/>
                                          </p:val>
                                        </p:tav>
                                        <p:tav tm="100000">
                                          <p:val>
                                            <p:strVal val="#ppt_w"/>
                                          </p:val>
                                        </p:tav>
                                      </p:tavLst>
                                    </p:anim>
                                    <p:anim calcmode="lin" valueType="num">
                                      <p:cBhvr>
                                        <p:cTn id="23" dur="500" fill="hold"/>
                                        <p:tgtEl>
                                          <p:spTgt spid="51"/>
                                        </p:tgtEl>
                                        <p:attrNameLst>
                                          <p:attrName>ppt_h</p:attrName>
                                        </p:attrNameLst>
                                      </p:cBhvr>
                                      <p:tavLst>
                                        <p:tav tm="0">
                                          <p:val>
                                            <p:fltVal val="0"/>
                                          </p:val>
                                        </p:tav>
                                        <p:tav tm="100000">
                                          <p:val>
                                            <p:strVal val="#ppt_h"/>
                                          </p:val>
                                        </p:tav>
                                      </p:tavLst>
                                    </p:anim>
                                    <p:animEffect transition="in" filter="fade">
                                      <p:cBhvr>
                                        <p:cTn id="24" dur="500"/>
                                        <p:tgtEl>
                                          <p:spTgt spid="51"/>
                                        </p:tgtEl>
                                      </p:cBhvr>
                                    </p:animEffect>
                                  </p:childTnLst>
                                </p:cTn>
                              </p:par>
                              <p:par>
                                <p:cTn id="25" presetID="53" presetClass="entr" presetSubtype="16" fill="hold" grpId="0" nodeType="withEffect" nodePh="1">
                                  <p:stCondLst>
                                    <p:cond delay="0"/>
                                  </p:stCondLst>
                                  <p:endCondLst>
                                    <p:cond evt="begin" delay="0">
                                      <p:tn val="25"/>
                                    </p:cond>
                                  </p:endCondLst>
                                  <p:childTnLst>
                                    <p:set>
                                      <p:cBhvr>
                                        <p:cTn id="26" dur="1" fill="hold">
                                          <p:stCondLst>
                                            <p:cond delay="0"/>
                                          </p:stCondLst>
                                        </p:cTn>
                                        <p:tgtEl>
                                          <p:spTgt spid="52"/>
                                        </p:tgtEl>
                                        <p:attrNameLst>
                                          <p:attrName>style.visibility</p:attrName>
                                        </p:attrNameLst>
                                      </p:cBhvr>
                                      <p:to>
                                        <p:strVal val="visible"/>
                                      </p:to>
                                    </p:set>
                                    <p:anim calcmode="lin" valueType="num">
                                      <p:cBhvr>
                                        <p:cTn id="27" dur="500" fill="hold"/>
                                        <p:tgtEl>
                                          <p:spTgt spid="52"/>
                                        </p:tgtEl>
                                        <p:attrNameLst>
                                          <p:attrName>ppt_w</p:attrName>
                                        </p:attrNameLst>
                                      </p:cBhvr>
                                      <p:tavLst>
                                        <p:tav tm="0">
                                          <p:val>
                                            <p:fltVal val="0"/>
                                          </p:val>
                                        </p:tav>
                                        <p:tav tm="100000">
                                          <p:val>
                                            <p:strVal val="#ppt_w"/>
                                          </p:val>
                                        </p:tav>
                                      </p:tavLst>
                                    </p:anim>
                                    <p:anim calcmode="lin" valueType="num">
                                      <p:cBhvr>
                                        <p:cTn id="28" dur="500" fill="hold"/>
                                        <p:tgtEl>
                                          <p:spTgt spid="52"/>
                                        </p:tgtEl>
                                        <p:attrNameLst>
                                          <p:attrName>ppt_h</p:attrName>
                                        </p:attrNameLst>
                                      </p:cBhvr>
                                      <p:tavLst>
                                        <p:tav tm="0">
                                          <p:val>
                                            <p:fltVal val="0"/>
                                          </p:val>
                                        </p:tav>
                                        <p:tav tm="100000">
                                          <p:val>
                                            <p:strVal val="#ppt_h"/>
                                          </p:val>
                                        </p:tav>
                                      </p:tavLst>
                                    </p:anim>
                                    <p:animEffect transition="in" filter="fade">
                                      <p:cBhvr>
                                        <p:cTn id="29" dur="500"/>
                                        <p:tgtEl>
                                          <p:spTgt spid="52"/>
                                        </p:tgtEl>
                                      </p:cBhvr>
                                    </p:animEffect>
                                  </p:childTnLst>
                                </p:cTn>
                              </p:par>
                              <p:par>
                                <p:cTn id="30" presetID="53" presetClass="entr" presetSubtype="16" fill="hold" grpId="0" nodeType="withEffect" nodePh="1">
                                  <p:stCondLst>
                                    <p:cond delay="0"/>
                                  </p:stCondLst>
                                  <p:endCondLst>
                                    <p:cond evt="begin" delay="0">
                                      <p:tn val="30"/>
                                    </p:cond>
                                  </p:endCondLst>
                                  <p:childTnLst>
                                    <p:set>
                                      <p:cBhvr>
                                        <p:cTn id="31" dur="1" fill="hold">
                                          <p:stCondLst>
                                            <p:cond delay="0"/>
                                          </p:stCondLst>
                                        </p:cTn>
                                        <p:tgtEl>
                                          <p:spTgt spid="14"/>
                                        </p:tgtEl>
                                        <p:attrNameLst>
                                          <p:attrName>style.visibility</p:attrName>
                                        </p:attrNameLst>
                                      </p:cBhvr>
                                      <p:to>
                                        <p:strVal val="visible"/>
                                      </p:to>
                                    </p:set>
                                    <p:anim calcmode="lin" valueType="num">
                                      <p:cBhvr>
                                        <p:cTn id="32" dur="500" fill="hold"/>
                                        <p:tgtEl>
                                          <p:spTgt spid="14"/>
                                        </p:tgtEl>
                                        <p:attrNameLst>
                                          <p:attrName>ppt_w</p:attrName>
                                        </p:attrNameLst>
                                      </p:cBhvr>
                                      <p:tavLst>
                                        <p:tav tm="0">
                                          <p:val>
                                            <p:fltVal val="0"/>
                                          </p:val>
                                        </p:tav>
                                        <p:tav tm="100000">
                                          <p:val>
                                            <p:strVal val="#ppt_w"/>
                                          </p:val>
                                        </p:tav>
                                      </p:tavLst>
                                    </p:anim>
                                    <p:anim calcmode="lin" valueType="num">
                                      <p:cBhvr>
                                        <p:cTn id="33" dur="500" fill="hold"/>
                                        <p:tgtEl>
                                          <p:spTgt spid="14"/>
                                        </p:tgtEl>
                                        <p:attrNameLst>
                                          <p:attrName>ppt_h</p:attrName>
                                        </p:attrNameLst>
                                      </p:cBhvr>
                                      <p:tavLst>
                                        <p:tav tm="0">
                                          <p:val>
                                            <p:fltVal val="0"/>
                                          </p:val>
                                        </p:tav>
                                        <p:tav tm="100000">
                                          <p:val>
                                            <p:strVal val="#ppt_h"/>
                                          </p:val>
                                        </p:tav>
                                      </p:tavLst>
                                    </p:anim>
                                    <p:animEffect transition="in" filter="fade">
                                      <p:cBhvr>
                                        <p:cTn id="3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49" grpId="0"/>
      <p:bldP spid="50" grpId="0"/>
      <p:bldP spid="51" grpId="0"/>
      <p:bldP spid="52" grpId="0"/>
      <p:bldP spid="14" grpId="0"/>
    </p:bldLst>
  </p:timing>
</p:sldLayout>
</file>

<file path=ppt/slideLayouts/slideLayout156.xml><?xml version="1.0" encoding="utf-8"?>
<p:sldLayout xmlns:a="http://schemas.openxmlformats.org/drawingml/2006/main" xmlns:r="http://schemas.openxmlformats.org/officeDocument/2006/relationships" xmlns:p="http://schemas.openxmlformats.org/presentationml/2006/main" userDrawn="1">
  <p:cSld name="19_Blank">
    <p:spTree>
      <p:nvGrpSpPr>
        <p:cNvPr id="1" name=""/>
        <p:cNvGrpSpPr/>
        <p:nvPr/>
      </p:nvGrpSpPr>
      <p:grpSpPr>
        <a:xfrm>
          <a:off x="0" y="0"/>
          <a:ext cx="0" cy="0"/>
          <a:chOff x="0" y="0"/>
          <a:chExt cx="0" cy="0"/>
        </a:xfrm>
      </p:grpSpPr>
      <p:sp>
        <p:nvSpPr>
          <p:cNvPr id="5" name="Picture Placeholder 3"/>
          <p:cNvSpPr>
            <a:spLocks noGrp="1"/>
          </p:cNvSpPr>
          <p:nvPr>
            <p:ph type="pic" sz="quarter" idx="10"/>
          </p:nvPr>
        </p:nvSpPr>
        <p:spPr>
          <a:xfrm>
            <a:off x="1893732" y="379271"/>
            <a:ext cx="1384216" cy="1384216"/>
          </a:xfrm>
          <a:prstGeom prst="ellipse">
            <a:avLst/>
          </a:prstGeom>
        </p:spPr>
        <p:txBody>
          <a:bodyPr>
            <a:normAutofit/>
          </a:bodyPr>
          <a:lstStyle>
            <a:lvl1pPr marL="0" indent="0">
              <a:buNone/>
              <a:defRPr sz="1200"/>
            </a:lvl1pPr>
          </a:lstStyle>
          <a:p>
            <a:endParaRPr lang="en-US" dirty="0"/>
          </a:p>
        </p:txBody>
      </p:sp>
    </p:spTree>
    <p:extLst>
      <p:ext uri="{BB962C8B-B14F-4D97-AF65-F5344CB8AC3E}">
        <p14:creationId xmlns:p14="http://schemas.microsoft.com/office/powerpoint/2010/main" val="1877484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nodePh="1">
                                  <p:stCondLst>
                                    <p:cond delay="0"/>
                                  </p:stCondLst>
                                  <p:endCondLst>
                                    <p:cond evt="begin" delay="0">
                                      <p:tn val="5"/>
                                    </p:cond>
                                  </p:end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157.xml><?xml version="1.0" encoding="utf-8"?>
<p:sldLayout xmlns:a="http://schemas.openxmlformats.org/drawingml/2006/main" xmlns:r="http://schemas.openxmlformats.org/officeDocument/2006/relationships" xmlns:p="http://schemas.openxmlformats.org/presentationml/2006/main" userDrawn="1">
  <p:cSld name="20_Blank">
    <p:spTree>
      <p:nvGrpSpPr>
        <p:cNvPr id="1" name=""/>
        <p:cNvGrpSpPr/>
        <p:nvPr/>
      </p:nvGrpSpPr>
      <p:grpSpPr>
        <a:xfrm>
          <a:off x="0" y="0"/>
          <a:ext cx="0" cy="0"/>
          <a:chOff x="0" y="0"/>
          <a:chExt cx="0" cy="0"/>
        </a:xfrm>
      </p:grpSpPr>
      <p:sp>
        <p:nvSpPr>
          <p:cNvPr id="5" name="Picture Placeholder 3"/>
          <p:cNvSpPr>
            <a:spLocks noGrp="1"/>
          </p:cNvSpPr>
          <p:nvPr>
            <p:ph type="pic" sz="quarter" idx="10"/>
          </p:nvPr>
        </p:nvSpPr>
        <p:spPr>
          <a:xfrm>
            <a:off x="878600" y="379271"/>
            <a:ext cx="1384216" cy="1384216"/>
          </a:xfrm>
          <a:prstGeom prst="ellipse">
            <a:avLst/>
          </a:prstGeom>
        </p:spPr>
        <p:txBody>
          <a:bodyPr>
            <a:normAutofit/>
          </a:bodyPr>
          <a:lstStyle>
            <a:lvl1pPr marL="0" indent="0">
              <a:buNone/>
              <a:defRPr sz="1200"/>
            </a:lvl1pPr>
          </a:lstStyle>
          <a:p>
            <a:endParaRPr lang="en-US" dirty="0"/>
          </a:p>
        </p:txBody>
      </p:sp>
      <p:sp>
        <p:nvSpPr>
          <p:cNvPr id="8" name="Picture Placeholder 3"/>
          <p:cNvSpPr>
            <a:spLocks noGrp="1"/>
          </p:cNvSpPr>
          <p:nvPr>
            <p:ph type="pic" sz="quarter" idx="11"/>
          </p:nvPr>
        </p:nvSpPr>
        <p:spPr>
          <a:xfrm>
            <a:off x="3892261" y="379271"/>
            <a:ext cx="1384216" cy="1384216"/>
          </a:xfrm>
          <a:prstGeom prst="ellipse">
            <a:avLst/>
          </a:prstGeom>
        </p:spPr>
        <p:txBody>
          <a:bodyPr>
            <a:normAutofit/>
          </a:bodyPr>
          <a:lstStyle>
            <a:lvl1pPr marL="0" indent="0">
              <a:buNone/>
              <a:defRPr sz="1200"/>
            </a:lvl1pPr>
          </a:lstStyle>
          <a:p>
            <a:endParaRPr lang="en-US" dirty="0"/>
          </a:p>
        </p:txBody>
      </p:sp>
      <p:sp>
        <p:nvSpPr>
          <p:cNvPr id="9" name="Picture Placeholder 3"/>
          <p:cNvSpPr>
            <a:spLocks noGrp="1"/>
          </p:cNvSpPr>
          <p:nvPr>
            <p:ph type="pic" sz="quarter" idx="12"/>
          </p:nvPr>
        </p:nvSpPr>
        <p:spPr>
          <a:xfrm>
            <a:off x="6905924" y="379271"/>
            <a:ext cx="1384216" cy="1384216"/>
          </a:xfrm>
          <a:prstGeom prst="ellipse">
            <a:avLst/>
          </a:prstGeom>
        </p:spPr>
        <p:txBody>
          <a:bodyPr>
            <a:normAutofit/>
          </a:bodyPr>
          <a:lstStyle>
            <a:lvl1pPr marL="0" indent="0">
              <a:buNone/>
              <a:defRPr sz="1200"/>
            </a:lvl1pPr>
          </a:lstStyle>
          <a:p>
            <a:endParaRPr lang="en-US" dirty="0"/>
          </a:p>
        </p:txBody>
      </p:sp>
      <p:sp>
        <p:nvSpPr>
          <p:cNvPr id="10" name="Picture Placeholder 3"/>
          <p:cNvSpPr>
            <a:spLocks noGrp="1"/>
          </p:cNvSpPr>
          <p:nvPr>
            <p:ph type="pic" sz="quarter" idx="13"/>
          </p:nvPr>
        </p:nvSpPr>
        <p:spPr>
          <a:xfrm>
            <a:off x="9923445" y="379271"/>
            <a:ext cx="1384216" cy="1384216"/>
          </a:xfrm>
          <a:prstGeom prst="ellipse">
            <a:avLst/>
          </a:prstGeom>
        </p:spPr>
        <p:txBody>
          <a:bodyPr>
            <a:normAutofit/>
          </a:bodyPr>
          <a:lstStyle>
            <a:lvl1pPr marL="0" indent="0">
              <a:buNone/>
              <a:defRPr sz="1200"/>
            </a:lvl1pPr>
          </a:lstStyle>
          <a:p>
            <a:endParaRPr lang="en-US" dirty="0"/>
          </a:p>
        </p:txBody>
      </p:sp>
    </p:spTree>
    <p:extLst>
      <p:ext uri="{BB962C8B-B14F-4D97-AF65-F5344CB8AC3E}">
        <p14:creationId xmlns:p14="http://schemas.microsoft.com/office/powerpoint/2010/main" val="1996196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nodePh="1">
                                  <p:stCondLst>
                                    <p:cond delay="0"/>
                                  </p:stCondLst>
                                  <p:endCondLst>
                                    <p:cond evt="begin" delay="0">
                                      <p:tn val="5"/>
                                    </p:cond>
                                  </p:end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grpId="0" nodeType="withEffect" nodePh="1">
                                  <p:stCondLst>
                                    <p:cond delay="0"/>
                                  </p:stCondLst>
                                  <p:endCondLst>
                                    <p:cond evt="begin" delay="0">
                                      <p:tn val="10"/>
                                    </p:cond>
                                  </p:end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par>
                                <p:cTn id="15" presetID="53" presetClass="entr" presetSubtype="16" fill="hold" grpId="0" nodeType="withEffect" nodePh="1">
                                  <p:stCondLst>
                                    <p:cond delay="0"/>
                                  </p:stCondLst>
                                  <p:endCondLst>
                                    <p:cond evt="begin" delay="0">
                                      <p:tn val="15"/>
                                    </p:cond>
                                  </p:end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par>
                                <p:cTn id="20" presetID="53" presetClass="entr" presetSubtype="16" fill="hold" grpId="0" nodeType="withEffect" nodePh="1">
                                  <p:stCondLst>
                                    <p:cond delay="0"/>
                                  </p:stCondLst>
                                  <p:endCondLst>
                                    <p:cond evt="begin" delay="0">
                                      <p:tn val="20"/>
                                    </p:cond>
                                  </p:endCondLst>
                                  <p:childTnLst>
                                    <p:set>
                                      <p:cBhvr>
                                        <p:cTn id="21" dur="1" fill="hold">
                                          <p:stCondLst>
                                            <p:cond delay="0"/>
                                          </p:stCondLst>
                                        </p:cTn>
                                        <p:tgtEl>
                                          <p:spTgt spid="10"/>
                                        </p:tgtEl>
                                        <p:attrNameLst>
                                          <p:attrName>style.visibility</p:attrName>
                                        </p:attrNameLst>
                                      </p:cBhvr>
                                      <p:to>
                                        <p:strVal val="visible"/>
                                      </p:to>
                                    </p:set>
                                    <p:anim calcmode="lin" valueType="num">
                                      <p:cBhvr>
                                        <p:cTn id="22" dur="500" fill="hold"/>
                                        <p:tgtEl>
                                          <p:spTgt spid="10"/>
                                        </p:tgtEl>
                                        <p:attrNameLst>
                                          <p:attrName>ppt_w</p:attrName>
                                        </p:attrNameLst>
                                      </p:cBhvr>
                                      <p:tavLst>
                                        <p:tav tm="0">
                                          <p:val>
                                            <p:fltVal val="0"/>
                                          </p:val>
                                        </p:tav>
                                        <p:tav tm="100000">
                                          <p:val>
                                            <p:strVal val="#ppt_w"/>
                                          </p:val>
                                        </p:tav>
                                      </p:tavLst>
                                    </p:anim>
                                    <p:anim calcmode="lin" valueType="num">
                                      <p:cBhvr>
                                        <p:cTn id="23" dur="500" fill="hold"/>
                                        <p:tgtEl>
                                          <p:spTgt spid="10"/>
                                        </p:tgtEl>
                                        <p:attrNameLst>
                                          <p:attrName>ppt_h</p:attrName>
                                        </p:attrNameLst>
                                      </p:cBhvr>
                                      <p:tavLst>
                                        <p:tav tm="0">
                                          <p:val>
                                            <p:fltVal val="0"/>
                                          </p:val>
                                        </p:tav>
                                        <p:tav tm="100000">
                                          <p:val>
                                            <p:strVal val="#ppt_h"/>
                                          </p:val>
                                        </p:tav>
                                      </p:tavLst>
                                    </p:anim>
                                    <p:animEffect transition="in" filter="fade">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9" grpId="0"/>
      <p:bldP spid="10" grpId="0"/>
    </p:bldLst>
  </p:timing>
</p:sldLayout>
</file>

<file path=ppt/slideLayouts/slideLayout158.xml><?xml version="1.0" encoding="utf-8"?>
<p:sldLayout xmlns:a="http://schemas.openxmlformats.org/drawingml/2006/main" xmlns:r="http://schemas.openxmlformats.org/officeDocument/2006/relationships" xmlns:p="http://schemas.openxmlformats.org/presentationml/2006/main" userDrawn="1">
  <p:cSld name="19_Title Only">
    <p:spTree>
      <p:nvGrpSpPr>
        <p:cNvPr id="1" name=""/>
        <p:cNvGrpSpPr/>
        <p:nvPr/>
      </p:nvGrpSpPr>
      <p:grpSpPr>
        <a:xfrm>
          <a:off x="0" y="0"/>
          <a:ext cx="0" cy="0"/>
          <a:chOff x="0" y="0"/>
          <a:chExt cx="0" cy="0"/>
        </a:xfrm>
      </p:grpSpPr>
      <p:sp>
        <p:nvSpPr>
          <p:cNvPr id="11" name="Picture Placeholder 2"/>
          <p:cNvSpPr>
            <a:spLocks noGrp="1"/>
          </p:cNvSpPr>
          <p:nvPr>
            <p:ph type="pic" sz="quarter" idx="12"/>
          </p:nvPr>
        </p:nvSpPr>
        <p:spPr>
          <a:xfrm>
            <a:off x="5075637" y="404886"/>
            <a:ext cx="1041436" cy="1041434"/>
          </a:xfrm>
          <a:prstGeom prst="ellipse">
            <a:avLst/>
          </a:prstGeom>
        </p:spPr>
        <p:txBody>
          <a:bodyPr>
            <a:normAutofit/>
          </a:bodyPr>
          <a:lstStyle>
            <a:lvl1pPr marL="0" indent="0">
              <a:buNone/>
              <a:defRPr sz="1100"/>
            </a:lvl1pPr>
          </a:lstStyle>
          <a:p>
            <a:endParaRPr lang="en-US" dirty="0"/>
          </a:p>
        </p:txBody>
      </p:sp>
      <p:sp>
        <p:nvSpPr>
          <p:cNvPr id="12" name="Picture Placeholder 2"/>
          <p:cNvSpPr>
            <a:spLocks noGrp="1"/>
          </p:cNvSpPr>
          <p:nvPr>
            <p:ph type="pic" sz="quarter" idx="13"/>
          </p:nvPr>
        </p:nvSpPr>
        <p:spPr>
          <a:xfrm>
            <a:off x="7656791" y="404886"/>
            <a:ext cx="1041436" cy="1041434"/>
          </a:xfrm>
          <a:prstGeom prst="ellipse">
            <a:avLst/>
          </a:prstGeom>
        </p:spPr>
        <p:txBody>
          <a:bodyPr>
            <a:normAutofit/>
          </a:bodyPr>
          <a:lstStyle>
            <a:lvl1pPr marL="0" indent="0">
              <a:buNone/>
              <a:defRPr sz="1100"/>
            </a:lvl1pPr>
          </a:lstStyle>
          <a:p>
            <a:endParaRPr lang="en-US" dirty="0"/>
          </a:p>
        </p:txBody>
      </p:sp>
      <p:sp>
        <p:nvSpPr>
          <p:cNvPr id="13" name="Picture Placeholder 2"/>
          <p:cNvSpPr>
            <a:spLocks noGrp="1"/>
          </p:cNvSpPr>
          <p:nvPr>
            <p:ph type="pic" sz="quarter" idx="14"/>
          </p:nvPr>
        </p:nvSpPr>
        <p:spPr>
          <a:xfrm>
            <a:off x="10237945" y="404886"/>
            <a:ext cx="1041436" cy="1041434"/>
          </a:xfrm>
          <a:prstGeom prst="ellipse">
            <a:avLst/>
          </a:prstGeom>
        </p:spPr>
        <p:txBody>
          <a:bodyPr>
            <a:normAutofit/>
          </a:bodyPr>
          <a:lstStyle>
            <a:lvl1pPr marL="0" indent="0">
              <a:buNone/>
              <a:defRPr sz="1100"/>
            </a:lvl1pPr>
          </a:lstStyle>
          <a:p>
            <a:endParaRPr lang="en-US" dirty="0"/>
          </a:p>
        </p:txBody>
      </p:sp>
    </p:spTree>
    <p:extLst>
      <p:ext uri="{BB962C8B-B14F-4D97-AF65-F5344CB8AC3E}">
        <p14:creationId xmlns:p14="http://schemas.microsoft.com/office/powerpoint/2010/main" val="61167987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nodePh="1" p14:presetBounceEnd="40000">
                                      <p:stCondLst>
                                        <p:cond delay="0"/>
                                      </p:stCondLst>
                                      <p:endCondLst>
                                        <p:cond evt="begin" delay="0">
                                          <p:tn val="5"/>
                                        </p:cond>
                                      </p:endCondLst>
                                      <p:childTnLst>
                                        <p:set>
                                          <p:cBhvr>
                                            <p:cTn id="6" dur="1" fill="hold">
                                              <p:stCondLst>
                                                <p:cond delay="0"/>
                                              </p:stCondLst>
                                            </p:cTn>
                                            <p:tgtEl>
                                              <p:spTgt spid="11"/>
                                            </p:tgtEl>
                                            <p:attrNameLst>
                                              <p:attrName>style.visibility</p:attrName>
                                            </p:attrNameLst>
                                          </p:cBhvr>
                                          <p:to>
                                            <p:strVal val="visible"/>
                                          </p:to>
                                        </p:set>
                                        <p:anim calcmode="lin" valueType="num" p14:bounceEnd="40000">
                                          <p:cBhvr additive="base">
                                            <p:cTn id="7" dur="500" fill="hold"/>
                                            <p:tgtEl>
                                              <p:spTgt spid="11"/>
                                            </p:tgtEl>
                                            <p:attrNameLst>
                                              <p:attrName>ppt_x</p:attrName>
                                            </p:attrNameLst>
                                          </p:cBhvr>
                                          <p:tavLst>
                                            <p:tav tm="0">
                                              <p:val>
                                                <p:strVal val="#ppt_x"/>
                                              </p:val>
                                            </p:tav>
                                            <p:tav tm="100000">
                                              <p:val>
                                                <p:strVal val="#ppt_x"/>
                                              </p:val>
                                            </p:tav>
                                          </p:tavLst>
                                        </p:anim>
                                        <p:anim calcmode="lin" valueType="num" p14:bounceEnd="40000">
                                          <p:cBhvr additive="base">
                                            <p:cTn id="8" dur="500" fill="hold"/>
                                            <p:tgtEl>
                                              <p:spTgt spid="11"/>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nodePh="1" p14:presetBounceEnd="40000">
                                      <p:stCondLst>
                                        <p:cond delay="0"/>
                                      </p:stCondLst>
                                      <p:endCondLst>
                                        <p:cond evt="begin" delay="0">
                                          <p:tn val="9"/>
                                        </p:cond>
                                      </p:endCondLst>
                                      <p:childTnLst>
                                        <p:set>
                                          <p:cBhvr>
                                            <p:cTn id="10" dur="1" fill="hold">
                                              <p:stCondLst>
                                                <p:cond delay="0"/>
                                              </p:stCondLst>
                                            </p:cTn>
                                            <p:tgtEl>
                                              <p:spTgt spid="12"/>
                                            </p:tgtEl>
                                            <p:attrNameLst>
                                              <p:attrName>style.visibility</p:attrName>
                                            </p:attrNameLst>
                                          </p:cBhvr>
                                          <p:to>
                                            <p:strVal val="visible"/>
                                          </p:to>
                                        </p:set>
                                        <p:anim calcmode="lin" valueType="num" p14:bounceEnd="40000">
                                          <p:cBhvr additive="base">
                                            <p:cTn id="11" dur="500" fill="hold"/>
                                            <p:tgtEl>
                                              <p:spTgt spid="12"/>
                                            </p:tgtEl>
                                            <p:attrNameLst>
                                              <p:attrName>ppt_x</p:attrName>
                                            </p:attrNameLst>
                                          </p:cBhvr>
                                          <p:tavLst>
                                            <p:tav tm="0">
                                              <p:val>
                                                <p:strVal val="#ppt_x"/>
                                              </p:val>
                                            </p:tav>
                                            <p:tav tm="100000">
                                              <p:val>
                                                <p:strVal val="#ppt_x"/>
                                              </p:val>
                                            </p:tav>
                                          </p:tavLst>
                                        </p:anim>
                                        <p:anim calcmode="lin" valueType="num" p14:bounceEnd="40000">
                                          <p:cBhvr additive="base">
                                            <p:cTn id="12" dur="500" fill="hold"/>
                                            <p:tgtEl>
                                              <p:spTgt spid="12"/>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nodePh="1" p14:presetBounceEnd="40000">
                                      <p:stCondLst>
                                        <p:cond delay="0"/>
                                      </p:stCondLst>
                                      <p:endCondLst>
                                        <p:cond evt="begin" delay="0">
                                          <p:tn val="13"/>
                                        </p:cond>
                                      </p:endCondLst>
                                      <p:childTnLst>
                                        <p:set>
                                          <p:cBhvr>
                                            <p:cTn id="14" dur="1" fill="hold">
                                              <p:stCondLst>
                                                <p:cond delay="0"/>
                                              </p:stCondLst>
                                            </p:cTn>
                                            <p:tgtEl>
                                              <p:spTgt spid="13"/>
                                            </p:tgtEl>
                                            <p:attrNameLst>
                                              <p:attrName>style.visibility</p:attrName>
                                            </p:attrNameLst>
                                          </p:cBhvr>
                                          <p:to>
                                            <p:strVal val="visible"/>
                                          </p:to>
                                        </p:set>
                                        <p:anim calcmode="lin" valueType="num" p14:bounceEnd="40000">
                                          <p:cBhvr additive="base">
                                            <p:cTn id="15" dur="500" fill="hold"/>
                                            <p:tgtEl>
                                              <p:spTgt spid="13"/>
                                            </p:tgtEl>
                                            <p:attrNameLst>
                                              <p:attrName>ppt_x</p:attrName>
                                            </p:attrNameLst>
                                          </p:cBhvr>
                                          <p:tavLst>
                                            <p:tav tm="0">
                                              <p:val>
                                                <p:strVal val="#ppt_x"/>
                                              </p:val>
                                            </p:tav>
                                            <p:tav tm="100000">
                                              <p:val>
                                                <p:strVal val="#ppt_x"/>
                                              </p:val>
                                            </p:tav>
                                          </p:tavLst>
                                        </p:anim>
                                        <p:anim calcmode="lin" valueType="num" p14:bounceEnd="40000">
                                          <p:cBhvr additive="base">
                                            <p:cTn id="16"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nodePh="1">
                                      <p:stCondLst>
                                        <p:cond delay="0"/>
                                      </p:stCondLst>
                                      <p:endCondLst>
                                        <p:cond evt="begin" delay="0">
                                          <p:tn val="5"/>
                                        </p:cond>
                                      </p:end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nodePh="1">
                                      <p:stCondLst>
                                        <p:cond delay="0"/>
                                      </p:stCondLst>
                                      <p:endCondLst>
                                        <p:cond evt="begin" delay="0">
                                          <p:tn val="9"/>
                                        </p:cond>
                                      </p:end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nodePh="1">
                                      <p:stCondLst>
                                        <p:cond delay="0"/>
                                      </p:stCondLst>
                                      <p:endCondLst>
                                        <p:cond evt="begin" delay="0">
                                          <p:tn val="13"/>
                                        </p:cond>
                                      </p:end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ppt_x"/>
                                              </p:val>
                                            </p:tav>
                                            <p:tav tm="100000">
                                              <p:val>
                                                <p:strVal val="#ppt_x"/>
                                              </p:val>
                                            </p:tav>
                                          </p:tavLst>
                                        </p:anim>
                                        <p:anim calcmode="lin" valueType="num">
                                          <p:cBhvr additive="base">
                                            <p:cTn id="16"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Lst>
      </p:timing>
    </mc:Fallback>
  </mc:AlternateContent>
</p:sldLayout>
</file>

<file path=ppt/slideLayouts/slideLayout159.xml><?xml version="1.0" encoding="utf-8"?>
<p:sldLayout xmlns:a="http://schemas.openxmlformats.org/drawingml/2006/main" xmlns:r="http://schemas.openxmlformats.org/officeDocument/2006/relationships" xmlns:p="http://schemas.openxmlformats.org/presentationml/2006/main" userDrawn="1">
  <p:cSld name="20_Title Only">
    <p:spTree>
      <p:nvGrpSpPr>
        <p:cNvPr id="1" name=""/>
        <p:cNvGrpSpPr/>
        <p:nvPr/>
      </p:nvGrpSpPr>
      <p:grpSpPr>
        <a:xfrm>
          <a:off x="0" y="0"/>
          <a:ext cx="0" cy="0"/>
          <a:chOff x="0" y="0"/>
          <a:chExt cx="0" cy="0"/>
        </a:xfrm>
      </p:grpSpPr>
      <p:sp>
        <p:nvSpPr>
          <p:cNvPr id="11" name="Picture Placeholder 2"/>
          <p:cNvSpPr>
            <a:spLocks noGrp="1"/>
          </p:cNvSpPr>
          <p:nvPr>
            <p:ph type="pic" sz="quarter" idx="12"/>
          </p:nvPr>
        </p:nvSpPr>
        <p:spPr>
          <a:xfrm>
            <a:off x="6880744" y="404886"/>
            <a:ext cx="1041436" cy="1041434"/>
          </a:xfrm>
          <a:prstGeom prst="ellipse">
            <a:avLst/>
          </a:prstGeom>
        </p:spPr>
        <p:txBody>
          <a:bodyPr>
            <a:normAutofit/>
          </a:bodyPr>
          <a:lstStyle>
            <a:lvl1pPr marL="0" indent="0">
              <a:buNone/>
              <a:defRPr sz="1100"/>
            </a:lvl1pPr>
          </a:lstStyle>
          <a:p>
            <a:endParaRPr lang="en-US" dirty="0"/>
          </a:p>
        </p:txBody>
      </p:sp>
      <p:sp>
        <p:nvSpPr>
          <p:cNvPr id="12" name="Picture Placeholder 2"/>
          <p:cNvSpPr>
            <a:spLocks noGrp="1"/>
          </p:cNvSpPr>
          <p:nvPr>
            <p:ph type="pic" sz="quarter" idx="13"/>
          </p:nvPr>
        </p:nvSpPr>
        <p:spPr>
          <a:xfrm>
            <a:off x="8555609" y="404886"/>
            <a:ext cx="1041436" cy="1041434"/>
          </a:xfrm>
          <a:prstGeom prst="ellipse">
            <a:avLst/>
          </a:prstGeom>
        </p:spPr>
        <p:txBody>
          <a:bodyPr>
            <a:normAutofit/>
          </a:bodyPr>
          <a:lstStyle>
            <a:lvl1pPr marL="0" indent="0">
              <a:buNone/>
              <a:defRPr sz="1100"/>
            </a:lvl1pPr>
          </a:lstStyle>
          <a:p>
            <a:endParaRPr lang="en-US" dirty="0"/>
          </a:p>
        </p:txBody>
      </p:sp>
      <p:sp>
        <p:nvSpPr>
          <p:cNvPr id="13" name="Picture Placeholder 2"/>
          <p:cNvSpPr>
            <a:spLocks noGrp="1"/>
          </p:cNvSpPr>
          <p:nvPr>
            <p:ph type="pic" sz="quarter" idx="14"/>
          </p:nvPr>
        </p:nvSpPr>
        <p:spPr>
          <a:xfrm>
            <a:off x="10233546" y="404886"/>
            <a:ext cx="1041436" cy="1041434"/>
          </a:xfrm>
          <a:prstGeom prst="ellipse">
            <a:avLst/>
          </a:prstGeom>
        </p:spPr>
        <p:txBody>
          <a:bodyPr>
            <a:normAutofit/>
          </a:bodyPr>
          <a:lstStyle>
            <a:lvl1pPr marL="0" indent="0">
              <a:buNone/>
              <a:defRPr sz="1100"/>
            </a:lvl1pPr>
          </a:lstStyle>
          <a:p>
            <a:endParaRPr lang="en-US" dirty="0"/>
          </a:p>
        </p:txBody>
      </p:sp>
    </p:spTree>
    <p:extLst>
      <p:ext uri="{BB962C8B-B14F-4D97-AF65-F5344CB8AC3E}">
        <p14:creationId xmlns:p14="http://schemas.microsoft.com/office/powerpoint/2010/main" val="236116291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nodePh="1" p14:presetBounceEnd="40000">
                                      <p:stCondLst>
                                        <p:cond delay="0"/>
                                      </p:stCondLst>
                                      <p:endCondLst>
                                        <p:cond evt="begin" delay="0">
                                          <p:tn val="5"/>
                                        </p:cond>
                                      </p:endCondLst>
                                      <p:childTnLst>
                                        <p:set>
                                          <p:cBhvr>
                                            <p:cTn id="6" dur="1" fill="hold">
                                              <p:stCondLst>
                                                <p:cond delay="0"/>
                                              </p:stCondLst>
                                            </p:cTn>
                                            <p:tgtEl>
                                              <p:spTgt spid="11"/>
                                            </p:tgtEl>
                                            <p:attrNameLst>
                                              <p:attrName>style.visibility</p:attrName>
                                            </p:attrNameLst>
                                          </p:cBhvr>
                                          <p:to>
                                            <p:strVal val="visible"/>
                                          </p:to>
                                        </p:set>
                                        <p:anim calcmode="lin" valueType="num" p14:bounceEnd="40000">
                                          <p:cBhvr additive="base">
                                            <p:cTn id="7" dur="500" fill="hold"/>
                                            <p:tgtEl>
                                              <p:spTgt spid="11"/>
                                            </p:tgtEl>
                                            <p:attrNameLst>
                                              <p:attrName>ppt_x</p:attrName>
                                            </p:attrNameLst>
                                          </p:cBhvr>
                                          <p:tavLst>
                                            <p:tav tm="0">
                                              <p:val>
                                                <p:strVal val="#ppt_x"/>
                                              </p:val>
                                            </p:tav>
                                            <p:tav tm="100000">
                                              <p:val>
                                                <p:strVal val="#ppt_x"/>
                                              </p:val>
                                            </p:tav>
                                          </p:tavLst>
                                        </p:anim>
                                        <p:anim calcmode="lin" valueType="num" p14:bounceEnd="40000">
                                          <p:cBhvr additive="base">
                                            <p:cTn id="8" dur="500" fill="hold"/>
                                            <p:tgtEl>
                                              <p:spTgt spid="11"/>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nodePh="1" p14:presetBounceEnd="40000">
                                      <p:stCondLst>
                                        <p:cond delay="0"/>
                                      </p:stCondLst>
                                      <p:endCondLst>
                                        <p:cond evt="begin" delay="0">
                                          <p:tn val="9"/>
                                        </p:cond>
                                      </p:endCondLst>
                                      <p:childTnLst>
                                        <p:set>
                                          <p:cBhvr>
                                            <p:cTn id="10" dur="1" fill="hold">
                                              <p:stCondLst>
                                                <p:cond delay="0"/>
                                              </p:stCondLst>
                                            </p:cTn>
                                            <p:tgtEl>
                                              <p:spTgt spid="12"/>
                                            </p:tgtEl>
                                            <p:attrNameLst>
                                              <p:attrName>style.visibility</p:attrName>
                                            </p:attrNameLst>
                                          </p:cBhvr>
                                          <p:to>
                                            <p:strVal val="visible"/>
                                          </p:to>
                                        </p:set>
                                        <p:anim calcmode="lin" valueType="num" p14:bounceEnd="40000">
                                          <p:cBhvr additive="base">
                                            <p:cTn id="11" dur="500" fill="hold"/>
                                            <p:tgtEl>
                                              <p:spTgt spid="12"/>
                                            </p:tgtEl>
                                            <p:attrNameLst>
                                              <p:attrName>ppt_x</p:attrName>
                                            </p:attrNameLst>
                                          </p:cBhvr>
                                          <p:tavLst>
                                            <p:tav tm="0">
                                              <p:val>
                                                <p:strVal val="#ppt_x"/>
                                              </p:val>
                                            </p:tav>
                                            <p:tav tm="100000">
                                              <p:val>
                                                <p:strVal val="#ppt_x"/>
                                              </p:val>
                                            </p:tav>
                                          </p:tavLst>
                                        </p:anim>
                                        <p:anim calcmode="lin" valueType="num" p14:bounceEnd="40000">
                                          <p:cBhvr additive="base">
                                            <p:cTn id="12" dur="500" fill="hold"/>
                                            <p:tgtEl>
                                              <p:spTgt spid="12"/>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nodePh="1" p14:presetBounceEnd="40000">
                                      <p:stCondLst>
                                        <p:cond delay="0"/>
                                      </p:stCondLst>
                                      <p:endCondLst>
                                        <p:cond evt="begin" delay="0">
                                          <p:tn val="13"/>
                                        </p:cond>
                                      </p:endCondLst>
                                      <p:childTnLst>
                                        <p:set>
                                          <p:cBhvr>
                                            <p:cTn id="14" dur="1" fill="hold">
                                              <p:stCondLst>
                                                <p:cond delay="0"/>
                                              </p:stCondLst>
                                            </p:cTn>
                                            <p:tgtEl>
                                              <p:spTgt spid="13"/>
                                            </p:tgtEl>
                                            <p:attrNameLst>
                                              <p:attrName>style.visibility</p:attrName>
                                            </p:attrNameLst>
                                          </p:cBhvr>
                                          <p:to>
                                            <p:strVal val="visible"/>
                                          </p:to>
                                        </p:set>
                                        <p:anim calcmode="lin" valueType="num" p14:bounceEnd="40000">
                                          <p:cBhvr additive="base">
                                            <p:cTn id="15" dur="500" fill="hold"/>
                                            <p:tgtEl>
                                              <p:spTgt spid="13"/>
                                            </p:tgtEl>
                                            <p:attrNameLst>
                                              <p:attrName>ppt_x</p:attrName>
                                            </p:attrNameLst>
                                          </p:cBhvr>
                                          <p:tavLst>
                                            <p:tav tm="0">
                                              <p:val>
                                                <p:strVal val="#ppt_x"/>
                                              </p:val>
                                            </p:tav>
                                            <p:tav tm="100000">
                                              <p:val>
                                                <p:strVal val="#ppt_x"/>
                                              </p:val>
                                            </p:tav>
                                          </p:tavLst>
                                        </p:anim>
                                        <p:anim calcmode="lin" valueType="num" p14:bounceEnd="40000">
                                          <p:cBhvr additive="base">
                                            <p:cTn id="16"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nodePh="1">
                                      <p:stCondLst>
                                        <p:cond delay="0"/>
                                      </p:stCondLst>
                                      <p:endCondLst>
                                        <p:cond evt="begin" delay="0">
                                          <p:tn val="5"/>
                                        </p:cond>
                                      </p:end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nodePh="1">
                                      <p:stCondLst>
                                        <p:cond delay="0"/>
                                      </p:stCondLst>
                                      <p:endCondLst>
                                        <p:cond evt="begin" delay="0">
                                          <p:tn val="9"/>
                                        </p:cond>
                                      </p:end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nodePh="1">
                                      <p:stCondLst>
                                        <p:cond delay="0"/>
                                      </p:stCondLst>
                                      <p:endCondLst>
                                        <p:cond evt="begin" delay="0">
                                          <p:tn val="13"/>
                                        </p:cond>
                                      </p:end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ppt_x"/>
                                              </p:val>
                                            </p:tav>
                                            <p:tav tm="100000">
                                              <p:val>
                                                <p:strVal val="#ppt_x"/>
                                              </p:val>
                                            </p:tav>
                                          </p:tavLst>
                                        </p:anim>
                                        <p:anim calcmode="lin" valueType="num">
                                          <p:cBhvr additive="base">
                                            <p:cTn id="16"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Lst>
      </p:timing>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
        <p:nvSpPr>
          <p:cNvPr id="3" name="副标题 2">
            <a:extLst>
              <a:ext uri="{FF2B5EF4-FFF2-40B4-BE49-F238E27FC236}">
                <a16:creationId xmlns:a16="http://schemas.microsoft.com/office/drawing/2014/main" id="{9FFFA23C-39ED-FA90-23AF-F8398FC87FE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zh-CN" altLang="en-US"/>
              <a:t>单击此处编辑母版副标题样式</a:t>
            </a:r>
          </a:p>
        </p:txBody>
      </p:sp>
    </p:spTree>
    <p:extLst>
      <p:ext uri="{BB962C8B-B14F-4D97-AF65-F5344CB8AC3E}">
        <p14:creationId xmlns:p14="http://schemas.microsoft.com/office/powerpoint/2010/main" val="548495400"/>
      </p:ext>
    </p:extLst>
  </p:cSld>
  <p:clrMapOvr>
    <a:overrideClrMapping bg1="lt1" tx1="dk1" bg2="lt2" tx2="dk2" accent1="accent1" accent2="accent2" accent3="accent3" accent4="accent4" accent5="accent5" accent6="accent6" hlink="hlink" folHlink="folHlink"/>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userDrawn="1">
  <p:cSld name="34_Title and Content">
    <p:spTree>
      <p:nvGrpSpPr>
        <p:cNvPr id="1" name=""/>
        <p:cNvGrpSpPr/>
        <p:nvPr/>
      </p:nvGrpSpPr>
      <p:grpSpPr>
        <a:xfrm>
          <a:off x="0" y="0"/>
          <a:ext cx="0" cy="0"/>
          <a:chOff x="0" y="0"/>
          <a:chExt cx="0" cy="0"/>
        </a:xfrm>
      </p:grpSpPr>
      <p:sp>
        <p:nvSpPr>
          <p:cNvPr id="24" name="Picture Placeholder 2"/>
          <p:cNvSpPr>
            <a:spLocks noGrp="1"/>
          </p:cNvSpPr>
          <p:nvPr>
            <p:ph type="pic" sz="quarter" idx="13"/>
          </p:nvPr>
        </p:nvSpPr>
        <p:spPr>
          <a:xfrm>
            <a:off x="439934" y="2752989"/>
            <a:ext cx="984453" cy="984453"/>
          </a:xfrm>
          <a:prstGeom prst="ellipse">
            <a:avLst/>
          </a:prstGeom>
        </p:spPr>
        <p:txBody>
          <a:bodyPr>
            <a:normAutofit/>
          </a:bodyPr>
          <a:lstStyle>
            <a:lvl1pPr marL="0" indent="0">
              <a:buNone/>
              <a:defRPr sz="1100"/>
            </a:lvl1pPr>
          </a:lstStyle>
          <a:p>
            <a:endParaRPr lang="en-US" dirty="0"/>
          </a:p>
        </p:txBody>
      </p:sp>
      <p:sp>
        <p:nvSpPr>
          <p:cNvPr id="25" name="Picture Placeholder 2"/>
          <p:cNvSpPr>
            <a:spLocks noGrp="1"/>
          </p:cNvSpPr>
          <p:nvPr>
            <p:ph type="pic" sz="quarter" idx="14"/>
          </p:nvPr>
        </p:nvSpPr>
        <p:spPr>
          <a:xfrm>
            <a:off x="439934" y="4055696"/>
            <a:ext cx="984453" cy="984453"/>
          </a:xfrm>
          <a:prstGeom prst="ellipse">
            <a:avLst/>
          </a:prstGeom>
        </p:spPr>
        <p:txBody>
          <a:bodyPr>
            <a:normAutofit/>
          </a:bodyPr>
          <a:lstStyle>
            <a:lvl1pPr marL="0" indent="0">
              <a:buNone/>
              <a:defRPr sz="1100"/>
            </a:lvl1pPr>
          </a:lstStyle>
          <a:p>
            <a:endParaRPr lang="en-US" dirty="0"/>
          </a:p>
        </p:txBody>
      </p:sp>
      <p:sp>
        <p:nvSpPr>
          <p:cNvPr id="26" name="Picture Placeholder 2"/>
          <p:cNvSpPr>
            <a:spLocks noGrp="1"/>
          </p:cNvSpPr>
          <p:nvPr>
            <p:ph type="pic" sz="quarter" idx="15"/>
          </p:nvPr>
        </p:nvSpPr>
        <p:spPr>
          <a:xfrm>
            <a:off x="439934" y="5358403"/>
            <a:ext cx="984453" cy="984453"/>
          </a:xfrm>
          <a:prstGeom prst="ellipse">
            <a:avLst/>
          </a:prstGeom>
        </p:spPr>
        <p:txBody>
          <a:bodyPr>
            <a:normAutofit/>
          </a:bodyPr>
          <a:lstStyle>
            <a:lvl1pPr marL="0" indent="0">
              <a:buNone/>
              <a:defRPr sz="1100"/>
            </a:lvl1pPr>
          </a:lstStyle>
          <a:p>
            <a:endParaRPr lang="en-US" dirty="0"/>
          </a:p>
        </p:txBody>
      </p:sp>
    </p:spTree>
    <p:extLst>
      <p:ext uri="{BB962C8B-B14F-4D97-AF65-F5344CB8AC3E}">
        <p14:creationId xmlns:p14="http://schemas.microsoft.com/office/powerpoint/2010/main" val="247495701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nodePh="1" p14:presetBounceEnd="40000">
                                      <p:stCondLst>
                                        <p:cond delay="0"/>
                                      </p:stCondLst>
                                      <p:endCondLst>
                                        <p:cond evt="begin" delay="0">
                                          <p:tn val="5"/>
                                        </p:cond>
                                      </p:endCondLst>
                                      <p:childTnLst>
                                        <p:set>
                                          <p:cBhvr>
                                            <p:cTn id="6" dur="1" fill="hold">
                                              <p:stCondLst>
                                                <p:cond delay="0"/>
                                              </p:stCondLst>
                                            </p:cTn>
                                            <p:tgtEl>
                                              <p:spTgt spid="24"/>
                                            </p:tgtEl>
                                            <p:attrNameLst>
                                              <p:attrName>style.visibility</p:attrName>
                                            </p:attrNameLst>
                                          </p:cBhvr>
                                          <p:to>
                                            <p:strVal val="visible"/>
                                          </p:to>
                                        </p:set>
                                        <p:anim calcmode="lin" valueType="num" p14:bounceEnd="40000">
                                          <p:cBhvr additive="base">
                                            <p:cTn id="7" dur="500" fill="hold"/>
                                            <p:tgtEl>
                                              <p:spTgt spid="24"/>
                                            </p:tgtEl>
                                            <p:attrNameLst>
                                              <p:attrName>ppt_x</p:attrName>
                                            </p:attrNameLst>
                                          </p:cBhvr>
                                          <p:tavLst>
                                            <p:tav tm="0">
                                              <p:val>
                                                <p:strVal val="0-#ppt_w/2"/>
                                              </p:val>
                                            </p:tav>
                                            <p:tav tm="100000">
                                              <p:val>
                                                <p:strVal val="#ppt_x"/>
                                              </p:val>
                                            </p:tav>
                                          </p:tavLst>
                                        </p:anim>
                                        <p:anim calcmode="lin" valueType="num" p14:bounceEnd="40000">
                                          <p:cBhvr additive="base">
                                            <p:cTn id="8" dur="500" fill="hold"/>
                                            <p:tgtEl>
                                              <p:spTgt spid="24"/>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nodePh="1" p14:presetBounceEnd="40000">
                                      <p:stCondLst>
                                        <p:cond delay="0"/>
                                      </p:stCondLst>
                                      <p:endCondLst>
                                        <p:cond evt="begin" delay="0">
                                          <p:tn val="9"/>
                                        </p:cond>
                                      </p:endCondLst>
                                      <p:childTnLst>
                                        <p:set>
                                          <p:cBhvr>
                                            <p:cTn id="10" dur="1" fill="hold">
                                              <p:stCondLst>
                                                <p:cond delay="0"/>
                                              </p:stCondLst>
                                            </p:cTn>
                                            <p:tgtEl>
                                              <p:spTgt spid="25"/>
                                            </p:tgtEl>
                                            <p:attrNameLst>
                                              <p:attrName>style.visibility</p:attrName>
                                            </p:attrNameLst>
                                          </p:cBhvr>
                                          <p:to>
                                            <p:strVal val="visible"/>
                                          </p:to>
                                        </p:set>
                                        <p:anim calcmode="lin" valueType="num" p14:bounceEnd="40000">
                                          <p:cBhvr additive="base">
                                            <p:cTn id="11" dur="500" fill="hold"/>
                                            <p:tgtEl>
                                              <p:spTgt spid="25"/>
                                            </p:tgtEl>
                                            <p:attrNameLst>
                                              <p:attrName>ppt_x</p:attrName>
                                            </p:attrNameLst>
                                          </p:cBhvr>
                                          <p:tavLst>
                                            <p:tav tm="0">
                                              <p:val>
                                                <p:strVal val="0-#ppt_w/2"/>
                                              </p:val>
                                            </p:tav>
                                            <p:tav tm="100000">
                                              <p:val>
                                                <p:strVal val="#ppt_x"/>
                                              </p:val>
                                            </p:tav>
                                          </p:tavLst>
                                        </p:anim>
                                        <p:anim calcmode="lin" valueType="num" p14:bounceEnd="40000">
                                          <p:cBhvr additive="base">
                                            <p:cTn id="12" dur="500" fill="hold"/>
                                            <p:tgtEl>
                                              <p:spTgt spid="25"/>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nodePh="1" p14:presetBounceEnd="40000">
                                      <p:stCondLst>
                                        <p:cond delay="0"/>
                                      </p:stCondLst>
                                      <p:endCondLst>
                                        <p:cond evt="begin" delay="0">
                                          <p:tn val="13"/>
                                        </p:cond>
                                      </p:endCondLst>
                                      <p:childTnLst>
                                        <p:set>
                                          <p:cBhvr>
                                            <p:cTn id="14" dur="1" fill="hold">
                                              <p:stCondLst>
                                                <p:cond delay="0"/>
                                              </p:stCondLst>
                                            </p:cTn>
                                            <p:tgtEl>
                                              <p:spTgt spid="26"/>
                                            </p:tgtEl>
                                            <p:attrNameLst>
                                              <p:attrName>style.visibility</p:attrName>
                                            </p:attrNameLst>
                                          </p:cBhvr>
                                          <p:to>
                                            <p:strVal val="visible"/>
                                          </p:to>
                                        </p:set>
                                        <p:anim calcmode="lin" valueType="num" p14:bounceEnd="40000">
                                          <p:cBhvr additive="base">
                                            <p:cTn id="15" dur="500" fill="hold"/>
                                            <p:tgtEl>
                                              <p:spTgt spid="26"/>
                                            </p:tgtEl>
                                            <p:attrNameLst>
                                              <p:attrName>ppt_x</p:attrName>
                                            </p:attrNameLst>
                                          </p:cBhvr>
                                          <p:tavLst>
                                            <p:tav tm="0">
                                              <p:val>
                                                <p:strVal val="0-#ppt_w/2"/>
                                              </p:val>
                                            </p:tav>
                                            <p:tav tm="100000">
                                              <p:val>
                                                <p:strVal val="#ppt_x"/>
                                              </p:val>
                                            </p:tav>
                                          </p:tavLst>
                                        </p:anim>
                                        <p:anim calcmode="lin" valueType="num" p14:bounceEnd="40000">
                                          <p:cBhvr additive="base">
                                            <p:cTn id="16" dur="500" fill="hold"/>
                                            <p:tgtEl>
                                              <p:spTgt spid="2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2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nodePh="1">
                                      <p:stCondLst>
                                        <p:cond delay="0"/>
                                      </p:stCondLst>
                                      <p:endCondLst>
                                        <p:cond evt="begin" delay="0">
                                          <p:tn val="5"/>
                                        </p:cond>
                                      </p:end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0-#ppt_w/2"/>
                                              </p:val>
                                            </p:tav>
                                            <p:tav tm="100000">
                                              <p:val>
                                                <p:strVal val="#ppt_x"/>
                                              </p:val>
                                            </p:tav>
                                          </p:tavLst>
                                        </p:anim>
                                        <p:anim calcmode="lin" valueType="num">
                                          <p:cBhvr additive="base">
                                            <p:cTn id="8" dur="500" fill="hold"/>
                                            <p:tgtEl>
                                              <p:spTgt spid="24"/>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nodePh="1">
                                      <p:stCondLst>
                                        <p:cond delay="0"/>
                                      </p:stCondLst>
                                      <p:endCondLst>
                                        <p:cond evt="begin" delay="0">
                                          <p:tn val="9"/>
                                        </p:cond>
                                      </p:endCondLst>
                                      <p:childTnLst>
                                        <p:set>
                                          <p:cBhvr>
                                            <p:cTn id="10" dur="1" fill="hold">
                                              <p:stCondLst>
                                                <p:cond delay="0"/>
                                              </p:stCondLst>
                                            </p:cTn>
                                            <p:tgtEl>
                                              <p:spTgt spid="25"/>
                                            </p:tgtEl>
                                            <p:attrNameLst>
                                              <p:attrName>style.visibility</p:attrName>
                                            </p:attrNameLst>
                                          </p:cBhvr>
                                          <p:to>
                                            <p:strVal val="visible"/>
                                          </p:to>
                                        </p:set>
                                        <p:anim calcmode="lin" valueType="num">
                                          <p:cBhvr additive="base">
                                            <p:cTn id="11" dur="500" fill="hold"/>
                                            <p:tgtEl>
                                              <p:spTgt spid="25"/>
                                            </p:tgtEl>
                                            <p:attrNameLst>
                                              <p:attrName>ppt_x</p:attrName>
                                            </p:attrNameLst>
                                          </p:cBhvr>
                                          <p:tavLst>
                                            <p:tav tm="0">
                                              <p:val>
                                                <p:strVal val="0-#ppt_w/2"/>
                                              </p:val>
                                            </p:tav>
                                            <p:tav tm="100000">
                                              <p:val>
                                                <p:strVal val="#ppt_x"/>
                                              </p:val>
                                            </p:tav>
                                          </p:tavLst>
                                        </p:anim>
                                        <p:anim calcmode="lin" valueType="num">
                                          <p:cBhvr additive="base">
                                            <p:cTn id="12" dur="500" fill="hold"/>
                                            <p:tgtEl>
                                              <p:spTgt spid="25"/>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nodePh="1">
                                      <p:stCondLst>
                                        <p:cond delay="0"/>
                                      </p:stCondLst>
                                      <p:endCondLst>
                                        <p:cond evt="begin" delay="0">
                                          <p:tn val="13"/>
                                        </p:cond>
                                      </p:endCondLst>
                                      <p:childTnLst>
                                        <p:set>
                                          <p:cBhvr>
                                            <p:cTn id="14" dur="1" fill="hold">
                                              <p:stCondLst>
                                                <p:cond delay="0"/>
                                              </p:stCondLst>
                                            </p:cTn>
                                            <p:tgtEl>
                                              <p:spTgt spid="26"/>
                                            </p:tgtEl>
                                            <p:attrNameLst>
                                              <p:attrName>style.visibility</p:attrName>
                                            </p:attrNameLst>
                                          </p:cBhvr>
                                          <p:to>
                                            <p:strVal val="visible"/>
                                          </p:to>
                                        </p:set>
                                        <p:anim calcmode="lin" valueType="num">
                                          <p:cBhvr additive="base">
                                            <p:cTn id="15" dur="500" fill="hold"/>
                                            <p:tgtEl>
                                              <p:spTgt spid="26"/>
                                            </p:tgtEl>
                                            <p:attrNameLst>
                                              <p:attrName>ppt_x</p:attrName>
                                            </p:attrNameLst>
                                          </p:cBhvr>
                                          <p:tavLst>
                                            <p:tav tm="0">
                                              <p:val>
                                                <p:strVal val="0-#ppt_w/2"/>
                                              </p:val>
                                            </p:tav>
                                            <p:tav tm="100000">
                                              <p:val>
                                                <p:strVal val="#ppt_x"/>
                                              </p:val>
                                            </p:tav>
                                          </p:tavLst>
                                        </p:anim>
                                        <p:anim calcmode="lin" valueType="num">
                                          <p:cBhvr additive="base">
                                            <p:cTn id="16" dur="500" fill="hold"/>
                                            <p:tgtEl>
                                              <p:spTgt spid="2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26" grpId="0"/>
        </p:bldLst>
      </p:timing>
    </mc:Fallback>
  </mc:AlternateContent>
</p:sldLayout>
</file>

<file path=ppt/slideLayouts/slideLayout161.xml><?xml version="1.0" encoding="utf-8"?>
<p:sldLayout xmlns:a="http://schemas.openxmlformats.org/drawingml/2006/main" xmlns:r="http://schemas.openxmlformats.org/officeDocument/2006/relationships" xmlns:p="http://schemas.openxmlformats.org/presentationml/2006/main" userDrawn="1">
  <p:cSld name="21_Blank">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lvl1pPr algn="ctr">
              <a:defRPr/>
            </a:lvl1pPr>
          </a:lstStyle>
          <a:p>
            <a:r>
              <a:rPr lang="en-US" dirty="0"/>
              <a:t>Click to edit Master title style</a:t>
            </a:r>
          </a:p>
        </p:txBody>
      </p:sp>
    </p:spTree>
    <p:extLst>
      <p:ext uri="{BB962C8B-B14F-4D97-AF65-F5344CB8AC3E}">
        <p14:creationId xmlns:p14="http://schemas.microsoft.com/office/powerpoint/2010/main" val="149009443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62.xml><?xml version="1.0" encoding="utf-8"?>
<p:sldLayout xmlns:a="http://schemas.openxmlformats.org/drawingml/2006/main" xmlns:r="http://schemas.openxmlformats.org/officeDocument/2006/relationships" xmlns:p="http://schemas.openxmlformats.org/presentationml/2006/main" userDrawn="1">
  <p:cSld name="27_Blank">
    <p:spTree>
      <p:nvGrpSpPr>
        <p:cNvPr id="1" name=""/>
        <p:cNvGrpSpPr/>
        <p:nvPr/>
      </p:nvGrpSpPr>
      <p:grpSpPr>
        <a:xfrm>
          <a:off x="0" y="0"/>
          <a:ext cx="0" cy="0"/>
          <a:chOff x="0" y="0"/>
          <a:chExt cx="0" cy="0"/>
        </a:xfrm>
      </p:grpSpPr>
      <p:grpSp>
        <p:nvGrpSpPr>
          <p:cNvPr id="2" name="Group 1"/>
          <p:cNvGrpSpPr/>
          <p:nvPr userDrawn="1"/>
        </p:nvGrpSpPr>
        <p:grpSpPr>
          <a:xfrm>
            <a:off x="-1" y="-1"/>
            <a:ext cx="12192002" cy="6858001"/>
            <a:chOff x="-1" y="-1"/>
            <a:chExt cx="12192002" cy="6858001"/>
          </a:xfrm>
        </p:grpSpPr>
        <p:sp>
          <p:nvSpPr>
            <p:cNvPr id="3" name="Rectangle 2"/>
            <p:cNvSpPr/>
            <p:nvPr/>
          </p:nvSpPr>
          <p:spPr>
            <a:xfrm>
              <a:off x="-1" y="0"/>
              <a:ext cx="1110357"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4" name="Freeform 3"/>
            <p:cNvSpPr/>
            <p:nvPr/>
          </p:nvSpPr>
          <p:spPr>
            <a:xfrm>
              <a:off x="555178" y="-1"/>
              <a:ext cx="11636823" cy="4349932"/>
            </a:xfrm>
            <a:custGeom>
              <a:avLst/>
              <a:gdLst>
                <a:gd name="connsiteX0" fmla="*/ 0 w 11636823"/>
                <a:gd name="connsiteY0" fmla="*/ 0 h 4349932"/>
                <a:gd name="connsiteX1" fmla="*/ 11636823 w 11636823"/>
                <a:gd name="connsiteY1" fmla="*/ 0 h 4349932"/>
                <a:gd name="connsiteX2" fmla="*/ 11636823 w 11636823"/>
                <a:gd name="connsiteY2" fmla="*/ 3976484 h 4349932"/>
                <a:gd name="connsiteX3" fmla="*/ 11263375 w 11636823"/>
                <a:gd name="connsiteY3" fmla="*/ 4349932 h 4349932"/>
                <a:gd name="connsiteX4" fmla="*/ 373448 w 11636823"/>
                <a:gd name="connsiteY4" fmla="*/ 4349932 h 4349932"/>
                <a:gd name="connsiteX5" fmla="*/ 0 w 11636823"/>
                <a:gd name="connsiteY5" fmla="*/ 3976484 h 4349932"/>
                <a:gd name="connsiteX6" fmla="*/ 0 w 11636823"/>
                <a:gd name="connsiteY6" fmla="*/ 0 h 4349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636823" h="4349932">
                  <a:moveTo>
                    <a:pt x="0" y="0"/>
                  </a:moveTo>
                  <a:lnTo>
                    <a:pt x="11636823" y="0"/>
                  </a:lnTo>
                  <a:lnTo>
                    <a:pt x="11636823" y="3976484"/>
                  </a:lnTo>
                  <a:cubicBezTo>
                    <a:pt x="11636823" y="4182734"/>
                    <a:pt x="11469625" y="4349932"/>
                    <a:pt x="11263375" y="4349932"/>
                  </a:cubicBezTo>
                  <a:lnTo>
                    <a:pt x="373448" y="4349932"/>
                  </a:lnTo>
                  <a:cubicBezTo>
                    <a:pt x="167198" y="4349932"/>
                    <a:pt x="0" y="4182734"/>
                    <a:pt x="0" y="3976484"/>
                  </a:cubicBezTo>
                  <a:lnTo>
                    <a:pt x="0" y="0"/>
                  </a:ln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5" name="Freeform 4"/>
            <p:cNvSpPr/>
            <p:nvPr/>
          </p:nvSpPr>
          <p:spPr>
            <a:xfrm>
              <a:off x="0" y="4349930"/>
              <a:ext cx="11717383" cy="2508069"/>
            </a:xfrm>
            <a:custGeom>
              <a:avLst/>
              <a:gdLst>
                <a:gd name="connsiteX0" fmla="*/ 490182 w 11717383"/>
                <a:gd name="connsiteY0" fmla="*/ 0 h 2508069"/>
                <a:gd name="connsiteX1" fmla="*/ 11227201 w 11717383"/>
                <a:gd name="connsiteY1" fmla="*/ 0 h 2508069"/>
                <a:gd name="connsiteX2" fmla="*/ 11717383 w 11717383"/>
                <a:gd name="connsiteY2" fmla="*/ 490182 h 2508069"/>
                <a:gd name="connsiteX3" fmla="*/ 11717383 w 11717383"/>
                <a:gd name="connsiteY3" fmla="*/ 2508069 h 2508069"/>
                <a:gd name="connsiteX4" fmla="*/ 0 w 11717383"/>
                <a:gd name="connsiteY4" fmla="*/ 2508069 h 2508069"/>
                <a:gd name="connsiteX5" fmla="*/ 0 w 11717383"/>
                <a:gd name="connsiteY5" fmla="*/ 490182 h 2508069"/>
                <a:gd name="connsiteX6" fmla="*/ 490182 w 11717383"/>
                <a:gd name="connsiteY6" fmla="*/ 0 h 2508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17383" h="2508069">
                  <a:moveTo>
                    <a:pt x="490182" y="0"/>
                  </a:moveTo>
                  <a:lnTo>
                    <a:pt x="11227201" y="0"/>
                  </a:lnTo>
                  <a:cubicBezTo>
                    <a:pt x="11497921" y="0"/>
                    <a:pt x="11717383" y="219462"/>
                    <a:pt x="11717383" y="490182"/>
                  </a:cubicBezTo>
                  <a:lnTo>
                    <a:pt x="11717383" y="2508069"/>
                  </a:lnTo>
                  <a:lnTo>
                    <a:pt x="0" y="2508069"/>
                  </a:lnTo>
                  <a:lnTo>
                    <a:pt x="0" y="490182"/>
                  </a:lnTo>
                  <a:cubicBezTo>
                    <a:pt x="0" y="219462"/>
                    <a:pt x="219462" y="0"/>
                    <a:pt x="490182"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sp>
        <p:nvSpPr>
          <p:cNvPr id="6" name="Picture Placeholder 2"/>
          <p:cNvSpPr>
            <a:spLocks noGrp="1"/>
          </p:cNvSpPr>
          <p:nvPr>
            <p:ph type="pic" sz="quarter" idx="10"/>
          </p:nvPr>
        </p:nvSpPr>
        <p:spPr>
          <a:xfrm>
            <a:off x="1272810" y="4981503"/>
            <a:ext cx="1244922" cy="1244922"/>
          </a:xfrm>
          <a:prstGeom prst="ellipse">
            <a:avLst/>
          </a:prstGeom>
        </p:spPr>
        <p:txBody>
          <a:bodyPr>
            <a:normAutofit/>
          </a:bodyPr>
          <a:lstStyle>
            <a:lvl1pPr marL="0" indent="0">
              <a:buNone/>
              <a:defRPr sz="1200"/>
            </a:lvl1pPr>
          </a:lstStyle>
          <a:p>
            <a:endParaRPr lang="en-US" dirty="0"/>
          </a:p>
        </p:txBody>
      </p:sp>
    </p:spTree>
    <p:extLst>
      <p:ext uri="{BB962C8B-B14F-4D97-AF65-F5344CB8AC3E}">
        <p14:creationId xmlns:p14="http://schemas.microsoft.com/office/powerpoint/2010/main" val="312129417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Layout>
</file>

<file path=ppt/slideLayouts/slideLayout163.xml><?xml version="1.0" encoding="utf-8"?>
<p:sldLayout xmlns:a="http://schemas.openxmlformats.org/drawingml/2006/main" xmlns:r="http://schemas.openxmlformats.org/officeDocument/2006/relationships" xmlns:p="http://schemas.openxmlformats.org/presentationml/2006/main" userDrawn="1">
  <p:cSld name="31_Blank">
    <p:spTree>
      <p:nvGrpSpPr>
        <p:cNvPr id="1" name=""/>
        <p:cNvGrpSpPr/>
        <p:nvPr/>
      </p:nvGrpSpPr>
      <p:grpSpPr>
        <a:xfrm>
          <a:off x="0" y="0"/>
          <a:ext cx="0" cy="0"/>
          <a:chOff x="0" y="0"/>
          <a:chExt cx="0" cy="0"/>
        </a:xfrm>
      </p:grpSpPr>
      <p:grpSp>
        <p:nvGrpSpPr>
          <p:cNvPr id="2" name="Group 1"/>
          <p:cNvGrpSpPr/>
          <p:nvPr userDrawn="1"/>
        </p:nvGrpSpPr>
        <p:grpSpPr>
          <a:xfrm flipV="1">
            <a:off x="-1" y="-1"/>
            <a:ext cx="12192002" cy="6858001"/>
            <a:chOff x="-1" y="-1"/>
            <a:chExt cx="12192002" cy="6858001"/>
          </a:xfrm>
        </p:grpSpPr>
        <p:sp>
          <p:nvSpPr>
            <p:cNvPr id="3" name="Rectangle 2"/>
            <p:cNvSpPr/>
            <p:nvPr/>
          </p:nvSpPr>
          <p:spPr>
            <a:xfrm>
              <a:off x="-1" y="0"/>
              <a:ext cx="1110357"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4" name="Freeform 3"/>
            <p:cNvSpPr/>
            <p:nvPr/>
          </p:nvSpPr>
          <p:spPr>
            <a:xfrm>
              <a:off x="555178" y="-1"/>
              <a:ext cx="11636823" cy="4349932"/>
            </a:xfrm>
            <a:custGeom>
              <a:avLst/>
              <a:gdLst>
                <a:gd name="connsiteX0" fmla="*/ 0 w 11636823"/>
                <a:gd name="connsiteY0" fmla="*/ 0 h 4349932"/>
                <a:gd name="connsiteX1" fmla="*/ 11636823 w 11636823"/>
                <a:gd name="connsiteY1" fmla="*/ 0 h 4349932"/>
                <a:gd name="connsiteX2" fmla="*/ 11636823 w 11636823"/>
                <a:gd name="connsiteY2" fmla="*/ 3976484 h 4349932"/>
                <a:gd name="connsiteX3" fmla="*/ 11263375 w 11636823"/>
                <a:gd name="connsiteY3" fmla="*/ 4349932 h 4349932"/>
                <a:gd name="connsiteX4" fmla="*/ 373448 w 11636823"/>
                <a:gd name="connsiteY4" fmla="*/ 4349932 h 4349932"/>
                <a:gd name="connsiteX5" fmla="*/ 0 w 11636823"/>
                <a:gd name="connsiteY5" fmla="*/ 3976484 h 4349932"/>
                <a:gd name="connsiteX6" fmla="*/ 0 w 11636823"/>
                <a:gd name="connsiteY6" fmla="*/ 0 h 4349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636823" h="4349932">
                  <a:moveTo>
                    <a:pt x="0" y="0"/>
                  </a:moveTo>
                  <a:lnTo>
                    <a:pt x="11636823" y="0"/>
                  </a:lnTo>
                  <a:lnTo>
                    <a:pt x="11636823" y="3976484"/>
                  </a:lnTo>
                  <a:cubicBezTo>
                    <a:pt x="11636823" y="4182734"/>
                    <a:pt x="11469625" y="4349932"/>
                    <a:pt x="11263375" y="4349932"/>
                  </a:cubicBezTo>
                  <a:lnTo>
                    <a:pt x="373448" y="4349932"/>
                  </a:lnTo>
                  <a:cubicBezTo>
                    <a:pt x="167198" y="4349932"/>
                    <a:pt x="0" y="4182734"/>
                    <a:pt x="0" y="3976484"/>
                  </a:cubicBezTo>
                  <a:lnTo>
                    <a:pt x="0" y="0"/>
                  </a:ln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5" name="Freeform 4"/>
            <p:cNvSpPr/>
            <p:nvPr/>
          </p:nvSpPr>
          <p:spPr>
            <a:xfrm>
              <a:off x="0" y="4349930"/>
              <a:ext cx="11717383" cy="2508069"/>
            </a:xfrm>
            <a:custGeom>
              <a:avLst/>
              <a:gdLst>
                <a:gd name="connsiteX0" fmla="*/ 490182 w 11717383"/>
                <a:gd name="connsiteY0" fmla="*/ 0 h 2508069"/>
                <a:gd name="connsiteX1" fmla="*/ 11227201 w 11717383"/>
                <a:gd name="connsiteY1" fmla="*/ 0 h 2508069"/>
                <a:gd name="connsiteX2" fmla="*/ 11717383 w 11717383"/>
                <a:gd name="connsiteY2" fmla="*/ 490182 h 2508069"/>
                <a:gd name="connsiteX3" fmla="*/ 11717383 w 11717383"/>
                <a:gd name="connsiteY3" fmla="*/ 2508069 h 2508069"/>
                <a:gd name="connsiteX4" fmla="*/ 0 w 11717383"/>
                <a:gd name="connsiteY4" fmla="*/ 2508069 h 2508069"/>
                <a:gd name="connsiteX5" fmla="*/ 0 w 11717383"/>
                <a:gd name="connsiteY5" fmla="*/ 490182 h 2508069"/>
                <a:gd name="connsiteX6" fmla="*/ 490182 w 11717383"/>
                <a:gd name="connsiteY6" fmla="*/ 0 h 2508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17383" h="2508069">
                  <a:moveTo>
                    <a:pt x="490182" y="0"/>
                  </a:moveTo>
                  <a:lnTo>
                    <a:pt x="11227201" y="0"/>
                  </a:lnTo>
                  <a:cubicBezTo>
                    <a:pt x="11497921" y="0"/>
                    <a:pt x="11717383" y="219462"/>
                    <a:pt x="11717383" y="490182"/>
                  </a:cubicBezTo>
                  <a:lnTo>
                    <a:pt x="11717383" y="2508069"/>
                  </a:lnTo>
                  <a:lnTo>
                    <a:pt x="0" y="2508069"/>
                  </a:lnTo>
                  <a:lnTo>
                    <a:pt x="0" y="490182"/>
                  </a:lnTo>
                  <a:cubicBezTo>
                    <a:pt x="0" y="219462"/>
                    <a:pt x="219462" y="0"/>
                    <a:pt x="490182"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sp>
        <p:nvSpPr>
          <p:cNvPr id="7" name="Picture Placeholder 2"/>
          <p:cNvSpPr>
            <a:spLocks noGrp="1"/>
          </p:cNvSpPr>
          <p:nvPr>
            <p:ph type="pic" sz="quarter" idx="10"/>
          </p:nvPr>
        </p:nvSpPr>
        <p:spPr>
          <a:xfrm>
            <a:off x="2557835" y="280449"/>
            <a:ext cx="720503" cy="720503"/>
          </a:xfrm>
          <a:prstGeom prst="ellipse">
            <a:avLst/>
          </a:prstGeom>
        </p:spPr>
        <p:txBody>
          <a:bodyPr>
            <a:normAutofit/>
          </a:bodyPr>
          <a:lstStyle>
            <a:lvl1pPr marL="0" indent="0">
              <a:buNone/>
              <a:defRPr sz="1200"/>
            </a:lvl1pPr>
          </a:lstStyle>
          <a:p>
            <a:endParaRPr lang="en-US" dirty="0"/>
          </a:p>
        </p:txBody>
      </p:sp>
    </p:spTree>
    <p:extLst>
      <p:ext uri="{BB962C8B-B14F-4D97-AF65-F5344CB8AC3E}">
        <p14:creationId xmlns:p14="http://schemas.microsoft.com/office/powerpoint/2010/main" val="426207571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nodePh="1">
                                  <p:stCondLst>
                                    <p:cond delay="0"/>
                                  </p:stCondLst>
                                  <p:endCondLst>
                                    <p:cond evt="begin" delay="0">
                                      <p:tn val="5"/>
                                    </p:cond>
                                  </p:end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Layout>
</file>

<file path=ppt/slideLayouts/slideLayout164.xml><?xml version="1.0" encoding="utf-8"?>
<p:sldLayout xmlns:a="http://schemas.openxmlformats.org/drawingml/2006/main" xmlns:r="http://schemas.openxmlformats.org/officeDocument/2006/relationships" xmlns:p="http://schemas.openxmlformats.org/presentationml/2006/main" userDrawn="1">
  <p:cSld name="22_Blank">
    <p:spTree>
      <p:nvGrpSpPr>
        <p:cNvPr id="1" name=""/>
        <p:cNvGrpSpPr/>
        <p:nvPr/>
      </p:nvGrpSpPr>
      <p:grpSpPr>
        <a:xfrm>
          <a:off x="0" y="0"/>
          <a:ext cx="0" cy="0"/>
          <a:chOff x="0" y="0"/>
          <a:chExt cx="0" cy="0"/>
        </a:xfrm>
      </p:grpSpPr>
      <p:sp>
        <p:nvSpPr>
          <p:cNvPr id="4" name="Picture Placeholder 2"/>
          <p:cNvSpPr>
            <a:spLocks noGrp="1"/>
          </p:cNvSpPr>
          <p:nvPr>
            <p:ph type="pic" sz="quarter" idx="10"/>
          </p:nvPr>
        </p:nvSpPr>
        <p:spPr>
          <a:xfrm>
            <a:off x="9641645" y="280449"/>
            <a:ext cx="720503" cy="720503"/>
          </a:xfrm>
          <a:prstGeom prst="ellipse">
            <a:avLst/>
          </a:prstGeom>
        </p:spPr>
        <p:txBody>
          <a:bodyPr>
            <a:normAutofit/>
          </a:bodyPr>
          <a:lstStyle>
            <a:lvl1pPr marL="0" indent="0">
              <a:buNone/>
              <a:defRPr sz="1200"/>
            </a:lvl1pPr>
          </a:lstStyle>
          <a:p>
            <a:endParaRPr lang="en-US" dirty="0"/>
          </a:p>
        </p:txBody>
      </p:sp>
      <p:sp>
        <p:nvSpPr>
          <p:cNvPr id="3" name="Title 2"/>
          <p:cNvSpPr>
            <a:spLocks noGrp="1"/>
          </p:cNvSpPr>
          <p:nvPr>
            <p:ph type="title"/>
          </p:nvPr>
        </p:nvSpPr>
        <p:spPr/>
        <p:txBody>
          <a:bodyPr/>
          <a:lstStyle/>
          <a:p>
            <a:r>
              <a:rPr lang="en-US"/>
              <a:t>Click to edit Master title style</a:t>
            </a:r>
          </a:p>
        </p:txBody>
      </p:sp>
      <p:sp>
        <p:nvSpPr>
          <p:cNvPr id="6" name="Picture Placeholder 2"/>
          <p:cNvSpPr>
            <a:spLocks noGrp="1"/>
          </p:cNvSpPr>
          <p:nvPr>
            <p:ph type="pic" sz="quarter" idx="11"/>
          </p:nvPr>
        </p:nvSpPr>
        <p:spPr>
          <a:xfrm>
            <a:off x="1189822" y="2080456"/>
            <a:ext cx="7039778" cy="2159305"/>
          </a:xfrm>
          <a:prstGeom prst="roundRect">
            <a:avLst/>
          </a:prstGeom>
        </p:spPr>
        <p:txBody>
          <a:bodyPr>
            <a:normAutofit/>
          </a:bodyPr>
          <a:lstStyle>
            <a:lvl1pPr marL="0" indent="0">
              <a:buNone/>
              <a:defRPr sz="1200"/>
            </a:lvl1pPr>
          </a:lstStyle>
          <a:p>
            <a:endParaRPr lang="en-US" dirty="0"/>
          </a:p>
        </p:txBody>
      </p:sp>
    </p:spTree>
    <p:extLst>
      <p:ext uri="{BB962C8B-B14F-4D97-AF65-F5344CB8AC3E}">
        <p14:creationId xmlns:p14="http://schemas.microsoft.com/office/powerpoint/2010/main" val="213621908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nodePh="1">
                                  <p:stCondLst>
                                    <p:cond delay="0"/>
                                  </p:stCondLst>
                                  <p:endCondLst>
                                    <p:cond evt="begin" delay="0">
                                      <p:tn val="5"/>
                                    </p:cond>
                                  </p:end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grpId="0" nodeType="withEffect" nodePh="1">
                                  <p:stCondLst>
                                    <p:cond delay="0"/>
                                  </p:stCondLst>
                                  <p:endCondLst>
                                    <p:cond evt="begin" delay="0">
                                      <p:tn val="10"/>
                                    </p:cond>
                                  </p:end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Layout>
</file>

<file path=ppt/slideLayouts/slideLayout165.xml><?xml version="1.0" encoding="utf-8"?>
<p:sldLayout xmlns:a="http://schemas.openxmlformats.org/drawingml/2006/main" xmlns:r="http://schemas.openxmlformats.org/officeDocument/2006/relationships" xmlns:p="http://schemas.openxmlformats.org/presentationml/2006/main" userDrawn="1">
  <p:cSld name="23_Blank">
    <p:spTree>
      <p:nvGrpSpPr>
        <p:cNvPr id="1" name=""/>
        <p:cNvGrpSpPr/>
        <p:nvPr/>
      </p:nvGrpSpPr>
      <p:grpSpPr>
        <a:xfrm>
          <a:off x="0" y="0"/>
          <a:ext cx="0" cy="0"/>
          <a:chOff x="0" y="0"/>
          <a:chExt cx="0" cy="0"/>
        </a:xfrm>
      </p:grpSpPr>
      <p:sp>
        <p:nvSpPr>
          <p:cNvPr id="4" name="Picture Placeholder 2"/>
          <p:cNvSpPr>
            <a:spLocks noGrp="1"/>
          </p:cNvSpPr>
          <p:nvPr>
            <p:ph type="pic" sz="quarter" idx="10"/>
          </p:nvPr>
        </p:nvSpPr>
        <p:spPr>
          <a:xfrm>
            <a:off x="1809689" y="280449"/>
            <a:ext cx="720503" cy="720503"/>
          </a:xfrm>
          <a:prstGeom prst="ellipse">
            <a:avLst/>
          </a:prstGeom>
        </p:spPr>
        <p:txBody>
          <a:bodyPr>
            <a:normAutofit/>
          </a:bodyPr>
          <a:lstStyle>
            <a:lvl1pPr marL="0" indent="0">
              <a:buNone/>
              <a:defRPr sz="1200"/>
            </a:lvl1pPr>
          </a:lstStyle>
          <a:p>
            <a:endParaRPr lang="en-US" dirty="0"/>
          </a:p>
        </p:txBody>
      </p:sp>
    </p:spTree>
    <p:extLst>
      <p:ext uri="{BB962C8B-B14F-4D97-AF65-F5344CB8AC3E}">
        <p14:creationId xmlns:p14="http://schemas.microsoft.com/office/powerpoint/2010/main" val="145192442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nodePh="1">
                                  <p:stCondLst>
                                    <p:cond delay="0"/>
                                  </p:stCondLst>
                                  <p:endCondLst>
                                    <p:cond evt="begin" delay="0">
                                      <p:tn val="5"/>
                                    </p:cond>
                                  </p:end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Layout>
</file>

<file path=ppt/slideLayouts/slideLayout166.xml><?xml version="1.0" encoding="utf-8"?>
<p:sldLayout xmlns:a="http://schemas.openxmlformats.org/drawingml/2006/main" xmlns:r="http://schemas.openxmlformats.org/officeDocument/2006/relationships" xmlns:p="http://schemas.openxmlformats.org/presentationml/2006/main" userDrawn="1">
  <p:cSld name="28_Blank">
    <p:spTree>
      <p:nvGrpSpPr>
        <p:cNvPr id="1" name=""/>
        <p:cNvGrpSpPr/>
        <p:nvPr/>
      </p:nvGrpSpPr>
      <p:grpSpPr>
        <a:xfrm>
          <a:off x="0" y="0"/>
          <a:ext cx="0" cy="0"/>
          <a:chOff x="0" y="0"/>
          <a:chExt cx="0" cy="0"/>
        </a:xfrm>
      </p:grpSpPr>
      <p:sp>
        <p:nvSpPr>
          <p:cNvPr id="4" name="Picture Placeholder 2"/>
          <p:cNvSpPr>
            <a:spLocks noGrp="1"/>
          </p:cNvSpPr>
          <p:nvPr>
            <p:ph type="pic" sz="quarter" idx="10"/>
          </p:nvPr>
        </p:nvSpPr>
        <p:spPr>
          <a:xfrm>
            <a:off x="4341121" y="3173918"/>
            <a:ext cx="827842" cy="827842"/>
          </a:xfrm>
          <a:prstGeom prst="ellipse">
            <a:avLst/>
          </a:prstGeom>
        </p:spPr>
        <p:txBody>
          <a:bodyPr>
            <a:normAutofit/>
          </a:bodyPr>
          <a:lstStyle>
            <a:lvl1pPr marL="0" indent="0">
              <a:buNone/>
              <a:defRPr sz="1200"/>
            </a:lvl1pPr>
          </a:lstStyle>
          <a:p>
            <a:endParaRPr lang="en-US" dirty="0"/>
          </a:p>
        </p:txBody>
      </p:sp>
      <p:sp>
        <p:nvSpPr>
          <p:cNvPr id="5" name="Picture Placeholder 2"/>
          <p:cNvSpPr>
            <a:spLocks noGrp="1"/>
          </p:cNvSpPr>
          <p:nvPr>
            <p:ph type="pic" sz="quarter" idx="11"/>
          </p:nvPr>
        </p:nvSpPr>
        <p:spPr>
          <a:xfrm>
            <a:off x="6049568" y="3173918"/>
            <a:ext cx="827842" cy="827842"/>
          </a:xfrm>
          <a:prstGeom prst="ellipse">
            <a:avLst/>
          </a:prstGeom>
        </p:spPr>
        <p:txBody>
          <a:bodyPr>
            <a:normAutofit/>
          </a:bodyPr>
          <a:lstStyle>
            <a:lvl1pPr marL="0" indent="0">
              <a:buNone/>
              <a:defRPr sz="1200"/>
            </a:lvl1pPr>
          </a:lstStyle>
          <a:p>
            <a:endParaRPr lang="en-US" dirty="0"/>
          </a:p>
        </p:txBody>
      </p:sp>
      <p:sp>
        <p:nvSpPr>
          <p:cNvPr id="6" name="Picture Placeholder 2"/>
          <p:cNvSpPr>
            <a:spLocks noGrp="1"/>
          </p:cNvSpPr>
          <p:nvPr>
            <p:ph type="pic" sz="quarter" idx="12"/>
          </p:nvPr>
        </p:nvSpPr>
        <p:spPr>
          <a:xfrm>
            <a:off x="7758015" y="3173918"/>
            <a:ext cx="827842" cy="827842"/>
          </a:xfrm>
          <a:prstGeom prst="ellipse">
            <a:avLst/>
          </a:prstGeom>
        </p:spPr>
        <p:txBody>
          <a:bodyPr>
            <a:normAutofit/>
          </a:bodyPr>
          <a:lstStyle>
            <a:lvl1pPr marL="0" indent="0">
              <a:buNone/>
              <a:defRPr sz="1200"/>
            </a:lvl1pPr>
          </a:lstStyle>
          <a:p>
            <a:endParaRPr lang="en-US" dirty="0"/>
          </a:p>
        </p:txBody>
      </p:sp>
      <p:sp>
        <p:nvSpPr>
          <p:cNvPr id="7" name="Picture Placeholder 2"/>
          <p:cNvSpPr>
            <a:spLocks noGrp="1"/>
          </p:cNvSpPr>
          <p:nvPr>
            <p:ph type="pic" sz="quarter" idx="13"/>
          </p:nvPr>
        </p:nvSpPr>
        <p:spPr>
          <a:xfrm>
            <a:off x="9466461" y="3173918"/>
            <a:ext cx="827842" cy="827842"/>
          </a:xfrm>
          <a:prstGeom prst="ellipse">
            <a:avLst/>
          </a:prstGeom>
        </p:spPr>
        <p:txBody>
          <a:bodyPr>
            <a:normAutofit/>
          </a:bodyPr>
          <a:lstStyle>
            <a:lvl1pPr marL="0" indent="0">
              <a:buNone/>
              <a:defRPr sz="1200"/>
            </a:lvl1pPr>
          </a:lstStyle>
          <a:p>
            <a:endParaRPr lang="en-US" dirty="0"/>
          </a:p>
        </p:txBody>
      </p:sp>
    </p:spTree>
    <p:extLst>
      <p:ext uri="{BB962C8B-B14F-4D97-AF65-F5344CB8AC3E}">
        <p14:creationId xmlns:p14="http://schemas.microsoft.com/office/powerpoint/2010/main" val="386346076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nodePh="1">
                                  <p:stCondLst>
                                    <p:cond delay="0"/>
                                  </p:stCondLst>
                                  <p:endCondLst>
                                    <p:cond evt="begin" delay="0">
                                      <p:tn val="5"/>
                                    </p:cond>
                                  </p:end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grpId="0" nodeType="withEffect" nodePh="1">
                                  <p:stCondLst>
                                    <p:cond delay="0"/>
                                  </p:stCondLst>
                                  <p:endCondLst>
                                    <p:cond evt="begin" delay="0">
                                      <p:tn val="10"/>
                                    </p:cond>
                                  </p:end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par>
                                <p:cTn id="15" presetID="53" presetClass="entr" presetSubtype="16" fill="hold" grpId="0" nodeType="withEffect" nodePh="1">
                                  <p:stCondLst>
                                    <p:cond delay="0"/>
                                  </p:stCondLst>
                                  <p:endCondLst>
                                    <p:cond evt="begin" delay="0">
                                      <p:tn val="15"/>
                                    </p:cond>
                                  </p:end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par>
                                <p:cTn id="20" presetID="53" presetClass="entr" presetSubtype="16" fill="hold" grpId="0" nodeType="withEffect" nodePh="1">
                                  <p:stCondLst>
                                    <p:cond delay="0"/>
                                  </p:stCondLst>
                                  <p:endCondLst>
                                    <p:cond evt="begin" delay="0">
                                      <p:tn val="20"/>
                                    </p:cond>
                                  </p:end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Effect transition="in" filter="fade">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Layout>
</file>

<file path=ppt/slideLayouts/slideLayout167.xml><?xml version="1.0" encoding="utf-8"?>
<p:sldLayout xmlns:a="http://schemas.openxmlformats.org/drawingml/2006/main" xmlns:r="http://schemas.openxmlformats.org/officeDocument/2006/relationships" xmlns:p="http://schemas.openxmlformats.org/presentationml/2006/main" userDrawn="1">
  <p:cSld name="29_Blank">
    <p:spTree>
      <p:nvGrpSpPr>
        <p:cNvPr id="1" name=""/>
        <p:cNvGrpSpPr/>
        <p:nvPr/>
      </p:nvGrpSpPr>
      <p:grpSpPr>
        <a:xfrm>
          <a:off x="0" y="0"/>
          <a:ext cx="0" cy="0"/>
          <a:chOff x="0" y="0"/>
          <a:chExt cx="0" cy="0"/>
        </a:xfrm>
      </p:grpSpPr>
      <p:sp>
        <p:nvSpPr>
          <p:cNvPr id="4" name="Picture Placeholder 2"/>
          <p:cNvSpPr>
            <a:spLocks noGrp="1"/>
          </p:cNvSpPr>
          <p:nvPr>
            <p:ph type="pic" sz="quarter" idx="10"/>
          </p:nvPr>
        </p:nvSpPr>
        <p:spPr>
          <a:xfrm>
            <a:off x="3053805" y="498146"/>
            <a:ext cx="868279" cy="868279"/>
          </a:xfrm>
          <a:prstGeom prst="ellipse">
            <a:avLst/>
          </a:prstGeom>
        </p:spPr>
        <p:txBody>
          <a:bodyPr>
            <a:normAutofit/>
          </a:bodyPr>
          <a:lstStyle>
            <a:lvl1pPr marL="0" indent="0">
              <a:buNone/>
              <a:defRPr sz="1200"/>
            </a:lvl1pPr>
          </a:lstStyle>
          <a:p>
            <a:endParaRPr lang="en-US" dirty="0"/>
          </a:p>
        </p:txBody>
      </p:sp>
    </p:spTree>
    <p:extLst>
      <p:ext uri="{BB962C8B-B14F-4D97-AF65-F5344CB8AC3E}">
        <p14:creationId xmlns:p14="http://schemas.microsoft.com/office/powerpoint/2010/main" val="69053325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nodePh="1">
                                  <p:stCondLst>
                                    <p:cond delay="0"/>
                                  </p:stCondLst>
                                  <p:endCondLst>
                                    <p:cond evt="begin" delay="0">
                                      <p:tn val="5"/>
                                    </p:cond>
                                  </p:end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Layout>
</file>

<file path=ppt/slideLayouts/slideLayout168.xml><?xml version="1.0" encoding="utf-8"?>
<p:sldLayout xmlns:a="http://schemas.openxmlformats.org/drawingml/2006/main" xmlns:r="http://schemas.openxmlformats.org/officeDocument/2006/relationships" xmlns:p="http://schemas.openxmlformats.org/presentationml/2006/main" userDrawn="1">
  <p:cSld name="30_Blank">
    <p:spTree>
      <p:nvGrpSpPr>
        <p:cNvPr id="1" name=""/>
        <p:cNvGrpSpPr/>
        <p:nvPr/>
      </p:nvGrpSpPr>
      <p:grpSpPr>
        <a:xfrm>
          <a:off x="0" y="0"/>
          <a:ext cx="0" cy="0"/>
          <a:chOff x="0" y="0"/>
          <a:chExt cx="0" cy="0"/>
        </a:xfrm>
      </p:grpSpPr>
      <p:grpSp>
        <p:nvGrpSpPr>
          <p:cNvPr id="2" name="Group 1"/>
          <p:cNvGrpSpPr/>
          <p:nvPr userDrawn="1"/>
        </p:nvGrpSpPr>
        <p:grpSpPr>
          <a:xfrm flipH="1" flipV="1">
            <a:off x="-1" y="-1"/>
            <a:ext cx="12192002" cy="6858001"/>
            <a:chOff x="-1" y="-1"/>
            <a:chExt cx="12192002" cy="6858001"/>
          </a:xfrm>
        </p:grpSpPr>
        <p:sp>
          <p:nvSpPr>
            <p:cNvPr id="3" name="Rectangle 2"/>
            <p:cNvSpPr/>
            <p:nvPr/>
          </p:nvSpPr>
          <p:spPr>
            <a:xfrm>
              <a:off x="-1" y="0"/>
              <a:ext cx="1110357"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4" name="Freeform 3"/>
            <p:cNvSpPr/>
            <p:nvPr/>
          </p:nvSpPr>
          <p:spPr>
            <a:xfrm>
              <a:off x="555178" y="-1"/>
              <a:ext cx="11636823" cy="4349932"/>
            </a:xfrm>
            <a:custGeom>
              <a:avLst/>
              <a:gdLst>
                <a:gd name="connsiteX0" fmla="*/ 0 w 11636823"/>
                <a:gd name="connsiteY0" fmla="*/ 0 h 4349932"/>
                <a:gd name="connsiteX1" fmla="*/ 11636823 w 11636823"/>
                <a:gd name="connsiteY1" fmla="*/ 0 h 4349932"/>
                <a:gd name="connsiteX2" fmla="*/ 11636823 w 11636823"/>
                <a:gd name="connsiteY2" fmla="*/ 3976484 h 4349932"/>
                <a:gd name="connsiteX3" fmla="*/ 11263375 w 11636823"/>
                <a:gd name="connsiteY3" fmla="*/ 4349932 h 4349932"/>
                <a:gd name="connsiteX4" fmla="*/ 373448 w 11636823"/>
                <a:gd name="connsiteY4" fmla="*/ 4349932 h 4349932"/>
                <a:gd name="connsiteX5" fmla="*/ 0 w 11636823"/>
                <a:gd name="connsiteY5" fmla="*/ 3976484 h 4349932"/>
                <a:gd name="connsiteX6" fmla="*/ 0 w 11636823"/>
                <a:gd name="connsiteY6" fmla="*/ 0 h 4349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636823" h="4349932">
                  <a:moveTo>
                    <a:pt x="0" y="0"/>
                  </a:moveTo>
                  <a:lnTo>
                    <a:pt x="11636823" y="0"/>
                  </a:lnTo>
                  <a:lnTo>
                    <a:pt x="11636823" y="3976484"/>
                  </a:lnTo>
                  <a:cubicBezTo>
                    <a:pt x="11636823" y="4182734"/>
                    <a:pt x="11469625" y="4349932"/>
                    <a:pt x="11263375" y="4349932"/>
                  </a:cubicBezTo>
                  <a:lnTo>
                    <a:pt x="373448" y="4349932"/>
                  </a:lnTo>
                  <a:cubicBezTo>
                    <a:pt x="167198" y="4349932"/>
                    <a:pt x="0" y="4182734"/>
                    <a:pt x="0" y="3976484"/>
                  </a:cubicBezTo>
                  <a:lnTo>
                    <a:pt x="0" y="0"/>
                  </a:ln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5" name="Freeform 4"/>
            <p:cNvSpPr/>
            <p:nvPr/>
          </p:nvSpPr>
          <p:spPr>
            <a:xfrm>
              <a:off x="0" y="4349930"/>
              <a:ext cx="11717383" cy="2508069"/>
            </a:xfrm>
            <a:custGeom>
              <a:avLst/>
              <a:gdLst>
                <a:gd name="connsiteX0" fmla="*/ 490182 w 11717383"/>
                <a:gd name="connsiteY0" fmla="*/ 0 h 2508069"/>
                <a:gd name="connsiteX1" fmla="*/ 11227201 w 11717383"/>
                <a:gd name="connsiteY1" fmla="*/ 0 h 2508069"/>
                <a:gd name="connsiteX2" fmla="*/ 11717383 w 11717383"/>
                <a:gd name="connsiteY2" fmla="*/ 490182 h 2508069"/>
                <a:gd name="connsiteX3" fmla="*/ 11717383 w 11717383"/>
                <a:gd name="connsiteY3" fmla="*/ 2508069 h 2508069"/>
                <a:gd name="connsiteX4" fmla="*/ 0 w 11717383"/>
                <a:gd name="connsiteY4" fmla="*/ 2508069 h 2508069"/>
                <a:gd name="connsiteX5" fmla="*/ 0 w 11717383"/>
                <a:gd name="connsiteY5" fmla="*/ 490182 h 2508069"/>
                <a:gd name="connsiteX6" fmla="*/ 490182 w 11717383"/>
                <a:gd name="connsiteY6" fmla="*/ 0 h 2508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17383" h="2508069">
                  <a:moveTo>
                    <a:pt x="490182" y="0"/>
                  </a:moveTo>
                  <a:lnTo>
                    <a:pt x="11227201" y="0"/>
                  </a:lnTo>
                  <a:cubicBezTo>
                    <a:pt x="11497921" y="0"/>
                    <a:pt x="11717383" y="219462"/>
                    <a:pt x="11717383" y="490182"/>
                  </a:cubicBezTo>
                  <a:lnTo>
                    <a:pt x="11717383" y="2508069"/>
                  </a:lnTo>
                  <a:lnTo>
                    <a:pt x="0" y="2508069"/>
                  </a:lnTo>
                  <a:lnTo>
                    <a:pt x="0" y="490182"/>
                  </a:lnTo>
                  <a:cubicBezTo>
                    <a:pt x="0" y="219462"/>
                    <a:pt x="219462" y="0"/>
                    <a:pt x="490182"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sp>
        <p:nvSpPr>
          <p:cNvPr id="6" name="Picture Placeholder 2"/>
          <p:cNvSpPr>
            <a:spLocks noGrp="1"/>
          </p:cNvSpPr>
          <p:nvPr>
            <p:ph type="pic" sz="quarter" idx="10"/>
          </p:nvPr>
        </p:nvSpPr>
        <p:spPr>
          <a:xfrm>
            <a:off x="1410899" y="645621"/>
            <a:ext cx="968744" cy="968744"/>
          </a:xfrm>
          <a:prstGeom prst="ellipse">
            <a:avLst/>
          </a:prstGeom>
        </p:spPr>
        <p:txBody>
          <a:bodyPr>
            <a:normAutofit/>
          </a:bodyPr>
          <a:lstStyle>
            <a:lvl1pPr marL="0" indent="0">
              <a:buNone/>
              <a:defRPr sz="1200"/>
            </a:lvl1pPr>
          </a:lstStyle>
          <a:p>
            <a:endParaRPr lang="en-US" dirty="0"/>
          </a:p>
        </p:txBody>
      </p:sp>
    </p:spTree>
    <p:extLst>
      <p:ext uri="{BB962C8B-B14F-4D97-AF65-F5344CB8AC3E}">
        <p14:creationId xmlns:p14="http://schemas.microsoft.com/office/powerpoint/2010/main" val="29818657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Layout>
</file>

<file path=ppt/slideLayouts/slideLayout169.xml><?xml version="1.0" encoding="utf-8"?>
<p:sldLayout xmlns:a="http://schemas.openxmlformats.org/drawingml/2006/main" xmlns:r="http://schemas.openxmlformats.org/officeDocument/2006/relationships" xmlns:p="http://schemas.openxmlformats.org/presentationml/2006/main" userDrawn="1">
  <p:cSld name="35_Blank">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lvl1pPr algn="ctr">
              <a:defRPr/>
            </a:lvl1pPr>
          </a:lstStyle>
          <a:p>
            <a:r>
              <a:rPr lang="en-US" dirty="0"/>
              <a:t>Click to edit Master title style</a:t>
            </a:r>
          </a:p>
        </p:txBody>
      </p:sp>
      <p:sp>
        <p:nvSpPr>
          <p:cNvPr id="4" name="Picture Placeholder 2"/>
          <p:cNvSpPr>
            <a:spLocks noGrp="1"/>
          </p:cNvSpPr>
          <p:nvPr>
            <p:ph type="pic" sz="quarter" idx="10"/>
          </p:nvPr>
        </p:nvSpPr>
        <p:spPr>
          <a:xfrm>
            <a:off x="11411919" y="206502"/>
            <a:ext cx="504076" cy="504076"/>
          </a:xfrm>
          <a:prstGeom prst="ellipse">
            <a:avLst/>
          </a:prstGeom>
        </p:spPr>
        <p:txBody>
          <a:bodyPr>
            <a:normAutofit/>
          </a:bodyPr>
          <a:lstStyle>
            <a:lvl1pPr marL="0" indent="0">
              <a:buNone/>
              <a:defRPr sz="700"/>
            </a:lvl1pPr>
          </a:lstStyle>
          <a:p>
            <a:endParaRPr lang="en-US" dirty="0"/>
          </a:p>
        </p:txBody>
      </p:sp>
    </p:spTree>
    <p:extLst>
      <p:ext uri="{BB962C8B-B14F-4D97-AF65-F5344CB8AC3E}">
        <p14:creationId xmlns:p14="http://schemas.microsoft.com/office/powerpoint/2010/main" val="26994936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nodePh="1">
                                  <p:stCondLst>
                                    <p:cond delay="0"/>
                                  </p:stCondLst>
                                  <p:endCondLst>
                                    <p:cond evt="begin" delay="0">
                                      <p:tn val="5"/>
                                    </p:cond>
                                  </p:end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915764114"/>
      </p:ext>
    </p:extLst>
  </p:cSld>
  <p:clrMapOvr>
    <a:overrideClrMapping bg1="lt1" tx1="dk1" bg2="lt2" tx2="dk2" accent1="accent1" accent2="accent2" accent3="accent3" accent4="accent4" accent5="accent5" accent6="accent6" hlink="hlink" folHlink="folHlink"/>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userDrawn="1">
  <p:cSld name="36_Blank">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lvl1pPr algn="ctr">
              <a:defRPr/>
            </a:lvl1pPr>
          </a:lstStyle>
          <a:p>
            <a:r>
              <a:rPr lang="en-US" dirty="0"/>
              <a:t>Click to edit Master title style</a:t>
            </a:r>
          </a:p>
        </p:txBody>
      </p:sp>
      <p:sp>
        <p:nvSpPr>
          <p:cNvPr id="4" name="Picture Placeholder 2"/>
          <p:cNvSpPr>
            <a:spLocks noGrp="1"/>
          </p:cNvSpPr>
          <p:nvPr>
            <p:ph type="pic" sz="quarter" idx="10"/>
          </p:nvPr>
        </p:nvSpPr>
        <p:spPr>
          <a:xfrm>
            <a:off x="11411919" y="206502"/>
            <a:ext cx="504076" cy="504076"/>
          </a:xfrm>
          <a:prstGeom prst="ellipse">
            <a:avLst/>
          </a:prstGeom>
        </p:spPr>
        <p:txBody>
          <a:bodyPr>
            <a:normAutofit/>
          </a:bodyPr>
          <a:lstStyle>
            <a:lvl1pPr marL="0" indent="0">
              <a:buNone/>
              <a:defRPr sz="700"/>
            </a:lvl1pPr>
          </a:lstStyle>
          <a:p>
            <a:endParaRPr lang="en-US" dirty="0"/>
          </a:p>
        </p:txBody>
      </p:sp>
      <p:sp>
        <p:nvSpPr>
          <p:cNvPr id="13" name="Picture Placeholder 2"/>
          <p:cNvSpPr>
            <a:spLocks noGrp="1"/>
          </p:cNvSpPr>
          <p:nvPr>
            <p:ph type="pic" sz="quarter" idx="11"/>
          </p:nvPr>
        </p:nvSpPr>
        <p:spPr>
          <a:xfrm>
            <a:off x="7134927" y="2204627"/>
            <a:ext cx="504076" cy="504076"/>
          </a:xfrm>
          <a:prstGeom prst="ellipse">
            <a:avLst/>
          </a:prstGeom>
        </p:spPr>
        <p:txBody>
          <a:bodyPr>
            <a:normAutofit/>
          </a:bodyPr>
          <a:lstStyle>
            <a:lvl1pPr marL="0" indent="0">
              <a:buNone/>
              <a:defRPr sz="700"/>
            </a:lvl1pPr>
          </a:lstStyle>
          <a:p>
            <a:endParaRPr lang="en-US" dirty="0"/>
          </a:p>
        </p:txBody>
      </p:sp>
      <p:sp>
        <p:nvSpPr>
          <p:cNvPr id="20" name="Picture Placeholder 2"/>
          <p:cNvSpPr>
            <a:spLocks noGrp="1"/>
          </p:cNvSpPr>
          <p:nvPr>
            <p:ph type="pic" sz="quarter" idx="12"/>
          </p:nvPr>
        </p:nvSpPr>
        <p:spPr>
          <a:xfrm>
            <a:off x="10529985" y="3665127"/>
            <a:ext cx="504076" cy="504076"/>
          </a:xfrm>
          <a:prstGeom prst="ellipse">
            <a:avLst/>
          </a:prstGeom>
        </p:spPr>
        <p:txBody>
          <a:bodyPr>
            <a:normAutofit/>
          </a:bodyPr>
          <a:lstStyle>
            <a:lvl1pPr marL="0" indent="0">
              <a:buNone/>
              <a:defRPr sz="700"/>
            </a:lvl1pPr>
          </a:lstStyle>
          <a:p>
            <a:endParaRPr lang="en-US" dirty="0"/>
          </a:p>
        </p:txBody>
      </p:sp>
      <p:sp>
        <p:nvSpPr>
          <p:cNvPr id="24" name="Picture Placeholder 2"/>
          <p:cNvSpPr>
            <a:spLocks noGrp="1"/>
          </p:cNvSpPr>
          <p:nvPr>
            <p:ph type="pic" sz="quarter" idx="13"/>
          </p:nvPr>
        </p:nvSpPr>
        <p:spPr>
          <a:xfrm>
            <a:off x="7134927" y="5194570"/>
            <a:ext cx="504076" cy="504076"/>
          </a:xfrm>
          <a:prstGeom prst="ellipse">
            <a:avLst/>
          </a:prstGeom>
        </p:spPr>
        <p:txBody>
          <a:bodyPr>
            <a:normAutofit/>
          </a:bodyPr>
          <a:lstStyle>
            <a:lvl1pPr marL="0" indent="0">
              <a:buNone/>
              <a:defRPr sz="700"/>
            </a:lvl1pPr>
          </a:lstStyle>
          <a:p>
            <a:endParaRPr lang="en-US" dirty="0"/>
          </a:p>
        </p:txBody>
      </p:sp>
    </p:spTree>
    <p:extLst>
      <p:ext uri="{BB962C8B-B14F-4D97-AF65-F5344CB8AC3E}">
        <p14:creationId xmlns:p14="http://schemas.microsoft.com/office/powerpoint/2010/main" val="241108840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nodePh="1">
                                  <p:stCondLst>
                                    <p:cond delay="0"/>
                                  </p:stCondLst>
                                  <p:endCondLst>
                                    <p:cond evt="begin" delay="0">
                                      <p:tn val="5"/>
                                    </p:cond>
                                  </p:end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grpId="0" nodeType="withEffect" nodePh="1">
                                  <p:stCondLst>
                                    <p:cond delay="0"/>
                                  </p:stCondLst>
                                  <p:endCondLst>
                                    <p:cond evt="begin" delay="0">
                                      <p:tn val="10"/>
                                    </p:cond>
                                  </p:end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par>
                                <p:cTn id="15" presetID="53" presetClass="entr" presetSubtype="16" fill="hold" grpId="0" nodeType="withEffect" nodePh="1">
                                  <p:stCondLst>
                                    <p:cond delay="0"/>
                                  </p:stCondLst>
                                  <p:endCondLst>
                                    <p:cond evt="begin" delay="0">
                                      <p:tn val="15"/>
                                    </p:cond>
                                  </p:endCondLst>
                                  <p:childTnLst>
                                    <p:set>
                                      <p:cBhvr>
                                        <p:cTn id="16" dur="1" fill="hold">
                                          <p:stCondLst>
                                            <p:cond delay="0"/>
                                          </p:stCondLst>
                                        </p:cTn>
                                        <p:tgtEl>
                                          <p:spTgt spid="20"/>
                                        </p:tgtEl>
                                        <p:attrNameLst>
                                          <p:attrName>style.visibility</p:attrName>
                                        </p:attrNameLst>
                                      </p:cBhvr>
                                      <p:to>
                                        <p:strVal val="visible"/>
                                      </p:to>
                                    </p:set>
                                    <p:anim calcmode="lin" valueType="num">
                                      <p:cBhvr>
                                        <p:cTn id="17" dur="500" fill="hold"/>
                                        <p:tgtEl>
                                          <p:spTgt spid="20"/>
                                        </p:tgtEl>
                                        <p:attrNameLst>
                                          <p:attrName>ppt_w</p:attrName>
                                        </p:attrNameLst>
                                      </p:cBhvr>
                                      <p:tavLst>
                                        <p:tav tm="0">
                                          <p:val>
                                            <p:fltVal val="0"/>
                                          </p:val>
                                        </p:tav>
                                        <p:tav tm="100000">
                                          <p:val>
                                            <p:strVal val="#ppt_w"/>
                                          </p:val>
                                        </p:tav>
                                      </p:tavLst>
                                    </p:anim>
                                    <p:anim calcmode="lin" valueType="num">
                                      <p:cBhvr>
                                        <p:cTn id="18" dur="500" fill="hold"/>
                                        <p:tgtEl>
                                          <p:spTgt spid="20"/>
                                        </p:tgtEl>
                                        <p:attrNameLst>
                                          <p:attrName>ppt_h</p:attrName>
                                        </p:attrNameLst>
                                      </p:cBhvr>
                                      <p:tavLst>
                                        <p:tav tm="0">
                                          <p:val>
                                            <p:fltVal val="0"/>
                                          </p:val>
                                        </p:tav>
                                        <p:tav tm="100000">
                                          <p:val>
                                            <p:strVal val="#ppt_h"/>
                                          </p:val>
                                        </p:tav>
                                      </p:tavLst>
                                    </p:anim>
                                    <p:animEffect transition="in" filter="fade">
                                      <p:cBhvr>
                                        <p:cTn id="19" dur="500"/>
                                        <p:tgtEl>
                                          <p:spTgt spid="20"/>
                                        </p:tgtEl>
                                      </p:cBhvr>
                                    </p:animEffect>
                                  </p:childTnLst>
                                </p:cTn>
                              </p:par>
                              <p:par>
                                <p:cTn id="20" presetID="53" presetClass="entr" presetSubtype="16" fill="hold" grpId="0" nodeType="withEffect" nodePh="1">
                                  <p:stCondLst>
                                    <p:cond delay="0"/>
                                  </p:stCondLst>
                                  <p:endCondLst>
                                    <p:cond evt="begin" delay="0">
                                      <p:tn val="20"/>
                                    </p:cond>
                                  </p:endCondLst>
                                  <p:childTnLst>
                                    <p:set>
                                      <p:cBhvr>
                                        <p:cTn id="21" dur="1" fill="hold">
                                          <p:stCondLst>
                                            <p:cond delay="0"/>
                                          </p:stCondLst>
                                        </p:cTn>
                                        <p:tgtEl>
                                          <p:spTgt spid="24"/>
                                        </p:tgtEl>
                                        <p:attrNameLst>
                                          <p:attrName>style.visibility</p:attrName>
                                        </p:attrNameLst>
                                      </p:cBhvr>
                                      <p:to>
                                        <p:strVal val="visible"/>
                                      </p:to>
                                    </p:set>
                                    <p:anim calcmode="lin" valueType="num">
                                      <p:cBhvr>
                                        <p:cTn id="22" dur="500" fill="hold"/>
                                        <p:tgtEl>
                                          <p:spTgt spid="24"/>
                                        </p:tgtEl>
                                        <p:attrNameLst>
                                          <p:attrName>ppt_w</p:attrName>
                                        </p:attrNameLst>
                                      </p:cBhvr>
                                      <p:tavLst>
                                        <p:tav tm="0">
                                          <p:val>
                                            <p:fltVal val="0"/>
                                          </p:val>
                                        </p:tav>
                                        <p:tav tm="100000">
                                          <p:val>
                                            <p:strVal val="#ppt_w"/>
                                          </p:val>
                                        </p:tav>
                                      </p:tavLst>
                                    </p:anim>
                                    <p:anim calcmode="lin" valueType="num">
                                      <p:cBhvr>
                                        <p:cTn id="23" dur="500" fill="hold"/>
                                        <p:tgtEl>
                                          <p:spTgt spid="24"/>
                                        </p:tgtEl>
                                        <p:attrNameLst>
                                          <p:attrName>ppt_h</p:attrName>
                                        </p:attrNameLst>
                                      </p:cBhvr>
                                      <p:tavLst>
                                        <p:tav tm="0">
                                          <p:val>
                                            <p:fltVal val="0"/>
                                          </p:val>
                                        </p:tav>
                                        <p:tav tm="100000">
                                          <p:val>
                                            <p:strVal val="#ppt_h"/>
                                          </p:val>
                                        </p:tav>
                                      </p:tavLst>
                                    </p:anim>
                                    <p:animEffect transition="in" filter="fade">
                                      <p:cBhvr>
                                        <p:cTn id="24"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3" grpId="0"/>
      <p:bldP spid="20" grpId="0"/>
      <p:bldP spid="24" grpId="0"/>
    </p:bldLst>
  </p:timing>
</p:sldLayout>
</file>

<file path=ppt/slideLayouts/slideLayout171.xml><?xml version="1.0" encoding="utf-8"?>
<p:sldLayout xmlns:a="http://schemas.openxmlformats.org/drawingml/2006/main" xmlns:r="http://schemas.openxmlformats.org/officeDocument/2006/relationships" xmlns:p="http://schemas.openxmlformats.org/presentationml/2006/main" userDrawn="1">
  <p:cSld name="37_Blank">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lvl1pPr algn="ctr">
              <a:defRPr/>
            </a:lvl1pPr>
          </a:lstStyle>
          <a:p>
            <a:r>
              <a:rPr lang="en-US" dirty="0"/>
              <a:t>Click to edit Master title style</a:t>
            </a:r>
          </a:p>
        </p:txBody>
      </p:sp>
      <p:sp>
        <p:nvSpPr>
          <p:cNvPr id="4" name="Picture Placeholder 2"/>
          <p:cNvSpPr>
            <a:spLocks noGrp="1"/>
          </p:cNvSpPr>
          <p:nvPr>
            <p:ph type="pic" sz="quarter" idx="10"/>
          </p:nvPr>
        </p:nvSpPr>
        <p:spPr>
          <a:xfrm>
            <a:off x="11411919" y="206502"/>
            <a:ext cx="504076" cy="504076"/>
          </a:xfrm>
          <a:prstGeom prst="ellipse">
            <a:avLst/>
          </a:prstGeom>
        </p:spPr>
        <p:txBody>
          <a:bodyPr>
            <a:normAutofit/>
          </a:bodyPr>
          <a:lstStyle>
            <a:lvl1pPr marL="0" indent="0">
              <a:buNone/>
              <a:defRPr sz="700"/>
            </a:lvl1pPr>
          </a:lstStyle>
          <a:p>
            <a:endParaRPr lang="en-US" dirty="0"/>
          </a:p>
        </p:txBody>
      </p:sp>
      <p:sp>
        <p:nvSpPr>
          <p:cNvPr id="6" name="Picture Placeholder 2"/>
          <p:cNvSpPr>
            <a:spLocks noGrp="1"/>
          </p:cNvSpPr>
          <p:nvPr>
            <p:ph type="pic" sz="quarter" idx="11"/>
          </p:nvPr>
        </p:nvSpPr>
        <p:spPr>
          <a:xfrm>
            <a:off x="839787" y="1631890"/>
            <a:ext cx="627217" cy="627217"/>
          </a:xfrm>
          <a:prstGeom prst="ellipse">
            <a:avLst/>
          </a:prstGeom>
        </p:spPr>
        <p:txBody>
          <a:bodyPr>
            <a:normAutofit/>
          </a:bodyPr>
          <a:lstStyle>
            <a:lvl1pPr marL="0" indent="0">
              <a:buNone/>
              <a:defRPr sz="700"/>
            </a:lvl1pPr>
          </a:lstStyle>
          <a:p>
            <a:endParaRPr lang="en-US" dirty="0"/>
          </a:p>
        </p:txBody>
      </p:sp>
      <p:sp>
        <p:nvSpPr>
          <p:cNvPr id="7" name="Picture Placeholder 2"/>
          <p:cNvSpPr>
            <a:spLocks noGrp="1"/>
          </p:cNvSpPr>
          <p:nvPr>
            <p:ph type="pic" sz="quarter" idx="12"/>
          </p:nvPr>
        </p:nvSpPr>
        <p:spPr>
          <a:xfrm>
            <a:off x="839787" y="2488019"/>
            <a:ext cx="627217" cy="627217"/>
          </a:xfrm>
          <a:prstGeom prst="ellipse">
            <a:avLst/>
          </a:prstGeom>
        </p:spPr>
        <p:txBody>
          <a:bodyPr>
            <a:normAutofit/>
          </a:bodyPr>
          <a:lstStyle>
            <a:lvl1pPr marL="0" indent="0">
              <a:buNone/>
              <a:defRPr sz="700"/>
            </a:lvl1pPr>
          </a:lstStyle>
          <a:p>
            <a:endParaRPr lang="en-US" dirty="0"/>
          </a:p>
        </p:txBody>
      </p:sp>
      <p:sp>
        <p:nvSpPr>
          <p:cNvPr id="8" name="Picture Placeholder 2"/>
          <p:cNvSpPr>
            <a:spLocks noGrp="1"/>
          </p:cNvSpPr>
          <p:nvPr>
            <p:ph type="pic" sz="quarter" idx="13"/>
          </p:nvPr>
        </p:nvSpPr>
        <p:spPr>
          <a:xfrm>
            <a:off x="839787" y="3344148"/>
            <a:ext cx="627217" cy="627217"/>
          </a:xfrm>
          <a:prstGeom prst="ellipse">
            <a:avLst/>
          </a:prstGeom>
        </p:spPr>
        <p:txBody>
          <a:bodyPr>
            <a:normAutofit/>
          </a:bodyPr>
          <a:lstStyle>
            <a:lvl1pPr marL="0" indent="0">
              <a:buNone/>
              <a:defRPr sz="700"/>
            </a:lvl1pPr>
          </a:lstStyle>
          <a:p>
            <a:endParaRPr lang="en-US" dirty="0"/>
          </a:p>
        </p:txBody>
      </p:sp>
      <p:sp>
        <p:nvSpPr>
          <p:cNvPr id="9" name="Picture Placeholder 2"/>
          <p:cNvSpPr>
            <a:spLocks noGrp="1"/>
          </p:cNvSpPr>
          <p:nvPr>
            <p:ph type="pic" sz="quarter" idx="14"/>
          </p:nvPr>
        </p:nvSpPr>
        <p:spPr>
          <a:xfrm>
            <a:off x="839787" y="4200276"/>
            <a:ext cx="627217" cy="627217"/>
          </a:xfrm>
          <a:prstGeom prst="ellipse">
            <a:avLst/>
          </a:prstGeom>
        </p:spPr>
        <p:txBody>
          <a:bodyPr>
            <a:normAutofit/>
          </a:bodyPr>
          <a:lstStyle>
            <a:lvl1pPr marL="0" indent="0">
              <a:buNone/>
              <a:defRPr sz="700"/>
            </a:lvl1pPr>
          </a:lstStyle>
          <a:p>
            <a:endParaRPr lang="en-US" dirty="0"/>
          </a:p>
        </p:txBody>
      </p:sp>
    </p:spTree>
    <p:extLst>
      <p:ext uri="{BB962C8B-B14F-4D97-AF65-F5344CB8AC3E}">
        <p14:creationId xmlns:p14="http://schemas.microsoft.com/office/powerpoint/2010/main" val="357430085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nodePh="1">
                                  <p:stCondLst>
                                    <p:cond delay="0"/>
                                  </p:stCondLst>
                                  <p:endCondLst>
                                    <p:cond evt="begin" delay="0">
                                      <p:tn val="5"/>
                                    </p:cond>
                                  </p:end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grpId="0" nodeType="withEffect" nodePh="1">
                                  <p:stCondLst>
                                    <p:cond delay="0"/>
                                  </p:stCondLst>
                                  <p:endCondLst>
                                    <p:cond evt="begin" delay="0">
                                      <p:tn val="10"/>
                                    </p:cond>
                                  </p:end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par>
                                <p:cTn id="15" presetID="53" presetClass="entr" presetSubtype="16" fill="hold" grpId="0" nodeType="withEffect" nodePh="1">
                                  <p:stCondLst>
                                    <p:cond delay="0"/>
                                  </p:stCondLst>
                                  <p:endCondLst>
                                    <p:cond evt="begin" delay="0">
                                      <p:tn val="15"/>
                                    </p:cond>
                                  </p:end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par>
                                <p:cTn id="20" presetID="53" presetClass="entr" presetSubtype="16" fill="hold" grpId="0" nodeType="withEffect" nodePh="1">
                                  <p:stCondLst>
                                    <p:cond delay="0"/>
                                  </p:stCondLst>
                                  <p:endCondLst>
                                    <p:cond evt="begin" delay="0">
                                      <p:tn val="20"/>
                                    </p:cond>
                                  </p:endCondLst>
                                  <p:childTnLst>
                                    <p:set>
                                      <p:cBhvr>
                                        <p:cTn id="21" dur="1" fill="hold">
                                          <p:stCondLst>
                                            <p:cond delay="0"/>
                                          </p:stCondLst>
                                        </p:cTn>
                                        <p:tgtEl>
                                          <p:spTgt spid="8"/>
                                        </p:tgtEl>
                                        <p:attrNameLst>
                                          <p:attrName>style.visibility</p:attrName>
                                        </p:attrNameLst>
                                      </p:cBhvr>
                                      <p:to>
                                        <p:strVal val="visible"/>
                                      </p:to>
                                    </p:set>
                                    <p:anim calcmode="lin" valueType="num">
                                      <p:cBhvr>
                                        <p:cTn id="22" dur="500" fill="hold"/>
                                        <p:tgtEl>
                                          <p:spTgt spid="8"/>
                                        </p:tgtEl>
                                        <p:attrNameLst>
                                          <p:attrName>ppt_w</p:attrName>
                                        </p:attrNameLst>
                                      </p:cBhvr>
                                      <p:tavLst>
                                        <p:tav tm="0">
                                          <p:val>
                                            <p:fltVal val="0"/>
                                          </p:val>
                                        </p:tav>
                                        <p:tav tm="100000">
                                          <p:val>
                                            <p:strVal val="#ppt_w"/>
                                          </p:val>
                                        </p:tav>
                                      </p:tavLst>
                                    </p:anim>
                                    <p:anim calcmode="lin" valueType="num">
                                      <p:cBhvr>
                                        <p:cTn id="23" dur="500" fill="hold"/>
                                        <p:tgtEl>
                                          <p:spTgt spid="8"/>
                                        </p:tgtEl>
                                        <p:attrNameLst>
                                          <p:attrName>ppt_h</p:attrName>
                                        </p:attrNameLst>
                                      </p:cBhvr>
                                      <p:tavLst>
                                        <p:tav tm="0">
                                          <p:val>
                                            <p:fltVal val="0"/>
                                          </p:val>
                                        </p:tav>
                                        <p:tav tm="100000">
                                          <p:val>
                                            <p:strVal val="#ppt_h"/>
                                          </p:val>
                                        </p:tav>
                                      </p:tavLst>
                                    </p:anim>
                                    <p:animEffect transition="in" filter="fade">
                                      <p:cBhvr>
                                        <p:cTn id="24" dur="500"/>
                                        <p:tgtEl>
                                          <p:spTgt spid="8"/>
                                        </p:tgtEl>
                                      </p:cBhvr>
                                    </p:animEffect>
                                  </p:childTnLst>
                                </p:cTn>
                              </p:par>
                              <p:par>
                                <p:cTn id="25" presetID="53" presetClass="entr" presetSubtype="16" fill="hold" grpId="0" nodeType="withEffect" nodePh="1">
                                  <p:stCondLst>
                                    <p:cond delay="0"/>
                                  </p:stCondLst>
                                  <p:endCondLst>
                                    <p:cond evt="begin" delay="0">
                                      <p:tn val="25"/>
                                    </p:cond>
                                  </p:endCondLst>
                                  <p:childTnLst>
                                    <p:set>
                                      <p:cBhvr>
                                        <p:cTn id="26" dur="1" fill="hold">
                                          <p:stCondLst>
                                            <p:cond delay="0"/>
                                          </p:stCondLst>
                                        </p:cTn>
                                        <p:tgtEl>
                                          <p:spTgt spid="9"/>
                                        </p:tgtEl>
                                        <p:attrNameLst>
                                          <p:attrName>style.visibility</p:attrName>
                                        </p:attrNameLst>
                                      </p:cBhvr>
                                      <p:to>
                                        <p:strVal val="visible"/>
                                      </p:to>
                                    </p:set>
                                    <p:anim calcmode="lin" valueType="num">
                                      <p:cBhvr>
                                        <p:cTn id="27" dur="500" fill="hold"/>
                                        <p:tgtEl>
                                          <p:spTgt spid="9"/>
                                        </p:tgtEl>
                                        <p:attrNameLst>
                                          <p:attrName>ppt_w</p:attrName>
                                        </p:attrNameLst>
                                      </p:cBhvr>
                                      <p:tavLst>
                                        <p:tav tm="0">
                                          <p:val>
                                            <p:fltVal val="0"/>
                                          </p:val>
                                        </p:tav>
                                        <p:tav tm="100000">
                                          <p:val>
                                            <p:strVal val="#ppt_w"/>
                                          </p:val>
                                        </p:tav>
                                      </p:tavLst>
                                    </p:anim>
                                    <p:anim calcmode="lin" valueType="num">
                                      <p:cBhvr>
                                        <p:cTn id="28" dur="500" fill="hold"/>
                                        <p:tgtEl>
                                          <p:spTgt spid="9"/>
                                        </p:tgtEl>
                                        <p:attrNameLst>
                                          <p:attrName>ppt_h</p:attrName>
                                        </p:attrNameLst>
                                      </p:cBhvr>
                                      <p:tavLst>
                                        <p:tav tm="0">
                                          <p:val>
                                            <p:fltVal val="0"/>
                                          </p:val>
                                        </p:tav>
                                        <p:tav tm="100000">
                                          <p:val>
                                            <p:strVal val="#ppt_h"/>
                                          </p:val>
                                        </p:tav>
                                      </p:tavLst>
                                    </p:anim>
                                    <p:animEffect transition="in" filter="fade">
                                      <p:cBhvr>
                                        <p:cTn id="2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P spid="8" grpId="0"/>
      <p:bldP spid="9" grpId="0"/>
    </p:bldLst>
  </p:timing>
</p:sldLayout>
</file>

<file path=ppt/slideLayouts/slideLayout172.xml><?xml version="1.0" encoding="utf-8"?>
<p:sldLayout xmlns:a="http://schemas.openxmlformats.org/drawingml/2006/main" xmlns:r="http://schemas.openxmlformats.org/officeDocument/2006/relationships" xmlns:p="http://schemas.openxmlformats.org/presentationml/2006/main" userDrawn="1">
  <p:cSld name="68_Title Only">
    <p:spTree>
      <p:nvGrpSpPr>
        <p:cNvPr id="1" name=""/>
        <p:cNvGrpSpPr/>
        <p:nvPr/>
      </p:nvGrpSpPr>
      <p:grpSpPr>
        <a:xfrm>
          <a:off x="0" y="0"/>
          <a:ext cx="0" cy="0"/>
          <a:chOff x="0" y="0"/>
          <a:chExt cx="0" cy="0"/>
        </a:xfrm>
      </p:grpSpPr>
      <p:grpSp>
        <p:nvGrpSpPr>
          <p:cNvPr id="2" name="Group 1"/>
          <p:cNvGrpSpPr/>
          <p:nvPr userDrawn="1"/>
        </p:nvGrpSpPr>
        <p:grpSpPr>
          <a:xfrm flipH="1">
            <a:off x="0" y="0"/>
            <a:ext cx="12191999" cy="6858000"/>
            <a:chOff x="0" y="0"/>
            <a:chExt cx="12191999" cy="6858000"/>
          </a:xfrm>
        </p:grpSpPr>
        <p:sp>
          <p:nvSpPr>
            <p:cNvPr id="4" name="Rectangle 3"/>
            <p:cNvSpPr/>
            <p:nvPr userDrawn="1"/>
          </p:nvSpPr>
          <p:spPr>
            <a:xfrm>
              <a:off x="0" y="0"/>
              <a:ext cx="227850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5" name="Freeform 20"/>
            <p:cNvSpPr>
              <a:spLocks/>
            </p:cNvSpPr>
            <p:nvPr userDrawn="1"/>
          </p:nvSpPr>
          <p:spPr bwMode="auto">
            <a:xfrm>
              <a:off x="1064302" y="0"/>
              <a:ext cx="11127697" cy="6858000"/>
            </a:xfrm>
            <a:prstGeom prst="roundRect">
              <a:avLst>
                <a:gd name="adj" fmla="val 6325"/>
              </a:avLst>
            </a:prstGeom>
            <a:solidFill>
              <a:schemeClr val="bg1"/>
            </a:solidFill>
            <a:ln w="12700" cap="rnd">
              <a:noFill/>
            </a:ln>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sp>
        <p:nvSpPr>
          <p:cNvPr id="91" name="Picture Placeholder 2"/>
          <p:cNvSpPr>
            <a:spLocks noGrp="1"/>
          </p:cNvSpPr>
          <p:nvPr>
            <p:ph type="pic" sz="quarter" idx="18"/>
          </p:nvPr>
        </p:nvSpPr>
        <p:spPr>
          <a:xfrm>
            <a:off x="9913493" y="407025"/>
            <a:ext cx="764361" cy="764361"/>
          </a:xfrm>
          <a:prstGeom prst="ellipse">
            <a:avLst/>
          </a:prstGeom>
        </p:spPr>
        <p:txBody>
          <a:bodyPr>
            <a:normAutofit/>
          </a:bodyPr>
          <a:lstStyle>
            <a:lvl1pPr marL="0" indent="0">
              <a:buNone/>
              <a:defRPr sz="800"/>
            </a:lvl1pPr>
          </a:lstStyle>
          <a:p>
            <a:endParaRPr lang="en-US" dirty="0"/>
          </a:p>
        </p:txBody>
      </p:sp>
    </p:spTree>
    <p:extLst>
      <p:ext uri="{BB962C8B-B14F-4D97-AF65-F5344CB8AC3E}">
        <p14:creationId xmlns:p14="http://schemas.microsoft.com/office/powerpoint/2010/main" val="242237491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nodePh="1">
                                  <p:stCondLst>
                                    <p:cond delay="0"/>
                                  </p:stCondLst>
                                  <p:endCondLst>
                                    <p:cond evt="begin" delay="0">
                                      <p:tn val="5"/>
                                    </p:cond>
                                  </p:endCondLst>
                                  <p:childTnLst>
                                    <p:set>
                                      <p:cBhvr>
                                        <p:cTn id="6" dur="1" fill="hold">
                                          <p:stCondLst>
                                            <p:cond delay="0"/>
                                          </p:stCondLst>
                                        </p:cTn>
                                        <p:tgtEl>
                                          <p:spTgt spid="91"/>
                                        </p:tgtEl>
                                        <p:attrNameLst>
                                          <p:attrName>style.visibility</p:attrName>
                                        </p:attrNameLst>
                                      </p:cBhvr>
                                      <p:to>
                                        <p:strVal val="visible"/>
                                      </p:to>
                                    </p:set>
                                    <p:anim calcmode="lin" valueType="num">
                                      <p:cBhvr>
                                        <p:cTn id="7" dur="500" fill="hold"/>
                                        <p:tgtEl>
                                          <p:spTgt spid="91"/>
                                        </p:tgtEl>
                                        <p:attrNameLst>
                                          <p:attrName>ppt_w</p:attrName>
                                        </p:attrNameLst>
                                      </p:cBhvr>
                                      <p:tavLst>
                                        <p:tav tm="0">
                                          <p:val>
                                            <p:fltVal val="0"/>
                                          </p:val>
                                        </p:tav>
                                        <p:tav tm="100000">
                                          <p:val>
                                            <p:strVal val="#ppt_w"/>
                                          </p:val>
                                        </p:tav>
                                      </p:tavLst>
                                    </p:anim>
                                    <p:anim calcmode="lin" valueType="num">
                                      <p:cBhvr>
                                        <p:cTn id="8" dur="500" fill="hold"/>
                                        <p:tgtEl>
                                          <p:spTgt spid="91"/>
                                        </p:tgtEl>
                                        <p:attrNameLst>
                                          <p:attrName>ppt_h</p:attrName>
                                        </p:attrNameLst>
                                      </p:cBhvr>
                                      <p:tavLst>
                                        <p:tav tm="0">
                                          <p:val>
                                            <p:fltVal val="0"/>
                                          </p:val>
                                        </p:tav>
                                        <p:tav tm="100000">
                                          <p:val>
                                            <p:strVal val="#ppt_h"/>
                                          </p:val>
                                        </p:tav>
                                      </p:tavLst>
                                    </p:anim>
                                    <p:animEffect transition="in" filter="fade">
                                      <p:cBhvr>
                                        <p:cTn id="9" dur="500"/>
                                        <p:tgtEl>
                                          <p:spTgt spid="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 grpId="0"/>
    </p:bldLst>
  </p:timing>
</p:sldLayout>
</file>

<file path=ppt/slideLayouts/slideLayout173.xml><?xml version="1.0" encoding="utf-8"?>
<p:sldLayout xmlns:a="http://schemas.openxmlformats.org/drawingml/2006/main" xmlns:r="http://schemas.openxmlformats.org/officeDocument/2006/relationships" xmlns:p="http://schemas.openxmlformats.org/presentationml/2006/main" userDrawn="1">
  <p:cSld name="69_Title Only">
    <p:spTree>
      <p:nvGrpSpPr>
        <p:cNvPr id="1" name=""/>
        <p:cNvGrpSpPr/>
        <p:nvPr/>
      </p:nvGrpSpPr>
      <p:grpSpPr>
        <a:xfrm>
          <a:off x="0" y="0"/>
          <a:ext cx="0" cy="0"/>
          <a:chOff x="0" y="0"/>
          <a:chExt cx="0" cy="0"/>
        </a:xfrm>
      </p:grpSpPr>
      <p:sp>
        <p:nvSpPr>
          <p:cNvPr id="4" name="Rectangle 3"/>
          <p:cNvSpPr/>
          <p:nvPr userDrawn="1"/>
        </p:nvSpPr>
        <p:spPr>
          <a:xfrm>
            <a:off x="0" y="0"/>
            <a:ext cx="227850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5" name="Freeform 20"/>
          <p:cNvSpPr>
            <a:spLocks/>
          </p:cNvSpPr>
          <p:nvPr userDrawn="1"/>
        </p:nvSpPr>
        <p:spPr bwMode="auto">
          <a:xfrm>
            <a:off x="1064302" y="0"/>
            <a:ext cx="11127697" cy="6858000"/>
          </a:xfrm>
          <a:prstGeom prst="roundRect">
            <a:avLst>
              <a:gd name="adj" fmla="val 6325"/>
            </a:avLst>
          </a:prstGeom>
          <a:solidFill>
            <a:schemeClr val="bg1"/>
          </a:solidFill>
          <a:ln w="12700" cap="rnd">
            <a:noFill/>
          </a:ln>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 name="Picture Placeholder 2"/>
          <p:cNvSpPr>
            <a:spLocks noGrp="1"/>
          </p:cNvSpPr>
          <p:nvPr>
            <p:ph type="pic" sz="quarter" idx="13"/>
          </p:nvPr>
        </p:nvSpPr>
        <p:spPr>
          <a:xfrm>
            <a:off x="2278505" y="1532214"/>
            <a:ext cx="1233268" cy="1233268"/>
          </a:xfrm>
          <a:prstGeom prst="ellipse">
            <a:avLst/>
          </a:prstGeom>
        </p:spPr>
        <p:txBody>
          <a:bodyPr>
            <a:normAutofit/>
          </a:bodyPr>
          <a:lstStyle>
            <a:lvl1pPr marL="0" indent="0">
              <a:buNone/>
              <a:defRPr sz="1100"/>
            </a:lvl1pPr>
          </a:lstStyle>
          <a:p>
            <a:endParaRPr lang="en-US" dirty="0"/>
          </a:p>
        </p:txBody>
      </p:sp>
      <p:sp>
        <p:nvSpPr>
          <p:cNvPr id="11" name="Picture Placeholder 2"/>
          <p:cNvSpPr>
            <a:spLocks noGrp="1"/>
          </p:cNvSpPr>
          <p:nvPr>
            <p:ph type="pic" sz="quarter" idx="14"/>
          </p:nvPr>
        </p:nvSpPr>
        <p:spPr>
          <a:xfrm>
            <a:off x="1706154" y="4583965"/>
            <a:ext cx="460633" cy="460633"/>
          </a:xfrm>
          <a:prstGeom prst="ellipse">
            <a:avLst/>
          </a:prstGeom>
        </p:spPr>
        <p:txBody>
          <a:bodyPr>
            <a:normAutofit/>
          </a:bodyPr>
          <a:lstStyle>
            <a:lvl1pPr marL="0" indent="0">
              <a:buNone/>
              <a:defRPr sz="800"/>
            </a:lvl1pPr>
          </a:lstStyle>
          <a:p>
            <a:endParaRPr lang="en-US" dirty="0"/>
          </a:p>
        </p:txBody>
      </p:sp>
      <p:sp>
        <p:nvSpPr>
          <p:cNvPr id="12" name="Picture Placeholder 2"/>
          <p:cNvSpPr>
            <a:spLocks noGrp="1"/>
          </p:cNvSpPr>
          <p:nvPr>
            <p:ph type="pic" sz="quarter" idx="15"/>
          </p:nvPr>
        </p:nvSpPr>
        <p:spPr>
          <a:xfrm>
            <a:off x="1706154" y="5222943"/>
            <a:ext cx="460633" cy="460633"/>
          </a:xfrm>
          <a:prstGeom prst="ellipse">
            <a:avLst/>
          </a:prstGeom>
        </p:spPr>
        <p:txBody>
          <a:bodyPr>
            <a:normAutofit/>
          </a:bodyPr>
          <a:lstStyle>
            <a:lvl1pPr marL="0" indent="0">
              <a:buNone/>
              <a:defRPr sz="800"/>
            </a:lvl1pPr>
          </a:lstStyle>
          <a:p>
            <a:endParaRPr lang="en-US" dirty="0"/>
          </a:p>
        </p:txBody>
      </p:sp>
      <p:sp>
        <p:nvSpPr>
          <p:cNvPr id="13" name="Picture Placeholder 2"/>
          <p:cNvSpPr>
            <a:spLocks noGrp="1"/>
          </p:cNvSpPr>
          <p:nvPr>
            <p:ph type="pic" sz="quarter" idx="16"/>
          </p:nvPr>
        </p:nvSpPr>
        <p:spPr>
          <a:xfrm>
            <a:off x="1706154" y="5850905"/>
            <a:ext cx="460633" cy="460633"/>
          </a:xfrm>
          <a:prstGeom prst="ellipse">
            <a:avLst/>
          </a:prstGeom>
        </p:spPr>
        <p:txBody>
          <a:bodyPr>
            <a:normAutofit/>
          </a:bodyPr>
          <a:lstStyle>
            <a:lvl1pPr marL="0" indent="0">
              <a:buNone/>
              <a:defRPr sz="800"/>
            </a:lvl1pPr>
          </a:lstStyle>
          <a:p>
            <a:endParaRPr lang="en-US" dirty="0"/>
          </a:p>
        </p:txBody>
      </p:sp>
    </p:spTree>
    <p:extLst>
      <p:ext uri="{BB962C8B-B14F-4D97-AF65-F5344CB8AC3E}">
        <p14:creationId xmlns:p14="http://schemas.microsoft.com/office/powerpoint/2010/main" val="214526706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nodePh="1">
                                  <p:stCondLst>
                                    <p:cond delay="0"/>
                                  </p:stCondLst>
                                  <p:endCondLst>
                                    <p:cond evt="begin" delay="0">
                                      <p:tn val="5"/>
                                    </p:cond>
                                  </p:end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grpId="0" nodeType="withEffect" nodePh="1">
                                  <p:stCondLst>
                                    <p:cond delay="0"/>
                                  </p:stCondLst>
                                  <p:endCondLst>
                                    <p:cond evt="begin" delay="0">
                                      <p:tn val="10"/>
                                    </p:cond>
                                  </p:end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par>
                                <p:cTn id="15" presetID="53" presetClass="entr" presetSubtype="16" fill="hold" grpId="0" nodeType="withEffect" nodePh="1">
                                  <p:stCondLst>
                                    <p:cond delay="0"/>
                                  </p:stCondLst>
                                  <p:endCondLst>
                                    <p:cond evt="begin" delay="0">
                                      <p:tn val="15"/>
                                    </p:cond>
                                  </p:endCondLst>
                                  <p:childTnLst>
                                    <p:set>
                                      <p:cBhvr>
                                        <p:cTn id="16" dur="1" fill="hold">
                                          <p:stCondLst>
                                            <p:cond delay="0"/>
                                          </p:stCondLst>
                                        </p:cTn>
                                        <p:tgtEl>
                                          <p:spTgt spid="12"/>
                                        </p:tgtEl>
                                        <p:attrNameLst>
                                          <p:attrName>style.visibility</p:attrName>
                                        </p:attrNameLst>
                                      </p:cBhvr>
                                      <p:to>
                                        <p:strVal val="visible"/>
                                      </p:to>
                                    </p:set>
                                    <p:anim calcmode="lin" valueType="num">
                                      <p:cBhvr>
                                        <p:cTn id="17" dur="500" fill="hold"/>
                                        <p:tgtEl>
                                          <p:spTgt spid="12"/>
                                        </p:tgtEl>
                                        <p:attrNameLst>
                                          <p:attrName>ppt_w</p:attrName>
                                        </p:attrNameLst>
                                      </p:cBhvr>
                                      <p:tavLst>
                                        <p:tav tm="0">
                                          <p:val>
                                            <p:fltVal val="0"/>
                                          </p:val>
                                        </p:tav>
                                        <p:tav tm="100000">
                                          <p:val>
                                            <p:strVal val="#ppt_w"/>
                                          </p:val>
                                        </p:tav>
                                      </p:tavLst>
                                    </p:anim>
                                    <p:anim calcmode="lin" valueType="num">
                                      <p:cBhvr>
                                        <p:cTn id="18" dur="500" fill="hold"/>
                                        <p:tgtEl>
                                          <p:spTgt spid="12"/>
                                        </p:tgtEl>
                                        <p:attrNameLst>
                                          <p:attrName>ppt_h</p:attrName>
                                        </p:attrNameLst>
                                      </p:cBhvr>
                                      <p:tavLst>
                                        <p:tav tm="0">
                                          <p:val>
                                            <p:fltVal val="0"/>
                                          </p:val>
                                        </p:tav>
                                        <p:tav tm="100000">
                                          <p:val>
                                            <p:strVal val="#ppt_h"/>
                                          </p:val>
                                        </p:tav>
                                      </p:tavLst>
                                    </p:anim>
                                    <p:animEffect transition="in" filter="fade">
                                      <p:cBhvr>
                                        <p:cTn id="19" dur="500"/>
                                        <p:tgtEl>
                                          <p:spTgt spid="12"/>
                                        </p:tgtEl>
                                      </p:cBhvr>
                                    </p:animEffect>
                                  </p:childTnLst>
                                </p:cTn>
                              </p:par>
                              <p:par>
                                <p:cTn id="20" presetID="53" presetClass="entr" presetSubtype="16" fill="hold" grpId="0" nodeType="withEffect" nodePh="1">
                                  <p:stCondLst>
                                    <p:cond delay="0"/>
                                  </p:stCondLst>
                                  <p:endCondLst>
                                    <p:cond evt="begin" delay="0">
                                      <p:tn val="20"/>
                                    </p:cond>
                                  </p:endCondLst>
                                  <p:childTnLst>
                                    <p:set>
                                      <p:cBhvr>
                                        <p:cTn id="21" dur="1" fill="hold">
                                          <p:stCondLst>
                                            <p:cond delay="0"/>
                                          </p:stCondLst>
                                        </p:cTn>
                                        <p:tgtEl>
                                          <p:spTgt spid="13"/>
                                        </p:tgtEl>
                                        <p:attrNameLst>
                                          <p:attrName>style.visibility</p:attrName>
                                        </p:attrNameLst>
                                      </p:cBhvr>
                                      <p:to>
                                        <p:strVal val="visible"/>
                                      </p:to>
                                    </p:set>
                                    <p:anim calcmode="lin" valueType="num">
                                      <p:cBhvr>
                                        <p:cTn id="22" dur="500" fill="hold"/>
                                        <p:tgtEl>
                                          <p:spTgt spid="13"/>
                                        </p:tgtEl>
                                        <p:attrNameLst>
                                          <p:attrName>ppt_w</p:attrName>
                                        </p:attrNameLst>
                                      </p:cBhvr>
                                      <p:tavLst>
                                        <p:tav tm="0">
                                          <p:val>
                                            <p:fltVal val="0"/>
                                          </p:val>
                                        </p:tav>
                                        <p:tav tm="100000">
                                          <p:val>
                                            <p:strVal val="#ppt_w"/>
                                          </p:val>
                                        </p:tav>
                                      </p:tavLst>
                                    </p:anim>
                                    <p:anim calcmode="lin" valueType="num">
                                      <p:cBhvr>
                                        <p:cTn id="23" dur="500" fill="hold"/>
                                        <p:tgtEl>
                                          <p:spTgt spid="13"/>
                                        </p:tgtEl>
                                        <p:attrNameLst>
                                          <p:attrName>ppt_h</p:attrName>
                                        </p:attrNameLst>
                                      </p:cBhvr>
                                      <p:tavLst>
                                        <p:tav tm="0">
                                          <p:val>
                                            <p:fltVal val="0"/>
                                          </p:val>
                                        </p:tav>
                                        <p:tav tm="100000">
                                          <p:val>
                                            <p:strVal val="#ppt_h"/>
                                          </p:val>
                                        </p:tav>
                                      </p:tavLst>
                                    </p:anim>
                                    <p:animEffect transition="in" filter="fade">
                                      <p:cBhvr>
                                        <p:cTn id="2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P spid="12" grpId="0"/>
      <p:bldP spid="13" grpId="0"/>
    </p:bldLst>
  </p:timing>
</p:sldLayout>
</file>

<file path=ppt/slideLayouts/slideLayout174.xml><?xml version="1.0" encoding="utf-8"?>
<p:sldLayout xmlns:a="http://schemas.openxmlformats.org/drawingml/2006/main" xmlns:r="http://schemas.openxmlformats.org/officeDocument/2006/relationships" xmlns:p="http://schemas.openxmlformats.org/presentationml/2006/main" userDrawn="1">
  <p:cSld name="70_Title Only">
    <p:spTree>
      <p:nvGrpSpPr>
        <p:cNvPr id="1" name=""/>
        <p:cNvGrpSpPr/>
        <p:nvPr/>
      </p:nvGrpSpPr>
      <p:grpSpPr>
        <a:xfrm>
          <a:off x="0" y="0"/>
          <a:ext cx="0" cy="0"/>
          <a:chOff x="0" y="0"/>
          <a:chExt cx="0" cy="0"/>
        </a:xfrm>
      </p:grpSpPr>
      <p:grpSp>
        <p:nvGrpSpPr>
          <p:cNvPr id="2" name="Group 1"/>
          <p:cNvGrpSpPr/>
          <p:nvPr userDrawn="1"/>
        </p:nvGrpSpPr>
        <p:grpSpPr>
          <a:xfrm flipH="1">
            <a:off x="0" y="0"/>
            <a:ext cx="12191999" cy="6858000"/>
            <a:chOff x="0" y="0"/>
            <a:chExt cx="12191999" cy="6858000"/>
          </a:xfrm>
        </p:grpSpPr>
        <p:sp>
          <p:nvSpPr>
            <p:cNvPr id="4" name="Rectangle 3"/>
            <p:cNvSpPr/>
            <p:nvPr userDrawn="1"/>
          </p:nvSpPr>
          <p:spPr>
            <a:xfrm>
              <a:off x="0" y="0"/>
              <a:ext cx="227850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5" name="Freeform 20"/>
            <p:cNvSpPr>
              <a:spLocks/>
            </p:cNvSpPr>
            <p:nvPr userDrawn="1"/>
          </p:nvSpPr>
          <p:spPr bwMode="auto">
            <a:xfrm>
              <a:off x="1064302" y="0"/>
              <a:ext cx="11127697" cy="6858000"/>
            </a:xfrm>
            <a:prstGeom prst="roundRect">
              <a:avLst>
                <a:gd name="adj" fmla="val 6325"/>
              </a:avLst>
            </a:prstGeom>
            <a:solidFill>
              <a:schemeClr val="bg1"/>
            </a:solidFill>
            <a:ln w="12700" cap="rnd">
              <a:noFill/>
            </a:ln>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sp>
        <p:nvSpPr>
          <p:cNvPr id="11" name="Picture Placeholder 2"/>
          <p:cNvSpPr>
            <a:spLocks noGrp="1"/>
          </p:cNvSpPr>
          <p:nvPr>
            <p:ph type="pic" sz="quarter" idx="14"/>
          </p:nvPr>
        </p:nvSpPr>
        <p:spPr>
          <a:xfrm>
            <a:off x="4940290" y="2075155"/>
            <a:ext cx="460633" cy="460633"/>
          </a:xfrm>
          <a:prstGeom prst="ellipse">
            <a:avLst/>
          </a:prstGeom>
        </p:spPr>
        <p:txBody>
          <a:bodyPr>
            <a:normAutofit/>
          </a:bodyPr>
          <a:lstStyle>
            <a:lvl1pPr marL="0" indent="0">
              <a:buNone/>
              <a:defRPr sz="800"/>
            </a:lvl1pPr>
          </a:lstStyle>
          <a:p>
            <a:endParaRPr lang="en-US" dirty="0"/>
          </a:p>
        </p:txBody>
      </p:sp>
      <p:sp>
        <p:nvSpPr>
          <p:cNvPr id="90" name="Picture Placeholder 2"/>
          <p:cNvSpPr>
            <a:spLocks noGrp="1"/>
          </p:cNvSpPr>
          <p:nvPr>
            <p:ph type="pic" sz="quarter" idx="17"/>
          </p:nvPr>
        </p:nvSpPr>
        <p:spPr>
          <a:xfrm>
            <a:off x="7003869" y="2075155"/>
            <a:ext cx="460633" cy="460633"/>
          </a:xfrm>
          <a:prstGeom prst="ellipse">
            <a:avLst/>
          </a:prstGeom>
        </p:spPr>
        <p:txBody>
          <a:bodyPr>
            <a:normAutofit/>
          </a:bodyPr>
          <a:lstStyle>
            <a:lvl1pPr marL="0" indent="0">
              <a:buNone/>
              <a:defRPr sz="800"/>
            </a:lvl1pPr>
          </a:lstStyle>
          <a:p>
            <a:endParaRPr lang="en-US" dirty="0"/>
          </a:p>
        </p:txBody>
      </p:sp>
      <p:sp>
        <p:nvSpPr>
          <p:cNvPr id="91" name="Picture Placeholder 2"/>
          <p:cNvSpPr>
            <a:spLocks noGrp="1"/>
          </p:cNvSpPr>
          <p:nvPr>
            <p:ph type="pic" sz="quarter" idx="18"/>
          </p:nvPr>
        </p:nvSpPr>
        <p:spPr>
          <a:xfrm>
            <a:off x="9104517" y="2075155"/>
            <a:ext cx="460633" cy="460633"/>
          </a:xfrm>
          <a:prstGeom prst="ellipse">
            <a:avLst/>
          </a:prstGeom>
        </p:spPr>
        <p:txBody>
          <a:bodyPr>
            <a:normAutofit/>
          </a:bodyPr>
          <a:lstStyle>
            <a:lvl1pPr marL="0" indent="0">
              <a:buNone/>
              <a:defRPr sz="800"/>
            </a:lvl1pPr>
          </a:lstStyle>
          <a:p>
            <a:endParaRPr lang="en-US" dirty="0"/>
          </a:p>
        </p:txBody>
      </p:sp>
    </p:spTree>
    <p:extLst>
      <p:ext uri="{BB962C8B-B14F-4D97-AF65-F5344CB8AC3E}">
        <p14:creationId xmlns:p14="http://schemas.microsoft.com/office/powerpoint/2010/main" val="228742921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nodePh="1">
                                  <p:stCondLst>
                                    <p:cond delay="0"/>
                                  </p:stCondLst>
                                  <p:endCondLst>
                                    <p:cond evt="begin" delay="0">
                                      <p:tn val="5"/>
                                    </p:cond>
                                  </p:end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53" presetClass="entr" presetSubtype="16" fill="hold" grpId="0" nodeType="withEffect" nodePh="1">
                                  <p:stCondLst>
                                    <p:cond delay="0"/>
                                  </p:stCondLst>
                                  <p:endCondLst>
                                    <p:cond evt="begin" delay="0">
                                      <p:tn val="10"/>
                                    </p:cond>
                                  </p:endCondLst>
                                  <p:childTnLst>
                                    <p:set>
                                      <p:cBhvr>
                                        <p:cTn id="11" dur="1" fill="hold">
                                          <p:stCondLst>
                                            <p:cond delay="0"/>
                                          </p:stCondLst>
                                        </p:cTn>
                                        <p:tgtEl>
                                          <p:spTgt spid="90"/>
                                        </p:tgtEl>
                                        <p:attrNameLst>
                                          <p:attrName>style.visibility</p:attrName>
                                        </p:attrNameLst>
                                      </p:cBhvr>
                                      <p:to>
                                        <p:strVal val="visible"/>
                                      </p:to>
                                    </p:set>
                                    <p:anim calcmode="lin" valueType="num">
                                      <p:cBhvr>
                                        <p:cTn id="12" dur="500" fill="hold"/>
                                        <p:tgtEl>
                                          <p:spTgt spid="90"/>
                                        </p:tgtEl>
                                        <p:attrNameLst>
                                          <p:attrName>ppt_w</p:attrName>
                                        </p:attrNameLst>
                                      </p:cBhvr>
                                      <p:tavLst>
                                        <p:tav tm="0">
                                          <p:val>
                                            <p:fltVal val="0"/>
                                          </p:val>
                                        </p:tav>
                                        <p:tav tm="100000">
                                          <p:val>
                                            <p:strVal val="#ppt_w"/>
                                          </p:val>
                                        </p:tav>
                                      </p:tavLst>
                                    </p:anim>
                                    <p:anim calcmode="lin" valueType="num">
                                      <p:cBhvr>
                                        <p:cTn id="13" dur="500" fill="hold"/>
                                        <p:tgtEl>
                                          <p:spTgt spid="90"/>
                                        </p:tgtEl>
                                        <p:attrNameLst>
                                          <p:attrName>ppt_h</p:attrName>
                                        </p:attrNameLst>
                                      </p:cBhvr>
                                      <p:tavLst>
                                        <p:tav tm="0">
                                          <p:val>
                                            <p:fltVal val="0"/>
                                          </p:val>
                                        </p:tav>
                                        <p:tav tm="100000">
                                          <p:val>
                                            <p:strVal val="#ppt_h"/>
                                          </p:val>
                                        </p:tav>
                                      </p:tavLst>
                                    </p:anim>
                                    <p:animEffect transition="in" filter="fade">
                                      <p:cBhvr>
                                        <p:cTn id="14" dur="500"/>
                                        <p:tgtEl>
                                          <p:spTgt spid="90"/>
                                        </p:tgtEl>
                                      </p:cBhvr>
                                    </p:animEffect>
                                  </p:childTnLst>
                                </p:cTn>
                              </p:par>
                              <p:par>
                                <p:cTn id="15" presetID="53" presetClass="entr" presetSubtype="16" fill="hold" grpId="0" nodeType="withEffect" nodePh="1">
                                  <p:stCondLst>
                                    <p:cond delay="0"/>
                                  </p:stCondLst>
                                  <p:endCondLst>
                                    <p:cond evt="begin" delay="0">
                                      <p:tn val="15"/>
                                    </p:cond>
                                  </p:endCondLst>
                                  <p:childTnLst>
                                    <p:set>
                                      <p:cBhvr>
                                        <p:cTn id="16" dur="1" fill="hold">
                                          <p:stCondLst>
                                            <p:cond delay="0"/>
                                          </p:stCondLst>
                                        </p:cTn>
                                        <p:tgtEl>
                                          <p:spTgt spid="91"/>
                                        </p:tgtEl>
                                        <p:attrNameLst>
                                          <p:attrName>style.visibility</p:attrName>
                                        </p:attrNameLst>
                                      </p:cBhvr>
                                      <p:to>
                                        <p:strVal val="visible"/>
                                      </p:to>
                                    </p:set>
                                    <p:anim calcmode="lin" valueType="num">
                                      <p:cBhvr>
                                        <p:cTn id="17" dur="500" fill="hold"/>
                                        <p:tgtEl>
                                          <p:spTgt spid="91"/>
                                        </p:tgtEl>
                                        <p:attrNameLst>
                                          <p:attrName>ppt_w</p:attrName>
                                        </p:attrNameLst>
                                      </p:cBhvr>
                                      <p:tavLst>
                                        <p:tav tm="0">
                                          <p:val>
                                            <p:fltVal val="0"/>
                                          </p:val>
                                        </p:tav>
                                        <p:tav tm="100000">
                                          <p:val>
                                            <p:strVal val="#ppt_w"/>
                                          </p:val>
                                        </p:tav>
                                      </p:tavLst>
                                    </p:anim>
                                    <p:anim calcmode="lin" valueType="num">
                                      <p:cBhvr>
                                        <p:cTn id="18" dur="500" fill="hold"/>
                                        <p:tgtEl>
                                          <p:spTgt spid="91"/>
                                        </p:tgtEl>
                                        <p:attrNameLst>
                                          <p:attrName>ppt_h</p:attrName>
                                        </p:attrNameLst>
                                      </p:cBhvr>
                                      <p:tavLst>
                                        <p:tav tm="0">
                                          <p:val>
                                            <p:fltVal val="0"/>
                                          </p:val>
                                        </p:tav>
                                        <p:tav tm="100000">
                                          <p:val>
                                            <p:strVal val="#ppt_h"/>
                                          </p:val>
                                        </p:tav>
                                      </p:tavLst>
                                    </p:anim>
                                    <p:animEffect transition="in" filter="fade">
                                      <p:cBhvr>
                                        <p:cTn id="19" dur="500"/>
                                        <p:tgtEl>
                                          <p:spTgt spid="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90" grpId="0"/>
      <p:bldP spid="91" grpId="0"/>
    </p:bldLst>
  </p:timing>
</p:sldLayout>
</file>

<file path=ppt/slideLayouts/slideLayout175.xml><?xml version="1.0" encoding="utf-8"?>
<p:sldLayout xmlns:a="http://schemas.openxmlformats.org/drawingml/2006/main" xmlns:r="http://schemas.openxmlformats.org/officeDocument/2006/relationships" xmlns:p="http://schemas.openxmlformats.org/presentationml/2006/main" userDrawn="1">
  <p:cSld name="73_Title Only">
    <p:spTree>
      <p:nvGrpSpPr>
        <p:cNvPr id="1" name=""/>
        <p:cNvGrpSpPr/>
        <p:nvPr/>
      </p:nvGrpSpPr>
      <p:grpSpPr>
        <a:xfrm>
          <a:off x="0" y="0"/>
          <a:ext cx="0" cy="0"/>
          <a:chOff x="0" y="0"/>
          <a:chExt cx="0" cy="0"/>
        </a:xfrm>
      </p:grpSpPr>
      <p:sp>
        <p:nvSpPr>
          <p:cNvPr id="4" name="Rectangle 3"/>
          <p:cNvSpPr/>
          <p:nvPr userDrawn="1"/>
        </p:nvSpPr>
        <p:spPr>
          <a:xfrm>
            <a:off x="0" y="0"/>
            <a:ext cx="227850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5" name="Freeform 20"/>
          <p:cNvSpPr>
            <a:spLocks/>
          </p:cNvSpPr>
          <p:nvPr userDrawn="1"/>
        </p:nvSpPr>
        <p:spPr bwMode="auto">
          <a:xfrm>
            <a:off x="1064302" y="0"/>
            <a:ext cx="11127697" cy="6858000"/>
          </a:xfrm>
          <a:prstGeom prst="roundRect">
            <a:avLst>
              <a:gd name="adj" fmla="val 6325"/>
            </a:avLst>
          </a:prstGeom>
          <a:solidFill>
            <a:schemeClr val="bg1"/>
          </a:solidFill>
          <a:ln w="12700" cap="rnd">
            <a:noFill/>
          </a:ln>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 name="Picture Placeholder 2"/>
          <p:cNvSpPr>
            <a:spLocks noGrp="1"/>
          </p:cNvSpPr>
          <p:nvPr>
            <p:ph type="pic" sz="quarter" idx="13"/>
          </p:nvPr>
        </p:nvSpPr>
        <p:spPr>
          <a:xfrm>
            <a:off x="2278505" y="1532214"/>
            <a:ext cx="1233268" cy="1233268"/>
          </a:xfrm>
          <a:prstGeom prst="ellipse">
            <a:avLst/>
          </a:prstGeom>
        </p:spPr>
        <p:txBody>
          <a:bodyPr>
            <a:normAutofit/>
          </a:bodyPr>
          <a:lstStyle>
            <a:lvl1pPr marL="0" indent="0">
              <a:buNone/>
              <a:defRPr sz="1100"/>
            </a:lvl1pPr>
          </a:lstStyle>
          <a:p>
            <a:endParaRPr lang="en-US" dirty="0"/>
          </a:p>
        </p:txBody>
      </p:sp>
      <p:sp>
        <p:nvSpPr>
          <p:cNvPr id="11" name="Picture Placeholder 2"/>
          <p:cNvSpPr>
            <a:spLocks noGrp="1"/>
          </p:cNvSpPr>
          <p:nvPr>
            <p:ph type="pic" sz="quarter" idx="14"/>
          </p:nvPr>
        </p:nvSpPr>
        <p:spPr>
          <a:xfrm>
            <a:off x="1706154" y="4583965"/>
            <a:ext cx="460633" cy="460633"/>
          </a:xfrm>
          <a:prstGeom prst="ellipse">
            <a:avLst/>
          </a:prstGeom>
        </p:spPr>
        <p:txBody>
          <a:bodyPr>
            <a:normAutofit/>
          </a:bodyPr>
          <a:lstStyle>
            <a:lvl1pPr marL="0" indent="0">
              <a:buNone/>
              <a:defRPr sz="800"/>
            </a:lvl1pPr>
          </a:lstStyle>
          <a:p>
            <a:endParaRPr lang="en-US" dirty="0"/>
          </a:p>
        </p:txBody>
      </p:sp>
      <p:sp>
        <p:nvSpPr>
          <p:cNvPr id="12" name="Picture Placeholder 2"/>
          <p:cNvSpPr>
            <a:spLocks noGrp="1"/>
          </p:cNvSpPr>
          <p:nvPr>
            <p:ph type="pic" sz="quarter" idx="15"/>
          </p:nvPr>
        </p:nvSpPr>
        <p:spPr>
          <a:xfrm>
            <a:off x="1706154" y="5222943"/>
            <a:ext cx="460633" cy="460633"/>
          </a:xfrm>
          <a:prstGeom prst="ellipse">
            <a:avLst/>
          </a:prstGeom>
        </p:spPr>
        <p:txBody>
          <a:bodyPr>
            <a:normAutofit/>
          </a:bodyPr>
          <a:lstStyle>
            <a:lvl1pPr marL="0" indent="0">
              <a:buNone/>
              <a:defRPr sz="800"/>
            </a:lvl1pPr>
          </a:lstStyle>
          <a:p>
            <a:endParaRPr lang="en-US" dirty="0"/>
          </a:p>
        </p:txBody>
      </p:sp>
      <p:sp>
        <p:nvSpPr>
          <p:cNvPr id="13" name="Picture Placeholder 2"/>
          <p:cNvSpPr>
            <a:spLocks noGrp="1"/>
          </p:cNvSpPr>
          <p:nvPr>
            <p:ph type="pic" sz="quarter" idx="16"/>
          </p:nvPr>
        </p:nvSpPr>
        <p:spPr>
          <a:xfrm>
            <a:off x="1706154" y="5850905"/>
            <a:ext cx="460633" cy="460633"/>
          </a:xfrm>
          <a:prstGeom prst="ellipse">
            <a:avLst/>
          </a:prstGeom>
        </p:spPr>
        <p:txBody>
          <a:bodyPr>
            <a:normAutofit/>
          </a:bodyPr>
          <a:lstStyle>
            <a:lvl1pPr marL="0" indent="0">
              <a:buNone/>
              <a:defRPr sz="800"/>
            </a:lvl1pPr>
          </a:lstStyle>
          <a:p>
            <a:endParaRPr lang="en-US" dirty="0"/>
          </a:p>
        </p:txBody>
      </p:sp>
      <p:sp>
        <p:nvSpPr>
          <p:cNvPr id="8" name="Picture Placeholder 2"/>
          <p:cNvSpPr>
            <a:spLocks noGrp="1"/>
          </p:cNvSpPr>
          <p:nvPr>
            <p:ph type="pic" sz="quarter" idx="17"/>
          </p:nvPr>
        </p:nvSpPr>
        <p:spPr>
          <a:xfrm>
            <a:off x="1706154" y="3956003"/>
            <a:ext cx="460633" cy="460633"/>
          </a:xfrm>
          <a:prstGeom prst="ellipse">
            <a:avLst/>
          </a:prstGeom>
        </p:spPr>
        <p:txBody>
          <a:bodyPr>
            <a:normAutofit/>
          </a:bodyPr>
          <a:lstStyle>
            <a:lvl1pPr marL="0" indent="0">
              <a:buNone/>
              <a:defRPr sz="800"/>
            </a:lvl1pPr>
          </a:lstStyle>
          <a:p>
            <a:endParaRPr lang="en-US" dirty="0"/>
          </a:p>
        </p:txBody>
      </p:sp>
    </p:spTree>
    <p:extLst>
      <p:ext uri="{BB962C8B-B14F-4D97-AF65-F5344CB8AC3E}">
        <p14:creationId xmlns:p14="http://schemas.microsoft.com/office/powerpoint/2010/main" val="162922691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nodePh="1">
                                  <p:stCondLst>
                                    <p:cond delay="0"/>
                                  </p:stCondLst>
                                  <p:endCondLst>
                                    <p:cond evt="begin" delay="0">
                                      <p:tn val="5"/>
                                    </p:cond>
                                  </p:end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grpId="0" nodeType="withEffect" nodePh="1">
                                  <p:stCondLst>
                                    <p:cond delay="0"/>
                                  </p:stCondLst>
                                  <p:endCondLst>
                                    <p:cond evt="begin" delay="0">
                                      <p:tn val="10"/>
                                    </p:cond>
                                  </p:end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par>
                                <p:cTn id="15" presetID="53" presetClass="entr" presetSubtype="16" fill="hold" grpId="0" nodeType="withEffect" nodePh="1">
                                  <p:stCondLst>
                                    <p:cond delay="0"/>
                                  </p:stCondLst>
                                  <p:endCondLst>
                                    <p:cond evt="begin" delay="0">
                                      <p:tn val="15"/>
                                    </p:cond>
                                  </p:endCondLst>
                                  <p:childTnLst>
                                    <p:set>
                                      <p:cBhvr>
                                        <p:cTn id="16" dur="1" fill="hold">
                                          <p:stCondLst>
                                            <p:cond delay="0"/>
                                          </p:stCondLst>
                                        </p:cTn>
                                        <p:tgtEl>
                                          <p:spTgt spid="12"/>
                                        </p:tgtEl>
                                        <p:attrNameLst>
                                          <p:attrName>style.visibility</p:attrName>
                                        </p:attrNameLst>
                                      </p:cBhvr>
                                      <p:to>
                                        <p:strVal val="visible"/>
                                      </p:to>
                                    </p:set>
                                    <p:anim calcmode="lin" valueType="num">
                                      <p:cBhvr>
                                        <p:cTn id="17" dur="500" fill="hold"/>
                                        <p:tgtEl>
                                          <p:spTgt spid="12"/>
                                        </p:tgtEl>
                                        <p:attrNameLst>
                                          <p:attrName>ppt_w</p:attrName>
                                        </p:attrNameLst>
                                      </p:cBhvr>
                                      <p:tavLst>
                                        <p:tav tm="0">
                                          <p:val>
                                            <p:fltVal val="0"/>
                                          </p:val>
                                        </p:tav>
                                        <p:tav tm="100000">
                                          <p:val>
                                            <p:strVal val="#ppt_w"/>
                                          </p:val>
                                        </p:tav>
                                      </p:tavLst>
                                    </p:anim>
                                    <p:anim calcmode="lin" valueType="num">
                                      <p:cBhvr>
                                        <p:cTn id="18" dur="500" fill="hold"/>
                                        <p:tgtEl>
                                          <p:spTgt spid="12"/>
                                        </p:tgtEl>
                                        <p:attrNameLst>
                                          <p:attrName>ppt_h</p:attrName>
                                        </p:attrNameLst>
                                      </p:cBhvr>
                                      <p:tavLst>
                                        <p:tav tm="0">
                                          <p:val>
                                            <p:fltVal val="0"/>
                                          </p:val>
                                        </p:tav>
                                        <p:tav tm="100000">
                                          <p:val>
                                            <p:strVal val="#ppt_h"/>
                                          </p:val>
                                        </p:tav>
                                      </p:tavLst>
                                    </p:anim>
                                    <p:animEffect transition="in" filter="fade">
                                      <p:cBhvr>
                                        <p:cTn id="19" dur="500"/>
                                        <p:tgtEl>
                                          <p:spTgt spid="12"/>
                                        </p:tgtEl>
                                      </p:cBhvr>
                                    </p:animEffect>
                                  </p:childTnLst>
                                </p:cTn>
                              </p:par>
                              <p:par>
                                <p:cTn id="20" presetID="53" presetClass="entr" presetSubtype="16" fill="hold" grpId="0" nodeType="withEffect" nodePh="1">
                                  <p:stCondLst>
                                    <p:cond delay="0"/>
                                  </p:stCondLst>
                                  <p:endCondLst>
                                    <p:cond evt="begin" delay="0">
                                      <p:tn val="20"/>
                                    </p:cond>
                                  </p:endCondLst>
                                  <p:childTnLst>
                                    <p:set>
                                      <p:cBhvr>
                                        <p:cTn id="21" dur="1" fill="hold">
                                          <p:stCondLst>
                                            <p:cond delay="0"/>
                                          </p:stCondLst>
                                        </p:cTn>
                                        <p:tgtEl>
                                          <p:spTgt spid="13"/>
                                        </p:tgtEl>
                                        <p:attrNameLst>
                                          <p:attrName>style.visibility</p:attrName>
                                        </p:attrNameLst>
                                      </p:cBhvr>
                                      <p:to>
                                        <p:strVal val="visible"/>
                                      </p:to>
                                    </p:set>
                                    <p:anim calcmode="lin" valueType="num">
                                      <p:cBhvr>
                                        <p:cTn id="22" dur="500" fill="hold"/>
                                        <p:tgtEl>
                                          <p:spTgt spid="13"/>
                                        </p:tgtEl>
                                        <p:attrNameLst>
                                          <p:attrName>ppt_w</p:attrName>
                                        </p:attrNameLst>
                                      </p:cBhvr>
                                      <p:tavLst>
                                        <p:tav tm="0">
                                          <p:val>
                                            <p:fltVal val="0"/>
                                          </p:val>
                                        </p:tav>
                                        <p:tav tm="100000">
                                          <p:val>
                                            <p:strVal val="#ppt_w"/>
                                          </p:val>
                                        </p:tav>
                                      </p:tavLst>
                                    </p:anim>
                                    <p:anim calcmode="lin" valueType="num">
                                      <p:cBhvr>
                                        <p:cTn id="23" dur="500" fill="hold"/>
                                        <p:tgtEl>
                                          <p:spTgt spid="13"/>
                                        </p:tgtEl>
                                        <p:attrNameLst>
                                          <p:attrName>ppt_h</p:attrName>
                                        </p:attrNameLst>
                                      </p:cBhvr>
                                      <p:tavLst>
                                        <p:tav tm="0">
                                          <p:val>
                                            <p:fltVal val="0"/>
                                          </p:val>
                                        </p:tav>
                                        <p:tav tm="100000">
                                          <p:val>
                                            <p:strVal val="#ppt_h"/>
                                          </p:val>
                                        </p:tav>
                                      </p:tavLst>
                                    </p:anim>
                                    <p:animEffect transition="in" filter="fade">
                                      <p:cBhvr>
                                        <p:cTn id="24" dur="500"/>
                                        <p:tgtEl>
                                          <p:spTgt spid="13"/>
                                        </p:tgtEl>
                                      </p:cBhvr>
                                    </p:animEffect>
                                  </p:childTnLst>
                                </p:cTn>
                              </p:par>
                              <p:par>
                                <p:cTn id="25" presetID="53" presetClass="entr" presetSubtype="16" fill="hold" grpId="0" nodeType="withEffect" nodePh="1">
                                  <p:stCondLst>
                                    <p:cond delay="0"/>
                                  </p:stCondLst>
                                  <p:endCondLst>
                                    <p:cond evt="begin" delay="0">
                                      <p:tn val="25"/>
                                    </p:cond>
                                  </p:endCondLst>
                                  <p:childTnLst>
                                    <p:set>
                                      <p:cBhvr>
                                        <p:cTn id="26" dur="1" fill="hold">
                                          <p:stCondLst>
                                            <p:cond delay="0"/>
                                          </p:stCondLst>
                                        </p:cTn>
                                        <p:tgtEl>
                                          <p:spTgt spid="8"/>
                                        </p:tgtEl>
                                        <p:attrNameLst>
                                          <p:attrName>style.visibility</p:attrName>
                                        </p:attrNameLst>
                                      </p:cBhvr>
                                      <p:to>
                                        <p:strVal val="visible"/>
                                      </p:to>
                                    </p:set>
                                    <p:anim calcmode="lin" valueType="num">
                                      <p:cBhvr>
                                        <p:cTn id="27" dur="500" fill="hold"/>
                                        <p:tgtEl>
                                          <p:spTgt spid="8"/>
                                        </p:tgtEl>
                                        <p:attrNameLst>
                                          <p:attrName>ppt_w</p:attrName>
                                        </p:attrNameLst>
                                      </p:cBhvr>
                                      <p:tavLst>
                                        <p:tav tm="0">
                                          <p:val>
                                            <p:fltVal val="0"/>
                                          </p:val>
                                        </p:tav>
                                        <p:tav tm="100000">
                                          <p:val>
                                            <p:strVal val="#ppt_w"/>
                                          </p:val>
                                        </p:tav>
                                      </p:tavLst>
                                    </p:anim>
                                    <p:anim calcmode="lin" valueType="num">
                                      <p:cBhvr>
                                        <p:cTn id="28" dur="500" fill="hold"/>
                                        <p:tgtEl>
                                          <p:spTgt spid="8"/>
                                        </p:tgtEl>
                                        <p:attrNameLst>
                                          <p:attrName>ppt_h</p:attrName>
                                        </p:attrNameLst>
                                      </p:cBhvr>
                                      <p:tavLst>
                                        <p:tav tm="0">
                                          <p:val>
                                            <p:fltVal val="0"/>
                                          </p:val>
                                        </p:tav>
                                        <p:tav tm="100000">
                                          <p:val>
                                            <p:strVal val="#ppt_h"/>
                                          </p:val>
                                        </p:tav>
                                      </p:tavLst>
                                    </p:anim>
                                    <p:animEffect transition="in" filter="fade">
                                      <p:cBhvr>
                                        <p:cTn id="2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P spid="12" grpId="0"/>
      <p:bldP spid="13" grpId="0"/>
      <p:bldP spid="8" grpId="0"/>
    </p:bldLst>
  </p:timing>
</p:sldLayout>
</file>

<file path=ppt/slideLayouts/slideLayout176.xml><?xml version="1.0" encoding="utf-8"?>
<p:sldLayout xmlns:a="http://schemas.openxmlformats.org/drawingml/2006/main" xmlns:r="http://schemas.openxmlformats.org/officeDocument/2006/relationships" xmlns:p="http://schemas.openxmlformats.org/presentationml/2006/main" userDrawn="1">
  <p:cSld name="71_Title Only">
    <p:spTree>
      <p:nvGrpSpPr>
        <p:cNvPr id="1" name=""/>
        <p:cNvGrpSpPr/>
        <p:nvPr/>
      </p:nvGrpSpPr>
      <p:grpSpPr>
        <a:xfrm>
          <a:off x="0" y="0"/>
          <a:ext cx="0" cy="0"/>
          <a:chOff x="0" y="0"/>
          <a:chExt cx="0" cy="0"/>
        </a:xfrm>
      </p:grpSpPr>
      <p:sp>
        <p:nvSpPr>
          <p:cNvPr id="4" name="Picture Placeholder 2"/>
          <p:cNvSpPr>
            <a:spLocks noGrp="1"/>
          </p:cNvSpPr>
          <p:nvPr>
            <p:ph type="pic" sz="quarter" idx="18"/>
          </p:nvPr>
        </p:nvSpPr>
        <p:spPr>
          <a:xfrm>
            <a:off x="11545796" y="108502"/>
            <a:ext cx="513590" cy="513590"/>
          </a:xfrm>
          <a:prstGeom prst="ellipse">
            <a:avLst/>
          </a:prstGeom>
        </p:spPr>
        <p:txBody>
          <a:bodyPr>
            <a:normAutofit/>
          </a:bodyPr>
          <a:lstStyle>
            <a:lvl1pPr marL="0" indent="0">
              <a:buNone/>
              <a:defRPr sz="800"/>
            </a:lvl1pPr>
          </a:lstStyle>
          <a:p>
            <a:endParaRPr lang="en-US" dirty="0"/>
          </a:p>
        </p:txBody>
      </p:sp>
    </p:spTree>
    <p:extLst>
      <p:ext uri="{BB962C8B-B14F-4D97-AF65-F5344CB8AC3E}">
        <p14:creationId xmlns:p14="http://schemas.microsoft.com/office/powerpoint/2010/main" val="247304536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nodePh="1">
                                  <p:stCondLst>
                                    <p:cond delay="0"/>
                                  </p:stCondLst>
                                  <p:endCondLst>
                                    <p:cond evt="begin" delay="0">
                                      <p:tn val="5"/>
                                    </p:cond>
                                  </p:end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Layout>
</file>

<file path=ppt/slideLayouts/slideLayout177.xml><?xml version="1.0" encoding="utf-8"?>
<p:sldLayout xmlns:a="http://schemas.openxmlformats.org/drawingml/2006/main" xmlns:r="http://schemas.openxmlformats.org/officeDocument/2006/relationships" xmlns:p="http://schemas.openxmlformats.org/presentationml/2006/main" userDrawn="1">
  <p:cSld name="74_Title Only">
    <p:spTree>
      <p:nvGrpSpPr>
        <p:cNvPr id="1" name=""/>
        <p:cNvGrpSpPr/>
        <p:nvPr/>
      </p:nvGrpSpPr>
      <p:grpSpPr>
        <a:xfrm>
          <a:off x="0" y="0"/>
          <a:ext cx="0" cy="0"/>
          <a:chOff x="0" y="0"/>
          <a:chExt cx="0" cy="0"/>
        </a:xfrm>
      </p:grpSpPr>
      <p:sp>
        <p:nvSpPr>
          <p:cNvPr id="4" name="Picture Placeholder 2"/>
          <p:cNvSpPr>
            <a:spLocks noGrp="1"/>
          </p:cNvSpPr>
          <p:nvPr>
            <p:ph type="pic" sz="quarter" idx="18"/>
          </p:nvPr>
        </p:nvSpPr>
        <p:spPr>
          <a:xfrm>
            <a:off x="122106" y="108502"/>
            <a:ext cx="513590" cy="513590"/>
          </a:xfrm>
          <a:prstGeom prst="ellipse">
            <a:avLst/>
          </a:prstGeom>
        </p:spPr>
        <p:txBody>
          <a:bodyPr>
            <a:normAutofit/>
          </a:bodyPr>
          <a:lstStyle>
            <a:lvl1pPr marL="0" indent="0">
              <a:buNone/>
              <a:defRPr sz="800"/>
            </a:lvl1pPr>
          </a:lstStyle>
          <a:p>
            <a:endParaRPr lang="en-US" dirty="0"/>
          </a:p>
        </p:txBody>
      </p:sp>
    </p:spTree>
    <p:extLst>
      <p:ext uri="{BB962C8B-B14F-4D97-AF65-F5344CB8AC3E}">
        <p14:creationId xmlns:p14="http://schemas.microsoft.com/office/powerpoint/2010/main" val="163703371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nodePh="1">
                                  <p:stCondLst>
                                    <p:cond delay="0"/>
                                  </p:stCondLst>
                                  <p:endCondLst>
                                    <p:cond evt="begin" delay="0">
                                      <p:tn val="5"/>
                                    </p:cond>
                                  </p:end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Layout>
</file>

<file path=ppt/slideLayouts/slideLayout178.xml><?xml version="1.0" encoding="utf-8"?>
<p:sldLayout xmlns:a="http://schemas.openxmlformats.org/drawingml/2006/main" xmlns:r="http://schemas.openxmlformats.org/officeDocument/2006/relationships" xmlns:p="http://schemas.openxmlformats.org/presentationml/2006/main" userDrawn="1">
  <p:cSld name="4_Blank">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C95DEA2C-D7E3-44FF-9BE7-1F32F245BFC1}"/>
              </a:ext>
            </a:extLst>
          </p:cNvPr>
          <p:cNvSpPr>
            <a:spLocks noGrp="1"/>
          </p:cNvSpPr>
          <p:nvPr>
            <p:ph type="pic" sz="quarter" idx="10" hasCustomPrompt="1"/>
          </p:nvPr>
        </p:nvSpPr>
        <p:spPr>
          <a:xfrm>
            <a:off x="1393674" y="4538992"/>
            <a:ext cx="668806" cy="668806"/>
          </a:xfrm>
          <a:custGeom>
            <a:avLst/>
            <a:gdLst>
              <a:gd name="connsiteX0" fmla="*/ 334403 w 668806"/>
              <a:gd name="connsiteY0" fmla="*/ 0 h 668806"/>
              <a:gd name="connsiteX1" fmla="*/ 668806 w 668806"/>
              <a:gd name="connsiteY1" fmla="*/ 334403 h 668806"/>
              <a:gd name="connsiteX2" fmla="*/ 334403 w 668806"/>
              <a:gd name="connsiteY2" fmla="*/ 668806 h 668806"/>
              <a:gd name="connsiteX3" fmla="*/ 0 w 668806"/>
              <a:gd name="connsiteY3" fmla="*/ 334403 h 668806"/>
              <a:gd name="connsiteX4" fmla="*/ 334403 w 668806"/>
              <a:gd name="connsiteY4" fmla="*/ 0 h 6688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8806" h="668806">
                <a:moveTo>
                  <a:pt x="334403" y="0"/>
                </a:moveTo>
                <a:cubicBezTo>
                  <a:pt x="519089" y="0"/>
                  <a:pt x="668806" y="149717"/>
                  <a:pt x="668806" y="334403"/>
                </a:cubicBezTo>
                <a:cubicBezTo>
                  <a:pt x="668806" y="519089"/>
                  <a:pt x="519089" y="668806"/>
                  <a:pt x="334403" y="668806"/>
                </a:cubicBezTo>
                <a:cubicBezTo>
                  <a:pt x="149717" y="668806"/>
                  <a:pt x="0" y="519089"/>
                  <a:pt x="0" y="334403"/>
                </a:cubicBezTo>
                <a:cubicBezTo>
                  <a:pt x="0" y="149717"/>
                  <a:pt x="149717" y="0"/>
                  <a:pt x="334403" y="0"/>
                </a:cubicBezTo>
                <a:close/>
              </a:path>
            </a:pathLst>
          </a:custGeom>
        </p:spPr>
        <p:txBody>
          <a:bodyPr wrap="square">
            <a:noAutofit/>
          </a:bodyPr>
          <a:lstStyle/>
          <a:p>
            <a:r>
              <a:rPr lang="en-US" dirty="0"/>
              <a:t> </a:t>
            </a:r>
          </a:p>
        </p:txBody>
      </p:sp>
      <p:sp>
        <p:nvSpPr>
          <p:cNvPr id="11" name="Picture Placeholder 10">
            <a:extLst>
              <a:ext uri="{FF2B5EF4-FFF2-40B4-BE49-F238E27FC236}">
                <a16:creationId xmlns:a16="http://schemas.microsoft.com/office/drawing/2014/main" id="{D0A9F614-E8A6-410E-B97E-E1BBA111C5F7}"/>
              </a:ext>
            </a:extLst>
          </p:cNvPr>
          <p:cNvSpPr>
            <a:spLocks noGrp="1"/>
          </p:cNvSpPr>
          <p:nvPr>
            <p:ph type="pic" sz="quarter" idx="11" hasCustomPrompt="1"/>
          </p:nvPr>
        </p:nvSpPr>
        <p:spPr>
          <a:xfrm>
            <a:off x="1393674" y="5546509"/>
            <a:ext cx="668806" cy="668806"/>
          </a:xfrm>
          <a:custGeom>
            <a:avLst/>
            <a:gdLst>
              <a:gd name="connsiteX0" fmla="*/ 334403 w 668806"/>
              <a:gd name="connsiteY0" fmla="*/ 0 h 668806"/>
              <a:gd name="connsiteX1" fmla="*/ 668806 w 668806"/>
              <a:gd name="connsiteY1" fmla="*/ 334403 h 668806"/>
              <a:gd name="connsiteX2" fmla="*/ 334403 w 668806"/>
              <a:gd name="connsiteY2" fmla="*/ 668806 h 668806"/>
              <a:gd name="connsiteX3" fmla="*/ 0 w 668806"/>
              <a:gd name="connsiteY3" fmla="*/ 334403 h 668806"/>
              <a:gd name="connsiteX4" fmla="*/ 334403 w 668806"/>
              <a:gd name="connsiteY4" fmla="*/ 0 h 6688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8806" h="668806">
                <a:moveTo>
                  <a:pt x="334403" y="0"/>
                </a:moveTo>
                <a:cubicBezTo>
                  <a:pt x="519089" y="0"/>
                  <a:pt x="668806" y="149717"/>
                  <a:pt x="668806" y="334403"/>
                </a:cubicBezTo>
                <a:cubicBezTo>
                  <a:pt x="668806" y="519089"/>
                  <a:pt x="519089" y="668806"/>
                  <a:pt x="334403" y="668806"/>
                </a:cubicBezTo>
                <a:cubicBezTo>
                  <a:pt x="149717" y="668806"/>
                  <a:pt x="0" y="519089"/>
                  <a:pt x="0" y="334403"/>
                </a:cubicBezTo>
                <a:cubicBezTo>
                  <a:pt x="0" y="149717"/>
                  <a:pt x="149717" y="0"/>
                  <a:pt x="334403" y="0"/>
                </a:cubicBezTo>
                <a:close/>
              </a:path>
            </a:pathLst>
          </a:custGeom>
        </p:spPr>
        <p:txBody>
          <a:bodyPr wrap="square">
            <a:noAutofit/>
          </a:bodyPr>
          <a:lstStyle/>
          <a:p>
            <a:r>
              <a:rPr lang="en-US" dirty="0"/>
              <a:t> </a:t>
            </a:r>
          </a:p>
        </p:txBody>
      </p:sp>
      <p:sp>
        <p:nvSpPr>
          <p:cNvPr id="2" name="Rectangle 1">
            <a:extLst>
              <a:ext uri="{FF2B5EF4-FFF2-40B4-BE49-F238E27FC236}">
                <a16:creationId xmlns:a16="http://schemas.microsoft.com/office/drawing/2014/main" id="{DAD7BB0D-C1EE-401C-9123-BD725F5FF5FA}"/>
              </a:ext>
            </a:extLst>
          </p:cNvPr>
          <p:cNvSpPr/>
          <p:nvPr userDrawn="1"/>
        </p:nvSpPr>
        <p:spPr>
          <a:xfrm>
            <a:off x="0" y="1"/>
            <a:ext cx="12192000" cy="624114"/>
          </a:xfrm>
          <a:prstGeom prst="rect">
            <a:avLst/>
          </a:prstGeom>
          <a:solidFill>
            <a:schemeClr val="bg1"/>
          </a:solidFill>
          <a:ln>
            <a:noFill/>
          </a:ln>
          <a:effectLst>
            <a:outerShdw blurRad="279400" dist="50800" dir="5400000" algn="l" rotWithShape="0">
              <a:schemeClr val="accent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 name="TextBox 2">
            <a:extLst>
              <a:ext uri="{FF2B5EF4-FFF2-40B4-BE49-F238E27FC236}">
                <a16:creationId xmlns:a16="http://schemas.microsoft.com/office/drawing/2014/main" id="{AB429D33-DAA1-4D46-8F20-0E58FB218D4D}"/>
              </a:ext>
            </a:extLst>
          </p:cNvPr>
          <p:cNvSpPr txBox="1"/>
          <p:nvPr userDrawn="1"/>
        </p:nvSpPr>
        <p:spPr>
          <a:xfrm>
            <a:off x="9695935" y="155417"/>
            <a:ext cx="2154757"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lumMod val="65000"/>
                    <a:lumOff val="35000"/>
                  </a:prstClr>
                </a:solidFill>
                <a:effectLst/>
                <a:uLnTx/>
                <a:uFillTx/>
                <a:latin typeface="Montserrat Medium" pitchFamily="2" charset="77"/>
                <a:ea typeface="+mn-ea"/>
                <a:cs typeface="+mn-cs"/>
              </a:rPr>
              <a:t>Date Range </a:t>
            </a:r>
            <a:r>
              <a:rPr kumimoji="0" lang="en-US" sz="1100" b="0" i="0" u="none" strike="noStrike" kern="1200" cap="none" spc="0" normalizeH="0" baseline="0" noProof="0" dirty="0">
                <a:ln>
                  <a:noFill/>
                </a:ln>
                <a:solidFill>
                  <a:prstClr val="black">
                    <a:lumMod val="65000"/>
                    <a:lumOff val="35000"/>
                  </a:prstClr>
                </a:solidFill>
                <a:effectLst/>
                <a:uLnTx/>
                <a:uFillTx/>
                <a:latin typeface="Montserrat" pitchFamily="2" charset="77"/>
                <a:ea typeface="+mn-ea"/>
                <a:cs typeface="+mn-cs"/>
              </a:rPr>
              <a:t>: </a:t>
            </a:r>
            <a:r>
              <a:rPr kumimoji="0" lang="en-US" sz="1200" b="1" i="0" u="none" strike="noStrike" kern="1200" cap="none" spc="0" normalizeH="0" baseline="0" noProof="0" dirty="0">
                <a:ln>
                  <a:noFill/>
                </a:ln>
                <a:solidFill>
                  <a:srgbClr val="5B9BD5"/>
                </a:solidFill>
                <a:effectLst/>
                <a:uLnTx/>
                <a:uFillTx/>
                <a:latin typeface="Montserrat" pitchFamily="2" charset="77"/>
                <a:ea typeface="+mn-ea"/>
                <a:cs typeface="+mn-cs"/>
              </a:rPr>
              <a:t>Q1</a:t>
            </a:r>
            <a:r>
              <a:rPr kumimoji="0" lang="en-US" sz="1200" b="0" i="0" u="none" strike="noStrike" kern="1200" cap="none" spc="0" normalizeH="0" baseline="0" noProof="0" dirty="0">
                <a:ln>
                  <a:noFill/>
                </a:ln>
                <a:solidFill>
                  <a:srgbClr val="5B9BD5"/>
                </a:solidFill>
                <a:effectLst/>
                <a:uLnTx/>
                <a:uFillTx/>
                <a:latin typeface="Montserrat" pitchFamily="2" charset="77"/>
                <a:ea typeface="+mn-ea"/>
                <a:cs typeface="+mn-cs"/>
              </a:rPr>
              <a:t> Jan ~ Mar </a:t>
            </a:r>
          </a:p>
        </p:txBody>
      </p:sp>
      <p:sp>
        <p:nvSpPr>
          <p:cNvPr id="26" name="Freeform 29">
            <a:extLst>
              <a:ext uri="{FF2B5EF4-FFF2-40B4-BE49-F238E27FC236}">
                <a16:creationId xmlns:a16="http://schemas.microsoft.com/office/drawing/2014/main" id="{F149D150-4F9E-4F6E-8525-C594628D7D4B}"/>
              </a:ext>
            </a:extLst>
          </p:cNvPr>
          <p:cNvSpPr/>
          <p:nvPr/>
        </p:nvSpPr>
        <p:spPr>
          <a:xfrm>
            <a:off x="1163005" y="201443"/>
            <a:ext cx="1100133" cy="280501"/>
          </a:xfrm>
          <a:custGeom>
            <a:avLst/>
            <a:gdLst>
              <a:gd name="connsiteX0" fmla="*/ 32398 w 2360052"/>
              <a:gd name="connsiteY0" fmla="*/ 0 h 601742"/>
              <a:gd name="connsiteX1" fmla="*/ 2327654 w 2360052"/>
              <a:gd name="connsiteY1" fmla="*/ 0 h 601742"/>
              <a:gd name="connsiteX2" fmla="*/ 2360052 w 2360052"/>
              <a:gd name="connsiteY2" fmla="*/ 32398 h 601742"/>
              <a:gd name="connsiteX3" fmla="*/ 2360052 w 2360052"/>
              <a:gd name="connsiteY3" fmla="*/ 569344 h 601742"/>
              <a:gd name="connsiteX4" fmla="*/ 2327654 w 2360052"/>
              <a:gd name="connsiteY4" fmla="*/ 601742 h 601742"/>
              <a:gd name="connsiteX5" fmla="*/ 32398 w 2360052"/>
              <a:gd name="connsiteY5" fmla="*/ 601742 h 601742"/>
              <a:gd name="connsiteX6" fmla="*/ 0 w 2360052"/>
              <a:gd name="connsiteY6" fmla="*/ 569344 h 601742"/>
              <a:gd name="connsiteX7" fmla="*/ 0 w 2360052"/>
              <a:gd name="connsiteY7" fmla="*/ 32398 h 601742"/>
              <a:gd name="connsiteX8" fmla="*/ 32398 w 2360052"/>
              <a:gd name="connsiteY8" fmla="*/ 0 h 601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60052" h="601742">
                <a:moveTo>
                  <a:pt x="32398" y="0"/>
                </a:moveTo>
                <a:lnTo>
                  <a:pt x="2327654" y="0"/>
                </a:lnTo>
                <a:cubicBezTo>
                  <a:pt x="2345547" y="0"/>
                  <a:pt x="2360052" y="14505"/>
                  <a:pt x="2360052" y="32398"/>
                </a:cubicBezTo>
                <a:lnTo>
                  <a:pt x="2360052" y="569344"/>
                </a:lnTo>
                <a:cubicBezTo>
                  <a:pt x="2360052" y="587237"/>
                  <a:pt x="2345547" y="601742"/>
                  <a:pt x="2327654" y="601742"/>
                </a:cubicBezTo>
                <a:lnTo>
                  <a:pt x="32398" y="601742"/>
                </a:lnTo>
                <a:cubicBezTo>
                  <a:pt x="14505" y="601742"/>
                  <a:pt x="0" y="587237"/>
                  <a:pt x="0" y="569344"/>
                </a:cubicBezTo>
                <a:lnTo>
                  <a:pt x="0" y="32398"/>
                </a:lnTo>
                <a:cubicBezTo>
                  <a:pt x="0" y="14505"/>
                  <a:pt x="14505" y="0"/>
                  <a:pt x="32398" y="0"/>
                </a:cubicBezTo>
                <a:close/>
              </a:path>
            </a:pathLst>
          </a:custGeom>
          <a:gradFill>
            <a:gsLst>
              <a:gs pos="0">
                <a:schemeClr val="accent5"/>
              </a:gs>
              <a:gs pos="90000">
                <a:schemeClr val="accent6"/>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22" name="文本框 21"/>
          <p:cNvSpPr txBox="1"/>
          <p:nvPr userDrawn="1"/>
        </p:nvSpPr>
        <p:spPr>
          <a:xfrm>
            <a:off x="125993" y="201443"/>
            <a:ext cx="1046697"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400" b="0" i="0" u="none" strike="noStrike" kern="1200" cap="none" spc="0" normalizeH="0" baseline="0" noProof="0" dirty="0">
                <a:ln>
                  <a:noFill/>
                </a:ln>
                <a:solidFill>
                  <a:prstClr val="black">
                    <a:lumMod val="50000"/>
                    <a:lumOff val="50000"/>
                  </a:prstClr>
                </a:solidFill>
                <a:effectLst/>
                <a:uLnTx/>
                <a:uFillTx/>
                <a:latin typeface="微软雅黑 Light" panose="020B0502040204020203" pitchFamily="34" charset="-122"/>
                <a:ea typeface="微软雅黑 Light" panose="020B0502040204020203" pitchFamily="34" charset="-122"/>
                <a:cs typeface="+mn-cs"/>
              </a:rPr>
              <a:t>企业</a:t>
            </a:r>
            <a:r>
              <a:rPr kumimoji="0" lang="en-US" altLang="zh-CN" sz="1400" b="0" i="0" u="none" strike="noStrike" kern="1200" cap="none" spc="0" normalizeH="0" baseline="0" noProof="0" dirty="0">
                <a:ln>
                  <a:noFill/>
                </a:ln>
                <a:solidFill>
                  <a:prstClr val="black">
                    <a:lumMod val="50000"/>
                    <a:lumOff val="50000"/>
                  </a:prstClr>
                </a:solidFill>
                <a:effectLst/>
                <a:uLnTx/>
                <a:uFillTx/>
                <a:latin typeface="微软雅黑 Light" panose="020B0502040204020203" pitchFamily="34" charset="-122"/>
                <a:ea typeface="微软雅黑 Light" panose="020B0502040204020203" pitchFamily="34" charset="-122"/>
                <a:cs typeface="+mn-cs"/>
              </a:rPr>
              <a:t>LOGO</a:t>
            </a:r>
            <a:endParaRPr kumimoji="0" lang="zh-CN" altLang="en-US" sz="1400" b="0" i="0" u="none" strike="noStrike" kern="1200" cap="none" spc="0" normalizeH="0" baseline="0" noProof="0" dirty="0">
              <a:ln>
                <a:noFill/>
              </a:ln>
              <a:solidFill>
                <a:prstClr val="black">
                  <a:lumMod val="50000"/>
                  <a:lumOff val="50000"/>
                </a:prstClr>
              </a:solidFill>
              <a:effectLst/>
              <a:uLnTx/>
              <a:uFillTx/>
              <a:latin typeface="微软雅黑 Light" panose="020B0502040204020203" pitchFamily="34" charset="-122"/>
              <a:ea typeface="微软雅黑 Light" panose="020B0502040204020203" pitchFamily="34" charset="-122"/>
              <a:cs typeface="+mn-cs"/>
            </a:endParaRPr>
          </a:p>
        </p:txBody>
      </p:sp>
      <p:sp>
        <p:nvSpPr>
          <p:cNvPr id="4" name="文本框 3">
            <a:extLst>
              <a:ext uri="{FF2B5EF4-FFF2-40B4-BE49-F238E27FC236}">
                <a16:creationId xmlns:a16="http://schemas.microsoft.com/office/drawing/2014/main" id="{2EB094CF-DFAC-F5F4-8CEB-76C3964E1E7E}"/>
              </a:ext>
            </a:extLst>
          </p:cNvPr>
          <p:cNvSpPr txBox="1"/>
          <p:nvPr userDrawn="1"/>
        </p:nvSpPr>
        <p:spPr>
          <a:xfrm>
            <a:off x="1153640" y="194503"/>
            <a:ext cx="1175322"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prstClr val="white"/>
                </a:solidFill>
                <a:effectLst/>
                <a:uLnTx/>
                <a:uFillTx/>
                <a:latin typeface="Arial" panose="020B0604020202020204"/>
                <a:ea typeface="黑体" panose="02010609060101010101" pitchFamily="49" charset="-122"/>
                <a:cs typeface="+mn-cs"/>
              </a:rPr>
              <a:t>MARKETING</a:t>
            </a:r>
            <a:endParaRPr kumimoji="0" lang="zh-CN" altLang="en-US" sz="1400" b="0" i="0" u="none" strike="noStrike" kern="1200" cap="none" spc="0" normalizeH="0" baseline="0" noProof="0" dirty="0">
              <a:ln>
                <a:noFill/>
              </a:ln>
              <a:solidFill>
                <a:prstClr val="white"/>
              </a:solidFill>
              <a:effectLst/>
              <a:uLnTx/>
              <a:uFillTx/>
              <a:latin typeface="Arial" panose="020B0604020202020204"/>
              <a:ea typeface="黑体" panose="02010609060101010101" pitchFamily="49" charset="-122"/>
              <a:cs typeface="+mn-cs"/>
            </a:endParaRPr>
          </a:p>
        </p:txBody>
      </p:sp>
    </p:spTree>
    <p:extLst>
      <p:ext uri="{BB962C8B-B14F-4D97-AF65-F5344CB8AC3E}">
        <p14:creationId xmlns:p14="http://schemas.microsoft.com/office/powerpoint/2010/main" val="3732779816"/>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userDrawn="1">
  <p:cSld name="Q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AD7BB0D-C1EE-401C-9123-BD725F5FF5FA}"/>
              </a:ext>
            </a:extLst>
          </p:cNvPr>
          <p:cNvSpPr/>
          <p:nvPr userDrawn="1"/>
        </p:nvSpPr>
        <p:spPr>
          <a:xfrm>
            <a:off x="0" y="1"/>
            <a:ext cx="12192000" cy="624114"/>
          </a:xfrm>
          <a:prstGeom prst="rect">
            <a:avLst/>
          </a:prstGeom>
          <a:solidFill>
            <a:schemeClr val="bg1"/>
          </a:solidFill>
          <a:ln>
            <a:noFill/>
          </a:ln>
          <a:effectLst>
            <a:outerShdw blurRad="279400" dist="50800" dir="5400000" algn="l" rotWithShape="0">
              <a:schemeClr val="accent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 name="TextBox 2">
            <a:extLst>
              <a:ext uri="{FF2B5EF4-FFF2-40B4-BE49-F238E27FC236}">
                <a16:creationId xmlns:a16="http://schemas.microsoft.com/office/drawing/2014/main" id="{AB429D33-DAA1-4D46-8F20-0E58FB218D4D}"/>
              </a:ext>
            </a:extLst>
          </p:cNvPr>
          <p:cNvSpPr txBox="1"/>
          <p:nvPr userDrawn="1"/>
        </p:nvSpPr>
        <p:spPr>
          <a:xfrm>
            <a:off x="9695935" y="155417"/>
            <a:ext cx="2154757"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lumMod val="65000"/>
                    <a:lumOff val="35000"/>
                  </a:prstClr>
                </a:solidFill>
                <a:effectLst/>
                <a:uLnTx/>
                <a:uFillTx/>
                <a:latin typeface="Montserrat Medium" pitchFamily="2" charset="77"/>
                <a:ea typeface="+mn-ea"/>
                <a:cs typeface="+mn-cs"/>
              </a:rPr>
              <a:t>Date Range </a:t>
            </a:r>
            <a:r>
              <a:rPr kumimoji="0" lang="en-US" sz="1100" b="0" i="0" u="none" strike="noStrike" kern="1200" cap="none" spc="0" normalizeH="0" baseline="0" noProof="0" dirty="0">
                <a:ln>
                  <a:noFill/>
                </a:ln>
                <a:solidFill>
                  <a:prstClr val="black">
                    <a:lumMod val="65000"/>
                    <a:lumOff val="35000"/>
                  </a:prstClr>
                </a:solidFill>
                <a:effectLst/>
                <a:uLnTx/>
                <a:uFillTx/>
                <a:latin typeface="Montserrat" pitchFamily="2" charset="77"/>
                <a:ea typeface="+mn-ea"/>
                <a:cs typeface="+mn-cs"/>
              </a:rPr>
              <a:t>: </a:t>
            </a:r>
            <a:r>
              <a:rPr kumimoji="0" lang="en-US" sz="1200" b="1" i="0" u="none" strike="noStrike" kern="1200" cap="none" spc="0" normalizeH="0" baseline="0" noProof="0" dirty="0">
                <a:ln>
                  <a:noFill/>
                </a:ln>
                <a:solidFill>
                  <a:srgbClr val="5B9BD5"/>
                </a:solidFill>
                <a:effectLst/>
                <a:uLnTx/>
                <a:uFillTx/>
                <a:latin typeface="Montserrat" pitchFamily="2" charset="77"/>
                <a:ea typeface="+mn-ea"/>
                <a:cs typeface="+mn-cs"/>
              </a:rPr>
              <a:t>Q1</a:t>
            </a:r>
            <a:r>
              <a:rPr kumimoji="0" lang="en-US" sz="1200" b="0" i="0" u="none" strike="noStrike" kern="1200" cap="none" spc="0" normalizeH="0" baseline="0" noProof="0" dirty="0">
                <a:ln>
                  <a:noFill/>
                </a:ln>
                <a:solidFill>
                  <a:srgbClr val="5B9BD5"/>
                </a:solidFill>
                <a:effectLst/>
                <a:uLnTx/>
                <a:uFillTx/>
                <a:latin typeface="Montserrat" pitchFamily="2" charset="77"/>
                <a:ea typeface="+mn-ea"/>
                <a:cs typeface="+mn-cs"/>
              </a:rPr>
              <a:t> Jan ~ Mar </a:t>
            </a:r>
          </a:p>
        </p:txBody>
      </p:sp>
      <p:sp>
        <p:nvSpPr>
          <p:cNvPr id="4" name="文本框 3"/>
          <p:cNvSpPr txBox="1"/>
          <p:nvPr userDrawn="1"/>
        </p:nvSpPr>
        <p:spPr>
          <a:xfrm>
            <a:off x="125993" y="201443"/>
            <a:ext cx="1046697"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400" b="0" i="0" u="none" strike="noStrike" kern="1200" cap="none" spc="0" normalizeH="0" baseline="0" noProof="0" dirty="0">
                <a:ln>
                  <a:noFill/>
                </a:ln>
                <a:solidFill>
                  <a:prstClr val="black">
                    <a:lumMod val="50000"/>
                    <a:lumOff val="50000"/>
                  </a:prstClr>
                </a:solidFill>
                <a:effectLst/>
                <a:uLnTx/>
                <a:uFillTx/>
                <a:latin typeface="微软雅黑 Light" panose="020B0502040204020203" pitchFamily="34" charset="-122"/>
                <a:ea typeface="微软雅黑 Light" panose="020B0502040204020203" pitchFamily="34" charset="-122"/>
                <a:cs typeface="+mn-cs"/>
              </a:rPr>
              <a:t>企业</a:t>
            </a:r>
            <a:r>
              <a:rPr kumimoji="0" lang="en-US" altLang="zh-CN" sz="1400" b="0" i="0" u="none" strike="noStrike" kern="1200" cap="none" spc="0" normalizeH="0" baseline="0" noProof="0" dirty="0">
                <a:ln>
                  <a:noFill/>
                </a:ln>
                <a:solidFill>
                  <a:prstClr val="black">
                    <a:lumMod val="50000"/>
                    <a:lumOff val="50000"/>
                  </a:prstClr>
                </a:solidFill>
                <a:effectLst/>
                <a:uLnTx/>
                <a:uFillTx/>
                <a:latin typeface="微软雅黑 Light" panose="020B0502040204020203" pitchFamily="34" charset="-122"/>
                <a:ea typeface="微软雅黑 Light" panose="020B0502040204020203" pitchFamily="34" charset="-122"/>
                <a:cs typeface="+mn-cs"/>
              </a:rPr>
              <a:t>LOGO</a:t>
            </a:r>
            <a:endParaRPr kumimoji="0" lang="zh-CN" altLang="en-US" sz="1400" b="0" i="0" u="none" strike="noStrike" kern="1200" cap="none" spc="0" normalizeH="0" baseline="0" noProof="0" dirty="0">
              <a:ln>
                <a:noFill/>
              </a:ln>
              <a:solidFill>
                <a:prstClr val="black">
                  <a:lumMod val="50000"/>
                  <a:lumOff val="50000"/>
                </a:prstClr>
              </a:solidFill>
              <a:effectLst/>
              <a:uLnTx/>
              <a:uFillTx/>
              <a:latin typeface="微软雅黑 Light" panose="020B0502040204020203" pitchFamily="34" charset="-122"/>
              <a:ea typeface="微软雅黑 Light" panose="020B0502040204020203" pitchFamily="34" charset="-122"/>
              <a:cs typeface="+mn-cs"/>
            </a:endParaRPr>
          </a:p>
        </p:txBody>
      </p:sp>
      <p:sp>
        <p:nvSpPr>
          <p:cNvPr id="6" name="Freeform 29">
            <a:extLst>
              <a:ext uri="{FF2B5EF4-FFF2-40B4-BE49-F238E27FC236}">
                <a16:creationId xmlns:a16="http://schemas.microsoft.com/office/drawing/2014/main" id="{AA93F536-93BD-8F88-0C11-1FA55F2DD3A7}"/>
              </a:ext>
            </a:extLst>
          </p:cNvPr>
          <p:cNvSpPr/>
          <p:nvPr userDrawn="1"/>
        </p:nvSpPr>
        <p:spPr>
          <a:xfrm>
            <a:off x="1163005" y="201443"/>
            <a:ext cx="1100133" cy="280501"/>
          </a:xfrm>
          <a:custGeom>
            <a:avLst/>
            <a:gdLst>
              <a:gd name="connsiteX0" fmla="*/ 32398 w 2360052"/>
              <a:gd name="connsiteY0" fmla="*/ 0 h 601742"/>
              <a:gd name="connsiteX1" fmla="*/ 2327654 w 2360052"/>
              <a:gd name="connsiteY1" fmla="*/ 0 h 601742"/>
              <a:gd name="connsiteX2" fmla="*/ 2360052 w 2360052"/>
              <a:gd name="connsiteY2" fmla="*/ 32398 h 601742"/>
              <a:gd name="connsiteX3" fmla="*/ 2360052 w 2360052"/>
              <a:gd name="connsiteY3" fmla="*/ 569344 h 601742"/>
              <a:gd name="connsiteX4" fmla="*/ 2327654 w 2360052"/>
              <a:gd name="connsiteY4" fmla="*/ 601742 h 601742"/>
              <a:gd name="connsiteX5" fmla="*/ 32398 w 2360052"/>
              <a:gd name="connsiteY5" fmla="*/ 601742 h 601742"/>
              <a:gd name="connsiteX6" fmla="*/ 0 w 2360052"/>
              <a:gd name="connsiteY6" fmla="*/ 569344 h 601742"/>
              <a:gd name="connsiteX7" fmla="*/ 0 w 2360052"/>
              <a:gd name="connsiteY7" fmla="*/ 32398 h 601742"/>
              <a:gd name="connsiteX8" fmla="*/ 32398 w 2360052"/>
              <a:gd name="connsiteY8" fmla="*/ 0 h 601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60052" h="601742">
                <a:moveTo>
                  <a:pt x="32398" y="0"/>
                </a:moveTo>
                <a:lnTo>
                  <a:pt x="2327654" y="0"/>
                </a:lnTo>
                <a:cubicBezTo>
                  <a:pt x="2345547" y="0"/>
                  <a:pt x="2360052" y="14505"/>
                  <a:pt x="2360052" y="32398"/>
                </a:cubicBezTo>
                <a:lnTo>
                  <a:pt x="2360052" y="569344"/>
                </a:lnTo>
                <a:cubicBezTo>
                  <a:pt x="2360052" y="587237"/>
                  <a:pt x="2345547" y="601742"/>
                  <a:pt x="2327654" y="601742"/>
                </a:cubicBezTo>
                <a:lnTo>
                  <a:pt x="32398" y="601742"/>
                </a:lnTo>
                <a:cubicBezTo>
                  <a:pt x="14505" y="601742"/>
                  <a:pt x="0" y="587237"/>
                  <a:pt x="0" y="569344"/>
                </a:cubicBezTo>
                <a:lnTo>
                  <a:pt x="0" y="32398"/>
                </a:lnTo>
                <a:cubicBezTo>
                  <a:pt x="0" y="14505"/>
                  <a:pt x="14505" y="0"/>
                  <a:pt x="32398" y="0"/>
                </a:cubicBezTo>
                <a:close/>
              </a:path>
            </a:pathLst>
          </a:custGeom>
          <a:gradFill>
            <a:gsLst>
              <a:gs pos="0">
                <a:schemeClr val="accent5"/>
              </a:gs>
              <a:gs pos="90000">
                <a:schemeClr val="accent6"/>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7" name="文本框 6">
            <a:extLst>
              <a:ext uri="{FF2B5EF4-FFF2-40B4-BE49-F238E27FC236}">
                <a16:creationId xmlns:a16="http://schemas.microsoft.com/office/drawing/2014/main" id="{B9D86BED-0BA7-3916-A438-042C32143124}"/>
              </a:ext>
            </a:extLst>
          </p:cNvPr>
          <p:cNvSpPr txBox="1"/>
          <p:nvPr userDrawn="1"/>
        </p:nvSpPr>
        <p:spPr>
          <a:xfrm>
            <a:off x="1153640" y="194503"/>
            <a:ext cx="1175322"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prstClr val="white"/>
                </a:solidFill>
                <a:effectLst/>
                <a:uLnTx/>
                <a:uFillTx/>
                <a:latin typeface="Arial" panose="020B0604020202020204"/>
                <a:ea typeface="黑体" panose="02010609060101010101" pitchFamily="49" charset="-122"/>
                <a:cs typeface="+mn-cs"/>
              </a:rPr>
              <a:t>MARKETING</a:t>
            </a:r>
            <a:endParaRPr kumimoji="0" lang="zh-CN" altLang="en-US" sz="1400" b="0" i="0" u="none" strike="noStrike" kern="1200" cap="none" spc="0" normalizeH="0" baseline="0" noProof="0" dirty="0">
              <a:ln>
                <a:noFill/>
              </a:ln>
              <a:solidFill>
                <a:prstClr val="white"/>
              </a:solidFill>
              <a:effectLst/>
              <a:uLnTx/>
              <a:uFillTx/>
              <a:latin typeface="Arial" panose="020B0604020202020204"/>
              <a:ea typeface="黑体" panose="02010609060101010101" pitchFamily="49" charset="-122"/>
              <a:cs typeface="+mn-cs"/>
            </a:endParaRPr>
          </a:p>
        </p:txBody>
      </p:sp>
    </p:spTree>
    <p:extLst>
      <p:ext uri="{BB962C8B-B14F-4D97-AF65-F5344CB8AC3E}">
        <p14:creationId xmlns:p14="http://schemas.microsoft.com/office/powerpoint/2010/main" val="354160791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1399534"/>
      </p:ext>
    </p:extLst>
  </p:cSld>
  <p:clrMapOvr>
    <a:overrideClrMapping bg1="lt1" tx1="dk1" bg2="lt2" tx2="dk2" accent1="accent1" accent2="accent2" accent3="accent3" accent4="accent4" accent5="accent5" accent6="accent6" hlink="hlink" folHlink="folHlink"/>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userDrawn="1">
  <p:cSld name="Q4">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AD7BB0D-C1EE-401C-9123-BD725F5FF5FA}"/>
              </a:ext>
            </a:extLst>
          </p:cNvPr>
          <p:cNvSpPr/>
          <p:nvPr userDrawn="1"/>
        </p:nvSpPr>
        <p:spPr>
          <a:xfrm>
            <a:off x="0" y="1"/>
            <a:ext cx="12192000" cy="624114"/>
          </a:xfrm>
          <a:prstGeom prst="rect">
            <a:avLst/>
          </a:prstGeom>
          <a:solidFill>
            <a:schemeClr val="bg1"/>
          </a:solidFill>
          <a:ln>
            <a:noFill/>
          </a:ln>
          <a:effectLst>
            <a:outerShdw blurRad="279400" dist="50800" dir="5400000" algn="l" rotWithShape="0">
              <a:schemeClr val="accent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 name="TextBox 2">
            <a:extLst>
              <a:ext uri="{FF2B5EF4-FFF2-40B4-BE49-F238E27FC236}">
                <a16:creationId xmlns:a16="http://schemas.microsoft.com/office/drawing/2014/main" id="{AB429D33-DAA1-4D46-8F20-0E58FB218D4D}"/>
              </a:ext>
            </a:extLst>
          </p:cNvPr>
          <p:cNvSpPr txBox="1"/>
          <p:nvPr userDrawn="1"/>
        </p:nvSpPr>
        <p:spPr>
          <a:xfrm>
            <a:off x="9695935" y="155417"/>
            <a:ext cx="2186817"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lumMod val="65000"/>
                    <a:lumOff val="35000"/>
                  </a:prstClr>
                </a:solidFill>
                <a:effectLst/>
                <a:uLnTx/>
                <a:uFillTx/>
                <a:latin typeface="Montserrat Medium" pitchFamily="2" charset="77"/>
                <a:ea typeface="+mn-ea"/>
                <a:cs typeface="+mn-cs"/>
              </a:rPr>
              <a:t>Date Range </a:t>
            </a:r>
            <a:r>
              <a:rPr kumimoji="0" lang="en-US" sz="1100" b="0" i="0" u="none" strike="noStrike" kern="1200" cap="none" spc="0" normalizeH="0" baseline="0" noProof="0" dirty="0">
                <a:ln>
                  <a:noFill/>
                </a:ln>
                <a:solidFill>
                  <a:prstClr val="black">
                    <a:lumMod val="65000"/>
                    <a:lumOff val="35000"/>
                  </a:prstClr>
                </a:solidFill>
                <a:effectLst/>
                <a:uLnTx/>
                <a:uFillTx/>
                <a:latin typeface="Montserrat" pitchFamily="2" charset="77"/>
                <a:ea typeface="+mn-ea"/>
                <a:cs typeface="+mn-cs"/>
              </a:rPr>
              <a:t>: </a:t>
            </a:r>
            <a:r>
              <a:rPr kumimoji="0" lang="en-US" sz="1200" b="1" i="0" u="none" strike="noStrike" kern="1200" cap="none" spc="0" normalizeH="0" baseline="0" noProof="0" dirty="0">
                <a:ln>
                  <a:noFill/>
                </a:ln>
                <a:solidFill>
                  <a:srgbClr val="5B9BD5"/>
                </a:solidFill>
                <a:effectLst/>
                <a:uLnTx/>
                <a:uFillTx/>
                <a:latin typeface="Montserrat" pitchFamily="2" charset="77"/>
                <a:ea typeface="+mn-ea"/>
                <a:cs typeface="+mn-cs"/>
              </a:rPr>
              <a:t>Q4</a:t>
            </a:r>
            <a:r>
              <a:rPr kumimoji="0" lang="en-US" sz="1200" b="0" i="0" u="none" strike="noStrike" kern="1200" cap="none" spc="0" normalizeH="0" baseline="0" noProof="0" dirty="0">
                <a:ln>
                  <a:noFill/>
                </a:ln>
                <a:solidFill>
                  <a:srgbClr val="5B9BD5"/>
                </a:solidFill>
                <a:effectLst/>
                <a:uLnTx/>
                <a:uFillTx/>
                <a:latin typeface="Montserrat" pitchFamily="2" charset="77"/>
                <a:ea typeface="+mn-ea"/>
                <a:cs typeface="+mn-cs"/>
              </a:rPr>
              <a:t> Oct ~ Des </a:t>
            </a:r>
          </a:p>
        </p:txBody>
      </p:sp>
      <p:sp>
        <p:nvSpPr>
          <p:cNvPr id="20" name="文本框 19"/>
          <p:cNvSpPr txBox="1"/>
          <p:nvPr userDrawn="1"/>
        </p:nvSpPr>
        <p:spPr>
          <a:xfrm>
            <a:off x="125993" y="201443"/>
            <a:ext cx="1046697"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400" b="0" i="0" u="none" strike="noStrike" kern="1200" cap="none" spc="0" normalizeH="0" baseline="0" noProof="0" dirty="0">
                <a:ln>
                  <a:noFill/>
                </a:ln>
                <a:solidFill>
                  <a:prstClr val="black">
                    <a:lumMod val="50000"/>
                    <a:lumOff val="50000"/>
                  </a:prstClr>
                </a:solidFill>
                <a:effectLst/>
                <a:uLnTx/>
                <a:uFillTx/>
                <a:latin typeface="微软雅黑 Light" panose="020B0502040204020203" pitchFamily="34" charset="-122"/>
                <a:ea typeface="微软雅黑 Light" panose="020B0502040204020203" pitchFamily="34" charset="-122"/>
                <a:cs typeface="+mn-cs"/>
              </a:rPr>
              <a:t>企业</a:t>
            </a:r>
            <a:r>
              <a:rPr kumimoji="0" lang="en-US" altLang="zh-CN" sz="1400" b="0" i="0" u="none" strike="noStrike" kern="1200" cap="none" spc="0" normalizeH="0" baseline="0" noProof="0" dirty="0">
                <a:ln>
                  <a:noFill/>
                </a:ln>
                <a:solidFill>
                  <a:prstClr val="black">
                    <a:lumMod val="50000"/>
                    <a:lumOff val="50000"/>
                  </a:prstClr>
                </a:solidFill>
                <a:effectLst/>
                <a:uLnTx/>
                <a:uFillTx/>
                <a:latin typeface="微软雅黑 Light" panose="020B0502040204020203" pitchFamily="34" charset="-122"/>
                <a:ea typeface="微软雅黑 Light" panose="020B0502040204020203" pitchFamily="34" charset="-122"/>
                <a:cs typeface="+mn-cs"/>
              </a:rPr>
              <a:t>LOGO</a:t>
            </a:r>
            <a:endParaRPr kumimoji="0" lang="zh-CN" altLang="en-US" sz="1400" b="0" i="0" u="none" strike="noStrike" kern="1200" cap="none" spc="0" normalizeH="0" baseline="0" noProof="0" dirty="0">
              <a:ln>
                <a:noFill/>
              </a:ln>
              <a:solidFill>
                <a:prstClr val="black">
                  <a:lumMod val="50000"/>
                  <a:lumOff val="50000"/>
                </a:prstClr>
              </a:solidFill>
              <a:effectLst/>
              <a:uLnTx/>
              <a:uFillTx/>
              <a:latin typeface="微软雅黑 Light" panose="020B0502040204020203" pitchFamily="34" charset="-122"/>
              <a:ea typeface="微软雅黑 Light" panose="020B0502040204020203" pitchFamily="34" charset="-122"/>
              <a:cs typeface="+mn-cs"/>
            </a:endParaRPr>
          </a:p>
        </p:txBody>
      </p:sp>
      <p:sp>
        <p:nvSpPr>
          <p:cNvPr id="4" name="Freeform 29">
            <a:extLst>
              <a:ext uri="{FF2B5EF4-FFF2-40B4-BE49-F238E27FC236}">
                <a16:creationId xmlns:a16="http://schemas.microsoft.com/office/drawing/2014/main" id="{8F6F28D7-3FB2-8BD3-4247-D5D304D33DDC}"/>
              </a:ext>
            </a:extLst>
          </p:cNvPr>
          <p:cNvSpPr/>
          <p:nvPr userDrawn="1"/>
        </p:nvSpPr>
        <p:spPr>
          <a:xfrm>
            <a:off x="1163005" y="201443"/>
            <a:ext cx="1100133" cy="280501"/>
          </a:xfrm>
          <a:custGeom>
            <a:avLst/>
            <a:gdLst>
              <a:gd name="connsiteX0" fmla="*/ 32398 w 2360052"/>
              <a:gd name="connsiteY0" fmla="*/ 0 h 601742"/>
              <a:gd name="connsiteX1" fmla="*/ 2327654 w 2360052"/>
              <a:gd name="connsiteY1" fmla="*/ 0 h 601742"/>
              <a:gd name="connsiteX2" fmla="*/ 2360052 w 2360052"/>
              <a:gd name="connsiteY2" fmla="*/ 32398 h 601742"/>
              <a:gd name="connsiteX3" fmla="*/ 2360052 w 2360052"/>
              <a:gd name="connsiteY3" fmla="*/ 569344 h 601742"/>
              <a:gd name="connsiteX4" fmla="*/ 2327654 w 2360052"/>
              <a:gd name="connsiteY4" fmla="*/ 601742 h 601742"/>
              <a:gd name="connsiteX5" fmla="*/ 32398 w 2360052"/>
              <a:gd name="connsiteY5" fmla="*/ 601742 h 601742"/>
              <a:gd name="connsiteX6" fmla="*/ 0 w 2360052"/>
              <a:gd name="connsiteY6" fmla="*/ 569344 h 601742"/>
              <a:gd name="connsiteX7" fmla="*/ 0 w 2360052"/>
              <a:gd name="connsiteY7" fmla="*/ 32398 h 601742"/>
              <a:gd name="connsiteX8" fmla="*/ 32398 w 2360052"/>
              <a:gd name="connsiteY8" fmla="*/ 0 h 601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60052" h="601742">
                <a:moveTo>
                  <a:pt x="32398" y="0"/>
                </a:moveTo>
                <a:lnTo>
                  <a:pt x="2327654" y="0"/>
                </a:lnTo>
                <a:cubicBezTo>
                  <a:pt x="2345547" y="0"/>
                  <a:pt x="2360052" y="14505"/>
                  <a:pt x="2360052" y="32398"/>
                </a:cubicBezTo>
                <a:lnTo>
                  <a:pt x="2360052" y="569344"/>
                </a:lnTo>
                <a:cubicBezTo>
                  <a:pt x="2360052" y="587237"/>
                  <a:pt x="2345547" y="601742"/>
                  <a:pt x="2327654" y="601742"/>
                </a:cubicBezTo>
                <a:lnTo>
                  <a:pt x="32398" y="601742"/>
                </a:lnTo>
                <a:cubicBezTo>
                  <a:pt x="14505" y="601742"/>
                  <a:pt x="0" y="587237"/>
                  <a:pt x="0" y="569344"/>
                </a:cubicBezTo>
                <a:lnTo>
                  <a:pt x="0" y="32398"/>
                </a:lnTo>
                <a:cubicBezTo>
                  <a:pt x="0" y="14505"/>
                  <a:pt x="14505" y="0"/>
                  <a:pt x="32398" y="0"/>
                </a:cubicBezTo>
                <a:close/>
              </a:path>
            </a:pathLst>
          </a:custGeom>
          <a:gradFill>
            <a:gsLst>
              <a:gs pos="0">
                <a:schemeClr val="accent5"/>
              </a:gs>
              <a:gs pos="90000">
                <a:schemeClr val="accent6"/>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5" name="文本框 4">
            <a:extLst>
              <a:ext uri="{FF2B5EF4-FFF2-40B4-BE49-F238E27FC236}">
                <a16:creationId xmlns:a16="http://schemas.microsoft.com/office/drawing/2014/main" id="{1CFBFE8A-662C-16DC-B352-D6D5DB163A8F}"/>
              </a:ext>
            </a:extLst>
          </p:cNvPr>
          <p:cNvSpPr txBox="1"/>
          <p:nvPr userDrawn="1"/>
        </p:nvSpPr>
        <p:spPr>
          <a:xfrm>
            <a:off x="1153640" y="194503"/>
            <a:ext cx="1175322"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prstClr val="white"/>
                </a:solidFill>
                <a:effectLst/>
                <a:uLnTx/>
                <a:uFillTx/>
                <a:latin typeface="Arial" panose="020B0604020202020204"/>
                <a:ea typeface="黑体" panose="02010609060101010101" pitchFamily="49" charset="-122"/>
                <a:cs typeface="+mn-cs"/>
              </a:rPr>
              <a:t>MARKETING</a:t>
            </a:r>
            <a:endParaRPr kumimoji="0" lang="zh-CN" altLang="en-US" sz="1400" b="0" i="0" u="none" strike="noStrike" kern="1200" cap="none" spc="0" normalizeH="0" baseline="0" noProof="0" dirty="0">
              <a:ln>
                <a:noFill/>
              </a:ln>
              <a:solidFill>
                <a:prstClr val="white"/>
              </a:solidFill>
              <a:effectLst/>
              <a:uLnTx/>
              <a:uFillTx/>
              <a:latin typeface="Arial" panose="020B0604020202020204"/>
              <a:ea typeface="黑体" panose="02010609060101010101" pitchFamily="49" charset="-122"/>
              <a:cs typeface="+mn-cs"/>
            </a:endParaRPr>
          </a:p>
        </p:txBody>
      </p:sp>
    </p:spTree>
    <p:extLst>
      <p:ext uri="{BB962C8B-B14F-4D97-AF65-F5344CB8AC3E}">
        <p14:creationId xmlns:p14="http://schemas.microsoft.com/office/powerpoint/2010/main" val="2768508806"/>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84255F05-34E8-4B0D-BFD5-2010D2F92235}"/>
              </a:ext>
            </a:extLst>
          </p:cNvPr>
          <p:cNvSpPr>
            <a:spLocks noGrp="1"/>
          </p:cNvSpPr>
          <p:nvPr>
            <p:ph type="pic" sz="quarter" idx="10" hasCustomPrompt="1"/>
          </p:nvPr>
        </p:nvSpPr>
        <p:spPr>
          <a:xfrm>
            <a:off x="843280" y="3778841"/>
            <a:ext cx="564112" cy="564112"/>
          </a:xfrm>
          <a:custGeom>
            <a:avLst/>
            <a:gdLst>
              <a:gd name="connsiteX0" fmla="*/ 282056 w 564112"/>
              <a:gd name="connsiteY0" fmla="*/ 0 h 564112"/>
              <a:gd name="connsiteX1" fmla="*/ 564112 w 564112"/>
              <a:gd name="connsiteY1" fmla="*/ 282056 h 564112"/>
              <a:gd name="connsiteX2" fmla="*/ 282056 w 564112"/>
              <a:gd name="connsiteY2" fmla="*/ 564112 h 564112"/>
              <a:gd name="connsiteX3" fmla="*/ 0 w 564112"/>
              <a:gd name="connsiteY3" fmla="*/ 282056 h 564112"/>
              <a:gd name="connsiteX4" fmla="*/ 282056 w 564112"/>
              <a:gd name="connsiteY4" fmla="*/ 0 h 5641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112" h="564112">
                <a:moveTo>
                  <a:pt x="282056" y="0"/>
                </a:moveTo>
                <a:cubicBezTo>
                  <a:pt x="437831" y="0"/>
                  <a:pt x="564112" y="126281"/>
                  <a:pt x="564112" y="282056"/>
                </a:cubicBezTo>
                <a:cubicBezTo>
                  <a:pt x="564112" y="437831"/>
                  <a:pt x="437831" y="564112"/>
                  <a:pt x="282056" y="564112"/>
                </a:cubicBezTo>
                <a:cubicBezTo>
                  <a:pt x="126281" y="564112"/>
                  <a:pt x="0" y="437831"/>
                  <a:pt x="0" y="282056"/>
                </a:cubicBezTo>
                <a:cubicBezTo>
                  <a:pt x="0" y="126281"/>
                  <a:pt x="126281" y="0"/>
                  <a:pt x="282056" y="0"/>
                </a:cubicBezTo>
                <a:close/>
              </a:path>
            </a:pathLst>
          </a:custGeom>
        </p:spPr>
        <p:txBody>
          <a:bodyPr wrap="square">
            <a:noAutofit/>
          </a:bodyPr>
          <a:lstStyle/>
          <a:p>
            <a:r>
              <a:rPr lang="en-US" dirty="0"/>
              <a:t> </a:t>
            </a:r>
          </a:p>
        </p:txBody>
      </p:sp>
      <p:sp>
        <p:nvSpPr>
          <p:cNvPr id="14" name="Picture Placeholder 13">
            <a:extLst>
              <a:ext uri="{FF2B5EF4-FFF2-40B4-BE49-F238E27FC236}">
                <a16:creationId xmlns:a16="http://schemas.microsoft.com/office/drawing/2014/main" id="{BA15D7AF-342D-448C-81C3-237B38B6F643}"/>
              </a:ext>
            </a:extLst>
          </p:cNvPr>
          <p:cNvSpPr>
            <a:spLocks noGrp="1"/>
          </p:cNvSpPr>
          <p:nvPr>
            <p:ph type="pic" sz="quarter" idx="11" hasCustomPrompt="1"/>
          </p:nvPr>
        </p:nvSpPr>
        <p:spPr>
          <a:xfrm>
            <a:off x="519925" y="4654827"/>
            <a:ext cx="564112" cy="564112"/>
          </a:xfrm>
          <a:custGeom>
            <a:avLst/>
            <a:gdLst>
              <a:gd name="connsiteX0" fmla="*/ 282056 w 564112"/>
              <a:gd name="connsiteY0" fmla="*/ 0 h 564112"/>
              <a:gd name="connsiteX1" fmla="*/ 564112 w 564112"/>
              <a:gd name="connsiteY1" fmla="*/ 282056 h 564112"/>
              <a:gd name="connsiteX2" fmla="*/ 282056 w 564112"/>
              <a:gd name="connsiteY2" fmla="*/ 564112 h 564112"/>
              <a:gd name="connsiteX3" fmla="*/ 0 w 564112"/>
              <a:gd name="connsiteY3" fmla="*/ 282056 h 564112"/>
              <a:gd name="connsiteX4" fmla="*/ 282056 w 564112"/>
              <a:gd name="connsiteY4" fmla="*/ 0 h 5641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112" h="564112">
                <a:moveTo>
                  <a:pt x="282056" y="0"/>
                </a:moveTo>
                <a:cubicBezTo>
                  <a:pt x="437831" y="0"/>
                  <a:pt x="564112" y="126281"/>
                  <a:pt x="564112" y="282056"/>
                </a:cubicBezTo>
                <a:cubicBezTo>
                  <a:pt x="564112" y="437831"/>
                  <a:pt x="437831" y="564112"/>
                  <a:pt x="282056" y="564112"/>
                </a:cubicBezTo>
                <a:cubicBezTo>
                  <a:pt x="126281" y="564112"/>
                  <a:pt x="0" y="437831"/>
                  <a:pt x="0" y="282056"/>
                </a:cubicBezTo>
                <a:cubicBezTo>
                  <a:pt x="0" y="126281"/>
                  <a:pt x="126281" y="0"/>
                  <a:pt x="282056" y="0"/>
                </a:cubicBezTo>
                <a:close/>
              </a:path>
            </a:pathLst>
          </a:custGeom>
        </p:spPr>
        <p:txBody>
          <a:bodyPr wrap="square">
            <a:noAutofit/>
          </a:bodyPr>
          <a:lstStyle/>
          <a:p>
            <a:r>
              <a:rPr lang="en-US" dirty="0"/>
              <a:t> </a:t>
            </a:r>
          </a:p>
        </p:txBody>
      </p:sp>
      <p:sp>
        <p:nvSpPr>
          <p:cNvPr id="15" name="Picture Placeholder 14">
            <a:extLst>
              <a:ext uri="{FF2B5EF4-FFF2-40B4-BE49-F238E27FC236}">
                <a16:creationId xmlns:a16="http://schemas.microsoft.com/office/drawing/2014/main" id="{F6247DC3-F697-4E32-B506-41524FE54037}"/>
              </a:ext>
            </a:extLst>
          </p:cNvPr>
          <p:cNvSpPr>
            <a:spLocks noGrp="1"/>
          </p:cNvSpPr>
          <p:nvPr>
            <p:ph type="pic" sz="quarter" idx="12" hasCustomPrompt="1"/>
          </p:nvPr>
        </p:nvSpPr>
        <p:spPr>
          <a:xfrm>
            <a:off x="843279" y="5624186"/>
            <a:ext cx="564112" cy="564112"/>
          </a:xfrm>
          <a:custGeom>
            <a:avLst/>
            <a:gdLst>
              <a:gd name="connsiteX0" fmla="*/ 282056 w 564112"/>
              <a:gd name="connsiteY0" fmla="*/ 0 h 564112"/>
              <a:gd name="connsiteX1" fmla="*/ 564112 w 564112"/>
              <a:gd name="connsiteY1" fmla="*/ 282056 h 564112"/>
              <a:gd name="connsiteX2" fmla="*/ 282056 w 564112"/>
              <a:gd name="connsiteY2" fmla="*/ 564112 h 564112"/>
              <a:gd name="connsiteX3" fmla="*/ 0 w 564112"/>
              <a:gd name="connsiteY3" fmla="*/ 282056 h 564112"/>
              <a:gd name="connsiteX4" fmla="*/ 282056 w 564112"/>
              <a:gd name="connsiteY4" fmla="*/ 0 h 5641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112" h="564112">
                <a:moveTo>
                  <a:pt x="282056" y="0"/>
                </a:moveTo>
                <a:cubicBezTo>
                  <a:pt x="437831" y="0"/>
                  <a:pt x="564112" y="126281"/>
                  <a:pt x="564112" y="282056"/>
                </a:cubicBezTo>
                <a:cubicBezTo>
                  <a:pt x="564112" y="437831"/>
                  <a:pt x="437831" y="564112"/>
                  <a:pt x="282056" y="564112"/>
                </a:cubicBezTo>
                <a:cubicBezTo>
                  <a:pt x="126281" y="564112"/>
                  <a:pt x="0" y="437831"/>
                  <a:pt x="0" y="282056"/>
                </a:cubicBezTo>
                <a:cubicBezTo>
                  <a:pt x="0" y="126281"/>
                  <a:pt x="126281" y="0"/>
                  <a:pt x="282056" y="0"/>
                </a:cubicBezTo>
                <a:close/>
              </a:path>
            </a:pathLst>
          </a:custGeom>
        </p:spPr>
        <p:txBody>
          <a:bodyPr wrap="square">
            <a:noAutofit/>
          </a:bodyPr>
          <a:lstStyle/>
          <a:p>
            <a:r>
              <a:rPr lang="en-US" dirty="0"/>
              <a:t> </a:t>
            </a:r>
          </a:p>
        </p:txBody>
      </p:sp>
      <p:sp>
        <p:nvSpPr>
          <p:cNvPr id="6" name="Rectangle 5">
            <a:extLst>
              <a:ext uri="{FF2B5EF4-FFF2-40B4-BE49-F238E27FC236}">
                <a16:creationId xmlns:a16="http://schemas.microsoft.com/office/drawing/2014/main" id="{6B67373D-B351-4064-97F3-1B240D9DFBB4}"/>
              </a:ext>
            </a:extLst>
          </p:cNvPr>
          <p:cNvSpPr/>
          <p:nvPr userDrawn="1"/>
        </p:nvSpPr>
        <p:spPr>
          <a:xfrm>
            <a:off x="0" y="1"/>
            <a:ext cx="12192000" cy="624114"/>
          </a:xfrm>
          <a:prstGeom prst="rect">
            <a:avLst/>
          </a:prstGeom>
          <a:solidFill>
            <a:schemeClr val="bg1"/>
          </a:solidFill>
          <a:ln>
            <a:noFill/>
          </a:ln>
          <a:effectLst>
            <a:outerShdw blurRad="279400" dist="50800" dir="5400000" algn="l" rotWithShape="0">
              <a:schemeClr val="accent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7" name="TextBox 6">
            <a:extLst>
              <a:ext uri="{FF2B5EF4-FFF2-40B4-BE49-F238E27FC236}">
                <a16:creationId xmlns:a16="http://schemas.microsoft.com/office/drawing/2014/main" id="{C7FD32FB-8882-4432-A7EB-73254C0C1AA4}"/>
              </a:ext>
            </a:extLst>
          </p:cNvPr>
          <p:cNvSpPr txBox="1"/>
          <p:nvPr userDrawn="1"/>
        </p:nvSpPr>
        <p:spPr>
          <a:xfrm>
            <a:off x="9695935" y="155417"/>
            <a:ext cx="2154757"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lumMod val="65000"/>
                    <a:lumOff val="35000"/>
                  </a:prstClr>
                </a:solidFill>
                <a:effectLst/>
                <a:uLnTx/>
                <a:uFillTx/>
                <a:latin typeface="Montserrat Medium" pitchFamily="2" charset="77"/>
                <a:ea typeface="+mn-ea"/>
                <a:cs typeface="+mn-cs"/>
              </a:rPr>
              <a:t>Date Range </a:t>
            </a:r>
            <a:r>
              <a:rPr kumimoji="0" lang="en-US" sz="1100" b="0" i="0" u="none" strike="noStrike" kern="1200" cap="none" spc="0" normalizeH="0" baseline="0" noProof="0" dirty="0">
                <a:ln>
                  <a:noFill/>
                </a:ln>
                <a:solidFill>
                  <a:prstClr val="black">
                    <a:lumMod val="65000"/>
                    <a:lumOff val="35000"/>
                  </a:prstClr>
                </a:solidFill>
                <a:effectLst/>
                <a:uLnTx/>
                <a:uFillTx/>
                <a:latin typeface="Montserrat" pitchFamily="2" charset="77"/>
                <a:ea typeface="+mn-ea"/>
                <a:cs typeface="+mn-cs"/>
              </a:rPr>
              <a:t>: </a:t>
            </a:r>
            <a:r>
              <a:rPr kumimoji="0" lang="en-US" sz="1200" b="1" i="0" u="none" strike="noStrike" kern="1200" cap="none" spc="0" normalizeH="0" baseline="0" noProof="0" dirty="0">
                <a:ln>
                  <a:noFill/>
                </a:ln>
                <a:solidFill>
                  <a:srgbClr val="5B9BD5"/>
                </a:solidFill>
                <a:effectLst/>
                <a:uLnTx/>
                <a:uFillTx/>
                <a:latin typeface="Montserrat" pitchFamily="2" charset="77"/>
                <a:ea typeface="+mn-ea"/>
                <a:cs typeface="+mn-cs"/>
              </a:rPr>
              <a:t>Q1</a:t>
            </a:r>
            <a:r>
              <a:rPr kumimoji="0" lang="en-US" sz="1200" b="0" i="0" u="none" strike="noStrike" kern="1200" cap="none" spc="0" normalizeH="0" baseline="0" noProof="0" dirty="0">
                <a:ln>
                  <a:noFill/>
                </a:ln>
                <a:solidFill>
                  <a:srgbClr val="5B9BD5"/>
                </a:solidFill>
                <a:effectLst/>
                <a:uLnTx/>
                <a:uFillTx/>
                <a:latin typeface="Montserrat" pitchFamily="2" charset="77"/>
                <a:ea typeface="+mn-ea"/>
                <a:cs typeface="+mn-cs"/>
              </a:rPr>
              <a:t> Jan ~ Mar </a:t>
            </a:r>
          </a:p>
        </p:txBody>
      </p:sp>
      <p:sp>
        <p:nvSpPr>
          <p:cNvPr id="23" name="文本框 22"/>
          <p:cNvSpPr txBox="1"/>
          <p:nvPr userDrawn="1"/>
        </p:nvSpPr>
        <p:spPr>
          <a:xfrm>
            <a:off x="125993" y="201443"/>
            <a:ext cx="1046697"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400" b="0" i="0" u="none" strike="noStrike" kern="1200" cap="none" spc="0" normalizeH="0" baseline="0" noProof="0" dirty="0">
                <a:ln>
                  <a:noFill/>
                </a:ln>
                <a:solidFill>
                  <a:prstClr val="black">
                    <a:lumMod val="50000"/>
                    <a:lumOff val="50000"/>
                  </a:prstClr>
                </a:solidFill>
                <a:effectLst/>
                <a:uLnTx/>
                <a:uFillTx/>
                <a:latin typeface="微软雅黑 Light" panose="020B0502040204020203" pitchFamily="34" charset="-122"/>
                <a:ea typeface="微软雅黑 Light" panose="020B0502040204020203" pitchFamily="34" charset="-122"/>
                <a:cs typeface="+mn-cs"/>
              </a:rPr>
              <a:t>企业</a:t>
            </a:r>
            <a:r>
              <a:rPr kumimoji="0" lang="en-US" altLang="zh-CN" sz="1400" b="0" i="0" u="none" strike="noStrike" kern="1200" cap="none" spc="0" normalizeH="0" baseline="0" noProof="0" dirty="0">
                <a:ln>
                  <a:noFill/>
                </a:ln>
                <a:solidFill>
                  <a:prstClr val="black">
                    <a:lumMod val="50000"/>
                    <a:lumOff val="50000"/>
                  </a:prstClr>
                </a:solidFill>
                <a:effectLst/>
                <a:uLnTx/>
                <a:uFillTx/>
                <a:latin typeface="微软雅黑 Light" panose="020B0502040204020203" pitchFamily="34" charset="-122"/>
                <a:ea typeface="微软雅黑 Light" panose="020B0502040204020203" pitchFamily="34" charset="-122"/>
                <a:cs typeface="+mn-cs"/>
              </a:rPr>
              <a:t>LOGO</a:t>
            </a:r>
            <a:endParaRPr kumimoji="0" lang="zh-CN" altLang="en-US" sz="1400" b="0" i="0" u="none" strike="noStrike" kern="1200" cap="none" spc="0" normalizeH="0" baseline="0" noProof="0" dirty="0">
              <a:ln>
                <a:noFill/>
              </a:ln>
              <a:solidFill>
                <a:prstClr val="black">
                  <a:lumMod val="50000"/>
                  <a:lumOff val="50000"/>
                </a:prstClr>
              </a:solidFill>
              <a:effectLst/>
              <a:uLnTx/>
              <a:uFillTx/>
              <a:latin typeface="微软雅黑 Light" panose="020B0502040204020203" pitchFamily="34" charset="-122"/>
              <a:ea typeface="微软雅黑 Light" panose="020B0502040204020203" pitchFamily="34" charset="-122"/>
              <a:cs typeface="+mn-cs"/>
            </a:endParaRPr>
          </a:p>
        </p:txBody>
      </p:sp>
      <p:sp>
        <p:nvSpPr>
          <p:cNvPr id="2" name="Freeform 29">
            <a:extLst>
              <a:ext uri="{FF2B5EF4-FFF2-40B4-BE49-F238E27FC236}">
                <a16:creationId xmlns:a16="http://schemas.microsoft.com/office/drawing/2014/main" id="{99B871F4-9CAF-DC4D-B945-8C666CA2798A}"/>
              </a:ext>
            </a:extLst>
          </p:cNvPr>
          <p:cNvSpPr/>
          <p:nvPr userDrawn="1"/>
        </p:nvSpPr>
        <p:spPr>
          <a:xfrm>
            <a:off x="1163005" y="201443"/>
            <a:ext cx="1100133" cy="280501"/>
          </a:xfrm>
          <a:custGeom>
            <a:avLst/>
            <a:gdLst>
              <a:gd name="connsiteX0" fmla="*/ 32398 w 2360052"/>
              <a:gd name="connsiteY0" fmla="*/ 0 h 601742"/>
              <a:gd name="connsiteX1" fmla="*/ 2327654 w 2360052"/>
              <a:gd name="connsiteY1" fmla="*/ 0 h 601742"/>
              <a:gd name="connsiteX2" fmla="*/ 2360052 w 2360052"/>
              <a:gd name="connsiteY2" fmla="*/ 32398 h 601742"/>
              <a:gd name="connsiteX3" fmla="*/ 2360052 w 2360052"/>
              <a:gd name="connsiteY3" fmla="*/ 569344 h 601742"/>
              <a:gd name="connsiteX4" fmla="*/ 2327654 w 2360052"/>
              <a:gd name="connsiteY4" fmla="*/ 601742 h 601742"/>
              <a:gd name="connsiteX5" fmla="*/ 32398 w 2360052"/>
              <a:gd name="connsiteY5" fmla="*/ 601742 h 601742"/>
              <a:gd name="connsiteX6" fmla="*/ 0 w 2360052"/>
              <a:gd name="connsiteY6" fmla="*/ 569344 h 601742"/>
              <a:gd name="connsiteX7" fmla="*/ 0 w 2360052"/>
              <a:gd name="connsiteY7" fmla="*/ 32398 h 601742"/>
              <a:gd name="connsiteX8" fmla="*/ 32398 w 2360052"/>
              <a:gd name="connsiteY8" fmla="*/ 0 h 601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60052" h="601742">
                <a:moveTo>
                  <a:pt x="32398" y="0"/>
                </a:moveTo>
                <a:lnTo>
                  <a:pt x="2327654" y="0"/>
                </a:lnTo>
                <a:cubicBezTo>
                  <a:pt x="2345547" y="0"/>
                  <a:pt x="2360052" y="14505"/>
                  <a:pt x="2360052" y="32398"/>
                </a:cubicBezTo>
                <a:lnTo>
                  <a:pt x="2360052" y="569344"/>
                </a:lnTo>
                <a:cubicBezTo>
                  <a:pt x="2360052" y="587237"/>
                  <a:pt x="2345547" y="601742"/>
                  <a:pt x="2327654" y="601742"/>
                </a:cubicBezTo>
                <a:lnTo>
                  <a:pt x="32398" y="601742"/>
                </a:lnTo>
                <a:cubicBezTo>
                  <a:pt x="14505" y="601742"/>
                  <a:pt x="0" y="587237"/>
                  <a:pt x="0" y="569344"/>
                </a:cubicBezTo>
                <a:lnTo>
                  <a:pt x="0" y="32398"/>
                </a:lnTo>
                <a:cubicBezTo>
                  <a:pt x="0" y="14505"/>
                  <a:pt x="14505" y="0"/>
                  <a:pt x="32398" y="0"/>
                </a:cubicBezTo>
                <a:close/>
              </a:path>
            </a:pathLst>
          </a:custGeom>
          <a:gradFill>
            <a:gsLst>
              <a:gs pos="0">
                <a:schemeClr val="accent5"/>
              </a:gs>
              <a:gs pos="90000">
                <a:schemeClr val="accent6"/>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3" name="文本框 2">
            <a:extLst>
              <a:ext uri="{FF2B5EF4-FFF2-40B4-BE49-F238E27FC236}">
                <a16:creationId xmlns:a16="http://schemas.microsoft.com/office/drawing/2014/main" id="{3A0AEFF8-5C62-A746-E0A1-8106F8ACA42F}"/>
              </a:ext>
            </a:extLst>
          </p:cNvPr>
          <p:cNvSpPr txBox="1"/>
          <p:nvPr userDrawn="1"/>
        </p:nvSpPr>
        <p:spPr>
          <a:xfrm>
            <a:off x="1153640" y="194503"/>
            <a:ext cx="1175322"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prstClr val="white"/>
                </a:solidFill>
                <a:effectLst/>
                <a:uLnTx/>
                <a:uFillTx/>
                <a:latin typeface="Arial" panose="020B0604020202020204"/>
                <a:ea typeface="黑体" panose="02010609060101010101" pitchFamily="49" charset="-122"/>
                <a:cs typeface="+mn-cs"/>
              </a:rPr>
              <a:t>MARKETING</a:t>
            </a:r>
            <a:endParaRPr kumimoji="0" lang="zh-CN" altLang="en-US" sz="1400" b="0" i="0" u="none" strike="noStrike" kern="1200" cap="none" spc="0" normalizeH="0" baseline="0" noProof="0" dirty="0">
              <a:ln>
                <a:noFill/>
              </a:ln>
              <a:solidFill>
                <a:prstClr val="white"/>
              </a:solidFill>
              <a:effectLst/>
              <a:uLnTx/>
              <a:uFillTx/>
              <a:latin typeface="Arial" panose="020B0604020202020204"/>
              <a:ea typeface="黑体" panose="02010609060101010101" pitchFamily="49" charset="-122"/>
              <a:cs typeface="+mn-cs"/>
            </a:endParaRPr>
          </a:p>
        </p:txBody>
      </p:sp>
    </p:spTree>
    <p:extLst>
      <p:ext uri="{BB962C8B-B14F-4D97-AF65-F5344CB8AC3E}">
        <p14:creationId xmlns:p14="http://schemas.microsoft.com/office/powerpoint/2010/main" val="3021260274"/>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userDrawn="1">
  <p:cSld name="10_Custom Layout">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F643E5A5-725A-47B0-AF01-B41DEEAAD2BB}"/>
              </a:ext>
            </a:extLst>
          </p:cNvPr>
          <p:cNvSpPr>
            <a:spLocks noGrp="1"/>
          </p:cNvSpPr>
          <p:nvPr>
            <p:ph type="pic" sz="quarter" idx="14" hasCustomPrompt="1"/>
          </p:nvPr>
        </p:nvSpPr>
        <p:spPr>
          <a:xfrm>
            <a:off x="4623115" y="4333853"/>
            <a:ext cx="580103" cy="580103"/>
          </a:xfrm>
          <a:custGeom>
            <a:avLst/>
            <a:gdLst>
              <a:gd name="connsiteX0" fmla="*/ 62396 w 580103"/>
              <a:gd name="connsiteY0" fmla="*/ 0 h 580103"/>
              <a:gd name="connsiteX1" fmla="*/ 517707 w 580103"/>
              <a:gd name="connsiteY1" fmla="*/ 0 h 580103"/>
              <a:gd name="connsiteX2" fmla="*/ 580103 w 580103"/>
              <a:gd name="connsiteY2" fmla="*/ 62396 h 580103"/>
              <a:gd name="connsiteX3" fmla="*/ 580103 w 580103"/>
              <a:gd name="connsiteY3" fmla="*/ 517707 h 580103"/>
              <a:gd name="connsiteX4" fmla="*/ 517707 w 580103"/>
              <a:gd name="connsiteY4" fmla="*/ 580103 h 580103"/>
              <a:gd name="connsiteX5" fmla="*/ 62396 w 580103"/>
              <a:gd name="connsiteY5" fmla="*/ 580103 h 580103"/>
              <a:gd name="connsiteX6" fmla="*/ 0 w 580103"/>
              <a:gd name="connsiteY6" fmla="*/ 517707 h 580103"/>
              <a:gd name="connsiteX7" fmla="*/ 0 w 580103"/>
              <a:gd name="connsiteY7" fmla="*/ 62396 h 580103"/>
              <a:gd name="connsiteX8" fmla="*/ 62396 w 580103"/>
              <a:gd name="connsiteY8" fmla="*/ 0 h 580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0103" h="580103">
                <a:moveTo>
                  <a:pt x="62396" y="0"/>
                </a:moveTo>
                <a:lnTo>
                  <a:pt x="517707" y="0"/>
                </a:lnTo>
                <a:cubicBezTo>
                  <a:pt x="552167" y="0"/>
                  <a:pt x="580103" y="27936"/>
                  <a:pt x="580103" y="62396"/>
                </a:cubicBezTo>
                <a:lnTo>
                  <a:pt x="580103" y="517707"/>
                </a:lnTo>
                <a:cubicBezTo>
                  <a:pt x="580103" y="552167"/>
                  <a:pt x="552167" y="580103"/>
                  <a:pt x="517707" y="580103"/>
                </a:cubicBezTo>
                <a:lnTo>
                  <a:pt x="62396" y="580103"/>
                </a:lnTo>
                <a:cubicBezTo>
                  <a:pt x="27936" y="580103"/>
                  <a:pt x="0" y="552167"/>
                  <a:pt x="0" y="517707"/>
                </a:cubicBezTo>
                <a:lnTo>
                  <a:pt x="0" y="62396"/>
                </a:lnTo>
                <a:cubicBezTo>
                  <a:pt x="0" y="27936"/>
                  <a:pt x="27936" y="0"/>
                  <a:pt x="62396" y="0"/>
                </a:cubicBezTo>
                <a:close/>
              </a:path>
            </a:pathLst>
          </a:custGeom>
        </p:spPr>
        <p:txBody>
          <a:bodyPr wrap="square">
            <a:noAutofit/>
          </a:bodyPr>
          <a:lstStyle>
            <a:lvl1pPr marL="0" indent="0">
              <a:buNone/>
              <a:defRPr sz="900"/>
            </a:lvl1pPr>
          </a:lstStyle>
          <a:p>
            <a:r>
              <a:rPr lang="en-US" dirty="0"/>
              <a:t> </a:t>
            </a:r>
          </a:p>
        </p:txBody>
      </p:sp>
      <p:sp>
        <p:nvSpPr>
          <p:cNvPr id="17" name="Picture Placeholder 16">
            <a:extLst>
              <a:ext uri="{FF2B5EF4-FFF2-40B4-BE49-F238E27FC236}">
                <a16:creationId xmlns:a16="http://schemas.microsoft.com/office/drawing/2014/main" id="{D50D97CA-E31B-4959-A8B0-D83D1C3F2106}"/>
              </a:ext>
            </a:extLst>
          </p:cNvPr>
          <p:cNvSpPr>
            <a:spLocks noGrp="1"/>
          </p:cNvSpPr>
          <p:nvPr>
            <p:ph type="pic" sz="quarter" idx="15" hasCustomPrompt="1"/>
          </p:nvPr>
        </p:nvSpPr>
        <p:spPr>
          <a:xfrm>
            <a:off x="8299768" y="4333853"/>
            <a:ext cx="580103" cy="580103"/>
          </a:xfrm>
          <a:custGeom>
            <a:avLst/>
            <a:gdLst>
              <a:gd name="connsiteX0" fmla="*/ 62396 w 580103"/>
              <a:gd name="connsiteY0" fmla="*/ 0 h 580103"/>
              <a:gd name="connsiteX1" fmla="*/ 517707 w 580103"/>
              <a:gd name="connsiteY1" fmla="*/ 0 h 580103"/>
              <a:gd name="connsiteX2" fmla="*/ 580103 w 580103"/>
              <a:gd name="connsiteY2" fmla="*/ 62396 h 580103"/>
              <a:gd name="connsiteX3" fmla="*/ 580103 w 580103"/>
              <a:gd name="connsiteY3" fmla="*/ 517707 h 580103"/>
              <a:gd name="connsiteX4" fmla="*/ 517707 w 580103"/>
              <a:gd name="connsiteY4" fmla="*/ 580103 h 580103"/>
              <a:gd name="connsiteX5" fmla="*/ 62396 w 580103"/>
              <a:gd name="connsiteY5" fmla="*/ 580103 h 580103"/>
              <a:gd name="connsiteX6" fmla="*/ 0 w 580103"/>
              <a:gd name="connsiteY6" fmla="*/ 517707 h 580103"/>
              <a:gd name="connsiteX7" fmla="*/ 0 w 580103"/>
              <a:gd name="connsiteY7" fmla="*/ 62396 h 580103"/>
              <a:gd name="connsiteX8" fmla="*/ 62396 w 580103"/>
              <a:gd name="connsiteY8" fmla="*/ 0 h 580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0103" h="580103">
                <a:moveTo>
                  <a:pt x="62396" y="0"/>
                </a:moveTo>
                <a:lnTo>
                  <a:pt x="517707" y="0"/>
                </a:lnTo>
                <a:cubicBezTo>
                  <a:pt x="552167" y="0"/>
                  <a:pt x="580103" y="27936"/>
                  <a:pt x="580103" y="62396"/>
                </a:cubicBezTo>
                <a:lnTo>
                  <a:pt x="580103" y="517707"/>
                </a:lnTo>
                <a:cubicBezTo>
                  <a:pt x="580103" y="552167"/>
                  <a:pt x="552167" y="580103"/>
                  <a:pt x="517707" y="580103"/>
                </a:cubicBezTo>
                <a:lnTo>
                  <a:pt x="62396" y="580103"/>
                </a:lnTo>
                <a:cubicBezTo>
                  <a:pt x="27936" y="580103"/>
                  <a:pt x="0" y="552167"/>
                  <a:pt x="0" y="517707"/>
                </a:cubicBezTo>
                <a:lnTo>
                  <a:pt x="0" y="62396"/>
                </a:lnTo>
                <a:cubicBezTo>
                  <a:pt x="0" y="27936"/>
                  <a:pt x="27936" y="0"/>
                  <a:pt x="62396" y="0"/>
                </a:cubicBezTo>
                <a:close/>
              </a:path>
            </a:pathLst>
          </a:custGeom>
        </p:spPr>
        <p:txBody>
          <a:bodyPr wrap="square">
            <a:noAutofit/>
          </a:bodyPr>
          <a:lstStyle>
            <a:lvl1pPr marL="0" indent="0">
              <a:buNone/>
              <a:defRPr sz="900"/>
            </a:lvl1pPr>
          </a:lstStyle>
          <a:p>
            <a:r>
              <a:rPr lang="en-US" dirty="0"/>
              <a:t> </a:t>
            </a:r>
          </a:p>
        </p:txBody>
      </p:sp>
      <p:sp>
        <p:nvSpPr>
          <p:cNvPr id="15" name="Picture Placeholder 14">
            <a:extLst>
              <a:ext uri="{FF2B5EF4-FFF2-40B4-BE49-F238E27FC236}">
                <a16:creationId xmlns:a16="http://schemas.microsoft.com/office/drawing/2014/main" id="{5B69C1A0-0ECB-4157-9FD3-350F124FF552}"/>
              </a:ext>
            </a:extLst>
          </p:cNvPr>
          <p:cNvSpPr>
            <a:spLocks noGrp="1"/>
          </p:cNvSpPr>
          <p:nvPr>
            <p:ph type="pic" sz="quarter" idx="13" hasCustomPrompt="1"/>
          </p:nvPr>
        </p:nvSpPr>
        <p:spPr>
          <a:xfrm>
            <a:off x="946462" y="4333853"/>
            <a:ext cx="580103" cy="580103"/>
          </a:xfrm>
          <a:custGeom>
            <a:avLst/>
            <a:gdLst>
              <a:gd name="connsiteX0" fmla="*/ 62396 w 580103"/>
              <a:gd name="connsiteY0" fmla="*/ 0 h 580103"/>
              <a:gd name="connsiteX1" fmla="*/ 517707 w 580103"/>
              <a:gd name="connsiteY1" fmla="*/ 0 h 580103"/>
              <a:gd name="connsiteX2" fmla="*/ 580103 w 580103"/>
              <a:gd name="connsiteY2" fmla="*/ 62396 h 580103"/>
              <a:gd name="connsiteX3" fmla="*/ 580103 w 580103"/>
              <a:gd name="connsiteY3" fmla="*/ 517707 h 580103"/>
              <a:gd name="connsiteX4" fmla="*/ 517707 w 580103"/>
              <a:gd name="connsiteY4" fmla="*/ 580103 h 580103"/>
              <a:gd name="connsiteX5" fmla="*/ 62396 w 580103"/>
              <a:gd name="connsiteY5" fmla="*/ 580103 h 580103"/>
              <a:gd name="connsiteX6" fmla="*/ 0 w 580103"/>
              <a:gd name="connsiteY6" fmla="*/ 517707 h 580103"/>
              <a:gd name="connsiteX7" fmla="*/ 0 w 580103"/>
              <a:gd name="connsiteY7" fmla="*/ 62396 h 580103"/>
              <a:gd name="connsiteX8" fmla="*/ 62396 w 580103"/>
              <a:gd name="connsiteY8" fmla="*/ 0 h 580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0103" h="580103">
                <a:moveTo>
                  <a:pt x="62396" y="0"/>
                </a:moveTo>
                <a:lnTo>
                  <a:pt x="517707" y="0"/>
                </a:lnTo>
                <a:cubicBezTo>
                  <a:pt x="552167" y="0"/>
                  <a:pt x="580103" y="27936"/>
                  <a:pt x="580103" y="62396"/>
                </a:cubicBezTo>
                <a:lnTo>
                  <a:pt x="580103" y="517707"/>
                </a:lnTo>
                <a:cubicBezTo>
                  <a:pt x="580103" y="552167"/>
                  <a:pt x="552167" y="580103"/>
                  <a:pt x="517707" y="580103"/>
                </a:cubicBezTo>
                <a:lnTo>
                  <a:pt x="62396" y="580103"/>
                </a:lnTo>
                <a:cubicBezTo>
                  <a:pt x="27936" y="580103"/>
                  <a:pt x="0" y="552167"/>
                  <a:pt x="0" y="517707"/>
                </a:cubicBezTo>
                <a:lnTo>
                  <a:pt x="0" y="62396"/>
                </a:lnTo>
                <a:cubicBezTo>
                  <a:pt x="0" y="27936"/>
                  <a:pt x="27936" y="0"/>
                  <a:pt x="62396" y="0"/>
                </a:cubicBezTo>
                <a:close/>
              </a:path>
            </a:pathLst>
          </a:custGeom>
        </p:spPr>
        <p:txBody>
          <a:bodyPr wrap="square">
            <a:noAutofit/>
          </a:bodyPr>
          <a:lstStyle>
            <a:lvl1pPr marL="0" indent="0">
              <a:buNone/>
              <a:defRPr sz="900"/>
            </a:lvl1pPr>
          </a:lstStyle>
          <a:p>
            <a:r>
              <a:rPr lang="en-US" dirty="0"/>
              <a:t> </a:t>
            </a:r>
          </a:p>
        </p:txBody>
      </p:sp>
      <p:sp>
        <p:nvSpPr>
          <p:cNvPr id="3" name="Date Placeholder 2">
            <a:extLst>
              <a:ext uri="{FF2B5EF4-FFF2-40B4-BE49-F238E27FC236}">
                <a16:creationId xmlns:a16="http://schemas.microsoft.com/office/drawing/2014/main" id="{F52C12C7-7E70-4A7D-9989-C12D33097C3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1FCA15-75E8-4403-8195-95F9F041A1EF}"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5/21/2026</a:t>
            </a:fld>
            <a:endParaRPr kumimoji="0" lang="en-US" sz="1200" b="0" i="0" u="none" strike="noStrike" kern="1200" cap="none" spc="0" normalizeH="0" baseline="0" noProof="0" dirty="0">
              <a:ln>
                <a:noFill/>
              </a:ln>
              <a:solidFill>
                <a:prstClr val="black">
                  <a:tint val="75000"/>
                </a:prstClr>
              </a:solidFill>
              <a:effectLst/>
              <a:uLnTx/>
              <a:uFillTx/>
              <a:latin typeface="Arial" panose="020B0604020202020204"/>
              <a:ea typeface="+mn-ea"/>
              <a:cs typeface="+mn-cs"/>
            </a:endParaRPr>
          </a:p>
        </p:txBody>
      </p:sp>
      <p:sp>
        <p:nvSpPr>
          <p:cNvPr id="4" name="Footer Placeholder 3">
            <a:extLst>
              <a:ext uri="{FF2B5EF4-FFF2-40B4-BE49-F238E27FC236}">
                <a16:creationId xmlns:a16="http://schemas.microsoft.com/office/drawing/2014/main" id="{4B4BAB9E-DF95-47F7-AED3-9824A25A472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Arial" panose="020B0604020202020204"/>
              <a:ea typeface="+mn-ea"/>
              <a:cs typeface="+mn-cs"/>
            </a:endParaRPr>
          </a:p>
        </p:txBody>
      </p:sp>
      <p:sp>
        <p:nvSpPr>
          <p:cNvPr id="5" name="Slide Number Placeholder 4">
            <a:extLst>
              <a:ext uri="{FF2B5EF4-FFF2-40B4-BE49-F238E27FC236}">
                <a16:creationId xmlns:a16="http://schemas.microsoft.com/office/drawing/2014/main" id="{5C886404-6299-4B44-9088-14144FDB8F6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681018-CA26-4C24-99E8-55D8921F9ABC}"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Arial" panose="020B0604020202020204"/>
              <a:ea typeface="+mn-ea"/>
              <a:cs typeface="+mn-cs"/>
            </a:endParaRPr>
          </a:p>
        </p:txBody>
      </p:sp>
      <p:sp>
        <p:nvSpPr>
          <p:cNvPr id="8" name="Rectangle 7">
            <a:extLst>
              <a:ext uri="{FF2B5EF4-FFF2-40B4-BE49-F238E27FC236}">
                <a16:creationId xmlns:a16="http://schemas.microsoft.com/office/drawing/2014/main" id="{2DC2B508-2EAF-43B6-8C99-5C9046EE47E9}"/>
              </a:ext>
            </a:extLst>
          </p:cNvPr>
          <p:cNvSpPr/>
          <p:nvPr userDrawn="1"/>
        </p:nvSpPr>
        <p:spPr>
          <a:xfrm>
            <a:off x="0" y="1"/>
            <a:ext cx="12192000" cy="624114"/>
          </a:xfrm>
          <a:prstGeom prst="rect">
            <a:avLst/>
          </a:prstGeom>
          <a:solidFill>
            <a:schemeClr val="bg1"/>
          </a:solidFill>
          <a:ln>
            <a:noFill/>
          </a:ln>
          <a:effectLst>
            <a:outerShdw blurRad="279400" dist="50800" dir="5400000" algn="l" rotWithShape="0">
              <a:schemeClr val="accent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9" name="TextBox 8">
            <a:extLst>
              <a:ext uri="{FF2B5EF4-FFF2-40B4-BE49-F238E27FC236}">
                <a16:creationId xmlns:a16="http://schemas.microsoft.com/office/drawing/2014/main" id="{ADC943EA-2785-41B6-AC11-AC890CA3A9ED}"/>
              </a:ext>
            </a:extLst>
          </p:cNvPr>
          <p:cNvSpPr txBox="1"/>
          <p:nvPr userDrawn="1"/>
        </p:nvSpPr>
        <p:spPr>
          <a:xfrm>
            <a:off x="9695935" y="155417"/>
            <a:ext cx="2210862"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lumMod val="65000"/>
                    <a:lumOff val="35000"/>
                  </a:prstClr>
                </a:solidFill>
                <a:effectLst/>
                <a:uLnTx/>
                <a:uFillTx/>
                <a:latin typeface="Montserrat Medium" pitchFamily="2" charset="77"/>
                <a:ea typeface="+mn-ea"/>
                <a:cs typeface="+mn-cs"/>
              </a:rPr>
              <a:t>Date Range </a:t>
            </a:r>
            <a:r>
              <a:rPr kumimoji="0" lang="en-US" sz="1100" b="0" i="0" u="none" strike="noStrike" kern="1200" cap="none" spc="0" normalizeH="0" baseline="0" noProof="0" dirty="0">
                <a:ln>
                  <a:noFill/>
                </a:ln>
                <a:solidFill>
                  <a:prstClr val="black">
                    <a:lumMod val="65000"/>
                    <a:lumOff val="35000"/>
                  </a:prstClr>
                </a:solidFill>
                <a:effectLst/>
                <a:uLnTx/>
                <a:uFillTx/>
                <a:latin typeface="Montserrat" pitchFamily="2" charset="77"/>
                <a:ea typeface="+mn-ea"/>
                <a:cs typeface="+mn-cs"/>
              </a:rPr>
              <a:t>: </a:t>
            </a:r>
            <a:r>
              <a:rPr kumimoji="0" lang="en-US" sz="1200" b="1" i="0" u="none" strike="noStrike" kern="1200" cap="none" spc="0" normalizeH="0" baseline="0" noProof="0" dirty="0">
                <a:ln>
                  <a:noFill/>
                </a:ln>
                <a:solidFill>
                  <a:srgbClr val="5B9BD5"/>
                </a:solidFill>
                <a:effectLst/>
                <a:uLnTx/>
                <a:uFillTx/>
                <a:latin typeface="Montserrat" pitchFamily="2" charset="77"/>
                <a:ea typeface="+mn-ea"/>
                <a:cs typeface="+mn-cs"/>
              </a:rPr>
              <a:t>Q3</a:t>
            </a:r>
            <a:r>
              <a:rPr kumimoji="0" lang="en-US" sz="1200" b="0" i="0" u="none" strike="noStrike" kern="1200" cap="none" spc="0" normalizeH="0" baseline="0" noProof="0" dirty="0">
                <a:ln>
                  <a:noFill/>
                </a:ln>
                <a:solidFill>
                  <a:srgbClr val="5B9BD5"/>
                </a:solidFill>
                <a:effectLst/>
                <a:uLnTx/>
                <a:uFillTx/>
                <a:latin typeface="Montserrat" pitchFamily="2" charset="77"/>
                <a:ea typeface="+mn-ea"/>
                <a:cs typeface="+mn-cs"/>
              </a:rPr>
              <a:t> July ~ Sep </a:t>
            </a:r>
          </a:p>
        </p:txBody>
      </p:sp>
      <p:sp>
        <p:nvSpPr>
          <p:cNvPr id="26" name="文本框 25"/>
          <p:cNvSpPr txBox="1"/>
          <p:nvPr userDrawn="1"/>
        </p:nvSpPr>
        <p:spPr>
          <a:xfrm>
            <a:off x="125993" y="201443"/>
            <a:ext cx="1046697"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400" b="0" i="0" u="none" strike="noStrike" kern="1200" cap="none" spc="0" normalizeH="0" baseline="0" noProof="0" dirty="0">
                <a:ln>
                  <a:noFill/>
                </a:ln>
                <a:solidFill>
                  <a:prstClr val="black">
                    <a:lumMod val="50000"/>
                    <a:lumOff val="50000"/>
                  </a:prstClr>
                </a:solidFill>
                <a:effectLst/>
                <a:uLnTx/>
                <a:uFillTx/>
                <a:latin typeface="微软雅黑 Light" panose="020B0502040204020203" pitchFamily="34" charset="-122"/>
                <a:ea typeface="微软雅黑 Light" panose="020B0502040204020203" pitchFamily="34" charset="-122"/>
                <a:cs typeface="+mn-cs"/>
              </a:rPr>
              <a:t>企业</a:t>
            </a:r>
            <a:r>
              <a:rPr kumimoji="0" lang="en-US" altLang="zh-CN" sz="1400" b="0" i="0" u="none" strike="noStrike" kern="1200" cap="none" spc="0" normalizeH="0" baseline="0" noProof="0" dirty="0">
                <a:ln>
                  <a:noFill/>
                </a:ln>
                <a:solidFill>
                  <a:prstClr val="black">
                    <a:lumMod val="50000"/>
                    <a:lumOff val="50000"/>
                  </a:prstClr>
                </a:solidFill>
                <a:effectLst/>
                <a:uLnTx/>
                <a:uFillTx/>
                <a:latin typeface="微软雅黑 Light" panose="020B0502040204020203" pitchFamily="34" charset="-122"/>
                <a:ea typeface="微软雅黑 Light" panose="020B0502040204020203" pitchFamily="34" charset="-122"/>
                <a:cs typeface="+mn-cs"/>
              </a:rPr>
              <a:t>LOGO</a:t>
            </a:r>
            <a:endParaRPr kumimoji="0" lang="zh-CN" altLang="en-US" sz="1400" b="0" i="0" u="none" strike="noStrike" kern="1200" cap="none" spc="0" normalizeH="0" baseline="0" noProof="0" dirty="0">
              <a:ln>
                <a:noFill/>
              </a:ln>
              <a:solidFill>
                <a:prstClr val="black">
                  <a:lumMod val="50000"/>
                  <a:lumOff val="50000"/>
                </a:prstClr>
              </a:solidFill>
              <a:effectLst/>
              <a:uLnTx/>
              <a:uFillTx/>
              <a:latin typeface="微软雅黑 Light" panose="020B0502040204020203" pitchFamily="34" charset="-122"/>
              <a:ea typeface="微软雅黑 Light" panose="020B0502040204020203" pitchFamily="34" charset="-122"/>
              <a:cs typeface="+mn-cs"/>
            </a:endParaRPr>
          </a:p>
        </p:txBody>
      </p:sp>
      <p:sp>
        <p:nvSpPr>
          <p:cNvPr id="2" name="Freeform 29">
            <a:extLst>
              <a:ext uri="{FF2B5EF4-FFF2-40B4-BE49-F238E27FC236}">
                <a16:creationId xmlns:a16="http://schemas.microsoft.com/office/drawing/2014/main" id="{02F0AABD-0C35-9062-5ABA-5D5C80A9A800}"/>
              </a:ext>
            </a:extLst>
          </p:cNvPr>
          <p:cNvSpPr/>
          <p:nvPr userDrawn="1"/>
        </p:nvSpPr>
        <p:spPr>
          <a:xfrm>
            <a:off x="1163005" y="201443"/>
            <a:ext cx="1100133" cy="280501"/>
          </a:xfrm>
          <a:custGeom>
            <a:avLst/>
            <a:gdLst>
              <a:gd name="connsiteX0" fmla="*/ 32398 w 2360052"/>
              <a:gd name="connsiteY0" fmla="*/ 0 h 601742"/>
              <a:gd name="connsiteX1" fmla="*/ 2327654 w 2360052"/>
              <a:gd name="connsiteY1" fmla="*/ 0 h 601742"/>
              <a:gd name="connsiteX2" fmla="*/ 2360052 w 2360052"/>
              <a:gd name="connsiteY2" fmla="*/ 32398 h 601742"/>
              <a:gd name="connsiteX3" fmla="*/ 2360052 w 2360052"/>
              <a:gd name="connsiteY3" fmla="*/ 569344 h 601742"/>
              <a:gd name="connsiteX4" fmla="*/ 2327654 w 2360052"/>
              <a:gd name="connsiteY4" fmla="*/ 601742 h 601742"/>
              <a:gd name="connsiteX5" fmla="*/ 32398 w 2360052"/>
              <a:gd name="connsiteY5" fmla="*/ 601742 h 601742"/>
              <a:gd name="connsiteX6" fmla="*/ 0 w 2360052"/>
              <a:gd name="connsiteY6" fmla="*/ 569344 h 601742"/>
              <a:gd name="connsiteX7" fmla="*/ 0 w 2360052"/>
              <a:gd name="connsiteY7" fmla="*/ 32398 h 601742"/>
              <a:gd name="connsiteX8" fmla="*/ 32398 w 2360052"/>
              <a:gd name="connsiteY8" fmla="*/ 0 h 601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60052" h="601742">
                <a:moveTo>
                  <a:pt x="32398" y="0"/>
                </a:moveTo>
                <a:lnTo>
                  <a:pt x="2327654" y="0"/>
                </a:lnTo>
                <a:cubicBezTo>
                  <a:pt x="2345547" y="0"/>
                  <a:pt x="2360052" y="14505"/>
                  <a:pt x="2360052" y="32398"/>
                </a:cubicBezTo>
                <a:lnTo>
                  <a:pt x="2360052" y="569344"/>
                </a:lnTo>
                <a:cubicBezTo>
                  <a:pt x="2360052" y="587237"/>
                  <a:pt x="2345547" y="601742"/>
                  <a:pt x="2327654" y="601742"/>
                </a:cubicBezTo>
                <a:lnTo>
                  <a:pt x="32398" y="601742"/>
                </a:lnTo>
                <a:cubicBezTo>
                  <a:pt x="14505" y="601742"/>
                  <a:pt x="0" y="587237"/>
                  <a:pt x="0" y="569344"/>
                </a:cubicBezTo>
                <a:lnTo>
                  <a:pt x="0" y="32398"/>
                </a:lnTo>
                <a:cubicBezTo>
                  <a:pt x="0" y="14505"/>
                  <a:pt x="14505" y="0"/>
                  <a:pt x="32398" y="0"/>
                </a:cubicBezTo>
                <a:close/>
              </a:path>
            </a:pathLst>
          </a:custGeom>
          <a:gradFill>
            <a:gsLst>
              <a:gs pos="0">
                <a:schemeClr val="accent5"/>
              </a:gs>
              <a:gs pos="90000">
                <a:schemeClr val="accent6"/>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6" name="文本框 5">
            <a:extLst>
              <a:ext uri="{FF2B5EF4-FFF2-40B4-BE49-F238E27FC236}">
                <a16:creationId xmlns:a16="http://schemas.microsoft.com/office/drawing/2014/main" id="{FFC5F250-DCA4-4E38-451E-DA367B05510D}"/>
              </a:ext>
            </a:extLst>
          </p:cNvPr>
          <p:cNvSpPr txBox="1"/>
          <p:nvPr userDrawn="1"/>
        </p:nvSpPr>
        <p:spPr>
          <a:xfrm>
            <a:off x="1153640" y="194503"/>
            <a:ext cx="1175322"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prstClr val="white"/>
                </a:solidFill>
                <a:effectLst/>
                <a:uLnTx/>
                <a:uFillTx/>
                <a:latin typeface="Arial" panose="020B0604020202020204"/>
                <a:ea typeface="黑体" panose="02010609060101010101" pitchFamily="49" charset="-122"/>
                <a:cs typeface="+mn-cs"/>
              </a:rPr>
              <a:t>MARKETING</a:t>
            </a:r>
            <a:endParaRPr kumimoji="0" lang="zh-CN" altLang="en-US" sz="1400" b="0" i="0" u="none" strike="noStrike" kern="1200" cap="none" spc="0" normalizeH="0" baseline="0" noProof="0" dirty="0">
              <a:ln>
                <a:noFill/>
              </a:ln>
              <a:solidFill>
                <a:prstClr val="white"/>
              </a:solidFill>
              <a:effectLst/>
              <a:uLnTx/>
              <a:uFillTx/>
              <a:latin typeface="Arial" panose="020B0604020202020204"/>
              <a:ea typeface="黑体" panose="02010609060101010101" pitchFamily="49" charset="-122"/>
              <a:cs typeface="+mn-cs"/>
            </a:endParaRPr>
          </a:p>
        </p:txBody>
      </p:sp>
    </p:spTree>
    <p:extLst>
      <p:ext uri="{BB962C8B-B14F-4D97-AF65-F5344CB8AC3E}">
        <p14:creationId xmlns:p14="http://schemas.microsoft.com/office/powerpoint/2010/main" val="739771539"/>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userDrawn="1">
  <p:cSld name="1_Q1">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768A51F6-8454-43D6-A56A-A082808A5DCF}"/>
              </a:ext>
            </a:extLst>
          </p:cNvPr>
          <p:cNvSpPr>
            <a:spLocks noGrp="1"/>
          </p:cNvSpPr>
          <p:nvPr>
            <p:ph type="pic" sz="quarter" idx="10" hasCustomPrompt="1"/>
          </p:nvPr>
        </p:nvSpPr>
        <p:spPr>
          <a:xfrm>
            <a:off x="715622" y="1471123"/>
            <a:ext cx="1122612" cy="1122612"/>
          </a:xfrm>
          <a:custGeom>
            <a:avLst/>
            <a:gdLst>
              <a:gd name="connsiteX0" fmla="*/ 561306 w 1122612"/>
              <a:gd name="connsiteY0" fmla="*/ 0 h 1122612"/>
              <a:gd name="connsiteX1" fmla="*/ 1122612 w 1122612"/>
              <a:gd name="connsiteY1" fmla="*/ 561306 h 1122612"/>
              <a:gd name="connsiteX2" fmla="*/ 561306 w 1122612"/>
              <a:gd name="connsiteY2" fmla="*/ 1122612 h 1122612"/>
              <a:gd name="connsiteX3" fmla="*/ 0 w 1122612"/>
              <a:gd name="connsiteY3" fmla="*/ 561306 h 1122612"/>
              <a:gd name="connsiteX4" fmla="*/ 561306 w 1122612"/>
              <a:gd name="connsiteY4" fmla="*/ 0 h 11226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2612" h="1122612">
                <a:moveTo>
                  <a:pt x="561306" y="0"/>
                </a:moveTo>
                <a:cubicBezTo>
                  <a:pt x="871307" y="0"/>
                  <a:pt x="1122612" y="251305"/>
                  <a:pt x="1122612" y="561306"/>
                </a:cubicBezTo>
                <a:cubicBezTo>
                  <a:pt x="1122612" y="871307"/>
                  <a:pt x="871307" y="1122612"/>
                  <a:pt x="561306" y="1122612"/>
                </a:cubicBezTo>
                <a:cubicBezTo>
                  <a:pt x="251305" y="1122612"/>
                  <a:pt x="0" y="871307"/>
                  <a:pt x="0" y="561306"/>
                </a:cubicBezTo>
                <a:cubicBezTo>
                  <a:pt x="0" y="251305"/>
                  <a:pt x="251305" y="0"/>
                  <a:pt x="561306" y="0"/>
                </a:cubicBezTo>
                <a:close/>
              </a:path>
            </a:pathLst>
          </a:custGeom>
          <a:ln w="31750">
            <a:solidFill>
              <a:schemeClr val="bg1">
                <a:alpha val="40000"/>
              </a:schemeClr>
            </a:solidFill>
          </a:ln>
        </p:spPr>
        <p:txBody>
          <a:bodyPr wrap="square">
            <a:noAutofit/>
          </a:bodyPr>
          <a:lstStyle/>
          <a:p>
            <a:r>
              <a:rPr lang="en-US" dirty="0"/>
              <a:t> </a:t>
            </a:r>
          </a:p>
        </p:txBody>
      </p:sp>
      <p:sp>
        <p:nvSpPr>
          <p:cNvPr id="2" name="Rectangle 1">
            <a:extLst>
              <a:ext uri="{FF2B5EF4-FFF2-40B4-BE49-F238E27FC236}">
                <a16:creationId xmlns:a16="http://schemas.microsoft.com/office/drawing/2014/main" id="{DAD7BB0D-C1EE-401C-9123-BD725F5FF5FA}"/>
              </a:ext>
            </a:extLst>
          </p:cNvPr>
          <p:cNvSpPr/>
          <p:nvPr userDrawn="1"/>
        </p:nvSpPr>
        <p:spPr>
          <a:xfrm>
            <a:off x="0" y="1"/>
            <a:ext cx="12192000" cy="624114"/>
          </a:xfrm>
          <a:prstGeom prst="rect">
            <a:avLst/>
          </a:prstGeom>
          <a:solidFill>
            <a:schemeClr val="bg1"/>
          </a:solidFill>
          <a:ln>
            <a:noFill/>
          </a:ln>
          <a:effectLst>
            <a:outerShdw blurRad="279400" dist="50800" dir="5400000" algn="l" rotWithShape="0">
              <a:schemeClr val="accent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 name="TextBox 2">
            <a:extLst>
              <a:ext uri="{FF2B5EF4-FFF2-40B4-BE49-F238E27FC236}">
                <a16:creationId xmlns:a16="http://schemas.microsoft.com/office/drawing/2014/main" id="{AB429D33-DAA1-4D46-8F20-0E58FB218D4D}"/>
              </a:ext>
            </a:extLst>
          </p:cNvPr>
          <p:cNvSpPr txBox="1"/>
          <p:nvPr userDrawn="1"/>
        </p:nvSpPr>
        <p:spPr>
          <a:xfrm>
            <a:off x="9695935" y="155417"/>
            <a:ext cx="2154757"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lumMod val="65000"/>
                    <a:lumOff val="35000"/>
                  </a:prstClr>
                </a:solidFill>
                <a:effectLst/>
                <a:uLnTx/>
                <a:uFillTx/>
                <a:latin typeface="Montserrat Medium" pitchFamily="2" charset="77"/>
                <a:ea typeface="+mn-ea"/>
                <a:cs typeface="+mn-cs"/>
              </a:rPr>
              <a:t>Date Range </a:t>
            </a:r>
            <a:r>
              <a:rPr kumimoji="0" lang="en-US" sz="1100" b="0" i="0" u="none" strike="noStrike" kern="1200" cap="none" spc="0" normalizeH="0" baseline="0" noProof="0" dirty="0">
                <a:ln>
                  <a:noFill/>
                </a:ln>
                <a:solidFill>
                  <a:prstClr val="black">
                    <a:lumMod val="65000"/>
                    <a:lumOff val="35000"/>
                  </a:prstClr>
                </a:solidFill>
                <a:effectLst/>
                <a:uLnTx/>
                <a:uFillTx/>
                <a:latin typeface="Montserrat" pitchFamily="2" charset="77"/>
                <a:ea typeface="+mn-ea"/>
                <a:cs typeface="+mn-cs"/>
              </a:rPr>
              <a:t>: </a:t>
            </a:r>
            <a:r>
              <a:rPr kumimoji="0" lang="en-US" sz="1200" b="1" i="0" u="none" strike="noStrike" kern="1200" cap="none" spc="0" normalizeH="0" baseline="0" noProof="0" dirty="0">
                <a:ln>
                  <a:noFill/>
                </a:ln>
                <a:solidFill>
                  <a:srgbClr val="5B9BD5"/>
                </a:solidFill>
                <a:effectLst/>
                <a:uLnTx/>
                <a:uFillTx/>
                <a:latin typeface="Montserrat" pitchFamily="2" charset="77"/>
                <a:ea typeface="+mn-ea"/>
                <a:cs typeface="+mn-cs"/>
              </a:rPr>
              <a:t>Q1</a:t>
            </a:r>
            <a:r>
              <a:rPr kumimoji="0" lang="en-US" sz="1200" b="0" i="0" u="none" strike="noStrike" kern="1200" cap="none" spc="0" normalizeH="0" baseline="0" noProof="0" dirty="0">
                <a:ln>
                  <a:noFill/>
                </a:ln>
                <a:solidFill>
                  <a:srgbClr val="5B9BD5"/>
                </a:solidFill>
                <a:effectLst/>
                <a:uLnTx/>
                <a:uFillTx/>
                <a:latin typeface="Montserrat" pitchFamily="2" charset="77"/>
                <a:ea typeface="+mn-ea"/>
                <a:cs typeface="+mn-cs"/>
              </a:rPr>
              <a:t> Jan ~ Mar </a:t>
            </a:r>
          </a:p>
        </p:txBody>
      </p:sp>
      <p:sp>
        <p:nvSpPr>
          <p:cNvPr id="21" name="文本框 20"/>
          <p:cNvSpPr txBox="1"/>
          <p:nvPr userDrawn="1"/>
        </p:nvSpPr>
        <p:spPr>
          <a:xfrm>
            <a:off x="125993" y="201443"/>
            <a:ext cx="1046697"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400" b="0" i="0" u="none" strike="noStrike" kern="1200" cap="none" spc="0" normalizeH="0" baseline="0" noProof="0" dirty="0">
                <a:ln>
                  <a:noFill/>
                </a:ln>
                <a:solidFill>
                  <a:prstClr val="black">
                    <a:lumMod val="50000"/>
                    <a:lumOff val="50000"/>
                  </a:prstClr>
                </a:solidFill>
                <a:effectLst/>
                <a:uLnTx/>
                <a:uFillTx/>
                <a:latin typeface="微软雅黑 Light" panose="020B0502040204020203" pitchFamily="34" charset="-122"/>
                <a:ea typeface="微软雅黑 Light" panose="020B0502040204020203" pitchFamily="34" charset="-122"/>
                <a:cs typeface="+mn-cs"/>
              </a:rPr>
              <a:t>企业</a:t>
            </a:r>
            <a:r>
              <a:rPr kumimoji="0" lang="en-US" altLang="zh-CN" sz="1400" b="0" i="0" u="none" strike="noStrike" kern="1200" cap="none" spc="0" normalizeH="0" baseline="0" noProof="0" dirty="0">
                <a:ln>
                  <a:noFill/>
                </a:ln>
                <a:solidFill>
                  <a:prstClr val="black">
                    <a:lumMod val="50000"/>
                    <a:lumOff val="50000"/>
                  </a:prstClr>
                </a:solidFill>
                <a:effectLst/>
                <a:uLnTx/>
                <a:uFillTx/>
                <a:latin typeface="微软雅黑 Light" panose="020B0502040204020203" pitchFamily="34" charset="-122"/>
                <a:ea typeface="微软雅黑 Light" panose="020B0502040204020203" pitchFamily="34" charset="-122"/>
                <a:cs typeface="+mn-cs"/>
              </a:rPr>
              <a:t>LOGO</a:t>
            </a:r>
            <a:endParaRPr kumimoji="0" lang="zh-CN" altLang="en-US" sz="1400" b="0" i="0" u="none" strike="noStrike" kern="1200" cap="none" spc="0" normalizeH="0" baseline="0" noProof="0" dirty="0">
              <a:ln>
                <a:noFill/>
              </a:ln>
              <a:solidFill>
                <a:prstClr val="black">
                  <a:lumMod val="50000"/>
                  <a:lumOff val="50000"/>
                </a:prstClr>
              </a:solidFill>
              <a:effectLst/>
              <a:uLnTx/>
              <a:uFillTx/>
              <a:latin typeface="微软雅黑 Light" panose="020B0502040204020203" pitchFamily="34" charset="-122"/>
              <a:ea typeface="微软雅黑 Light" panose="020B0502040204020203" pitchFamily="34" charset="-122"/>
              <a:cs typeface="+mn-cs"/>
            </a:endParaRPr>
          </a:p>
        </p:txBody>
      </p:sp>
      <p:sp>
        <p:nvSpPr>
          <p:cNvPr id="4" name="Freeform 29">
            <a:extLst>
              <a:ext uri="{FF2B5EF4-FFF2-40B4-BE49-F238E27FC236}">
                <a16:creationId xmlns:a16="http://schemas.microsoft.com/office/drawing/2014/main" id="{4426AAB6-2396-7763-C680-829E6C2FFAC2}"/>
              </a:ext>
            </a:extLst>
          </p:cNvPr>
          <p:cNvSpPr/>
          <p:nvPr userDrawn="1"/>
        </p:nvSpPr>
        <p:spPr>
          <a:xfrm>
            <a:off x="1163005" y="201443"/>
            <a:ext cx="1100133" cy="280501"/>
          </a:xfrm>
          <a:custGeom>
            <a:avLst/>
            <a:gdLst>
              <a:gd name="connsiteX0" fmla="*/ 32398 w 2360052"/>
              <a:gd name="connsiteY0" fmla="*/ 0 h 601742"/>
              <a:gd name="connsiteX1" fmla="*/ 2327654 w 2360052"/>
              <a:gd name="connsiteY1" fmla="*/ 0 h 601742"/>
              <a:gd name="connsiteX2" fmla="*/ 2360052 w 2360052"/>
              <a:gd name="connsiteY2" fmla="*/ 32398 h 601742"/>
              <a:gd name="connsiteX3" fmla="*/ 2360052 w 2360052"/>
              <a:gd name="connsiteY3" fmla="*/ 569344 h 601742"/>
              <a:gd name="connsiteX4" fmla="*/ 2327654 w 2360052"/>
              <a:gd name="connsiteY4" fmla="*/ 601742 h 601742"/>
              <a:gd name="connsiteX5" fmla="*/ 32398 w 2360052"/>
              <a:gd name="connsiteY5" fmla="*/ 601742 h 601742"/>
              <a:gd name="connsiteX6" fmla="*/ 0 w 2360052"/>
              <a:gd name="connsiteY6" fmla="*/ 569344 h 601742"/>
              <a:gd name="connsiteX7" fmla="*/ 0 w 2360052"/>
              <a:gd name="connsiteY7" fmla="*/ 32398 h 601742"/>
              <a:gd name="connsiteX8" fmla="*/ 32398 w 2360052"/>
              <a:gd name="connsiteY8" fmla="*/ 0 h 601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60052" h="601742">
                <a:moveTo>
                  <a:pt x="32398" y="0"/>
                </a:moveTo>
                <a:lnTo>
                  <a:pt x="2327654" y="0"/>
                </a:lnTo>
                <a:cubicBezTo>
                  <a:pt x="2345547" y="0"/>
                  <a:pt x="2360052" y="14505"/>
                  <a:pt x="2360052" y="32398"/>
                </a:cubicBezTo>
                <a:lnTo>
                  <a:pt x="2360052" y="569344"/>
                </a:lnTo>
                <a:cubicBezTo>
                  <a:pt x="2360052" y="587237"/>
                  <a:pt x="2345547" y="601742"/>
                  <a:pt x="2327654" y="601742"/>
                </a:cubicBezTo>
                <a:lnTo>
                  <a:pt x="32398" y="601742"/>
                </a:lnTo>
                <a:cubicBezTo>
                  <a:pt x="14505" y="601742"/>
                  <a:pt x="0" y="587237"/>
                  <a:pt x="0" y="569344"/>
                </a:cubicBezTo>
                <a:lnTo>
                  <a:pt x="0" y="32398"/>
                </a:lnTo>
                <a:cubicBezTo>
                  <a:pt x="0" y="14505"/>
                  <a:pt x="14505" y="0"/>
                  <a:pt x="32398" y="0"/>
                </a:cubicBezTo>
                <a:close/>
              </a:path>
            </a:pathLst>
          </a:custGeom>
          <a:gradFill>
            <a:gsLst>
              <a:gs pos="0">
                <a:schemeClr val="accent5"/>
              </a:gs>
              <a:gs pos="90000">
                <a:schemeClr val="accent6"/>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5" name="文本框 4">
            <a:extLst>
              <a:ext uri="{FF2B5EF4-FFF2-40B4-BE49-F238E27FC236}">
                <a16:creationId xmlns:a16="http://schemas.microsoft.com/office/drawing/2014/main" id="{1DAB5CD0-1888-F4AF-63C6-550E91997F7E}"/>
              </a:ext>
            </a:extLst>
          </p:cNvPr>
          <p:cNvSpPr txBox="1"/>
          <p:nvPr userDrawn="1"/>
        </p:nvSpPr>
        <p:spPr>
          <a:xfrm>
            <a:off x="1153640" y="194503"/>
            <a:ext cx="1175322"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prstClr val="white"/>
                </a:solidFill>
                <a:effectLst/>
                <a:uLnTx/>
                <a:uFillTx/>
                <a:latin typeface="Arial" panose="020B0604020202020204"/>
                <a:ea typeface="黑体" panose="02010609060101010101" pitchFamily="49" charset="-122"/>
                <a:cs typeface="+mn-cs"/>
              </a:rPr>
              <a:t>MARKETING</a:t>
            </a:r>
            <a:endParaRPr kumimoji="0" lang="zh-CN" altLang="en-US" sz="1400" b="0" i="0" u="none" strike="noStrike" kern="1200" cap="none" spc="0" normalizeH="0" baseline="0" noProof="0" dirty="0">
              <a:ln>
                <a:noFill/>
              </a:ln>
              <a:solidFill>
                <a:prstClr val="white"/>
              </a:solidFill>
              <a:effectLst/>
              <a:uLnTx/>
              <a:uFillTx/>
              <a:latin typeface="Arial" panose="020B0604020202020204"/>
              <a:ea typeface="黑体" panose="02010609060101010101" pitchFamily="49" charset="-122"/>
              <a:cs typeface="+mn-cs"/>
            </a:endParaRPr>
          </a:p>
        </p:txBody>
      </p:sp>
    </p:spTree>
    <p:extLst>
      <p:ext uri="{BB962C8B-B14F-4D97-AF65-F5344CB8AC3E}">
        <p14:creationId xmlns:p14="http://schemas.microsoft.com/office/powerpoint/2010/main" val="1917345458"/>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userDrawn="1">
  <p:cSld name="Default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6913936"/>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userDrawn="1">
  <p:cSld name="41_Title Slide">
    <p:spTree>
      <p:nvGrpSpPr>
        <p:cNvPr id="1" name=""/>
        <p:cNvGrpSpPr/>
        <p:nvPr/>
      </p:nvGrpSpPr>
      <p:grpSpPr>
        <a:xfrm>
          <a:off x="0" y="0"/>
          <a:ext cx="0" cy="0"/>
          <a:chOff x="0" y="0"/>
          <a:chExt cx="0" cy="0"/>
        </a:xfrm>
      </p:grpSpPr>
      <p:sp>
        <p:nvSpPr>
          <p:cNvPr id="4" name="Title 2"/>
          <p:cNvSpPr>
            <a:spLocks noGrp="1"/>
          </p:cNvSpPr>
          <p:nvPr>
            <p:ph type="title" hasCustomPrompt="1"/>
          </p:nvPr>
        </p:nvSpPr>
        <p:spPr>
          <a:xfrm>
            <a:off x="508002" y="177801"/>
            <a:ext cx="11157817" cy="660511"/>
          </a:xfrm>
          <a:prstGeom prst="rect">
            <a:avLst/>
          </a:prstGeom>
        </p:spPr>
        <p:txBody>
          <a:bodyPr lIns="0" tIns="0" rIns="0" bIns="0" anchor="ctr"/>
          <a:lstStyle>
            <a:lvl1pPr algn="ctr">
              <a:defRPr sz="3733">
                <a:solidFill>
                  <a:schemeClr val="tx1">
                    <a:lumMod val="90000"/>
                    <a:lumOff val="10000"/>
                  </a:schemeClr>
                </a:solidFill>
              </a:defRPr>
            </a:lvl1pPr>
          </a:lstStyle>
          <a:p>
            <a:r>
              <a:rPr lang="en-US" dirty="0"/>
              <a:t>CLICK TO EDIT MASTER TITLE STYLE</a:t>
            </a:r>
          </a:p>
        </p:txBody>
      </p:sp>
    </p:spTree>
    <p:extLst>
      <p:ext uri="{BB962C8B-B14F-4D97-AF65-F5344CB8AC3E}">
        <p14:creationId xmlns:p14="http://schemas.microsoft.com/office/powerpoint/2010/main" val="3509607029"/>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userDrawn="1">
  <p:cSld name="29_Title Slide">
    <p:spTree>
      <p:nvGrpSpPr>
        <p:cNvPr id="1" name=""/>
        <p:cNvGrpSpPr/>
        <p:nvPr/>
      </p:nvGrpSpPr>
      <p:grpSpPr>
        <a:xfrm>
          <a:off x="0" y="0"/>
          <a:ext cx="0" cy="0"/>
          <a:chOff x="0" y="0"/>
          <a:chExt cx="0" cy="0"/>
        </a:xfrm>
      </p:grpSpPr>
      <p:sp>
        <p:nvSpPr>
          <p:cNvPr id="6" name="Picture Placeholder 3">
            <a:extLst>
              <a:ext uri="{FF2B5EF4-FFF2-40B4-BE49-F238E27FC236}">
                <a16:creationId xmlns:a16="http://schemas.microsoft.com/office/drawing/2014/main" id="{FB131B0F-35C0-47A1-A3CF-03FFBEA68144}"/>
              </a:ext>
            </a:extLst>
          </p:cNvPr>
          <p:cNvSpPr>
            <a:spLocks noGrp="1"/>
          </p:cNvSpPr>
          <p:nvPr>
            <p:ph type="pic" sz="quarter" idx="13"/>
          </p:nvPr>
        </p:nvSpPr>
        <p:spPr>
          <a:xfrm>
            <a:off x="945006" y="973395"/>
            <a:ext cx="5075425" cy="2376784"/>
          </a:xfrm>
          <a:prstGeom prst="rect">
            <a:avLst/>
          </a:prstGeom>
          <a:solidFill>
            <a:schemeClr val="bg1">
              <a:lumMod val="95000"/>
            </a:schemeClr>
          </a:solidFill>
          <a:effectLst/>
        </p:spPr>
        <p:txBody>
          <a:bodyPr/>
          <a:lstStyle>
            <a:lvl1pPr marL="0" indent="0" algn="ctr">
              <a:buNone/>
              <a:defRPr sz="1600">
                <a:solidFill>
                  <a:schemeClr val="tx1">
                    <a:lumMod val="50000"/>
                    <a:lumOff val="50000"/>
                  </a:schemeClr>
                </a:solidFill>
              </a:defRPr>
            </a:lvl1pPr>
          </a:lstStyle>
          <a:p>
            <a:endParaRPr lang="id-ID"/>
          </a:p>
        </p:txBody>
      </p:sp>
      <p:sp>
        <p:nvSpPr>
          <p:cNvPr id="7" name="Picture Placeholder 3">
            <a:extLst>
              <a:ext uri="{FF2B5EF4-FFF2-40B4-BE49-F238E27FC236}">
                <a16:creationId xmlns:a16="http://schemas.microsoft.com/office/drawing/2014/main" id="{0BA37EE2-4DD3-4A69-8B69-85007B0F0EC7}"/>
              </a:ext>
            </a:extLst>
          </p:cNvPr>
          <p:cNvSpPr>
            <a:spLocks noGrp="1"/>
          </p:cNvSpPr>
          <p:nvPr>
            <p:ph type="pic" sz="quarter" idx="14"/>
          </p:nvPr>
        </p:nvSpPr>
        <p:spPr>
          <a:xfrm>
            <a:off x="945006" y="3507823"/>
            <a:ext cx="5075425" cy="2376784"/>
          </a:xfrm>
          <a:prstGeom prst="rect">
            <a:avLst/>
          </a:prstGeom>
          <a:solidFill>
            <a:schemeClr val="bg1">
              <a:lumMod val="95000"/>
            </a:schemeClr>
          </a:solidFill>
          <a:effectLst/>
        </p:spPr>
        <p:txBody>
          <a:bodyPr/>
          <a:lstStyle>
            <a:lvl1pPr marL="0" indent="0" algn="ctr">
              <a:buNone/>
              <a:defRPr sz="1600">
                <a:solidFill>
                  <a:schemeClr val="tx1">
                    <a:lumMod val="50000"/>
                    <a:lumOff val="50000"/>
                  </a:schemeClr>
                </a:solidFill>
              </a:defRPr>
            </a:lvl1pPr>
          </a:lstStyle>
          <a:p>
            <a:endParaRPr lang="id-ID"/>
          </a:p>
        </p:txBody>
      </p:sp>
      <p:sp>
        <p:nvSpPr>
          <p:cNvPr id="8" name="Picture Placeholder 3">
            <a:extLst>
              <a:ext uri="{FF2B5EF4-FFF2-40B4-BE49-F238E27FC236}">
                <a16:creationId xmlns:a16="http://schemas.microsoft.com/office/drawing/2014/main" id="{927BD14F-5BB3-4ECD-9F44-1F862C0008A2}"/>
              </a:ext>
            </a:extLst>
          </p:cNvPr>
          <p:cNvSpPr>
            <a:spLocks noGrp="1"/>
          </p:cNvSpPr>
          <p:nvPr>
            <p:ph type="pic" sz="quarter" idx="15"/>
          </p:nvPr>
        </p:nvSpPr>
        <p:spPr>
          <a:xfrm>
            <a:off x="6171569" y="973395"/>
            <a:ext cx="5075425" cy="2376784"/>
          </a:xfrm>
          <a:prstGeom prst="rect">
            <a:avLst/>
          </a:prstGeom>
          <a:solidFill>
            <a:schemeClr val="bg1">
              <a:lumMod val="95000"/>
            </a:schemeClr>
          </a:solidFill>
          <a:effectLst/>
        </p:spPr>
        <p:txBody>
          <a:bodyPr/>
          <a:lstStyle>
            <a:lvl1pPr marL="0" indent="0" algn="ctr">
              <a:buNone/>
              <a:defRPr sz="1600">
                <a:solidFill>
                  <a:schemeClr val="tx1">
                    <a:lumMod val="50000"/>
                    <a:lumOff val="50000"/>
                  </a:schemeClr>
                </a:solidFill>
              </a:defRPr>
            </a:lvl1pPr>
          </a:lstStyle>
          <a:p>
            <a:endParaRPr lang="id-ID"/>
          </a:p>
        </p:txBody>
      </p:sp>
      <p:sp>
        <p:nvSpPr>
          <p:cNvPr id="9" name="Picture Placeholder 3">
            <a:extLst>
              <a:ext uri="{FF2B5EF4-FFF2-40B4-BE49-F238E27FC236}">
                <a16:creationId xmlns:a16="http://schemas.microsoft.com/office/drawing/2014/main" id="{12F3425F-5ADF-433E-AA43-BE461E3217BF}"/>
              </a:ext>
            </a:extLst>
          </p:cNvPr>
          <p:cNvSpPr>
            <a:spLocks noGrp="1"/>
          </p:cNvSpPr>
          <p:nvPr>
            <p:ph type="pic" sz="quarter" idx="16"/>
          </p:nvPr>
        </p:nvSpPr>
        <p:spPr>
          <a:xfrm>
            <a:off x="6171569" y="3507823"/>
            <a:ext cx="5075425" cy="2376784"/>
          </a:xfrm>
          <a:prstGeom prst="rect">
            <a:avLst/>
          </a:prstGeom>
          <a:solidFill>
            <a:schemeClr val="bg1">
              <a:lumMod val="95000"/>
            </a:schemeClr>
          </a:solidFill>
          <a:effectLst/>
        </p:spPr>
        <p:txBody>
          <a:bodyPr/>
          <a:lstStyle>
            <a:lvl1pPr marL="0" indent="0" algn="ctr">
              <a:buNone/>
              <a:defRPr sz="1600">
                <a:solidFill>
                  <a:schemeClr val="tx1">
                    <a:lumMod val="50000"/>
                    <a:lumOff val="50000"/>
                  </a:schemeClr>
                </a:solidFill>
              </a:defRPr>
            </a:lvl1pPr>
          </a:lstStyle>
          <a:p>
            <a:endParaRPr lang="id-ID"/>
          </a:p>
        </p:txBody>
      </p:sp>
    </p:spTree>
    <p:extLst>
      <p:ext uri="{BB962C8B-B14F-4D97-AF65-F5344CB8AC3E}">
        <p14:creationId xmlns:p14="http://schemas.microsoft.com/office/powerpoint/2010/main" val="2635165414"/>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userDrawn="1">
  <p:cSld name="42_Title Slide">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EB9EFF8C-7242-4E19-8E1D-96DF0CD75A3D}"/>
              </a:ext>
            </a:extLst>
          </p:cNvPr>
          <p:cNvSpPr>
            <a:spLocks noGrp="1"/>
          </p:cNvSpPr>
          <p:nvPr>
            <p:ph type="pic" sz="quarter" idx="10" hasCustomPrompt="1"/>
          </p:nvPr>
        </p:nvSpPr>
        <p:spPr>
          <a:xfrm>
            <a:off x="0" y="0"/>
            <a:ext cx="12192000" cy="2667000"/>
          </a:xfrm>
          <a:custGeom>
            <a:avLst/>
            <a:gdLst>
              <a:gd name="connsiteX0" fmla="*/ 0 w 12192000"/>
              <a:gd name="connsiteY0" fmla="*/ 0 h 2667000"/>
              <a:gd name="connsiteX1" fmla="*/ 12192000 w 12192000"/>
              <a:gd name="connsiteY1" fmla="*/ 0 h 2667000"/>
              <a:gd name="connsiteX2" fmla="*/ 12192000 w 12192000"/>
              <a:gd name="connsiteY2" fmla="*/ 2667000 h 2667000"/>
              <a:gd name="connsiteX3" fmla="*/ 0 w 12192000"/>
              <a:gd name="connsiteY3" fmla="*/ 2667000 h 2667000"/>
            </a:gdLst>
            <a:ahLst/>
            <a:cxnLst>
              <a:cxn ang="0">
                <a:pos x="connsiteX0" y="connsiteY0"/>
              </a:cxn>
              <a:cxn ang="0">
                <a:pos x="connsiteX1" y="connsiteY1"/>
              </a:cxn>
              <a:cxn ang="0">
                <a:pos x="connsiteX2" y="connsiteY2"/>
              </a:cxn>
              <a:cxn ang="0">
                <a:pos x="connsiteX3" y="connsiteY3"/>
              </a:cxn>
            </a:cxnLst>
            <a:rect l="l" t="t" r="r" b="b"/>
            <a:pathLst>
              <a:path w="12192000" h="2667000">
                <a:moveTo>
                  <a:pt x="0" y="0"/>
                </a:moveTo>
                <a:lnTo>
                  <a:pt x="12192000" y="0"/>
                </a:lnTo>
                <a:lnTo>
                  <a:pt x="12192000" y="2667000"/>
                </a:lnTo>
                <a:lnTo>
                  <a:pt x="0" y="2667000"/>
                </a:lnTo>
                <a:close/>
              </a:path>
            </a:pathLst>
          </a:custGeom>
          <a:solidFill>
            <a:schemeClr val="bg1">
              <a:lumMod val="95000"/>
            </a:schemeClr>
          </a:solidFill>
          <a:effectLst/>
        </p:spPr>
        <p:txBody>
          <a:bodyPr/>
          <a:lstStyle>
            <a:lvl1pPr>
              <a:defRPr lang="en-GB" sz="1600" dirty="0">
                <a:solidFill>
                  <a:schemeClr val="tx1">
                    <a:lumMod val="50000"/>
                    <a:lumOff val="50000"/>
                  </a:schemeClr>
                </a:solidFill>
              </a:defRPr>
            </a:lvl1pPr>
          </a:lstStyle>
          <a:p>
            <a:pPr marL="0" lvl="0" indent="0" algn="ctr">
              <a:buNone/>
            </a:pPr>
            <a:r>
              <a:rPr lang="en-US" dirty="0"/>
              <a:t>Image placeholder</a:t>
            </a:r>
            <a:endParaRPr lang="en-GB" dirty="0"/>
          </a:p>
          <a:p>
            <a:pPr marL="0" lvl="0" indent="0" algn="ctr">
              <a:buNone/>
            </a:pPr>
            <a:endParaRPr lang="en-GB" dirty="0"/>
          </a:p>
        </p:txBody>
      </p:sp>
      <p:sp>
        <p:nvSpPr>
          <p:cNvPr id="2" name="Rectangle 1">
            <a:extLst>
              <a:ext uri="{FF2B5EF4-FFF2-40B4-BE49-F238E27FC236}">
                <a16:creationId xmlns:a16="http://schemas.microsoft.com/office/drawing/2014/main" id="{86BBFFD9-A909-4171-87C6-2EC89EC8069B}"/>
              </a:ext>
            </a:extLst>
          </p:cNvPr>
          <p:cNvSpPr/>
          <p:nvPr userDrawn="1"/>
        </p:nvSpPr>
        <p:spPr>
          <a:xfrm>
            <a:off x="0" y="2667000"/>
            <a:ext cx="12192000" cy="4191000"/>
          </a:xfrm>
          <a:prstGeom prst="rect">
            <a:avLst/>
          </a:prstGeom>
          <a:gradFill>
            <a:gsLst>
              <a:gs pos="0">
                <a:schemeClr val="accent1"/>
              </a:gs>
              <a:gs pos="100000">
                <a:schemeClr val="accent3"/>
              </a:gs>
              <a:gs pos="50000">
                <a:schemeClr val="accent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2052505739"/>
      </p:ext>
    </p:extLst>
  </p:cSld>
  <p:clrMapOvr>
    <a:masterClrMapping/>
  </p:clrMapOvr>
  <p:transition spd="slow">
    <p:fade/>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userDrawn="1">
  <p:cSld name="117_Title Only">
    <p:spTree>
      <p:nvGrpSpPr>
        <p:cNvPr id="1" name=""/>
        <p:cNvGrpSpPr/>
        <p:nvPr/>
      </p:nvGrpSpPr>
      <p:grpSpPr>
        <a:xfrm>
          <a:off x="0" y="0"/>
          <a:ext cx="0" cy="0"/>
          <a:chOff x="0" y="0"/>
          <a:chExt cx="0" cy="0"/>
        </a:xfrm>
      </p:grpSpPr>
      <p:sp>
        <p:nvSpPr>
          <p:cNvPr id="4" name="Rectangle 3"/>
          <p:cNvSpPr/>
          <p:nvPr userDrawn="1"/>
        </p:nvSpPr>
        <p:spPr>
          <a:xfrm>
            <a:off x="0" y="0"/>
            <a:ext cx="227850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5" name="Freeform 20"/>
          <p:cNvSpPr>
            <a:spLocks/>
          </p:cNvSpPr>
          <p:nvPr userDrawn="1"/>
        </p:nvSpPr>
        <p:spPr bwMode="auto">
          <a:xfrm>
            <a:off x="1366463" y="0"/>
            <a:ext cx="10825536" cy="6858000"/>
          </a:xfrm>
          <a:prstGeom prst="roundRect">
            <a:avLst>
              <a:gd name="adj" fmla="val 6325"/>
            </a:avLst>
          </a:prstGeom>
          <a:solidFill>
            <a:schemeClr val="bg1"/>
          </a:solidFill>
          <a:ln w="12700" cap="rnd">
            <a:noFill/>
          </a:ln>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 name="Picture Placeholder 2"/>
          <p:cNvSpPr>
            <a:spLocks noGrp="1"/>
          </p:cNvSpPr>
          <p:nvPr>
            <p:ph type="pic" sz="quarter" idx="13"/>
          </p:nvPr>
        </p:nvSpPr>
        <p:spPr>
          <a:xfrm>
            <a:off x="286874" y="341423"/>
            <a:ext cx="852378" cy="852378"/>
          </a:xfrm>
          <a:prstGeom prst="ellipse">
            <a:avLst/>
          </a:prstGeom>
        </p:spPr>
        <p:txBody>
          <a:bodyPr>
            <a:normAutofit/>
          </a:bodyPr>
          <a:lstStyle>
            <a:lvl1pPr marL="0" indent="0">
              <a:buNone/>
              <a:defRPr sz="1100"/>
            </a:lvl1pPr>
          </a:lstStyle>
          <a:p>
            <a:endParaRPr lang="en-US" dirty="0"/>
          </a:p>
        </p:txBody>
      </p:sp>
    </p:spTree>
    <p:extLst>
      <p:ext uri="{BB962C8B-B14F-4D97-AF65-F5344CB8AC3E}">
        <p14:creationId xmlns:p14="http://schemas.microsoft.com/office/powerpoint/2010/main" val="329720468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Layout>
</file>

<file path=ppt/slideLayouts/slideLayout189.xml><?xml version="1.0" encoding="utf-8"?>
<p:sldLayout xmlns:a="http://schemas.openxmlformats.org/drawingml/2006/main" xmlns:r="http://schemas.openxmlformats.org/officeDocument/2006/relationships" xmlns:p="http://schemas.openxmlformats.org/presentationml/2006/main" userDrawn="1">
  <p:cSld name="124_Title Only">
    <p:spTree>
      <p:nvGrpSpPr>
        <p:cNvPr id="1" name=""/>
        <p:cNvGrpSpPr/>
        <p:nvPr/>
      </p:nvGrpSpPr>
      <p:grpSpPr>
        <a:xfrm>
          <a:off x="0" y="0"/>
          <a:ext cx="0" cy="0"/>
          <a:chOff x="0" y="0"/>
          <a:chExt cx="0" cy="0"/>
        </a:xfrm>
      </p:grpSpPr>
      <p:sp>
        <p:nvSpPr>
          <p:cNvPr id="4" name="Rectangle 3"/>
          <p:cNvSpPr/>
          <p:nvPr userDrawn="1"/>
        </p:nvSpPr>
        <p:spPr>
          <a:xfrm>
            <a:off x="0" y="0"/>
            <a:ext cx="227850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5" name="Freeform 20"/>
          <p:cNvSpPr>
            <a:spLocks/>
          </p:cNvSpPr>
          <p:nvPr userDrawn="1"/>
        </p:nvSpPr>
        <p:spPr bwMode="auto">
          <a:xfrm>
            <a:off x="1366463" y="0"/>
            <a:ext cx="10825536" cy="6858000"/>
          </a:xfrm>
          <a:prstGeom prst="roundRect">
            <a:avLst>
              <a:gd name="adj" fmla="val 6325"/>
            </a:avLst>
          </a:prstGeom>
          <a:solidFill>
            <a:schemeClr val="bg1"/>
          </a:solidFill>
          <a:ln w="12700" cap="rnd">
            <a:noFill/>
          </a:ln>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 name="Picture Placeholder 2"/>
          <p:cNvSpPr>
            <a:spLocks noGrp="1"/>
          </p:cNvSpPr>
          <p:nvPr>
            <p:ph type="pic" sz="quarter" idx="13"/>
          </p:nvPr>
        </p:nvSpPr>
        <p:spPr>
          <a:xfrm>
            <a:off x="2278505" y="1532214"/>
            <a:ext cx="1233268" cy="1233268"/>
          </a:xfrm>
          <a:prstGeom prst="ellipse">
            <a:avLst/>
          </a:prstGeom>
        </p:spPr>
        <p:txBody>
          <a:bodyPr>
            <a:normAutofit/>
          </a:bodyPr>
          <a:lstStyle>
            <a:lvl1pPr marL="0" indent="0">
              <a:buNone/>
              <a:defRPr sz="1100"/>
            </a:lvl1pPr>
          </a:lstStyle>
          <a:p>
            <a:endParaRPr lang="en-US" dirty="0"/>
          </a:p>
        </p:txBody>
      </p:sp>
      <p:sp>
        <p:nvSpPr>
          <p:cNvPr id="13" name="Picture Placeholder 2"/>
          <p:cNvSpPr>
            <a:spLocks noGrp="1"/>
          </p:cNvSpPr>
          <p:nvPr>
            <p:ph type="pic" sz="quarter" idx="14"/>
          </p:nvPr>
        </p:nvSpPr>
        <p:spPr>
          <a:xfrm>
            <a:off x="8468139" y="2916085"/>
            <a:ext cx="2691375" cy="1559302"/>
          </a:xfrm>
          <a:prstGeom prst="roundRect">
            <a:avLst>
              <a:gd name="adj" fmla="val 12428"/>
            </a:avLst>
          </a:prstGeom>
        </p:spPr>
        <p:txBody>
          <a:bodyPr>
            <a:normAutofit/>
          </a:bodyPr>
          <a:lstStyle>
            <a:lvl1pPr marL="0" indent="0">
              <a:buNone/>
              <a:defRPr sz="1100"/>
            </a:lvl1pPr>
          </a:lstStyle>
          <a:p>
            <a:endParaRPr lang="en-US" dirty="0"/>
          </a:p>
        </p:txBody>
      </p:sp>
    </p:spTree>
    <p:extLst>
      <p:ext uri="{BB962C8B-B14F-4D97-AF65-F5344CB8AC3E}">
        <p14:creationId xmlns:p14="http://schemas.microsoft.com/office/powerpoint/2010/main" val="246081441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grpId="0" nodeType="withEffect" nodePh="1">
                                  <p:stCondLst>
                                    <p:cond delay="0"/>
                                  </p:stCondLst>
                                  <p:endCondLst>
                                    <p:cond evt="begin" delay="0">
                                      <p:tn val="10"/>
                                    </p:cond>
                                  </p:end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3" grpId="0"/>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
        <p:nvSpPr>
          <p:cNvPr id="3" name="日期占位符 2">
            <a:extLst>
              <a:ext uri="{FF2B5EF4-FFF2-40B4-BE49-F238E27FC236}">
                <a16:creationId xmlns:a16="http://schemas.microsoft.com/office/drawing/2014/main" id="{7A5A286E-8732-4118-5223-D564113027B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764DE79-268F-4C1A-8933-263129D2AF90}"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5/21/2026</a:t>
            </a:fld>
            <a:endParaRPr kumimoji="0" lang="en-US" sz="1200" b="0" i="0" u="none" strike="noStrike" kern="1200" cap="none" spc="0" normalizeH="0" baseline="0" noProof="0" dirty="0">
              <a:ln>
                <a:noFill/>
              </a:ln>
              <a:solidFill>
                <a:prstClr val="black">
                  <a:tint val="75000"/>
                </a:prstClr>
              </a:solidFill>
              <a:effectLst/>
              <a:uLnTx/>
              <a:uFillTx/>
              <a:latin typeface="Arial" panose="020B0604020202020204"/>
              <a:ea typeface="+mn-ea"/>
              <a:cs typeface="+mn-cs"/>
            </a:endParaRPr>
          </a:p>
        </p:txBody>
      </p:sp>
      <p:sp>
        <p:nvSpPr>
          <p:cNvPr id="4" name="页脚占位符 3">
            <a:extLst>
              <a:ext uri="{FF2B5EF4-FFF2-40B4-BE49-F238E27FC236}">
                <a16:creationId xmlns:a16="http://schemas.microsoft.com/office/drawing/2014/main" id="{75504E9A-43B6-0072-136E-54C939903CE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Arial" panose="020B0604020202020204"/>
              <a:ea typeface="+mn-ea"/>
              <a:cs typeface="+mn-cs"/>
            </a:endParaRPr>
          </a:p>
        </p:txBody>
      </p:sp>
      <p:sp>
        <p:nvSpPr>
          <p:cNvPr id="5" name="灯片编号占位符 4">
            <a:extLst>
              <a:ext uri="{FF2B5EF4-FFF2-40B4-BE49-F238E27FC236}">
                <a16:creationId xmlns:a16="http://schemas.microsoft.com/office/drawing/2014/main" id="{87516053-4FA2-359E-0D11-FD1C862F4B8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Arial" panose="020B0604020202020204"/>
              <a:ea typeface="+mn-ea"/>
              <a:cs typeface="+mn-cs"/>
            </a:endParaRPr>
          </a:p>
        </p:txBody>
      </p:sp>
      <p:pic>
        <p:nvPicPr>
          <p:cNvPr id="7" name="图片 6">
            <a:extLst>
              <a:ext uri="{FF2B5EF4-FFF2-40B4-BE49-F238E27FC236}">
                <a16:creationId xmlns:a16="http://schemas.microsoft.com/office/drawing/2014/main" id="{E79A9FBF-5855-CABA-A7F7-C81EA14EE644}"/>
              </a:ext>
            </a:extLst>
          </p:cNvPr>
          <p:cNvPicPr>
            <a:picLocks noChangeAspect="1"/>
          </p:cNvPicPr>
          <p:nvPr userDrawn="1"/>
        </p:nvPicPr>
        <p:blipFill rotWithShape="1">
          <a:blip r:embed="rId2"/>
          <a:srcRect l="3689"/>
          <a:stretch/>
        </p:blipFill>
        <p:spPr>
          <a:xfrm>
            <a:off x="0" y="0"/>
            <a:ext cx="11774078" cy="6858000"/>
          </a:xfrm>
          <a:prstGeom prst="rect">
            <a:avLst/>
          </a:prstGeom>
        </p:spPr>
      </p:pic>
      <p:sp>
        <p:nvSpPr>
          <p:cNvPr id="9" name="标题 8">
            <a:extLst>
              <a:ext uri="{FF2B5EF4-FFF2-40B4-BE49-F238E27FC236}">
                <a16:creationId xmlns:a16="http://schemas.microsoft.com/office/drawing/2014/main" id="{C8351839-C2A3-B428-318B-00167E186799}"/>
              </a:ext>
            </a:extLst>
          </p:cNvPr>
          <p:cNvSpPr>
            <a:spLocks noGrp="1"/>
          </p:cNvSpPr>
          <p:nvPr>
            <p:ph type="title"/>
          </p:nvPr>
        </p:nvSpPr>
        <p:spPr>
          <a:xfrm>
            <a:off x="417922" y="327419"/>
            <a:ext cx="11097138" cy="511567"/>
          </a:xfrm>
        </p:spPr>
        <p:txBody>
          <a:bodyPr>
            <a:noAutofit/>
          </a:bodyPr>
          <a:lstStyle>
            <a:lvl1pPr>
              <a:defRPr sz="2000">
                <a:solidFill>
                  <a:schemeClr val="tx1">
                    <a:lumMod val="75000"/>
                    <a:lumOff val="25000"/>
                  </a:schemeClr>
                </a:solidFill>
                <a:latin typeface="+mj-ea"/>
                <a:ea typeface="+mj-ea"/>
              </a:defRPr>
            </a:lvl1pPr>
          </a:lstStyle>
          <a:p>
            <a:r>
              <a:rPr lang="zh-CN" altLang="en-US" dirty="0"/>
              <a:t>单击此处编辑母版标题样式</a:t>
            </a:r>
          </a:p>
        </p:txBody>
      </p:sp>
    </p:spTree>
    <p:extLst>
      <p:ext uri="{BB962C8B-B14F-4D97-AF65-F5344CB8AC3E}">
        <p14:creationId xmlns:p14="http://schemas.microsoft.com/office/powerpoint/2010/main" val="3209120792"/>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userDrawn="1">
  <p:cSld name="125_Title Only">
    <p:spTree>
      <p:nvGrpSpPr>
        <p:cNvPr id="1" name=""/>
        <p:cNvGrpSpPr/>
        <p:nvPr/>
      </p:nvGrpSpPr>
      <p:grpSpPr>
        <a:xfrm>
          <a:off x="0" y="0"/>
          <a:ext cx="0" cy="0"/>
          <a:chOff x="0" y="0"/>
          <a:chExt cx="0" cy="0"/>
        </a:xfrm>
      </p:grpSpPr>
      <p:sp>
        <p:nvSpPr>
          <p:cNvPr id="4" name="Rectangle 3"/>
          <p:cNvSpPr/>
          <p:nvPr userDrawn="1"/>
        </p:nvSpPr>
        <p:spPr>
          <a:xfrm>
            <a:off x="0" y="0"/>
            <a:ext cx="227850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5" name="Freeform 20"/>
          <p:cNvSpPr>
            <a:spLocks/>
          </p:cNvSpPr>
          <p:nvPr userDrawn="1"/>
        </p:nvSpPr>
        <p:spPr bwMode="auto">
          <a:xfrm>
            <a:off x="1366463" y="0"/>
            <a:ext cx="10825536" cy="6858000"/>
          </a:xfrm>
          <a:prstGeom prst="roundRect">
            <a:avLst>
              <a:gd name="adj" fmla="val 6325"/>
            </a:avLst>
          </a:prstGeom>
          <a:solidFill>
            <a:schemeClr val="bg1"/>
          </a:solidFill>
          <a:ln w="12700" cap="rnd">
            <a:noFill/>
          </a:ln>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 name="Picture Placeholder 2"/>
          <p:cNvSpPr>
            <a:spLocks noGrp="1"/>
          </p:cNvSpPr>
          <p:nvPr>
            <p:ph type="pic" sz="quarter" idx="14"/>
          </p:nvPr>
        </p:nvSpPr>
        <p:spPr>
          <a:xfrm>
            <a:off x="1706154" y="4583965"/>
            <a:ext cx="460633" cy="460633"/>
          </a:xfrm>
          <a:prstGeom prst="ellipse">
            <a:avLst/>
          </a:prstGeom>
        </p:spPr>
        <p:txBody>
          <a:bodyPr>
            <a:normAutofit/>
          </a:bodyPr>
          <a:lstStyle>
            <a:lvl1pPr marL="0" indent="0">
              <a:buNone/>
              <a:defRPr sz="800"/>
            </a:lvl1pPr>
          </a:lstStyle>
          <a:p>
            <a:endParaRPr lang="en-US" dirty="0"/>
          </a:p>
        </p:txBody>
      </p:sp>
      <p:sp>
        <p:nvSpPr>
          <p:cNvPr id="7" name="Picture Placeholder 2"/>
          <p:cNvSpPr>
            <a:spLocks noGrp="1"/>
          </p:cNvSpPr>
          <p:nvPr>
            <p:ph type="pic" sz="quarter" idx="15"/>
          </p:nvPr>
        </p:nvSpPr>
        <p:spPr>
          <a:xfrm>
            <a:off x="1706154" y="5222943"/>
            <a:ext cx="460633" cy="460633"/>
          </a:xfrm>
          <a:prstGeom prst="ellipse">
            <a:avLst/>
          </a:prstGeom>
        </p:spPr>
        <p:txBody>
          <a:bodyPr>
            <a:normAutofit/>
          </a:bodyPr>
          <a:lstStyle>
            <a:lvl1pPr marL="0" indent="0">
              <a:buNone/>
              <a:defRPr sz="800"/>
            </a:lvl1pPr>
          </a:lstStyle>
          <a:p>
            <a:endParaRPr lang="en-US" dirty="0"/>
          </a:p>
        </p:txBody>
      </p:sp>
      <p:sp>
        <p:nvSpPr>
          <p:cNvPr id="8" name="Picture Placeholder 2"/>
          <p:cNvSpPr>
            <a:spLocks noGrp="1"/>
          </p:cNvSpPr>
          <p:nvPr>
            <p:ph type="pic" sz="quarter" idx="16"/>
          </p:nvPr>
        </p:nvSpPr>
        <p:spPr>
          <a:xfrm>
            <a:off x="1706154" y="5850905"/>
            <a:ext cx="460633" cy="460633"/>
          </a:xfrm>
          <a:prstGeom prst="ellipse">
            <a:avLst/>
          </a:prstGeom>
        </p:spPr>
        <p:txBody>
          <a:bodyPr>
            <a:normAutofit/>
          </a:bodyPr>
          <a:lstStyle>
            <a:lvl1pPr marL="0" indent="0">
              <a:buNone/>
              <a:defRPr sz="800"/>
            </a:lvl1pPr>
          </a:lstStyle>
          <a:p>
            <a:endParaRPr lang="en-US" dirty="0"/>
          </a:p>
        </p:txBody>
      </p:sp>
    </p:spTree>
    <p:extLst>
      <p:ext uri="{BB962C8B-B14F-4D97-AF65-F5344CB8AC3E}">
        <p14:creationId xmlns:p14="http://schemas.microsoft.com/office/powerpoint/2010/main" val="423240057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grpId="0" nodeType="withEffect" nodePh="1">
                                  <p:stCondLst>
                                    <p:cond delay="0"/>
                                  </p:stCondLst>
                                  <p:endCondLst>
                                    <p:cond evt="begin" delay="0">
                                      <p:tn val="10"/>
                                    </p:cond>
                                  </p:end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par>
                                <p:cTn id="15" presetID="53" presetClass="entr" presetSubtype="16" fill="hold" grpId="0" nodeType="withEffect" nodePh="1">
                                  <p:stCondLst>
                                    <p:cond delay="0"/>
                                  </p:stCondLst>
                                  <p:endCondLst>
                                    <p:cond evt="begin" delay="0">
                                      <p:tn val="15"/>
                                    </p:cond>
                                  </p:end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Layout>
</file>

<file path=ppt/slideLayouts/slideLayout191.xml><?xml version="1.0" encoding="utf-8"?>
<p:sldLayout xmlns:a="http://schemas.openxmlformats.org/drawingml/2006/main" xmlns:r="http://schemas.openxmlformats.org/officeDocument/2006/relationships" xmlns:p="http://schemas.openxmlformats.org/presentationml/2006/main" userDrawn="1">
  <p:cSld name="126_Title Only">
    <p:spTree>
      <p:nvGrpSpPr>
        <p:cNvPr id="1" name=""/>
        <p:cNvGrpSpPr/>
        <p:nvPr/>
      </p:nvGrpSpPr>
      <p:grpSpPr>
        <a:xfrm>
          <a:off x="0" y="0"/>
          <a:ext cx="0" cy="0"/>
          <a:chOff x="0" y="0"/>
          <a:chExt cx="0" cy="0"/>
        </a:xfrm>
      </p:grpSpPr>
      <p:sp>
        <p:nvSpPr>
          <p:cNvPr id="4" name="Rectangle 3"/>
          <p:cNvSpPr/>
          <p:nvPr userDrawn="1"/>
        </p:nvSpPr>
        <p:spPr>
          <a:xfrm>
            <a:off x="0" y="0"/>
            <a:ext cx="227850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5" name="Freeform 20"/>
          <p:cNvSpPr>
            <a:spLocks/>
          </p:cNvSpPr>
          <p:nvPr userDrawn="1"/>
        </p:nvSpPr>
        <p:spPr bwMode="auto">
          <a:xfrm>
            <a:off x="1366463" y="0"/>
            <a:ext cx="10825536" cy="6858000"/>
          </a:xfrm>
          <a:prstGeom prst="roundRect">
            <a:avLst>
              <a:gd name="adj" fmla="val 6325"/>
            </a:avLst>
          </a:prstGeom>
          <a:solidFill>
            <a:schemeClr val="bg1"/>
          </a:solidFill>
          <a:ln w="12700" cap="rnd">
            <a:noFill/>
          </a:ln>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 name="Picture Placeholder 2"/>
          <p:cNvSpPr>
            <a:spLocks noGrp="1"/>
          </p:cNvSpPr>
          <p:nvPr>
            <p:ph type="pic" sz="quarter" idx="13"/>
          </p:nvPr>
        </p:nvSpPr>
        <p:spPr>
          <a:xfrm>
            <a:off x="286874" y="341423"/>
            <a:ext cx="852378" cy="852378"/>
          </a:xfrm>
          <a:prstGeom prst="ellipse">
            <a:avLst/>
          </a:prstGeom>
        </p:spPr>
        <p:txBody>
          <a:bodyPr>
            <a:normAutofit/>
          </a:bodyPr>
          <a:lstStyle>
            <a:lvl1pPr marL="0" indent="0">
              <a:buNone/>
              <a:defRPr sz="1100"/>
            </a:lvl1pPr>
          </a:lstStyle>
          <a:p>
            <a:endParaRPr lang="en-US" dirty="0"/>
          </a:p>
        </p:txBody>
      </p:sp>
      <p:sp>
        <p:nvSpPr>
          <p:cNvPr id="49" name="Picture Placeholder 2"/>
          <p:cNvSpPr>
            <a:spLocks noGrp="1"/>
          </p:cNvSpPr>
          <p:nvPr>
            <p:ph type="pic" sz="quarter" idx="14"/>
          </p:nvPr>
        </p:nvSpPr>
        <p:spPr>
          <a:xfrm>
            <a:off x="2117533" y="4867843"/>
            <a:ext cx="534528" cy="534528"/>
          </a:xfrm>
          <a:prstGeom prst="ellipse">
            <a:avLst/>
          </a:prstGeom>
        </p:spPr>
        <p:txBody>
          <a:bodyPr>
            <a:normAutofit/>
          </a:bodyPr>
          <a:lstStyle>
            <a:lvl1pPr marL="0" indent="0">
              <a:buNone/>
              <a:defRPr sz="1100"/>
            </a:lvl1pPr>
          </a:lstStyle>
          <a:p>
            <a:endParaRPr lang="en-US" dirty="0"/>
          </a:p>
        </p:txBody>
      </p:sp>
      <p:sp>
        <p:nvSpPr>
          <p:cNvPr id="50" name="Picture Placeholder 2"/>
          <p:cNvSpPr>
            <a:spLocks noGrp="1"/>
          </p:cNvSpPr>
          <p:nvPr>
            <p:ph type="pic" sz="quarter" idx="15"/>
          </p:nvPr>
        </p:nvSpPr>
        <p:spPr>
          <a:xfrm>
            <a:off x="4484215" y="4867843"/>
            <a:ext cx="534528" cy="534528"/>
          </a:xfrm>
          <a:prstGeom prst="ellipse">
            <a:avLst/>
          </a:prstGeom>
        </p:spPr>
        <p:txBody>
          <a:bodyPr>
            <a:normAutofit/>
          </a:bodyPr>
          <a:lstStyle>
            <a:lvl1pPr marL="0" indent="0">
              <a:buNone/>
              <a:defRPr sz="1100"/>
            </a:lvl1pPr>
          </a:lstStyle>
          <a:p>
            <a:endParaRPr lang="en-US" dirty="0"/>
          </a:p>
        </p:txBody>
      </p:sp>
      <p:sp>
        <p:nvSpPr>
          <p:cNvPr id="51" name="Picture Placeholder 2"/>
          <p:cNvSpPr>
            <a:spLocks noGrp="1"/>
          </p:cNvSpPr>
          <p:nvPr>
            <p:ph type="pic" sz="quarter" idx="16"/>
          </p:nvPr>
        </p:nvSpPr>
        <p:spPr>
          <a:xfrm>
            <a:off x="6858581" y="4867843"/>
            <a:ext cx="534528" cy="534528"/>
          </a:xfrm>
          <a:prstGeom prst="ellipse">
            <a:avLst/>
          </a:prstGeom>
        </p:spPr>
        <p:txBody>
          <a:bodyPr>
            <a:normAutofit/>
          </a:bodyPr>
          <a:lstStyle>
            <a:lvl1pPr marL="0" indent="0">
              <a:buNone/>
              <a:defRPr sz="1100"/>
            </a:lvl1pPr>
          </a:lstStyle>
          <a:p>
            <a:endParaRPr lang="en-US" dirty="0"/>
          </a:p>
        </p:txBody>
      </p:sp>
      <p:sp>
        <p:nvSpPr>
          <p:cNvPr id="52" name="Picture Placeholder 2"/>
          <p:cNvSpPr>
            <a:spLocks noGrp="1"/>
          </p:cNvSpPr>
          <p:nvPr>
            <p:ph type="pic" sz="quarter" idx="17"/>
          </p:nvPr>
        </p:nvSpPr>
        <p:spPr>
          <a:xfrm>
            <a:off x="9263684" y="4867843"/>
            <a:ext cx="534528" cy="534528"/>
          </a:xfrm>
          <a:prstGeom prst="ellipse">
            <a:avLst/>
          </a:prstGeom>
        </p:spPr>
        <p:txBody>
          <a:bodyPr>
            <a:normAutofit/>
          </a:bodyPr>
          <a:lstStyle>
            <a:lvl1pPr marL="0" indent="0">
              <a:buNone/>
              <a:defRPr sz="1100"/>
            </a:lvl1pPr>
          </a:lstStyle>
          <a:p>
            <a:endParaRPr lang="en-US" dirty="0"/>
          </a:p>
        </p:txBody>
      </p:sp>
    </p:spTree>
    <p:extLst>
      <p:ext uri="{BB962C8B-B14F-4D97-AF65-F5344CB8AC3E}">
        <p14:creationId xmlns:p14="http://schemas.microsoft.com/office/powerpoint/2010/main" val="367461185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grpId="0" nodeType="withEffect" nodePh="1">
                                  <p:stCondLst>
                                    <p:cond delay="0"/>
                                  </p:stCondLst>
                                  <p:endCondLst>
                                    <p:cond evt="begin" delay="0">
                                      <p:tn val="10"/>
                                    </p:cond>
                                  </p:endCondLst>
                                  <p:childTnLst>
                                    <p:set>
                                      <p:cBhvr>
                                        <p:cTn id="11" dur="1" fill="hold">
                                          <p:stCondLst>
                                            <p:cond delay="0"/>
                                          </p:stCondLst>
                                        </p:cTn>
                                        <p:tgtEl>
                                          <p:spTgt spid="49"/>
                                        </p:tgtEl>
                                        <p:attrNameLst>
                                          <p:attrName>style.visibility</p:attrName>
                                        </p:attrNameLst>
                                      </p:cBhvr>
                                      <p:to>
                                        <p:strVal val="visible"/>
                                      </p:to>
                                    </p:set>
                                    <p:anim calcmode="lin" valueType="num">
                                      <p:cBhvr>
                                        <p:cTn id="12" dur="500" fill="hold"/>
                                        <p:tgtEl>
                                          <p:spTgt spid="49"/>
                                        </p:tgtEl>
                                        <p:attrNameLst>
                                          <p:attrName>ppt_w</p:attrName>
                                        </p:attrNameLst>
                                      </p:cBhvr>
                                      <p:tavLst>
                                        <p:tav tm="0">
                                          <p:val>
                                            <p:fltVal val="0"/>
                                          </p:val>
                                        </p:tav>
                                        <p:tav tm="100000">
                                          <p:val>
                                            <p:strVal val="#ppt_w"/>
                                          </p:val>
                                        </p:tav>
                                      </p:tavLst>
                                    </p:anim>
                                    <p:anim calcmode="lin" valueType="num">
                                      <p:cBhvr>
                                        <p:cTn id="13" dur="500" fill="hold"/>
                                        <p:tgtEl>
                                          <p:spTgt spid="49"/>
                                        </p:tgtEl>
                                        <p:attrNameLst>
                                          <p:attrName>ppt_h</p:attrName>
                                        </p:attrNameLst>
                                      </p:cBhvr>
                                      <p:tavLst>
                                        <p:tav tm="0">
                                          <p:val>
                                            <p:fltVal val="0"/>
                                          </p:val>
                                        </p:tav>
                                        <p:tav tm="100000">
                                          <p:val>
                                            <p:strVal val="#ppt_h"/>
                                          </p:val>
                                        </p:tav>
                                      </p:tavLst>
                                    </p:anim>
                                    <p:animEffect transition="in" filter="fade">
                                      <p:cBhvr>
                                        <p:cTn id="14" dur="500"/>
                                        <p:tgtEl>
                                          <p:spTgt spid="49"/>
                                        </p:tgtEl>
                                      </p:cBhvr>
                                    </p:animEffect>
                                  </p:childTnLst>
                                </p:cTn>
                              </p:par>
                              <p:par>
                                <p:cTn id="15" presetID="53" presetClass="entr" presetSubtype="16" fill="hold" grpId="0" nodeType="withEffect" nodePh="1">
                                  <p:stCondLst>
                                    <p:cond delay="0"/>
                                  </p:stCondLst>
                                  <p:endCondLst>
                                    <p:cond evt="begin" delay="0">
                                      <p:tn val="15"/>
                                    </p:cond>
                                  </p:endCondLst>
                                  <p:childTnLst>
                                    <p:set>
                                      <p:cBhvr>
                                        <p:cTn id="16" dur="1" fill="hold">
                                          <p:stCondLst>
                                            <p:cond delay="0"/>
                                          </p:stCondLst>
                                        </p:cTn>
                                        <p:tgtEl>
                                          <p:spTgt spid="50"/>
                                        </p:tgtEl>
                                        <p:attrNameLst>
                                          <p:attrName>style.visibility</p:attrName>
                                        </p:attrNameLst>
                                      </p:cBhvr>
                                      <p:to>
                                        <p:strVal val="visible"/>
                                      </p:to>
                                    </p:set>
                                    <p:anim calcmode="lin" valueType="num">
                                      <p:cBhvr>
                                        <p:cTn id="17" dur="500" fill="hold"/>
                                        <p:tgtEl>
                                          <p:spTgt spid="50"/>
                                        </p:tgtEl>
                                        <p:attrNameLst>
                                          <p:attrName>ppt_w</p:attrName>
                                        </p:attrNameLst>
                                      </p:cBhvr>
                                      <p:tavLst>
                                        <p:tav tm="0">
                                          <p:val>
                                            <p:fltVal val="0"/>
                                          </p:val>
                                        </p:tav>
                                        <p:tav tm="100000">
                                          <p:val>
                                            <p:strVal val="#ppt_w"/>
                                          </p:val>
                                        </p:tav>
                                      </p:tavLst>
                                    </p:anim>
                                    <p:anim calcmode="lin" valueType="num">
                                      <p:cBhvr>
                                        <p:cTn id="18" dur="500" fill="hold"/>
                                        <p:tgtEl>
                                          <p:spTgt spid="50"/>
                                        </p:tgtEl>
                                        <p:attrNameLst>
                                          <p:attrName>ppt_h</p:attrName>
                                        </p:attrNameLst>
                                      </p:cBhvr>
                                      <p:tavLst>
                                        <p:tav tm="0">
                                          <p:val>
                                            <p:fltVal val="0"/>
                                          </p:val>
                                        </p:tav>
                                        <p:tav tm="100000">
                                          <p:val>
                                            <p:strVal val="#ppt_h"/>
                                          </p:val>
                                        </p:tav>
                                      </p:tavLst>
                                    </p:anim>
                                    <p:animEffect transition="in" filter="fade">
                                      <p:cBhvr>
                                        <p:cTn id="19" dur="500"/>
                                        <p:tgtEl>
                                          <p:spTgt spid="50"/>
                                        </p:tgtEl>
                                      </p:cBhvr>
                                    </p:animEffect>
                                  </p:childTnLst>
                                </p:cTn>
                              </p:par>
                              <p:par>
                                <p:cTn id="20" presetID="53" presetClass="entr" presetSubtype="16" fill="hold" grpId="0" nodeType="withEffect" nodePh="1">
                                  <p:stCondLst>
                                    <p:cond delay="0"/>
                                  </p:stCondLst>
                                  <p:endCondLst>
                                    <p:cond evt="begin" delay="0">
                                      <p:tn val="20"/>
                                    </p:cond>
                                  </p:endCondLst>
                                  <p:childTnLst>
                                    <p:set>
                                      <p:cBhvr>
                                        <p:cTn id="21" dur="1" fill="hold">
                                          <p:stCondLst>
                                            <p:cond delay="0"/>
                                          </p:stCondLst>
                                        </p:cTn>
                                        <p:tgtEl>
                                          <p:spTgt spid="51"/>
                                        </p:tgtEl>
                                        <p:attrNameLst>
                                          <p:attrName>style.visibility</p:attrName>
                                        </p:attrNameLst>
                                      </p:cBhvr>
                                      <p:to>
                                        <p:strVal val="visible"/>
                                      </p:to>
                                    </p:set>
                                    <p:anim calcmode="lin" valueType="num">
                                      <p:cBhvr>
                                        <p:cTn id="22" dur="500" fill="hold"/>
                                        <p:tgtEl>
                                          <p:spTgt spid="51"/>
                                        </p:tgtEl>
                                        <p:attrNameLst>
                                          <p:attrName>ppt_w</p:attrName>
                                        </p:attrNameLst>
                                      </p:cBhvr>
                                      <p:tavLst>
                                        <p:tav tm="0">
                                          <p:val>
                                            <p:fltVal val="0"/>
                                          </p:val>
                                        </p:tav>
                                        <p:tav tm="100000">
                                          <p:val>
                                            <p:strVal val="#ppt_w"/>
                                          </p:val>
                                        </p:tav>
                                      </p:tavLst>
                                    </p:anim>
                                    <p:anim calcmode="lin" valueType="num">
                                      <p:cBhvr>
                                        <p:cTn id="23" dur="500" fill="hold"/>
                                        <p:tgtEl>
                                          <p:spTgt spid="51"/>
                                        </p:tgtEl>
                                        <p:attrNameLst>
                                          <p:attrName>ppt_h</p:attrName>
                                        </p:attrNameLst>
                                      </p:cBhvr>
                                      <p:tavLst>
                                        <p:tav tm="0">
                                          <p:val>
                                            <p:fltVal val="0"/>
                                          </p:val>
                                        </p:tav>
                                        <p:tav tm="100000">
                                          <p:val>
                                            <p:strVal val="#ppt_h"/>
                                          </p:val>
                                        </p:tav>
                                      </p:tavLst>
                                    </p:anim>
                                    <p:animEffect transition="in" filter="fade">
                                      <p:cBhvr>
                                        <p:cTn id="24" dur="500"/>
                                        <p:tgtEl>
                                          <p:spTgt spid="51"/>
                                        </p:tgtEl>
                                      </p:cBhvr>
                                    </p:animEffect>
                                  </p:childTnLst>
                                </p:cTn>
                              </p:par>
                              <p:par>
                                <p:cTn id="25" presetID="53" presetClass="entr" presetSubtype="16" fill="hold" grpId="0" nodeType="withEffect" nodePh="1">
                                  <p:stCondLst>
                                    <p:cond delay="0"/>
                                  </p:stCondLst>
                                  <p:endCondLst>
                                    <p:cond evt="begin" delay="0">
                                      <p:tn val="25"/>
                                    </p:cond>
                                  </p:endCondLst>
                                  <p:childTnLst>
                                    <p:set>
                                      <p:cBhvr>
                                        <p:cTn id="26" dur="1" fill="hold">
                                          <p:stCondLst>
                                            <p:cond delay="0"/>
                                          </p:stCondLst>
                                        </p:cTn>
                                        <p:tgtEl>
                                          <p:spTgt spid="52"/>
                                        </p:tgtEl>
                                        <p:attrNameLst>
                                          <p:attrName>style.visibility</p:attrName>
                                        </p:attrNameLst>
                                      </p:cBhvr>
                                      <p:to>
                                        <p:strVal val="visible"/>
                                      </p:to>
                                    </p:set>
                                    <p:anim calcmode="lin" valueType="num">
                                      <p:cBhvr>
                                        <p:cTn id="27" dur="500" fill="hold"/>
                                        <p:tgtEl>
                                          <p:spTgt spid="52"/>
                                        </p:tgtEl>
                                        <p:attrNameLst>
                                          <p:attrName>ppt_w</p:attrName>
                                        </p:attrNameLst>
                                      </p:cBhvr>
                                      <p:tavLst>
                                        <p:tav tm="0">
                                          <p:val>
                                            <p:fltVal val="0"/>
                                          </p:val>
                                        </p:tav>
                                        <p:tav tm="100000">
                                          <p:val>
                                            <p:strVal val="#ppt_w"/>
                                          </p:val>
                                        </p:tav>
                                      </p:tavLst>
                                    </p:anim>
                                    <p:anim calcmode="lin" valueType="num">
                                      <p:cBhvr>
                                        <p:cTn id="28" dur="500" fill="hold"/>
                                        <p:tgtEl>
                                          <p:spTgt spid="52"/>
                                        </p:tgtEl>
                                        <p:attrNameLst>
                                          <p:attrName>ppt_h</p:attrName>
                                        </p:attrNameLst>
                                      </p:cBhvr>
                                      <p:tavLst>
                                        <p:tav tm="0">
                                          <p:val>
                                            <p:fltVal val="0"/>
                                          </p:val>
                                        </p:tav>
                                        <p:tav tm="100000">
                                          <p:val>
                                            <p:strVal val="#ppt_h"/>
                                          </p:val>
                                        </p:tav>
                                      </p:tavLst>
                                    </p:anim>
                                    <p:animEffect transition="in" filter="fade">
                                      <p:cBhvr>
                                        <p:cTn id="29"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49" grpId="0"/>
      <p:bldP spid="50" grpId="0"/>
      <p:bldP spid="51" grpId="0"/>
      <p:bldP spid="52" grpId="0"/>
    </p:bldLst>
  </p:timing>
</p:sldLayout>
</file>

<file path=ppt/slideLayouts/slideLayout192.xml><?xml version="1.0" encoding="utf-8"?>
<p:sldLayout xmlns:a="http://schemas.openxmlformats.org/drawingml/2006/main" xmlns:r="http://schemas.openxmlformats.org/officeDocument/2006/relationships" xmlns:p="http://schemas.openxmlformats.org/presentationml/2006/main" userDrawn="1">
  <p:cSld name="127_Title Only">
    <p:spTree>
      <p:nvGrpSpPr>
        <p:cNvPr id="1" name=""/>
        <p:cNvGrpSpPr/>
        <p:nvPr/>
      </p:nvGrpSpPr>
      <p:grpSpPr>
        <a:xfrm>
          <a:off x="0" y="0"/>
          <a:ext cx="0" cy="0"/>
          <a:chOff x="0" y="0"/>
          <a:chExt cx="0" cy="0"/>
        </a:xfrm>
      </p:grpSpPr>
      <p:sp>
        <p:nvSpPr>
          <p:cNvPr id="4" name="Rectangle 3"/>
          <p:cNvSpPr/>
          <p:nvPr userDrawn="1"/>
        </p:nvSpPr>
        <p:spPr>
          <a:xfrm>
            <a:off x="9913495" y="0"/>
            <a:ext cx="227850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5" name="Freeform 20"/>
          <p:cNvSpPr>
            <a:spLocks/>
          </p:cNvSpPr>
          <p:nvPr userDrawn="1"/>
        </p:nvSpPr>
        <p:spPr bwMode="auto">
          <a:xfrm flipV="1">
            <a:off x="0" y="0"/>
            <a:ext cx="10825536" cy="6858000"/>
          </a:xfrm>
          <a:prstGeom prst="roundRect">
            <a:avLst>
              <a:gd name="adj" fmla="val 6325"/>
            </a:avLst>
          </a:prstGeom>
          <a:solidFill>
            <a:schemeClr val="bg1"/>
          </a:solidFill>
          <a:ln w="12700" cap="rnd">
            <a:noFill/>
          </a:ln>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 name="Picture Placeholder 2"/>
          <p:cNvSpPr>
            <a:spLocks noGrp="1"/>
          </p:cNvSpPr>
          <p:nvPr>
            <p:ph type="pic" sz="quarter" idx="13"/>
          </p:nvPr>
        </p:nvSpPr>
        <p:spPr>
          <a:xfrm>
            <a:off x="8908827" y="1532214"/>
            <a:ext cx="1233268" cy="1233268"/>
          </a:xfrm>
          <a:prstGeom prst="ellipse">
            <a:avLst/>
          </a:prstGeom>
        </p:spPr>
        <p:txBody>
          <a:bodyPr>
            <a:normAutofit/>
          </a:bodyPr>
          <a:lstStyle>
            <a:lvl1pPr marL="0" indent="0">
              <a:buNone/>
              <a:defRPr sz="1100"/>
            </a:lvl1pPr>
          </a:lstStyle>
          <a:p>
            <a:endParaRPr lang="en-US" dirty="0"/>
          </a:p>
        </p:txBody>
      </p:sp>
      <p:sp>
        <p:nvSpPr>
          <p:cNvPr id="13" name="Picture Placeholder 2"/>
          <p:cNvSpPr>
            <a:spLocks noGrp="1"/>
          </p:cNvSpPr>
          <p:nvPr>
            <p:ph type="pic" sz="quarter" idx="14"/>
          </p:nvPr>
        </p:nvSpPr>
        <p:spPr>
          <a:xfrm>
            <a:off x="1301529" y="2916085"/>
            <a:ext cx="2573241" cy="1559302"/>
          </a:xfrm>
          <a:prstGeom prst="roundRect">
            <a:avLst>
              <a:gd name="adj" fmla="val 12428"/>
            </a:avLst>
          </a:prstGeom>
        </p:spPr>
        <p:txBody>
          <a:bodyPr>
            <a:normAutofit/>
          </a:bodyPr>
          <a:lstStyle>
            <a:lvl1pPr marL="0" indent="0">
              <a:buNone/>
              <a:defRPr sz="1100"/>
            </a:lvl1pPr>
          </a:lstStyle>
          <a:p>
            <a:endParaRPr lang="en-US" dirty="0"/>
          </a:p>
        </p:txBody>
      </p:sp>
    </p:spTree>
    <p:extLst>
      <p:ext uri="{BB962C8B-B14F-4D97-AF65-F5344CB8AC3E}">
        <p14:creationId xmlns:p14="http://schemas.microsoft.com/office/powerpoint/2010/main" val="138703729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grpId="0" nodeType="withEffect" nodePh="1">
                                  <p:stCondLst>
                                    <p:cond delay="0"/>
                                  </p:stCondLst>
                                  <p:endCondLst>
                                    <p:cond evt="begin" delay="0">
                                      <p:tn val="10"/>
                                    </p:cond>
                                  </p:end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3" grpId="0"/>
    </p:bldLst>
  </p:timing>
</p:sldLayout>
</file>

<file path=ppt/slideLayouts/slideLayout193.xml><?xml version="1.0" encoding="utf-8"?>
<p:sldLayout xmlns:a="http://schemas.openxmlformats.org/drawingml/2006/main" xmlns:r="http://schemas.openxmlformats.org/officeDocument/2006/relationships" xmlns:p="http://schemas.openxmlformats.org/presentationml/2006/main" userDrawn="1">
  <p:cSld name="128_Title Only">
    <p:spTree>
      <p:nvGrpSpPr>
        <p:cNvPr id="1" name=""/>
        <p:cNvGrpSpPr/>
        <p:nvPr/>
      </p:nvGrpSpPr>
      <p:grpSpPr>
        <a:xfrm>
          <a:off x="0" y="0"/>
          <a:ext cx="0" cy="0"/>
          <a:chOff x="0" y="0"/>
          <a:chExt cx="0" cy="0"/>
        </a:xfrm>
      </p:grpSpPr>
      <p:sp>
        <p:nvSpPr>
          <p:cNvPr id="4" name="Rectangle 3"/>
          <p:cNvSpPr/>
          <p:nvPr userDrawn="1"/>
        </p:nvSpPr>
        <p:spPr>
          <a:xfrm>
            <a:off x="9913495" y="0"/>
            <a:ext cx="227850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5" name="Freeform 20"/>
          <p:cNvSpPr>
            <a:spLocks/>
          </p:cNvSpPr>
          <p:nvPr userDrawn="1"/>
        </p:nvSpPr>
        <p:spPr bwMode="auto">
          <a:xfrm flipV="1">
            <a:off x="0" y="0"/>
            <a:ext cx="10825536" cy="6858000"/>
          </a:xfrm>
          <a:prstGeom prst="roundRect">
            <a:avLst>
              <a:gd name="adj" fmla="val 6325"/>
            </a:avLst>
          </a:prstGeom>
          <a:solidFill>
            <a:schemeClr val="bg1"/>
          </a:solidFill>
          <a:ln w="12700" cap="rnd">
            <a:noFill/>
          </a:ln>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 name="Picture Placeholder 2"/>
          <p:cNvSpPr>
            <a:spLocks noGrp="1"/>
          </p:cNvSpPr>
          <p:nvPr>
            <p:ph type="pic" sz="quarter" idx="13"/>
          </p:nvPr>
        </p:nvSpPr>
        <p:spPr>
          <a:xfrm>
            <a:off x="937410" y="284328"/>
            <a:ext cx="1233268" cy="1233268"/>
          </a:xfrm>
          <a:prstGeom prst="ellipse">
            <a:avLst/>
          </a:prstGeom>
        </p:spPr>
        <p:txBody>
          <a:bodyPr>
            <a:normAutofit/>
          </a:bodyPr>
          <a:lstStyle>
            <a:lvl1pPr marL="0" indent="0">
              <a:buNone/>
              <a:defRPr sz="1100"/>
            </a:lvl1pPr>
          </a:lstStyle>
          <a:p>
            <a:endParaRPr lang="en-US" dirty="0"/>
          </a:p>
        </p:txBody>
      </p:sp>
    </p:spTree>
    <p:extLst>
      <p:ext uri="{BB962C8B-B14F-4D97-AF65-F5344CB8AC3E}">
        <p14:creationId xmlns:p14="http://schemas.microsoft.com/office/powerpoint/2010/main" val="48213628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Layout>
</file>

<file path=ppt/slideLayouts/slideLayout194.xml><?xml version="1.0" encoding="utf-8"?>
<p:sldLayout xmlns:a="http://schemas.openxmlformats.org/drawingml/2006/main" xmlns:r="http://schemas.openxmlformats.org/officeDocument/2006/relationships" xmlns:p="http://schemas.openxmlformats.org/presentationml/2006/main" userDrawn="1">
  <p:cSld name="75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654725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130714"/>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583821652"/>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3677838"/>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4818573"/>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65C627-9D3A-84DC-DA04-BED149CB7011}"/>
              </a:ext>
            </a:extLst>
          </p:cNvPr>
          <p:cNvSpPr>
            <a:spLocks noGrp="1"/>
          </p:cNvSpPr>
          <p:nvPr>
            <p:ph type="title"/>
          </p:nvPr>
        </p:nvSpPr>
        <p:spPr>
          <a:xfrm>
            <a:off x="914400" y="279961"/>
            <a:ext cx="10363200" cy="817561"/>
          </a:xfrm>
        </p:spPr>
        <p:txBody>
          <a:bodyPr/>
          <a:lstStyle>
            <a:lvl1pPr>
              <a:defRPr>
                <a:solidFill>
                  <a:schemeClr val="tx1"/>
                </a:solidFill>
              </a:defRPr>
            </a:lvl1pPr>
          </a:lstStyle>
          <a:p>
            <a:r>
              <a:rPr lang="en-US" dirty="0"/>
              <a:t>Click to edit Master title style</a:t>
            </a:r>
          </a:p>
        </p:txBody>
      </p:sp>
    </p:spTree>
    <p:extLst>
      <p:ext uri="{BB962C8B-B14F-4D97-AF65-F5344CB8AC3E}">
        <p14:creationId xmlns:p14="http://schemas.microsoft.com/office/powerpoint/2010/main" val="31860087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406EDD6-F8E2-B164-A9B5-DC22D7C20734}"/>
              </a:ext>
            </a:extLst>
          </p:cNvPr>
          <p:cNvSpPr>
            <a:spLocks noGrp="1"/>
          </p:cNvSpPr>
          <p:nvPr>
            <p:ph type="title"/>
          </p:nvPr>
        </p:nvSpPr>
        <p:spPr/>
        <p:txBody>
          <a:bodyPr/>
          <a:lstStyle/>
          <a:p>
            <a:r>
              <a:rPr kumimoji="1" lang="zh-CN" altLang="en-US"/>
              <a:t>单击此处编辑母版标题样式</a:t>
            </a:r>
          </a:p>
        </p:txBody>
      </p:sp>
      <p:sp>
        <p:nvSpPr>
          <p:cNvPr id="3" name="内容占位符 2">
            <a:extLst>
              <a:ext uri="{FF2B5EF4-FFF2-40B4-BE49-F238E27FC236}">
                <a16:creationId xmlns:a16="http://schemas.microsoft.com/office/drawing/2014/main" id="{62CB68C5-1C29-B002-5E3C-58C7F11F05C2}"/>
              </a:ext>
            </a:extLst>
          </p:cNvPr>
          <p:cNvSpPr>
            <a:spLocks noGrp="1"/>
          </p:cNvSpPr>
          <p:nvPr>
            <p:ph idx="1"/>
          </p:nvPr>
        </p:nvSpPr>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a:extLst>
              <a:ext uri="{FF2B5EF4-FFF2-40B4-BE49-F238E27FC236}">
                <a16:creationId xmlns:a16="http://schemas.microsoft.com/office/drawing/2014/main" id="{A1E77D1D-9BFC-327A-4AE3-922CBA2A3CA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DF64FF5-AF41-8D44-8EA5-C76EFF349F7B}" type="datetimeFigureOut">
              <a:rPr kumimoji="1" lang="zh-CN" altLang="en-US" sz="1200" b="0" i="0" u="none" strike="noStrike" kern="1200" cap="none" spc="0" normalizeH="0" baseline="0" noProof="0" smtClean="0">
                <a:ln>
                  <a:noFill/>
                </a:ln>
                <a:solidFill>
                  <a:srgbClr val="000000">
                    <a:tint val="82000"/>
                  </a:srgbClr>
                </a:solidFill>
                <a:effectLst/>
                <a:uLnTx/>
                <a:uFillTx/>
                <a:latin typeface="Alibaba PuHuiTi" pitchFamily="18" charset="-122"/>
                <a:ea typeface="Alibaba PuHuiTi" pitchFamily="18"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2026/5/21</a:t>
            </a:fld>
            <a:endParaRPr kumimoji="1" lang="zh-CN" altLang="en-US" sz="1200" b="0" i="0" u="none" strike="noStrike" kern="1200" cap="none" spc="0" normalizeH="0" baseline="0" noProof="0">
              <a:ln>
                <a:noFill/>
              </a:ln>
              <a:solidFill>
                <a:srgbClr val="000000">
                  <a:tint val="82000"/>
                </a:srgbClr>
              </a:solidFill>
              <a:effectLst/>
              <a:uLnTx/>
              <a:uFillTx/>
              <a:latin typeface="Alibaba PuHuiTi" pitchFamily="18" charset="-122"/>
              <a:ea typeface="Alibaba PuHuiTi" pitchFamily="18" charset="-122"/>
              <a:cs typeface="+mn-cs"/>
            </a:endParaRPr>
          </a:p>
        </p:txBody>
      </p:sp>
      <p:sp>
        <p:nvSpPr>
          <p:cNvPr id="5" name="页脚占位符 4">
            <a:extLst>
              <a:ext uri="{FF2B5EF4-FFF2-40B4-BE49-F238E27FC236}">
                <a16:creationId xmlns:a16="http://schemas.microsoft.com/office/drawing/2014/main" id="{7725F529-DFB2-55B5-DC6E-8F6FBC4CC34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200" b="0" i="0" u="none" strike="noStrike" kern="1200" cap="none" spc="0" normalizeH="0" baseline="0" noProof="0">
              <a:ln>
                <a:noFill/>
              </a:ln>
              <a:solidFill>
                <a:srgbClr val="000000">
                  <a:tint val="82000"/>
                </a:srgbClr>
              </a:solidFill>
              <a:effectLst/>
              <a:uLnTx/>
              <a:uFillTx/>
              <a:latin typeface="Alibaba PuHuiTi" pitchFamily="18" charset="-122"/>
              <a:ea typeface="Alibaba PuHuiTi" pitchFamily="18" charset="-122"/>
              <a:cs typeface="+mn-cs"/>
            </a:endParaRPr>
          </a:p>
        </p:txBody>
      </p:sp>
      <p:sp>
        <p:nvSpPr>
          <p:cNvPr id="6" name="灯片编号占位符 5">
            <a:extLst>
              <a:ext uri="{FF2B5EF4-FFF2-40B4-BE49-F238E27FC236}">
                <a16:creationId xmlns:a16="http://schemas.microsoft.com/office/drawing/2014/main" id="{819AA28F-67A0-3DAE-7C3B-1E2A3D052D0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35A6CB-1573-CE49-879F-C20378C53C5A}" type="slidenum">
              <a:rPr kumimoji="1" lang="zh-CN" altLang="en-US" sz="1200" b="0" i="0" u="none" strike="noStrike" kern="1200" cap="none" spc="0" normalizeH="0" baseline="0" noProof="0" smtClean="0">
                <a:ln>
                  <a:noFill/>
                </a:ln>
                <a:solidFill>
                  <a:srgbClr val="000000">
                    <a:tint val="82000"/>
                  </a:srgbClr>
                </a:solidFill>
                <a:effectLst/>
                <a:uLnTx/>
                <a:uFillTx/>
                <a:latin typeface="Alibaba PuHuiTi" pitchFamily="18" charset="-122"/>
                <a:ea typeface="Alibaba PuHuiTi" pitchFamily="18"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zh-CN" altLang="en-US" sz="1200" b="0" i="0" u="none" strike="noStrike" kern="1200" cap="none" spc="0" normalizeH="0" baseline="0" noProof="0">
              <a:ln>
                <a:noFill/>
              </a:ln>
              <a:solidFill>
                <a:srgbClr val="000000">
                  <a:tint val="82000"/>
                </a:srgbClr>
              </a:solidFill>
              <a:effectLst/>
              <a:uLnTx/>
              <a:uFillTx/>
              <a:latin typeface="Alibaba PuHuiTi" pitchFamily="18" charset="-122"/>
              <a:ea typeface="Alibaba PuHuiTi" pitchFamily="18" charset="-122"/>
              <a:cs typeface="+mn-cs"/>
            </a:endParaRPr>
          </a:p>
        </p:txBody>
      </p:sp>
    </p:spTree>
    <p:extLst>
      <p:ext uri="{BB962C8B-B14F-4D97-AF65-F5344CB8AC3E}">
        <p14:creationId xmlns:p14="http://schemas.microsoft.com/office/powerpoint/2010/main" val="2588805148"/>
      </p:ext>
    </p:extLst>
  </p:cSld>
  <p:clrMapOvr>
    <a:overrideClrMapping bg1="lt1" tx1="dk1" bg2="lt2" tx2="dk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84_Title Only">
    <p:spTree>
      <p:nvGrpSpPr>
        <p:cNvPr id="1" name=""/>
        <p:cNvGrpSpPr/>
        <p:nvPr/>
      </p:nvGrpSpPr>
      <p:grpSpPr>
        <a:xfrm>
          <a:off x="0" y="0"/>
          <a:ext cx="0" cy="0"/>
          <a:chOff x="0" y="0"/>
          <a:chExt cx="0" cy="0"/>
        </a:xfrm>
      </p:grpSpPr>
      <p:sp>
        <p:nvSpPr>
          <p:cNvPr id="3" name="Picture Placeholder 2"/>
          <p:cNvSpPr>
            <a:spLocks noGrp="1"/>
          </p:cNvSpPr>
          <p:nvPr>
            <p:ph type="pic" sz="quarter" idx="13"/>
          </p:nvPr>
        </p:nvSpPr>
        <p:spPr>
          <a:xfrm>
            <a:off x="11021640" y="341423"/>
            <a:ext cx="852379" cy="852379"/>
          </a:xfrm>
          <a:prstGeom prst="ellipse">
            <a:avLst/>
          </a:prstGeom>
        </p:spPr>
        <p:txBody>
          <a:bodyPr>
            <a:normAutofit/>
          </a:bodyPr>
          <a:lstStyle>
            <a:lvl1pPr marL="0" indent="0">
              <a:buNone/>
              <a:defRPr sz="1100"/>
            </a:lvl1pPr>
          </a:lstStyle>
          <a:p>
            <a:endParaRPr lang="en-US" dirty="0"/>
          </a:p>
        </p:txBody>
      </p:sp>
    </p:spTree>
    <p:extLst>
      <p:ext uri="{BB962C8B-B14F-4D97-AF65-F5344CB8AC3E}">
        <p14:creationId xmlns:p14="http://schemas.microsoft.com/office/powerpoint/2010/main" val="598261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nodePh="1">
                                  <p:stCondLst>
                                    <p:cond delay="0"/>
                                  </p:stCondLst>
                                  <p:endCondLst>
                                    <p:cond evt="begin" delay="0">
                                      <p:tn val="5"/>
                                    </p:cond>
                                  </p:end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1pPr>
              <a:spcBef>
                <a:spcPts val="1200"/>
              </a:spcBef>
              <a:defRPr/>
            </a:lvl1pPr>
            <a:lvl2pPr>
              <a:spcBef>
                <a:spcPts val="1200"/>
              </a:spcBef>
              <a:defRPr/>
            </a:lvl2pPr>
            <a:lvl3pPr>
              <a:spcBef>
                <a:spcPts val="1200"/>
              </a:spcBef>
              <a:defRPr/>
            </a:lvl3pPr>
            <a:lvl4pPr>
              <a:spcBef>
                <a:spcPts val="1200"/>
              </a:spcBef>
              <a:defRPr/>
            </a:lvl4pPr>
            <a:lvl5pPr>
              <a:spcBef>
                <a:spcPts val="12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97180339"/>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1_Title Sub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14400" y="1452420"/>
            <a:ext cx="10363200" cy="4627563"/>
          </a:xfrm>
        </p:spPr>
        <p:txBody>
          <a:bodyPr/>
          <a:lstStyle>
            <a:lvl1pPr>
              <a:spcBef>
                <a:spcPts val="1200"/>
              </a:spcBef>
              <a:defRPr/>
            </a:lvl1pPr>
            <a:lvl2pPr>
              <a:spcBef>
                <a:spcPts val="1200"/>
              </a:spcBef>
              <a:defRPr/>
            </a:lvl2pPr>
            <a:lvl3pPr>
              <a:spcBef>
                <a:spcPts val="1200"/>
              </a:spcBef>
              <a:defRPr/>
            </a:lvl3pPr>
            <a:lvl4pPr>
              <a:spcBef>
                <a:spcPts val="1200"/>
              </a:spcBef>
              <a:defRPr/>
            </a:lvl4pPr>
            <a:lvl5pPr>
              <a:spcBef>
                <a:spcPts val="12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10"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723344443"/>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Two column text no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numCol="2" spcCol="274320">
            <a:normAutofit/>
          </a:bodyPr>
          <a:lstStyle>
            <a:lvl1pPr marL="0" indent="0">
              <a:spcBef>
                <a:spcPts val="1200"/>
              </a:spcBef>
              <a:buNone/>
              <a:defRPr sz="1600"/>
            </a:lvl1pPr>
            <a:lvl2pPr marL="228594" indent="-228594">
              <a:spcBef>
                <a:spcPts val="1200"/>
              </a:spcBef>
              <a:buFont typeface="Arial" panose="020B0604020202020204" pitchFamily="34" charset="0"/>
              <a:buChar char="•"/>
              <a:defRPr sz="1600"/>
            </a:lvl2pPr>
            <a:lvl3pPr marL="476239" indent="-247644">
              <a:spcBef>
                <a:spcPts val="1200"/>
              </a:spcBef>
              <a:buFont typeface="Open Sans Light" panose="020B0306030504020204" pitchFamily="34" charset="0"/>
              <a:buChar char="–"/>
              <a:defRPr sz="1600"/>
            </a:lvl3pPr>
            <a:lvl4pPr marL="685783" indent="-228594">
              <a:spcBef>
                <a:spcPts val="1200"/>
              </a:spcBef>
              <a:buFont typeface="Arial" panose="020B0604020202020204" pitchFamily="34" charset="0"/>
              <a:buChar char="•"/>
              <a:defRPr sz="1600"/>
            </a:lvl4pPr>
            <a:lvl5pPr marL="914377" indent="-228594">
              <a:spcBef>
                <a:spcPts val="1200"/>
              </a:spcBef>
              <a:buFont typeface="Open Sans Light" panose="020B0306030504020204" pitchFamily="34" charset="0"/>
              <a:buChar cha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94739243"/>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Two column text with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14400" y="1452420"/>
            <a:ext cx="10363200" cy="4627563"/>
          </a:xfrm>
        </p:spPr>
        <p:txBody>
          <a:bodyPr numCol="2" spcCol="274320">
            <a:normAutofit/>
          </a:bodyPr>
          <a:lstStyle>
            <a:lvl1pPr marL="0" indent="0">
              <a:spcBef>
                <a:spcPts val="1200"/>
              </a:spcBef>
              <a:buNone/>
              <a:defRPr sz="1600"/>
            </a:lvl1pPr>
            <a:lvl2pPr marL="228594" indent="-228594">
              <a:spcBef>
                <a:spcPts val="1200"/>
              </a:spcBef>
              <a:buFont typeface="Arial" panose="020B0604020202020204" pitchFamily="34" charset="0"/>
              <a:buChar char="•"/>
              <a:defRPr sz="1600"/>
            </a:lvl2pPr>
            <a:lvl3pPr marL="457189" indent="-228594">
              <a:spcBef>
                <a:spcPts val="1200"/>
              </a:spcBef>
              <a:buFont typeface="Open Sans Light" panose="020B0306030504020204" pitchFamily="34" charset="0"/>
              <a:buChar char="–"/>
              <a:defRPr sz="1600"/>
            </a:lvl3pPr>
            <a:lvl4pPr marL="685783" indent="-228594">
              <a:spcBef>
                <a:spcPts val="1200"/>
              </a:spcBef>
              <a:buFont typeface="Arial" panose="020B0604020202020204" pitchFamily="34" charset="0"/>
              <a:buChar char="•"/>
              <a:defRPr sz="1600"/>
            </a:lvl4pPr>
            <a:lvl5pPr marL="914377" indent="-228594">
              <a:spcBef>
                <a:spcPts val="1200"/>
              </a:spcBef>
              <a:buFont typeface="Open Sans Light" panose="020B0306030504020204" pitchFamily="34" charset="0"/>
              <a:buChar cha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10"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2210316036"/>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Two Content with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452420"/>
            <a:ext cx="5080000" cy="4525963"/>
          </a:xfrm>
        </p:spPr>
        <p:txBody>
          <a:bodyPr>
            <a:normAutofit/>
          </a:bodyPr>
          <a:lstStyle>
            <a:lvl1pPr>
              <a:defRPr sz="2000"/>
            </a:lvl1pPr>
            <a:lvl2pPr>
              <a:defRPr sz="1600"/>
            </a:lvl2pPr>
            <a:lvl3pPr>
              <a:defRPr sz="1600"/>
            </a:lvl3pPr>
            <a:lvl4pPr>
              <a:defRPr sz="1600"/>
            </a:lvl4pPr>
            <a:lvl5pPr>
              <a:defRPr sz="1600"/>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452420"/>
            <a:ext cx="5080000" cy="4525963"/>
          </a:xfrm>
        </p:spPr>
        <p:txBody>
          <a:bodyPr>
            <a:normAutofit/>
          </a:bodyPr>
          <a:lstStyle>
            <a:lvl1pPr>
              <a:defRPr sz="2000"/>
            </a:lvl1pPr>
            <a:lvl2pPr>
              <a:defRPr sz="1600"/>
            </a:lvl2pPr>
            <a:lvl3pPr>
              <a:defRPr sz="1600"/>
            </a:lvl3pPr>
            <a:lvl4pPr>
              <a:defRPr sz="1600"/>
            </a:lvl4pPr>
            <a:lvl5pPr>
              <a:defRPr sz="1600"/>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4"/>
          <p:cNvSpPr>
            <a:spLocks noGrp="1"/>
          </p:cNvSpPr>
          <p:nvPr>
            <p:ph type="body" sz="quarter" idx="10"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4064065199"/>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1_Title Sub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Text Placeholder 4"/>
          <p:cNvSpPr>
            <a:spLocks noGrp="1"/>
          </p:cNvSpPr>
          <p:nvPr>
            <p:ph type="body" sz="quarter" idx="10"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265780164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Four Image Text ">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7000"/>
            <a:ext cx="2438400" cy="3407438"/>
          </a:xfrm>
          <a:solidFill>
            <a:schemeClr val="bg1">
              <a:lumMod val="90000"/>
              <a:lumOff val="10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400"/>
            </a:lvl1pPr>
          </a:lstStyle>
          <a:p>
            <a:pPr lvl="0"/>
            <a:endParaRPr lang="en-US"/>
          </a:p>
        </p:txBody>
      </p:sp>
      <p:sp>
        <p:nvSpPr>
          <p:cNvPr id="5" name="Picture Placeholder 3"/>
          <p:cNvSpPr>
            <a:spLocks noGrp="1"/>
          </p:cNvSpPr>
          <p:nvPr>
            <p:ph type="pic" sz="quarter" idx="11"/>
          </p:nvPr>
        </p:nvSpPr>
        <p:spPr>
          <a:xfrm>
            <a:off x="3556000" y="1397000"/>
            <a:ext cx="2438400" cy="3407438"/>
          </a:xfrm>
          <a:solidFill>
            <a:schemeClr val="bg1">
              <a:lumMod val="90000"/>
              <a:lumOff val="10000"/>
            </a:schemeClr>
          </a:solidFill>
          <a:ln w="3175">
            <a:solidFill>
              <a:schemeClr val="bg1">
                <a:lumMod val="50000"/>
                <a:alpha val="40000"/>
              </a:schemeClr>
            </a:solidFill>
          </a:ln>
          <a:effectLst>
            <a:outerShdw dist="50800" dir="5400000" algn="t" rotWithShape="0">
              <a:schemeClr val="accent3"/>
            </a:outerShdw>
          </a:effectLst>
        </p:spPr>
        <p:txBody>
          <a:bodyPr vert="horz" lIns="0" tIns="0" rIns="0" bIns="0" rtlCol="0" anchor="ctr">
            <a:normAutofit/>
          </a:bodyPr>
          <a:lstStyle>
            <a:lvl1pPr marL="0" indent="0" algn="ctr">
              <a:buNone/>
              <a:defRPr lang="en-US" sz="1400"/>
            </a:lvl1pPr>
          </a:lstStyle>
          <a:p>
            <a:pPr lvl="0"/>
            <a:endParaRPr lang="en-US"/>
          </a:p>
        </p:txBody>
      </p:sp>
      <p:sp>
        <p:nvSpPr>
          <p:cNvPr id="6" name="Picture Placeholder 3"/>
          <p:cNvSpPr>
            <a:spLocks noGrp="1"/>
          </p:cNvSpPr>
          <p:nvPr>
            <p:ph type="pic" sz="quarter" idx="12"/>
          </p:nvPr>
        </p:nvSpPr>
        <p:spPr>
          <a:xfrm>
            <a:off x="6197600" y="1397000"/>
            <a:ext cx="2438400" cy="3407438"/>
          </a:xfrm>
          <a:solidFill>
            <a:schemeClr val="bg1">
              <a:lumMod val="90000"/>
              <a:lumOff val="10000"/>
            </a:schemeClr>
          </a:solidFill>
          <a:ln w="3175">
            <a:solidFill>
              <a:schemeClr val="bg1">
                <a:lumMod val="50000"/>
                <a:alpha val="40000"/>
              </a:schemeClr>
            </a:solidFill>
          </a:ln>
          <a:effectLst>
            <a:outerShdw dist="50800" dir="5400000" algn="t" rotWithShape="0">
              <a:schemeClr val="accent5"/>
            </a:outerShdw>
          </a:effectLst>
        </p:spPr>
        <p:txBody>
          <a:bodyPr vert="horz" lIns="0" tIns="0" rIns="0" bIns="0" rtlCol="0" anchor="ctr">
            <a:normAutofit/>
          </a:bodyPr>
          <a:lstStyle>
            <a:lvl1pPr marL="0" indent="0" algn="ctr">
              <a:buNone/>
              <a:defRPr lang="en-US" sz="1400"/>
            </a:lvl1pPr>
          </a:lstStyle>
          <a:p>
            <a:pPr lvl="0"/>
            <a:endParaRPr lang="en-US"/>
          </a:p>
        </p:txBody>
      </p:sp>
      <p:sp>
        <p:nvSpPr>
          <p:cNvPr id="7" name="Picture Placeholder 3"/>
          <p:cNvSpPr>
            <a:spLocks noGrp="1"/>
          </p:cNvSpPr>
          <p:nvPr>
            <p:ph type="pic" sz="quarter" idx="13"/>
          </p:nvPr>
        </p:nvSpPr>
        <p:spPr>
          <a:xfrm>
            <a:off x="8839200" y="1397000"/>
            <a:ext cx="2438400" cy="3407438"/>
          </a:xfrm>
          <a:solidFill>
            <a:schemeClr val="bg1">
              <a:lumMod val="90000"/>
              <a:lumOff val="10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400"/>
            </a:lvl1pPr>
          </a:lstStyle>
          <a:p>
            <a:pPr lvl="0"/>
            <a:endParaRPr lang="en-US"/>
          </a:p>
        </p:txBody>
      </p:sp>
      <p:sp>
        <p:nvSpPr>
          <p:cNvPr id="10" name="Text Placeholder 9"/>
          <p:cNvSpPr>
            <a:spLocks noGrp="1"/>
          </p:cNvSpPr>
          <p:nvPr>
            <p:ph type="body" sz="quarter" idx="14"/>
          </p:nvPr>
        </p:nvSpPr>
        <p:spPr>
          <a:xfrm>
            <a:off x="914400" y="4980565"/>
            <a:ext cx="2438400"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9"/>
          <p:cNvSpPr>
            <a:spLocks noGrp="1"/>
          </p:cNvSpPr>
          <p:nvPr>
            <p:ph type="body" sz="quarter" idx="15"/>
          </p:nvPr>
        </p:nvSpPr>
        <p:spPr>
          <a:xfrm>
            <a:off x="3556000" y="4980565"/>
            <a:ext cx="2438400"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9"/>
          <p:cNvSpPr>
            <a:spLocks noGrp="1"/>
          </p:cNvSpPr>
          <p:nvPr>
            <p:ph type="body" sz="quarter" idx="16"/>
          </p:nvPr>
        </p:nvSpPr>
        <p:spPr>
          <a:xfrm>
            <a:off x="6197600" y="4980565"/>
            <a:ext cx="2438400"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9"/>
          <p:cNvSpPr>
            <a:spLocks noGrp="1"/>
          </p:cNvSpPr>
          <p:nvPr>
            <p:ph type="body" sz="quarter" idx="17"/>
          </p:nvPr>
        </p:nvSpPr>
        <p:spPr>
          <a:xfrm>
            <a:off x="8839200" y="4980565"/>
            <a:ext cx="2438400"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1840119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Three Image Text ">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6999"/>
            <a:ext cx="3328416" cy="3407439"/>
          </a:xfrm>
          <a:solidFill>
            <a:schemeClr val="bg1">
              <a:lumMod val="90000"/>
              <a:lumOff val="10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400"/>
            </a:lvl1pPr>
          </a:lstStyle>
          <a:p>
            <a:pPr lvl="0"/>
            <a:endParaRPr lang="en-US"/>
          </a:p>
        </p:txBody>
      </p:sp>
      <p:sp>
        <p:nvSpPr>
          <p:cNvPr id="5" name="Picture Placeholder 3"/>
          <p:cNvSpPr>
            <a:spLocks noGrp="1"/>
          </p:cNvSpPr>
          <p:nvPr>
            <p:ph type="pic" sz="quarter" idx="11"/>
          </p:nvPr>
        </p:nvSpPr>
        <p:spPr>
          <a:xfrm>
            <a:off x="4431792" y="1396999"/>
            <a:ext cx="3328416" cy="3407439"/>
          </a:xfrm>
          <a:solidFill>
            <a:schemeClr val="bg1">
              <a:lumMod val="90000"/>
              <a:lumOff val="10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1400"/>
            </a:lvl1pPr>
          </a:lstStyle>
          <a:p>
            <a:pPr lvl="0"/>
            <a:endParaRPr lang="en-US"/>
          </a:p>
        </p:txBody>
      </p:sp>
      <p:sp>
        <p:nvSpPr>
          <p:cNvPr id="6" name="Picture Placeholder 3"/>
          <p:cNvSpPr>
            <a:spLocks noGrp="1"/>
          </p:cNvSpPr>
          <p:nvPr>
            <p:ph type="pic" sz="quarter" idx="12"/>
          </p:nvPr>
        </p:nvSpPr>
        <p:spPr>
          <a:xfrm>
            <a:off x="7949184" y="1396999"/>
            <a:ext cx="3328416" cy="3407439"/>
          </a:xfrm>
          <a:solidFill>
            <a:schemeClr val="bg1">
              <a:lumMod val="90000"/>
              <a:lumOff val="10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400"/>
            </a:lvl1pPr>
          </a:lstStyle>
          <a:p>
            <a:pPr lvl="0"/>
            <a:endParaRPr lang="en-US"/>
          </a:p>
        </p:txBody>
      </p:sp>
      <p:sp>
        <p:nvSpPr>
          <p:cNvPr id="8" name="Text Placeholder 9"/>
          <p:cNvSpPr>
            <a:spLocks noGrp="1"/>
          </p:cNvSpPr>
          <p:nvPr>
            <p:ph type="body" sz="quarter" idx="14"/>
          </p:nvPr>
        </p:nvSpPr>
        <p:spPr>
          <a:xfrm>
            <a:off x="914400" y="4980565"/>
            <a:ext cx="3328416"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9"/>
          <p:cNvSpPr>
            <a:spLocks noGrp="1"/>
          </p:cNvSpPr>
          <p:nvPr>
            <p:ph type="body" sz="quarter" idx="15"/>
          </p:nvPr>
        </p:nvSpPr>
        <p:spPr>
          <a:xfrm>
            <a:off x="4431792" y="4980565"/>
            <a:ext cx="3328416"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9"/>
          <p:cNvSpPr>
            <a:spLocks noGrp="1"/>
          </p:cNvSpPr>
          <p:nvPr>
            <p:ph type="body" sz="quarter" idx="16"/>
          </p:nvPr>
        </p:nvSpPr>
        <p:spPr>
          <a:xfrm>
            <a:off x="7949184" y="4980565"/>
            <a:ext cx="3328416"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88140772"/>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Two Image Text ">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6999"/>
            <a:ext cx="5085589" cy="3407439"/>
          </a:xfrm>
          <a:solidFill>
            <a:schemeClr val="bg1">
              <a:lumMod val="90000"/>
              <a:lumOff val="10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400"/>
            </a:lvl1pPr>
          </a:lstStyle>
          <a:p>
            <a:pPr lvl="0"/>
            <a:endParaRPr lang="en-US"/>
          </a:p>
        </p:txBody>
      </p:sp>
      <p:sp>
        <p:nvSpPr>
          <p:cNvPr id="5" name="Picture Placeholder 3"/>
          <p:cNvSpPr>
            <a:spLocks noGrp="1"/>
          </p:cNvSpPr>
          <p:nvPr>
            <p:ph type="pic" sz="quarter" idx="11"/>
          </p:nvPr>
        </p:nvSpPr>
        <p:spPr>
          <a:xfrm>
            <a:off x="6192011" y="1396999"/>
            <a:ext cx="5085589" cy="3407439"/>
          </a:xfrm>
          <a:solidFill>
            <a:schemeClr val="bg1">
              <a:lumMod val="90000"/>
              <a:lumOff val="10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400"/>
            </a:lvl1pPr>
          </a:lstStyle>
          <a:p>
            <a:pPr lvl="0"/>
            <a:endParaRPr lang="en-US"/>
          </a:p>
        </p:txBody>
      </p:sp>
      <p:sp>
        <p:nvSpPr>
          <p:cNvPr id="8" name="Text Placeholder 9"/>
          <p:cNvSpPr>
            <a:spLocks noGrp="1"/>
          </p:cNvSpPr>
          <p:nvPr>
            <p:ph type="body" sz="quarter" idx="14"/>
          </p:nvPr>
        </p:nvSpPr>
        <p:spPr>
          <a:xfrm>
            <a:off x="914400" y="4980565"/>
            <a:ext cx="5085589"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9"/>
          <p:cNvSpPr>
            <a:spLocks noGrp="1"/>
          </p:cNvSpPr>
          <p:nvPr>
            <p:ph type="body" sz="quarter" idx="15"/>
          </p:nvPr>
        </p:nvSpPr>
        <p:spPr>
          <a:xfrm>
            <a:off x="6192011" y="4980565"/>
            <a:ext cx="5085589"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73739192"/>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Two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6999"/>
            <a:ext cx="5085589" cy="3407439"/>
          </a:xfrm>
          <a:solidFill>
            <a:schemeClr val="bg1">
              <a:lumMod val="90000"/>
              <a:lumOff val="10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400"/>
            </a:lvl1pPr>
          </a:lstStyle>
          <a:p>
            <a:pPr lvl="0"/>
            <a:endParaRPr lang="en-US"/>
          </a:p>
        </p:txBody>
      </p:sp>
      <p:sp>
        <p:nvSpPr>
          <p:cNvPr id="5" name="Picture Placeholder 3"/>
          <p:cNvSpPr>
            <a:spLocks noGrp="1"/>
          </p:cNvSpPr>
          <p:nvPr>
            <p:ph type="pic" sz="quarter" idx="11"/>
          </p:nvPr>
        </p:nvSpPr>
        <p:spPr>
          <a:xfrm>
            <a:off x="6192011" y="1396999"/>
            <a:ext cx="5085589" cy="3407439"/>
          </a:xfrm>
          <a:solidFill>
            <a:schemeClr val="bg1">
              <a:lumMod val="90000"/>
              <a:lumOff val="10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400"/>
            </a:lvl1pPr>
          </a:lstStyle>
          <a:p>
            <a:pPr lvl="0"/>
            <a:endParaRPr lang="en-US"/>
          </a:p>
        </p:txBody>
      </p:sp>
      <p:sp>
        <p:nvSpPr>
          <p:cNvPr id="8" name="Text Placeholder 9"/>
          <p:cNvSpPr>
            <a:spLocks noGrp="1"/>
          </p:cNvSpPr>
          <p:nvPr>
            <p:ph type="body" sz="quarter" idx="14"/>
          </p:nvPr>
        </p:nvSpPr>
        <p:spPr>
          <a:xfrm>
            <a:off x="914400" y="4980565"/>
            <a:ext cx="5085589"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9"/>
          <p:cNvSpPr>
            <a:spLocks noGrp="1"/>
          </p:cNvSpPr>
          <p:nvPr>
            <p:ph type="body" sz="quarter" idx="15"/>
          </p:nvPr>
        </p:nvSpPr>
        <p:spPr>
          <a:xfrm>
            <a:off x="6192011" y="4980565"/>
            <a:ext cx="5085589"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4"/>
          <p:cNvSpPr>
            <a:spLocks noGrp="1"/>
          </p:cNvSpPr>
          <p:nvPr>
            <p:ph type="body" sz="quarter" idx="18"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147621186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66_Title Only">
    <p:spTree>
      <p:nvGrpSpPr>
        <p:cNvPr id="1" name=""/>
        <p:cNvGrpSpPr/>
        <p:nvPr/>
      </p:nvGrpSpPr>
      <p:grpSpPr>
        <a:xfrm>
          <a:off x="0" y="0"/>
          <a:ext cx="0" cy="0"/>
          <a:chOff x="0" y="0"/>
          <a:chExt cx="0" cy="0"/>
        </a:xfrm>
      </p:grpSpPr>
      <p:sp>
        <p:nvSpPr>
          <p:cNvPr id="3" name="Picture Placeholder 2"/>
          <p:cNvSpPr>
            <a:spLocks noGrp="1"/>
          </p:cNvSpPr>
          <p:nvPr>
            <p:ph type="pic" sz="quarter" idx="13"/>
          </p:nvPr>
        </p:nvSpPr>
        <p:spPr>
          <a:xfrm>
            <a:off x="377086" y="341423"/>
            <a:ext cx="852378" cy="852378"/>
          </a:xfrm>
          <a:prstGeom prst="ellipse">
            <a:avLst/>
          </a:prstGeom>
        </p:spPr>
        <p:txBody>
          <a:bodyPr>
            <a:normAutofit/>
          </a:bodyPr>
          <a:lstStyle>
            <a:lvl1pPr marL="0" indent="0">
              <a:buNone/>
              <a:defRPr sz="1100"/>
            </a:lvl1pPr>
          </a:lstStyle>
          <a:p>
            <a:endParaRPr lang="en-US" dirty="0"/>
          </a:p>
        </p:txBody>
      </p:sp>
    </p:spTree>
    <p:extLst>
      <p:ext uri="{BB962C8B-B14F-4D97-AF65-F5344CB8AC3E}">
        <p14:creationId xmlns:p14="http://schemas.microsoft.com/office/powerpoint/2010/main" val="79706746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nodePh="1">
                                  <p:stCondLst>
                                    <p:cond delay="0"/>
                                  </p:stCondLst>
                                  <p:endCondLst>
                                    <p:cond evt="begin" delay="0">
                                      <p:tn val="5"/>
                                    </p:cond>
                                  </p:end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Four Tall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7000"/>
            <a:ext cx="2438400" cy="1476165"/>
          </a:xfrm>
          <a:solidFill>
            <a:schemeClr val="bg1">
              <a:lumMod val="90000"/>
              <a:lumOff val="10000"/>
            </a:schemeClr>
          </a:solidFill>
          <a:ln w="3175">
            <a:solidFill>
              <a:schemeClr val="bg1">
                <a:lumMod val="50000"/>
                <a:alpha val="40000"/>
              </a:schemeClr>
            </a:solidFill>
          </a:ln>
          <a:effectLst>
            <a:outerShdw dist="50800" dir="5400000" algn="t" rotWithShape="0">
              <a:schemeClr val="accent1"/>
            </a:outerShdw>
          </a:effectLst>
        </p:spPr>
        <p:txBody>
          <a:bodyPr anchor="ctr">
            <a:normAutofit/>
          </a:bodyPr>
          <a:lstStyle>
            <a:lvl1pPr marL="0" indent="0" algn="ctr">
              <a:buNone/>
              <a:defRPr sz="1400"/>
            </a:lvl1pPr>
          </a:lstStyle>
          <a:p>
            <a:endParaRPr lang="en-US" dirty="0"/>
          </a:p>
        </p:txBody>
      </p:sp>
      <p:sp>
        <p:nvSpPr>
          <p:cNvPr id="5" name="Picture Placeholder 3"/>
          <p:cNvSpPr>
            <a:spLocks noGrp="1"/>
          </p:cNvSpPr>
          <p:nvPr>
            <p:ph type="pic" sz="quarter" idx="11"/>
          </p:nvPr>
        </p:nvSpPr>
        <p:spPr>
          <a:xfrm>
            <a:off x="3556000" y="1397000"/>
            <a:ext cx="2438400" cy="1476165"/>
          </a:xfrm>
          <a:solidFill>
            <a:schemeClr val="bg1">
              <a:lumMod val="90000"/>
              <a:lumOff val="10000"/>
            </a:schemeClr>
          </a:solidFill>
          <a:ln w="3175">
            <a:solidFill>
              <a:schemeClr val="bg1">
                <a:lumMod val="50000"/>
                <a:alpha val="40000"/>
              </a:schemeClr>
            </a:solidFill>
          </a:ln>
          <a:effectLst>
            <a:outerShdw dist="50800" dir="5400000" algn="t" rotWithShape="0">
              <a:schemeClr val="accent3"/>
            </a:outerShdw>
          </a:effectLst>
        </p:spPr>
        <p:txBody>
          <a:bodyPr anchor="ctr">
            <a:normAutofit/>
          </a:bodyPr>
          <a:lstStyle>
            <a:lvl1pPr marL="0" indent="0" algn="ctr">
              <a:buNone/>
              <a:defRPr sz="1400"/>
            </a:lvl1pPr>
          </a:lstStyle>
          <a:p>
            <a:endParaRPr lang="en-US"/>
          </a:p>
        </p:txBody>
      </p:sp>
      <p:sp>
        <p:nvSpPr>
          <p:cNvPr id="6" name="Picture Placeholder 3"/>
          <p:cNvSpPr>
            <a:spLocks noGrp="1"/>
          </p:cNvSpPr>
          <p:nvPr>
            <p:ph type="pic" sz="quarter" idx="12"/>
          </p:nvPr>
        </p:nvSpPr>
        <p:spPr>
          <a:xfrm>
            <a:off x="6197600" y="1397000"/>
            <a:ext cx="2438400" cy="1476165"/>
          </a:xfrm>
          <a:solidFill>
            <a:schemeClr val="bg1">
              <a:lumMod val="90000"/>
              <a:lumOff val="10000"/>
            </a:schemeClr>
          </a:solidFill>
          <a:ln w="3175">
            <a:solidFill>
              <a:schemeClr val="bg1">
                <a:lumMod val="50000"/>
                <a:alpha val="40000"/>
              </a:schemeClr>
            </a:solidFill>
          </a:ln>
          <a:effectLst>
            <a:outerShdw dist="50800" dir="5400000" algn="t" rotWithShape="0">
              <a:schemeClr val="accent5"/>
            </a:outerShdw>
          </a:effectLst>
        </p:spPr>
        <p:txBody>
          <a:bodyPr anchor="ctr">
            <a:normAutofit/>
          </a:bodyPr>
          <a:lstStyle>
            <a:lvl1pPr marL="0" indent="0" algn="ctr">
              <a:buNone/>
              <a:defRPr sz="1400"/>
            </a:lvl1pPr>
          </a:lstStyle>
          <a:p>
            <a:endParaRPr lang="en-US"/>
          </a:p>
        </p:txBody>
      </p:sp>
      <p:sp>
        <p:nvSpPr>
          <p:cNvPr id="7" name="Picture Placeholder 3"/>
          <p:cNvSpPr>
            <a:spLocks noGrp="1"/>
          </p:cNvSpPr>
          <p:nvPr>
            <p:ph type="pic" sz="quarter" idx="13"/>
          </p:nvPr>
        </p:nvSpPr>
        <p:spPr>
          <a:xfrm>
            <a:off x="8839200" y="1397000"/>
            <a:ext cx="2438400" cy="1476165"/>
          </a:xfrm>
          <a:solidFill>
            <a:schemeClr val="bg1">
              <a:lumMod val="90000"/>
              <a:lumOff val="10000"/>
            </a:schemeClr>
          </a:solidFill>
          <a:ln w="3175">
            <a:solidFill>
              <a:schemeClr val="bg1">
                <a:lumMod val="50000"/>
                <a:alpha val="40000"/>
              </a:schemeClr>
            </a:solidFill>
          </a:ln>
          <a:effectLst>
            <a:outerShdw dist="50800" dir="5400000" algn="t" rotWithShape="0">
              <a:schemeClr val="bg2"/>
            </a:outerShdw>
          </a:effectLst>
        </p:spPr>
        <p:txBody>
          <a:bodyPr anchor="ctr">
            <a:normAutofit/>
          </a:bodyPr>
          <a:lstStyle>
            <a:lvl1pPr marL="0" indent="0" algn="ctr">
              <a:buNone/>
              <a:defRPr sz="1400"/>
            </a:lvl1pPr>
          </a:lstStyle>
          <a:p>
            <a:endParaRPr lang="en-US"/>
          </a:p>
        </p:txBody>
      </p:sp>
      <p:sp>
        <p:nvSpPr>
          <p:cNvPr id="14" name="Content Placeholder 13"/>
          <p:cNvSpPr>
            <a:spLocks noGrp="1"/>
          </p:cNvSpPr>
          <p:nvPr>
            <p:ph sz="quarter" idx="18"/>
          </p:nvPr>
        </p:nvSpPr>
        <p:spPr>
          <a:xfrm>
            <a:off x="914400" y="3055281"/>
            <a:ext cx="2441448"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3"/>
          <p:cNvSpPr>
            <a:spLocks noGrp="1"/>
          </p:cNvSpPr>
          <p:nvPr>
            <p:ph sz="quarter" idx="19"/>
          </p:nvPr>
        </p:nvSpPr>
        <p:spPr>
          <a:xfrm>
            <a:off x="3554984" y="3055281"/>
            <a:ext cx="2441448"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13"/>
          <p:cNvSpPr>
            <a:spLocks noGrp="1"/>
          </p:cNvSpPr>
          <p:nvPr>
            <p:ph sz="quarter" idx="20"/>
          </p:nvPr>
        </p:nvSpPr>
        <p:spPr>
          <a:xfrm>
            <a:off x="6195568" y="3055281"/>
            <a:ext cx="2441448"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3"/>
          <p:cNvSpPr>
            <a:spLocks noGrp="1"/>
          </p:cNvSpPr>
          <p:nvPr>
            <p:ph sz="quarter" idx="21"/>
          </p:nvPr>
        </p:nvSpPr>
        <p:spPr>
          <a:xfrm>
            <a:off x="8836152" y="3055281"/>
            <a:ext cx="2441448"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93072548"/>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Four Tall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7000"/>
            <a:ext cx="2438400" cy="1476165"/>
          </a:xfrm>
          <a:solidFill>
            <a:schemeClr val="bg1">
              <a:lumMod val="90000"/>
              <a:lumOff val="10000"/>
            </a:schemeClr>
          </a:solidFill>
          <a:ln w="3175">
            <a:solidFill>
              <a:schemeClr val="bg1">
                <a:lumMod val="50000"/>
                <a:alpha val="40000"/>
              </a:schemeClr>
            </a:solidFill>
          </a:ln>
          <a:effectLst>
            <a:outerShdw dist="50800" dir="5400000" algn="t" rotWithShape="0">
              <a:schemeClr val="accent1"/>
            </a:outerShdw>
          </a:effectLst>
        </p:spPr>
        <p:txBody>
          <a:bodyPr anchor="ctr">
            <a:normAutofit/>
          </a:bodyPr>
          <a:lstStyle>
            <a:lvl1pPr marL="0" indent="0" algn="ctr">
              <a:buNone/>
              <a:defRPr sz="1400"/>
            </a:lvl1pPr>
          </a:lstStyle>
          <a:p>
            <a:endParaRPr lang="en-US" dirty="0"/>
          </a:p>
        </p:txBody>
      </p:sp>
      <p:sp>
        <p:nvSpPr>
          <p:cNvPr id="5" name="Picture Placeholder 3"/>
          <p:cNvSpPr>
            <a:spLocks noGrp="1"/>
          </p:cNvSpPr>
          <p:nvPr>
            <p:ph type="pic" sz="quarter" idx="11"/>
          </p:nvPr>
        </p:nvSpPr>
        <p:spPr>
          <a:xfrm>
            <a:off x="3556000" y="1397000"/>
            <a:ext cx="2438400" cy="1476165"/>
          </a:xfrm>
          <a:solidFill>
            <a:schemeClr val="bg1">
              <a:lumMod val="90000"/>
              <a:lumOff val="10000"/>
            </a:schemeClr>
          </a:solidFill>
          <a:ln w="3175">
            <a:solidFill>
              <a:schemeClr val="bg1">
                <a:lumMod val="50000"/>
                <a:alpha val="40000"/>
              </a:schemeClr>
            </a:solidFill>
          </a:ln>
          <a:effectLst>
            <a:outerShdw dist="50800" dir="5400000" algn="t" rotWithShape="0">
              <a:schemeClr val="accent3"/>
            </a:outerShdw>
          </a:effectLst>
        </p:spPr>
        <p:txBody>
          <a:bodyPr anchor="ctr">
            <a:normAutofit/>
          </a:bodyPr>
          <a:lstStyle>
            <a:lvl1pPr marL="0" indent="0" algn="ctr">
              <a:buNone/>
              <a:defRPr sz="1400"/>
            </a:lvl1pPr>
          </a:lstStyle>
          <a:p>
            <a:endParaRPr lang="en-US"/>
          </a:p>
        </p:txBody>
      </p:sp>
      <p:sp>
        <p:nvSpPr>
          <p:cNvPr id="6" name="Picture Placeholder 3"/>
          <p:cNvSpPr>
            <a:spLocks noGrp="1"/>
          </p:cNvSpPr>
          <p:nvPr>
            <p:ph type="pic" sz="quarter" idx="12"/>
          </p:nvPr>
        </p:nvSpPr>
        <p:spPr>
          <a:xfrm>
            <a:off x="6197600" y="1397000"/>
            <a:ext cx="2438400" cy="1476165"/>
          </a:xfrm>
          <a:solidFill>
            <a:schemeClr val="bg1">
              <a:lumMod val="90000"/>
              <a:lumOff val="10000"/>
            </a:schemeClr>
          </a:solidFill>
          <a:ln w="3175">
            <a:solidFill>
              <a:schemeClr val="bg1">
                <a:lumMod val="50000"/>
                <a:alpha val="40000"/>
              </a:schemeClr>
            </a:solidFill>
          </a:ln>
          <a:effectLst>
            <a:outerShdw dist="50800" dir="5400000" algn="t" rotWithShape="0">
              <a:schemeClr val="accent5"/>
            </a:outerShdw>
          </a:effectLst>
        </p:spPr>
        <p:txBody>
          <a:bodyPr anchor="ctr">
            <a:normAutofit/>
          </a:bodyPr>
          <a:lstStyle>
            <a:lvl1pPr marL="0" indent="0" algn="ctr">
              <a:buNone/>
              <a:defRPr sz="1400"/>
            </a:lvl1pPr>
          </a:lstStyle>
          <a:p>
            <a:endParaRPr lang="en-US"/>
          </a:p>
        </p:txBody>
      </p:sp>
      <p:sp>
        <p:nvSpPr>
          <p:cNvPr id="7" name="Picture Placeholder 3"/>
          <p:cNvSpPr>
            <a:spLocks noGrp="1"/>
          </p:cNvSpPr>
          <p:nvPr>
            <p:ph type="pic" sz="quarter" idx="13"/>
          </p:nvPr>
        </p:nvSpPr>
        <p:spPr>
          <a:xfrm>
            <a:off x="8839200" y="1397000"/>
            <a:ext cx="2438400" cy="1476165"/>
          </a:xfrm>
          <a:solidFill>
            <a:schemeClr val="bg1">
              <a:lumMod val="90000"/>
              <a:lumOff val="10000"/>
            </a:schemeClr>
          </a:solidFill>
          <a:ln w="3175">
            <a:solidFill>
              <a:schemeClr val="bg1">
                <a:lumMod val="50000"/>
                <a:alpha val="40000"/>
              </a:schemeClr>
            </a:solidFill>
          </a:ln>
          <a:effectLst>
            <a:outerShdw dist="50800" dir="5400000" algn="t" rotWithShape="0">
              <a:schemeClr val="bg2"/>
            </a:outerShdw>
          </a:effectLst>
        </p:spPr>
        <p:txBody>
          <a:bodyPr anchor="ctr">
            <a:normAutofit/>
          </a:bodyPr>
          <a:lstStyle>
            <a:lvl1pPr marL="0" indent="0" algn="ctr">
              <a:buNone/>
              <a:defRPr sz="1400"/>
            </a:lvl1pPr>
          </a:lstStyle>
          <a:p>
            <a:endParaRPr lang="en-US"/>
          </a:p>
        </p:txBody>
      </p:sp>
      <p:sp>
        <p:nvSpPr>
          <p:cNvPr id="14" name="Content Placeholder 13"/>
          <p:cNvSpPr>
            <a:spLocks noGrp="1"/>
          </p:cNvSpPr>
          <p:nvPr>
            <p:ph sz="quarter" idx="18"/>
          </p:nvPr>
        </p:nvSpPr>
        <p:spPr>
          <a:xfrm>
            <a:off x="914400" y="3055281"/>
            <a:ext cx="2441448"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3"/>
          <p:cNvSpPr>
            <a:spLocks noGrp="1"/>
          </p:cNvSpPr>
          <p:nvPr>
            <p:ph sz="quarter" idx="19"/>
          </p:nvPr>
        </p:nvSpPr>
        <p:spPr>
          <a:xfrm>
            <a:off x="3554984" y="3055281"/>
            <a:ext cx="2441448"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13"/>
          <p:cNvSpPr>
            <a:spLocks noGrp="1"/>
          </p:cNvSpPr>
          <p:nvPr>
            <p:ph sz="quarter" idx="20"/>
          </p:nvPr>
        </p:nvSpPr>
        <p:spPr>
          <a:xfrm>
            <a:off x="6195568" y="3055281"/>
            <a:ext cx="2441448"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3"/>
          <p:cNvSpPr>
            <a:spLocks noGrp="1"/>
          </p:cNvSpPr>
          <p:nvPr>
            <p:ph sz="quarter" idx="21"/>
          </p:nvPr>
        </p:nvSpPr>
        <p:spPr>
          <a:xfrm>
            <a:off x="8836152" y="3055281"/>
            <a:ext cx="2441448"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4"/>
          <p:cNvSpPr>
            <a:spLocks noGrp="1"/>
          </p:cNvSpPr>
          <p:nvPr>
            <p:ph type="body" sz="quarter" idx="22"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1284869243"/>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Three Tall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7000"/>
            <a:ext cx="3328416" cy="1472184"/>
          </a:xfrm>
          <a:solidFill>
            <a:schemeClr val="bg1">
              <a:lumMod val="90000"/>
              <a:lumOff val="10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400"/>
            </a:lvl1pPr>
          </a:lstStyle>
          <a:p>
            <a:pPr lvl="0"/>
            <a:endParaRPr lang="en-US"/>
          </a:p>
        </p:txBody>
      </p:sp>
      <p:sp>
        <p:nvSpPr>
          <p:cNvPr id="5" name="Picture Placeholder 3"/>
          <p:cNvSpPr>
            <a:spLocks noGrp="1"/>
          </p:cNvSpPr>
          <p:nvPr>
            <p:ph type="pic" sz="quarter" idx="11"/>
          </p:nvPr>
        </p:nvSpPr>
        <p:spPr>
          <a:xfrm>
            <a:off x="4431792" y="1397000"/>
            <a:ext cx="3328416" cy="1472184"/>
          </a:xfrm>
          <a:solidFill>
            <a:schemeClr val="bg1">
              <a:lumMod val="90000"/>
              <a:lumOff val="10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1400"/>
            </a:lvl1pPr>
          </a:lstStyle>
          <a:p>
            <a:pPr lvl="0"/>
            <a:endParaRPr lang="en-US"/>
          </a:p>
        </p:txBody>
      </p:sp>
      <p:sp>
        <p:nvSpPr>
          <p:cNvPr id="6" name="Picture Placeholder 3"/>
          <p:cNvSpPr>
            <a:spLocks noGrp="1"/>
          </p:cNvSpPr>
          <p:nvPr>
            <p:ph type="pic" sz="quarter" idx="12"/>
          </p:nvPr>
        </p:nvSpPr>
        <p:spPr>
          <a:xfrm>
            <a:off x="7949184" y="1397000"/>
            <a:ext cx="3328416" cy="1472184"/>
          </a:xfrm>
          <a:solidFill>
            <a:schemeClr val="bg1">
              <a:lumMod val="90000"/>
              <a:lumOff val="10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400"/>
            </a:lvl1pPr>
          </a:lstStyle>
          <a:p>
            <a:pPr lvl="0"/>
            <a:endParaRPr lang="en-US"/>
          </a:p>
        </p:txBody>
      </p:sp>
      <p:sp>
        <p:nvSpPr>
          <p:cNvPr id="11" name="Content Placeholder 13"/>
          <p:cNvSpPr>
            <a:spLocks noGrp="1"/>
          </p:cNvSpPr>
          <p:nvPr>
            <p:ph sz="quarter" idx="18"/>
          </p:nvPr>
        </p:nvSpPr>
        <p:spPr>
          <a:xfrm>
            <a:off x="914400" y="3055281"/>
            <a:ext cx="3328416"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3"/>
          <p:cNvSpPr>
            <a:spLocks noGrp="1"/>
          </p:cNvSpPr>
          <p:nvPr>
            <p:ph sz="quarter" idx="19"/>
          </p:nvPr>
        </p:nvSpPr>
        <p:spPr>
          <a:xfrm>
            <a:off x="4431792" y="3055281"/>
            <a:ext cx="3328416"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13"/>
          <p:cNvSpPr>
            <a:spLocks noGrp="1"/>
          </p:cNvSpPr>
          <p:nvPr>
            <p:ph sz="quarter" idx="20"/>
          </p:nvPr>
        </p:nvSpPr>
        <p:spPr>
          <a:xfrm>
            <a:off x="7949184" y="3055281"/>
            <a:ext cx="3328416"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75569990"/>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Three Tall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7000"/>
            <a:ext cx="3328416" cy="1472184"/>
          </a:xfrm>
          <a:solidFill>
            <a:schemeClr val="bg1">
              <a:lumMod val="90000"/>
              <a:lumOff val="10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400"/>
            </a:lvl1pPr>
          </a:lstStyle>
          <a:p>
            <a:pPr lvl="0"/>
            <a:endParaRPr lang="en-US"/>
          </a:p>
        </p:txBody>
      </p:sp>
      <p:sp>
        <p:nvSpPr>
          <p:cNvPr id="5" name="Picture Placeholder 3"/>
          <p:cNvSpPr>
            <a:spLocks noGrp="1"/>
          </p:cNvSpPr>
          <p:nvPr>
            <p:ph type="pic" sz="quarter" idx="11"/>
          </p:nvPr>
        </p:nvSpPr>
        <p:spPr>
          <a:xfrm>
            <a:off x="4431792" y="1397000"/>
            <a:ext cx="3328416" cy="1472184"/>
          </a:xfrm>
          <a:solidFill>
            <a:schemeClr val="bg1">
              <a:lumMod val="90000"/>
              <a:lumOff val="10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1400"/>
            </a:lvl1pPr>
          </a:lstStyle>
          <a:p>
            <a:pPr lvl="0"/>
            <a:endParaRPr lang="en-US"/>
          </a:p>
        </p:txBody>
      </p:sp>
      <p:sp>
        <p:nvSpPr>
          <p:cNvPr id="6" name="Picture Placeholder 3"/>
          <p:cNvSpPr>
            <a:spLocks noGrp="1"/>
          </p:cNvSpPr>
          <p:nvPr>
            <p:ph type="pic" sz="quarter" idx="12"/>
          </p:nvPr>
        </p:nvSpPr>
        <p:spPr>
          <a:xfrm>
            <a:off x="7949184" y="1397000"/>
            <a:ext cx="3328416" cy="1472184"/>
          </a:xfrm>
          <a:solidFill>
            <a:schemeClr val="bg1">
              <a:lumMod val="90000"/>
              <a:lumOff val="10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400"/>
            </a:lvl1pPr>
          </a:lstStyle>
          <a:p>
            <a:pPr lvl="0"/>
            <a:endParaRPr lang="en-US"/>
          </a:p>
        </p:txBody>
      </p:sp>
      <p:sp>
        <p:nvSpPr>
          <p:cNvPr id="11" name="Content Placeholder 13"/>
          <p:cNvSpPr>
            <a:spLocks noGrp="1"/>
          </p:cNvSpPr>
          <p:nvPr>
            <p:ph sz="quarter" idx="18"/>
          </p:nvPr>
        </p:nvSpPr>
        <p:spPr>
          <a:xfrm>
            <a:off x="914400" y="3055281"/>
            <a:ext cx="3328416"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3"/>
          <p:cNvSpPr>
            <a:spLocks noGrp="1"/>
          </p:cNvSpPr>
          <p:nvPr>
            <p:ph sz="quarter" idx="19"/>
          </p:nvPr>
        </p:nvSpPr>
        <p:spPr>
          <a:xfrm>
            <a:off x="4431792" y="3055281"/>
            <a:ext cx="3328416"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13"/>
          <p:cNvSpPr>
            <a:spLocks noGrp="1"/>
          </p:cNvSpPr>
          <p:nvPr>
            <p:ph sz="quarter" idx="20"/>
          </p:nvPr>
        </p:nvSpPr>
        <p:spPr>
          <a:xfrm>
            <a:off x="7949184" y="3055281"/>
            <a:ext cx="3328416"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4"/>
          <p:cNvSpPr>
            <a:spLocks noGrp="1"/>
          </p:cNvSpPr>
          <p:nvPr>
            <p:ph type="body" sz="quarter" idx="21"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3628744088"/>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Two Tall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7000"/>
            <a:ext cx="5085589" cy="1472184"/>
          </a:xfrm>
          <a:solidFill>
            <a:schemeClr val="bg1">
              <a:lumMod val="90000"/>
              <a:lumOff val="10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400"/>
            </a:lvl1pPr>
          </a:lstStyle>
          <a:p>
            <a:pPr lvl="0"/>
            <a:endParaRPr lang="en-US"/>
          </a:p>
        </p:txBody>
      </p:sp>
      <p:sp>
        <p:nvSpPr>
          <p:cNvPr id="5" name="Picture Placeholder 3"/>
          <p:cNvSpPr>
            <a:spLocks noGrp="1"/>
          </p:cNvSpPr>
          <p:nvPr>
            <p:ph type="pic" sz="quarter" idx="11"/>
          </p:nvPr>
        </p:nvSpPr>
        <p:spPr>
          <a:xfrm>
            <a:off x="6192011" y="1397000"/>
            <a:ext cx="5085589" cy="1472184"/>
          </a:xfrm>
          <a:solidFill>
            <a:schemeClr val="bg1">
              <a:lumMod val="90000"/>
              <a:lumOff val="10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400"/>
            </a:lvl1pPr>
          </a:lstStyle>
          <a:p>
            <a:pPr lvl="0"/>
            <a:endParaRPr lang="en-US"/>
          </a:p>
        </p:txBody>
      </p:sp>
      <p:sp>
        <p:nvSpPr>
          <p:cNvPr id="7" name="Content Placeholder 13"/>
          <p:cNvSpPr>
            <a:spLocks noGrp="1"/>
          </p:cNvSpPr>
          <p:nvPr>
            <p:ph sz="quarter" idx="18"/>
          </p:nvPr>
        </p:nvSpPr>
        <p:spPr>
          <a:xfrm>
            <a:off x="914400" y="3055281"/>
            <a:ext cx="5084064"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13"/>
          <p:cNvSpPr>
            <a:spLocks noGrp="1"/>
          </p:cNvSpPr>
          <p:nvPr>
            <p:ph sz="quarter" idx="19"/>
          </p:nvPr>
        </p:nvSpPr>
        <p:spPr>
          <a:xfrm>
            <a:off x="6193536" y="3055281"/>
            <a:ext cx="5084064"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9673657"/>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Two Tall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7000"/>
            <a:ext cx="5085589" cy="1472184"/>
          </a:xfrm>
          <a:solidFill>
            <a:schemeClr val="bg1">
              <a:lumMod val="90000"/>
              <a:lumOff val="10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400"/>
            </a:lvl1pPr>
          </a:lstStyle>
          <a:p>
            <a:pPr lvl="0"/>
            <a:endParaRPr lang="en-US"/>
          </a:p>
        </p:txBody>
      </p:sp>
      <p:sp>
        <p:nvSpPr>
          <p:cNvPr id="5" name="Picture Placeholder 3"/>
          <p:cNvSpPr>
            <a:spLocks noGrp="1"/>
          </p:cNvSpPr>
          <p:nvPr>
            <p:ph type="pic" sz="quarter" idx="11"/>
          </p:nvPr>
        </p:nvSpPr>
        <p:spPr>
          <a:xfrm>
            <a:off x="6192011" y="1397000"/>
            <a:ext cx="5085589" cy="1472184"/>
          </a:xfrm>
          <a:solidFill>
            <a:schemeClr val="bg1">
              <a:lumMod val="90000"/>
              <a:lumOff val="10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400"/>
            </a:lvl1pPr>
          </a:lstStyle>
          <a:p>
            <a:pPr lvl="0"/>
            <a:endParaRPr lang="en-US"/>
          </a:p>
        </p:txBody>
      </p:sp>
      <p:sp>
        <p:nvSpPr>
          <p:cNvPr id="7" name="Content Placeholder 13"/>
          <p:cNvSpPr>
            <a:spLocks noGrp="1"/>
          </p:cNvSpPr>
          <p:nvPr>
            <p:ph sz="quarter" idx="18"/>
          </p:nvPr>
        </p:nvSpPr>
        <p:spPr>
          <a:xfrm>
            <a:off x="914400" y="3055281"/>
            <a:ext cx="5084064"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13"/>
          <p:cNvSpPr>
            <a:spLocks noGrp="1"/>
          </p:cNvSpPr>
          <p:nvPr>
            <p:ph sz="quarter" idx="19"/>
          </p:nvPr>
        </p:nvSpPr>
        <p:spPr>
          <a:xfrm>
            <a:off x="6193536" y="3055281"/>
            <a:ext cx="5084064"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4"/>
          <p:cNvSpPr>
            <a:spLocks noGrp="1"/>
          </p:cNvSpPr>
          <p:nvPr>
            <p:ph type="body" sz="quarter" idx="20"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2017336383"/>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Eight Gri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3384" y="1397000"/>
            <a:ext cx="2438400" cy="1476165"/>
          </a:xfrm>
          <a:solidFill>
            <a:schemeClr val="bg1">
              <a:lumMod val="90000"/>
              <a:lumOff val="10000"/>
            </a:schemeClr>
          </a:solidFill>
        </p:spPr>
        <p:txBody>
          <a:bodyPr vert="horz" lIns="0" tIns="0" rIns="0" bIns="0" rtlCol="0" anchor="ctr">
            <a:normAutofit/>
          </a:bodyPr>
          <a:lstStyle>
            <a:lvl1pPr>
              <a:defRPr lang="en-US" sz="1400" dirty="0"/>
            </a:lvl1pPr>
          </a:lstStyle>
          <a:p>
            <a:pPr marL="0" lvl="0" indent="0" algn="ctr">
              <a:buNone/>
            </a:pPr>
            <a:endParaRPr lang="en-US" dirty="0"/>
          </a:p>
        </p:txBody>
      </p:sp>
      <p:sp>
        <p:nvSpPr>
          <p:cNvPr id="5" name="Picture Placeholder 3"/>
          <p:cNvSpPr>
            <a:spLocks noGrp="1"/>
          </p:cNvSpPr>
          <p:nvPr>
            <p:ph type="pic" sz="quarter" idx="11"/>
          </p:nvPr>
        </p:nvSpPr>
        <p:spPr>
          <a:xfrm>
            <a:off x="3554984" y="1397000"/>
            <a:ext cx="2438400" cy="1476165"/>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6" name="Picture Placeholder 3"/>
          <p:cNvSpPr>
            <a:spLocks noGrp="1"/>
          </p:cNvSpPr>
          <p:nvPr>
            <p:ph type="pic" sz="quarter" idx="12"/>
          </p:nvPr>
        </p:nvSpPr>
        <p:spPr>
          <a:xfrm>
            <a:off x="6196584" y="1397000"/>
            <a:ext cx="2438400" cy="1476165"/>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7" name="Picture Placeholder 3"/>
          <p:cNvSpPr>
            <a:spLocks noGrp="1"/>
          </p:cNvSpPr>
          <p:nvPr>
            <p:ph type="pic" sz="quarter" idx="13"/>
          </p:nvPr>
        </p:nvSpPr>
        <p:spPr>
          <a:xfrm>
            <a:off x="8838184" y="1397000"/>
            <a:ext cx="2438400" cy="1476165"/>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14" name="Content Placeholder 13"/>
          <p:cNvSpPr>
            <a:spLocks noGrp="1"/>
          </p:cNvSpPr>
          <p:nvPr>
            <p:ph sz="quarter" idx="18"/>
          </p:nvPr>
        </p:nvSpPr>
        <p:spPr>
          <a:xfrm>
            <a:off x="913384" y="4717007"/>
            <a:ext cx="2441448" cy="1326605"/>
          </a:xfrm>
        </p:spPr>
        <p:txBody>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3"/>
          <p:cNvSpPr>
            <a:spLocks noGrp="1"/>
          </p:cNvSpPr>
          <p:nvPr>
            <p:ph sz="quarter" idx="19"/>
          </p:nvPr>
        </p:nvSpPr>
        <p:spPr>
          <a:xfrm>
            <a:off x="3553968" y="4717007"/>
            <a:ext cx="2441448" cy="1326605"/>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13"/>
          <p:cNvSpPr>
            <a:spLocks noGrp="1"/>
          </p:cNvSpPr>
          <p:nvPr>
            <p:ph sz="quarter" idx="20"/>
          </p:nvPr>
        </p:nvSpPr>
        <p:spPr>
          <a:xfrm>
            <a:off x="6194552" y="4717007"/>
            <a:ext cx="2441448" cy="1326605"/>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3"/>
          <p:cNvSpPr>
            <a:spLocks noGrp="1"/>
          </p:cNvSpPr>
          <p:nvPr>
            <p:ph sz="quarter" idx="21"/>
          </p:nvPr>
        </p:nvSpPr>
        <p:spPr>
          <a:xfrm>
            <a:off x="8835136" y="4717007"/>
            <a:ext cx="2441448" cy="1326605"/>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Picture Placeholder 3"/>
          <p:cNvSpPr>
            <a:spLocks noGrp="1"/>
          </p:cNvSpPr>
          <p:nvPr>
            <p:ph type="pic" sz="quarter" idx="22"/>
          </p:nvPr>
        </p:nvSpPr>
        <p:spPr>
          <a:xfrm>
            <a:off x="913384" y="3057004"/>
            <a:ext cx="2438400" cy="1476165"/>
          </a:xfrm>
          <a:solidFill>
            <a:schemeClr val="bg1">
              <a:lumMod val="90000"/>
              <a:lumOff val="10000"/>
            </a:schemeClr>
          </a:solidFill>
        </p:spPr>
        <p:txBody>
          <a:bodyPr vert="horz" lIns="0" tIns="0" rIns="0" bIns="0" rtlCol="0" anchor="ctr">
            <a:normAutofit/>
          </a:bodyPr>
          <a:lstStyle>
            <a:lvl1pPr>
              <a:defRPr lang="en-US" sz="1400" dirty="0"/>
            </a:lvl1pPr>
          </a:lstStyle>
          <a:p>
            <a:pPr marL="0" lvl="0" indent="0" algn="ctr">
              <a:buNone/>
            </a:pPr>
            <a:endParaRPr lang="en-US" dirty="0"/>
          </a:p>
        </p:txBody>
      </p:sp>
      <p:sp>
        <p:nvSpPr>
          <p:cNvPr id="12" name="Picture Placeholder 3"/>
          <p:cNvSpPr>
            <a:spLocks noGrp="1"/>
          </p:cNvSpPr>
          <p:nvPr>
            <p:ph type="pic" sz="quarter" idx="23"/>
          </p:nvPr>
        </p:nvSpPr>
        <p:spPr>
          <a:xfrm>
            <a:off x="3554984" y="3057004"/>
            <a:ext cx="2438400" cy="1476165"/>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13" name="Picture Placeholder 3"/>
          <p:cNvSpPr>
            <a:spLocks noGrp="1"/>
          </p:cNvSpPr>
          <p:nvPr>
            <p:ph type="pic" sz="quarter" idx="24"/>
          </p:nvPr>
        </p:nvSpPr>
        <p:spPr>
          <a:xfrm>
            <a:off x="6196584" y="3057004"/>
            <a:ext cx="2438400" cy="1476165"/>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16" name="Picture Placeholder 3"/>
          <p:cNvSpPr>
            <a:spLocks noGrp="1"/>
          </p:cNvSpPr>
          <p:nvPr>
            <p:ph type="pic" sz="quarter" idx="25"/>
          </p:nvPr>
        </p:nvSpPr>
        <p:spPr>
          <a:xfrm>
            <a:off x="8838184" y="3057004"/>
            <a:ext cx="2438400" cy="1476165"/>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a:p>
        </p:txBody>
      </p:sp>
    </p:spTree>
    <p:extLst>
      <p:ext uri="{BB962C8B-B14F-4D97-AF65-F5344CB8AC3E}">
        <p14:creationId xmlns:p14="http://schemas.microsoft.com/office/powerpoint/2010/main" val="3006283694"/>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Eight Grid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3384" y="1397000"/>
            <a:ext cx="2438400" cy="1476165"/>
          </a:xfrm>
          <a:solidFill>
            <a:schemeClr val="bg1">
              <a:lumMod val="90000"/>
              <a:lumOff val="10000"/>
            </a:schemeClr>
          </a:solidFill>
        </p:spPr>
        <p:txBody>
          <a:bodyPr vert="horz" lIns="0" tIns="0" rIns="0" bIns="0" rtlCol="0" anchor="ctr">
            <a:normAutofit/>
          </a:bodyPr>
          <a:lstStyle>
            <a:lvl1pPr>
              <a:defRPr lang="en-US" sz="1400" dirty="0"/>
            </a:lvl1pPr>
          </a:lstStyle>
          <a:p>
            <a:pPr marL="0" lvl="0" indent="0" algn="ctr">
              <a:buNone/>
            </a:pPr>
            <a:endParaRPr lang="en-US" dirty="0"/>
          </a:p>
        </p:txBody>
      </p:sp>
      <p:sp>
        <p:nvSpPr>
          <p:cNvPr id="5" name="Picture Placeholder 3"/>
          <p:cNvSpPr>
            <a:spLocks noGrp="1"/>
          </p:cNvSpPr>
          <p:nvPr>
            <p:ph type="pic" sz="quarter" idx="11"/>
          </p:nvPr>
        </p:nvSpPr>
        <p:spPr>
          <a:xfrm>
            <a:off x="3554984" y="1397000"/>
            <a:ext cx="2438400" cy="1476165"/>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6" name="Picture Placeholder 3"/>
          <p:cNvSpPr>
            <a:spLocks noGrp="1"/>
          </p:cNvSpPr>
          <p:nvPr>
            <p:ph type="pic" sz="quarter" idx="12"/>
          </p:nvPr>
        </p:nvSpPr>
        <p:spPr>
          <a:xfrm>
            <a:off x="6196584" y="1397000"/>
            <a:ext cx="2438400" cy="1476165"/>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7" name="Picture Placeholder 3"/>
          <p:cNvSpPr>
            <a:spLocks noGrp="1"/>
          </p:cNvSpPr>
          <p:nvPr>
            <p:ph type="pic" sz="quarter" idx="13"/>
          </p:nvPr>
        </p:nvSpPr>
        <p:spPr>
          <a:xfrm>
            <a:off x="8838184" y="1397000"/>
            <a:ext cx="2438400" cy="1476165"/>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14" name="Content Placeholder 13"/>
          <p:cNvSpPr>
            <a:spLocks noGrp="1"/>
          </p:cNvSpPr>
          <p:nvPr>
            <p:ph sz="quarter" idx="18"/>
          </p:nvPr>
        </p:nvSpPr>
        <p:spPr>
          <a:xfrm>
            <a:off x="913384" y="4717007"/>
            <a:ext cx="2441448" cy="1326605"/>
          </a:xfrm>
        </p:spPr>
        <p:txBody>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3"/>
          <p:cNvSpPr>
            <a:spLocks noGrp="1"/>
          </p:cNvSpPr>
          <p:nvPr>
            <p:ph sz="quarter" idx="19"/>
          </p:nvPr>
        </p:nvSpPr>
        <p:spPr>
          <a:xfrm>
            <a:off x="3553968" y="4717007"/>
            <a:ext cx="2441448" cy="1326605"/>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13"/>
          <p:cNvSpPr>
            <a:spLocks noGrp="1"/>
          </p:cNvSpPr>
          <p:nvPr>
            <p:ph sz="quarter" idx="20"/>
          </p:nvPr>
        </p:nvSpPr>
        <p:spPr>
          <a:xfrm>
            <a:off x="6194552" y="4717007"/>
            <a:ext cx="2441448" cy="1326605"/>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3"/>
          <p:cNvSpPr>
            <a:spLocks noGrp="1"/>
          </p:cNvSpPr>
          <p:nvPr>
            <p:ph sz="quarter" idx="21"/>
          </p:nvPr>
        </p:nvSpPr>
        <p:spPr>
          <a:xfrm>
            <a:off x="8835136" y="4717007"/>
            <a:ext cx="2441448" cy="1326605"/>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Picture Placeholder 3"/>
          <p:cNvSpPr>
            <a:spLocks noGrp="1"/>
          </p:cNvSpPr>
          <p:nvPr>
            <p:ph type="pic" sz="quarter" idx="22"/>
          </p:nvPr>
        </p:nvSpPr>
        <p:spPr>
          <a:xfrm>
            <a:off x="913384" y="3057004"/>
            <a:ext cx="2438400" cy="1476165"/>
          </a:xfrm>
          <a:solidFill>
            <a:schemeClr val="bg1">
              <a:lumMod val="90000"/>
              <a:lumOff val="10000"/>
            </a:schemeClr>
          </a:solidFill>
        </p:spPr>
        <p:txBody>
          <a:bodyPr vert="horz" lIns="0" tIns="0" rIns="0" bIns="0" rtlCol="0" anchor="ctr">
            <a:normAutofit/>
          </a:bodyPr>
          <a:lstStyle>
            <a:lvl1pPr>
              <a:defRPr lang="en-US" sz="1400" dirty="0"/>
            </a:lvl1pPr>
          </a:lstStyle>
          <a:p>
            <a:pPr marL="0" lvl="0" indent="0" algn="ctr">
              <a:buNone/>
            </a:pPr>
            <a:endParaRPr lang="en-US" dirty="0"/>
          </a:p>
        </p:txBody>
      </p:sp>
      <p:sp>
        <p:nvSpPr>
          <p:cNvPr id="12" name="Picture Placeholder 3"/>
          <p:cNvSpPr>
            <a:spLocks noGrp="1"/>
          </p:cNvSpPr>
          <p:nvPr>
            <p:ph type="pic" sz="quarter" idx="23"/>
          </p:nvPr>
        </p:nvSpPr>
        <p:spPr>
          <a:xfrm>
            <a:off x="3554984" y="3057004"/>
            <a:ext cx="2438400" cy="1476165"/>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13" name="Picture Placeholder 3"/>
          <p:cNvSpPr>
            <a:spLocks noGrp="1"/>
          </p:cNvSpPr>
          <p:nvPr>
            <p:ph type="pic" sz="quarter" idx="24"/>
          </p:nvPr>
        </p:nvSpPr>
        <p:spPr>
          <a:xfrm>
            <a:off x="6196584" y="3057004"/>
            <a:ext cx="2438400" cy="1476165"/>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16" name="Picture Placeholder 3"/>
          <p:cNvSpPr>
            <a:spLocks noGrp="1"/>
          </p:cNvSpPr>
          <p:nvPr>
            <p:ph type="pic" sz="quarter" idx="25"/>
          </p:nvPr>
        </p:nvSpPr>
        <p:spPr>
          <a:xfrm>
            <a:off x="8838184" y="3057004"/>
            <a:ext cx="2438400" cy="1476165"/>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17" name="Text Placeholder 4"/>
          <p:cNvSpPr>
            <a:spLocks noGrp="1"/>
          </p:cNvSpPr>
          <p:nvPr>
            <p:ph type="body" sz="quarter" idx="26"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1678755849"/>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Six Gri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7000"/>
            <a:ext cx="3328416" cy="1472184"/>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5" name="Picture Placeholder 3"/>
          <p:cNvSpPr>
            <a:spLocks noGrp="1"/>
          </p:cNvSpPr>
          <p:nvPr>
            <p:ph type="pic" sz="quarter" idx="11"/>
          </p:nvPr>
        </p:nvSpPr>
        <p:spPr>
          <a:xfrm>
            <a:off x="4431792" y="1397000"/>
            <a:ext cx="3328416" cy="1472184"/>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6" name="Picture Placeholder 3"/>
          <p:cNvSpPr>
            <a:spLocks noGrp="1"/>
          </p:cNvSpPr>
          <p:nvPr>
            <p:ph type="pic" sz="quarter" idx="12"/>
          </p:nvPr>
        </p:nvSpPr>
        <p:spPr>
          <a:xfrm>
            <a:off x="7949184" y="1397000"/>
            <a:ext cx="3328416" cy="1472184"/>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11" name="Content Placeholder 13"/>
          <p:cNvSpPr>
            <a:spLocks noGrp="1"/>
          </p:cNvSpPr>
          <p:nvPr>
            <p:ph sz="quarter" idx="18"/>
          </p:nvPr>
        </p:nvSpPr>
        <p:spPr>
          <a:xfrm>
            <a:off x="914400" y="4720990"/>
            <a:ext cx="3328416" cy="1370248"/>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3"/>
          <p:cNvSpPr>
            <a:spLocks noGrp="1"/>
          </p:cNvSpPr>
          <p:nvPr>
            <p:ph sz="quarter" idx="19"/>
          </p:nvPr>
        </p:nvSpPr>
        <p:spPr>
          <a:xfrm>
            <a:off x="4431792" y="4720990"/>
            <a:ext cx="3328416" cy="1370248"/>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13"/>
          <p:cNvSpPr>
            <a:spLocks noGrp="1"/>
          </p:cNvSpPr>
          <p:nvPr>
            <p:ph sz="quarter" idx="20"/>
          </p:nvPr>
        </p:nvSpPr>
        <p:spPr>
          <a:xfrm>
            <a:off x="7949184" y="4720990"/>
            <a:ext cx="3328416" cy="1370248"/>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Picture Placeholder 3"/>
          <p:cNvSpPr>
            <a:spLocks noGrp="1"/>
          </p:cNvSpPr>
          <p:nvPr>
            <p:ph type="pic" sz="quarter" idx="23"/>
          </p:nvPr>
        </p:nvSpPr>
        <p:spPr>
          <a:xfrm>
            <a:off x="914400" y="3060985"/>
            <a:ext cx="3328416" cy="1472184"/>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15" name="Picture Placeholder 3"/>
          <p:cNvSpPr>
            <a:spLocks noGrp="1"/>
          </p:cNvSpPr>
          <p:nvPr>
            <p:ph type="pic" sz="quarter" idx="24"/>
          </p:nvPr>
        </p:nvSpPr>
        <p:spPr>
          <a:xfrm>
            <a:off x="4431792" y="3060985"/>
            <a:ext cx="3328416" cy="1472184"/>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16" name="Picture Placeholder 3"/>
          <p:cNvSpPr>
            <a:spLocks noGrp="1"/>
          </p:cNvSpPr>
          <p:nvPr>
            <p:ph type="pic" sz="quarter" idx="25"/>
          </p:nvPr>
        </p:nvSpPr>
        <p:spPr>
          <a:xfrm>
            <a:off x="7949184" y="3060985"/>
            <a:ext cx="3328416" cy="1472184"/>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a:p>
        </p:txBody>
      </p:sp>
    </p:spTree>
    <p:extLst>
      <p:ext uri="{BB962C8B-B14F-4D97-AF65-F5344CB8AC3E}">
        <p14:creationId xmlns:p14="http://schemas.microsoft.com/office/powerpoint/2010/main" val="2644532039"/>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Six Grid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7000"/>
            <a:ext cx="3328416" cy="1472184"/>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5" name="Picture Placeholder 3"/>
          <p:cNvSpPr>
            <a:spLocks noGrp="1"/>
          </p:cNvSpPr>
          <p:nvPr>
            <p:ph type="pic" sz="quarter" idx="11"/>
          </p:nvPr>
        </p:nvSpPr>
        <p:spPr>
          <a:xfrm>
            <a:off x="4431792" y="1397000"/>
            <a:ext cx="3328416" cy="1472184"/>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6" name="Picture Placeholder 3"/>
          <p:cNvSpPr>
            <a:spLocks noGrp="1"/>
          </p:cNvSpPr>
          <p:nvPr>
            <p:ph type="pic" sz="quarter" idx="12"/>
          </p:nvPr>
        </p:nvSpPr>
        <p:spPr>
          <a:xfrm>
            <a:off x="7949184" y="1397000"/>
            <a:ext cx="3328416" cy="1472184"/>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11" name="Content Placeholder 13"/>
          <p:cNvSpPr>
            <a:spLocks noGrp="1"/>
          </p:cNvSpPr>
          <p:nvPr>
            <p:ph sz="quarter" idx="18"/>
          </p:nvPr>
        </p:nvSpPr>
        <p:spPr>
          <a:xfrm>
            <a:off x="914400" y="4720990"/>
            <a:ext cx="3328416" cy="1370248"/>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3"/>
          <p:cNvSpPr>
            <a:spLocks noGrp="1"/>
          </p:cNvSpPr>
          <p:nvPr>
            <p:ph sz="quarter" idx="19"/>
          </p:nvPr>
        </p:nvSpPr>
        <p:spPr>
          <a:xfrm>
            <a:off x="4431792" y="4720990"/>
            <a:ext cx="3328416" cy="1370248"/>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13"/>
          <p:cNvSpPr>
            <a:spLocks noGrp="1"/>
          </p:cNvSpPr>
          <p:nvPr>
            <p:ph sz="quarter" idx="20"/>
          </p:nvPr>
        </p:nvSpPr>
        <p:spPr>
          <a:xfrm>
            <a:off x="7949184" y="4720990"/>
            <a:ext cx="3328416" cy="1370248"/>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Picture Placeholder 3"/>
          <p:cNvSpPr>
            <a:spLocks noGrp="1"/>
          </p:cNvSpPr>
          <p:nvPr>
            <p:ph type="pic" sz="quarter" idx="23"/>
          </p:nvPr>
        </p:nvSpPr>
        <p:spPr>
          <a:xfrm>
            <a:off x="914400" y="3060985"/>
            <a:ext cx="3328416" cy="1472184"/>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15" name="Picture Placeholder 3"/>
          <p:cNvSpPr>
            <a:spLocks noGrp="1"/>
          </p:cNvSpPr>
          <p:nvPr>
            <p:ph type="pic" sz="quarter" idx="24"/>
          </p:nvPr>
        </p:nvSpPr>
        <p:spPr>
          <a:xfrm>
            <a:off x="4431792" y="3060985"/>
            <a:ext cx="3328416" cy="1472184"/>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16" name="Picture Placeholder 3"/>
          <p:cNvSpPr>
            <a:spLocks noGrp="1"/>
          </p:cNvSpPr>
          <p:nvPr>
            <p:ph type="pic" sz="quarter" idx="25"/>
          </p:nvPr>
        </p:nvSpPr>
        <p:spPr>
          <a:xfrm>
            <a:off x="7949184" y="3060985"/>
            <a:ext cx="3328416" cy="1472184"/>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17" name="Text Placeholder 4"/>
          <p:cNvSpPr>
            <a:spLocks noGrp="1"/>
          </p:cNvSpPr>
          <p:nvPr>
            <p:ph type="body" sz="quarter" idx="26"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286146233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85_Title Only">
    <p:spTree>
      <p:nvGrpSpPr>
        <p:cNvPr id="1" name=""/>
        <p:cNvGrpSpPr/>
        <p:nvPr/>
      </p:nvGrpSpPr>
      <p:grpSpPr>
        <a:xfrm>
          <a:off x="0" y="0"/>
          <a:ext cx="0" cy="0"/>
          <a:chOff x="0" y="0"/>
          <a:chExt cx="0" cy="0"/>
        </a:xfrm>
      </p:grpSpPr>
      <p:sp>
        <p:nvSpPr>
          <p:cNvPr id="3" name="Picture Placeholder 2"/>
          <p:cNvSpPr>
            <a:spLocks noGrp="1"/>
          </p:cNvSpPr>
          <p:nvPr>
            <p:ph type="pic" sz="quarter" idx="13"/>
          </p:nvPr>
        </p:nvSpPr>
        <p:spPr>
          <a:xfrm>
            <a:off x="11101608" y="5754580"/>
            <a:ext cx="723292" cy="723292"/>
          </a:xfrm>
          <a:prstGeom prst="ellipse">
            <a:avLst/>
          </a:prstGeom>
        </p:spPr>
        <p:txBody>
          <a:bodyPr>
            <a:normAutofit/>
          </a:bodyPr>
          <a:lstStyle>
            <a:lvl1pPr marL="0" indent="0">
              <a:buNone/>
              <a:defRPr sz="1100"/>
            </a:lvl1pPr>
          </a:lstStyle>
          <a:p>
            <a:endParaRPr lang="en-US" dirty="0"/>
          </a:p>
        </p:txBody>
      </p:sp>
    </p:spTree>
    <p:extLst>
      <p:ext uri="{BB962C8B-B14F-4D97-AF65-F5344CB8AC3E}">
        <p14:creationId xmlns:p14="http://schemas.microsoft.com/office/powerpoint/2010/main" val="208097946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nodePh="1">
                                  <p:stCondLst>
                                    <p:cond delay="0"/>
                                  </p:stCondLst>
                                  <p:endCondLst>
                                    <p:cond evt="begin" delay="0">
                                      <p:tn val="5"/>
                                    </p:cond>
                                  </p:end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Four Gri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5925" y="1397000"/>
            <a:ext cx="5085589" cy="1472184"/>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5" name="Picture Placeholder 3"/>
          <p:cNvSpPr>
            <a:spLocks noGrp="1"/>
          </p:cNvSpPr>
          <p:nvPr>
            <p:ph type="pic" sz="quarter" idx="11"/>
          </p:nvPr>
        </p:nvSpPr>
        <p:spPr>
          <a:xfrm>
            <a:off x="6193536" y="1397000"/>
            <a:ext cx="5085589" cy="1472184"/>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7" name="Content Placeholder 13"/>
          <p:cNvSpPr>
            <a:spLocks noGrp="1"/>
          </p:cNvSpPr>
          <p:nvPr>
            <p:ph sz="quarter" idx="18"/>
          </p:nvPr>
        </p:nvSpPr>
        <p:spPr>
          <a:xfrm>
            <a:off x="914400" y="4704405"/>
            <a:ext cx="5084064" cy="1339207"/>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13"/>
          <p:cNvSpPr>
            <a:spLocks noGrp="1"/>
          </p:cNvSpPr>
          <p:nvPr>
            <p:ph sz="quarter" idx="19"/>
          </p:nvPr>
        </p:nvSpPr>
        <p:spPr>
          <a:xfrm>
            <a:off x="6193536" y="4704405"/>
            <a:ext cx="5084064" cy="1339207"/>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Picture Placeholder 3"/>
          <p:cNvSpPr>
            <a:spLocks noGrp="1"/>
          </p:cNvSpPr>
          <p:nvPr>
            <p:ph type="pic" sz="quarter" idx="24"/>
          </p:nvPr>
        </p:nvSpPr>
        <p:spPr>
          <a:xfrm>
            <a:off x="915925" y="3060985"/>
            <a:ext cx="5085589" cy="1472184"/>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11" name="Picture Placeholder 3"/>
          <p:cNvSpPr>
            <a:spLocks noGrp="1"/>
          </p:cNvSpPr>
          <p:nvPr>
            <p:ph type="pic" sz="quarter" idx="25"/>
          </p:nvPr>
        </p:nvSpPr>
        <p:spPr>
          <a:xfrm>
            <a:off x="6193536" y="3060985"/>
            <a:ext cx="5085589" cy="1472184"/>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a:p>
        </p:txBody>
      </p:sp>
    </p:spTree>
    <p:extLst>
      <p:ext uri="{BB962C8B-B14F-4D97-AF65-F5344CB8AC3E}">
        <p14:creationId xmlns:p14="http://schemas.microsoft.com/office/powerpoint/2010/main" val="3767342883"/>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Four Grid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5925" y="1397000"/>
            <a:ext cx="5085589" cy="1472184"/>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5" name="Picture Placeholder 3"/>
          <p:cNvSpPr>
            <a:spLocks noGrp="1"/>
          </p:cNvSpPr>
          <p:nvPr>
            <p:ph type="pic" sz="quarter" idx="11"/>
          </p:nvPr>
        </p:nvSpPr>
        <p:spPr>
          <a:xfrm>
            <a:off x="6193536" y="1397000"/>
            <a:ext cx="5085589" cy="1472184"/>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7" name="Content Placeholder 13"/>
          <p:cNvSpPr>
            <a:spLocks noGrp="1"/>
          </p:cNvSpPr>
          <p:nvPr>
            <p:ph sz="quarter" idx="18"/>
          </p:nvPr>
        </p:nvSpPr>
        <p:spPr>
          <a:xfrm>
            <a:off x="914400" y="4704405"/>
            <a:ext cx="5084064" cy="1339207"/>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13"/>
          <p:cNvSpPr>
            <a:spLocks noGrp="1"/>
          </p:cNvSpPr>
          <p:nvPr>
            <p:ph sz="quarter" idx="19"/>
          </p:nvPr>
        </p:nvSpPr>
        <p:spPr>
          <a:xfrm>
            <a:off x="6193536" y="4704405"/>
            <a:ext cx="5084064" cy="1339207"/>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Picture Placeholder 3"/>
          <p:cNvSpPr>
            <a:spLocks noGrp="1"/>
          </p:cNvSpPr>
          <p:nvPr>
            <p:ph type="pic" sz="quarter" idx="24"/>
          </p:nvPr>
        </p:nvSpPr>
        <p:spPr>
          <a:xfrm>
            <a:off x="915925" y="3060985"/>
            <a:ext cx="5085589" cy="1472184"/>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11" name="Picture Placeholder 3"/>
          <p:cNvSpPr>
            <a:spLocks noGrp="1"/>
          </p:cNvSpPr>
          <p:nvPr>
            <p:ph type="pic" sz="quarter" idx="25"/>
          </p:nvPr>
        </p:nvSpPr>
        <p:spPr>
          <a:xfrm>
            <a:off x="6193536" y="3060985"/>
            <a:ext cx="5085589" cy="1472184"/>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12" name="Text Placeholder 4"/>
          <p:cNvSpPr>
            <a:spLocks noGrp="1"/>
          </p:cNvSpPr>
          <p:nvPr>
            <p:ph type="body" sz="quarter" idx="26"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3677540723"/>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Four Bar">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6999"/>
            <a:ext cx="2438400" cy="4266109"/>
          </a:xfrm>
          <a:solidFill>
            <a:schemeClr val="bg1">
              <a:lumMod val="90000"/>
              <a:lumOff val="10000"/>
            </a:schemeClr>
          </a:solidFill>
        </p:spPr>
        <p:txBody>
          <a:bodyPr vert="horz" lIns="0" tIns="0" rIns="0" bIns="0" rtlCol="0" anchor="ctr">
            <a:normAutofit/>
          </a:bodyPr>
          <a:lstStyle>
            <a:lvl1pPr>
              <a:defRPr lang="en-US" sz="1400" dirty="0"/>
            </a:lvl1pPr>
          </a:lstStyle>
          <a:p>
            <a:pPr marL="0" lvl="0" indent="0" algn="ctr">
              <a:buNone/>
            </a:pPr>
            <a:endParaRPr lang="en-US" dirty="0"/>
          </a:p>
        </p:txBody>
      </p:sp>
      <p:sp>
        <p:nvSpPr>
          <p:cNvPr id="5" name="Picture Placeholder 3"/>
          <p:cNvSpPr>
            <a:spLocks noGrp="1"/>
          </p:cNvSpPr>
          <p:nvPr>
            <p:ph type="pic" sz="quarter" idx="11"/>
          </p:nvPr>
        </p:nvSpPr>
        <p:spPr>
          <a:xfrm>
            <a:off x="3556000" y="1396999"/>
            <a:ext cx="2438400" cy="4266109"/>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6" name="Picture Placeholder 3"/>
          <p:cNvSpPr>
            <a:spLocks noGrp="1"/>
          </p:cNvSpPr>
          <p:nvPr>
            <p:ph type="pic" sz="quarter" idx="12"/>
          </p:nvPr>
        </p:nvSpPr>
        <p:spPr>
          <a:xfrm>
            <a:off x="6197600" y="1396999"/>
            <a:ext cx="2438400" cy="4266109"/>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7" name="Picture Placeholder 3"/>
          <p:cNvSpPr>
            <a:spLocks noGrp="1"/>
          </p:cNvSpPr>
          <p:nvPr>
            <p:ph type="pic" sz="quarter" idx="13"/>
          </p:nvPr>
        </p:nvSpPr>
        <p:spPr>
          <a:xfrm>
            <a:off x="8839200" y="1396999"/>
            <a:ext cx="2438400" cy="4266109"/>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8" name="Text Placeholder 7"/>
          <p:cNvSpPr>
            <a:spLocks noGrp="1"/>
          </p:cNvSpPr>
          <p:nvPr>
            <p:ph type="body" sz="quarter" idx="19"/>
          </p:nvPr>
        </p:nvSpPr>
        <p:spPr>
          <a:xfrm>
            <a:off x="914400" y="4604358"/>
            <a:ext cx="2441448" cy="1058751"/>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3" name="Text Placeholder 7"/>
          <p:cNvSpPr>
            <a:spLocks noGrp="1"/>
          </p:cNvSpPr>
          <p:nvPr>
            <p:ph type="body" sz="quarter" idx="20"/>
          </p:nvPr>
        </p:nvSpPr>
        <p:spPr>
          <a:xfrm>
            <a:off x="3554984" y="4604358"/>
            <a:ext cx="2441448" cy="1058751"/>
          </a:xfrm>
          <a:solidFill>
            <a:schemeClr val="accent3">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6" name="Text Placeholder 7"/>
          <p:cNvSpPr>
            <a:spLocks noGrp="1"/>
          </p:cNvSpPr>
          <p:nvPr>
            <p:ph type="body" sz="quarter" idx="21"/>
          </p:nvPr>
        </p:nvSpPr>
        <p:spPr>
          <a:xfrm>
            <a:off x="6195568" y="4604358"/>
            <a:ext cx="2441448" cy="1058751"/>
          </a:xfrm>
          <a:solidFill>
            <a:schemeClr val="accent5">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7" name="Text Placeholder 7"/>
          <p:cNvSpPr>
            <a:spLocks noGrp="1"/>
          </p:cNvSpPr>
          <p:nvPr>
            <p:ph type="body" sz="quarter" idx="22"/>
          </p:nvPr>
        </p:nvSpPr>
        <p:spPr>
          <a:xfrm>
            <a:off x="8836152" y="4604358"/>
            <a:ext cx="2441448" cy="1058751"/>
          </a:xfrm>
          <a:solidFill>
            <a:schemeClr val="bg2">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1099639122"/>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Four Bar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6999"/>
            <a:ext cx="2438400" cy="4266109"/>
          </a:xfrm>
          <a:solidFill>
            <a:schemeClr val="bg1">
              <a:lumMod val="90000"/>
              <a:lumOff val="10000"/>
            </a:schemeClr>
          </a:solidFill>
        </p:spPr>
        <p:txBody>
          <a:bodyPr vert="horz" lIns="0" tIns="0" rIns="0" bIns="0" rtlCol="0" anchor="ctr">
            <a:normAutofit/>
          </a:bodyPr>
          <a:lstStyle>
            <a:lvl1pPr>
              <a:defRPr lang="en-US" sz="1400" dirty="0"/>
            </a:lvl1pPr>
          </a:lstStyle>
          <a:p>
            <a:pPr marL="0" lvl="0" indent="0" algn="ctr">
              <a:buNone/>
            </a:pPr>
            <a:endParaRPr lang="en-US" dirty="0"/>
          </a:p>
        </p:txBody>
      </p:sp>
      <p:sp>
        <p:nvSpPr>
          <p:cNvPr id="5" name="Picture Placeholder 3"/>
          <p:cNvSpPr>
            <a:spLocks noGrp="1"/>
          </p:cNvSpPr>
          <p:nvPr>
            <p:ph type="pic" sz="quarter" idx="11"/>
          </p:nvPr>
        </p:nvSpPr>
        <p:spPr>
          <a:xfrm>
            <a:off x="3556000" y="1396999"/>
            <a:ext cx="2438400" cy="4266109"/>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6" name="Picture Placeholder 3"/>
          <p:cNvSpPr>
            <a:spLocks noGrp="1"/>
          </p:cNvSpPr>
          <p:nvPr>
            <p:ph type="pic" sz="quarter" idx="12"/>
          </p:nvPr>
        </p:nvSpPr>
        <p:spPr>
          <a:xfrm>
            <a:off x="6197600" y="1396999"/>
            <a:ext cx="2438400" cy="4266109"/>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7" name="Picture Placeholder 3"/>
          <p:cNvSpPr>
            <a:spLocks noGrp="1"/>
          </p:cNvSpPr>
          <p:nvPr>
            <p:ph type="pic" sz="quarter" idx="13"/>
          </p:nvPr>
        </p:nvSpPr>
        <p:spPr>
          <a:xfrm>
            <a:off x="8839200" y="1396999"/>
            <a:ext cx="2438400" cy="4266109"/>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8" name="Text Placeholder 7"/>
          <p:cNvSpPr>
            <a:spLocks noGrp="1"/>
          </p:cNvSpPr>
          <p:nvPr>
            <p:ph type="body" sz="quarter" idx="19"/>
          </p:nvPr>
        </p:nvSpPr>
        <p:spPr>
          <a:xfrm>
            <a:off x="914400" y="4604358"/>
            <a:ext cx="2441448" cy="1058751"/>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3" name="Text Placeholder 7"/>
          <p:cNvSpPr>
            <a:spLocks noGrp="1"/>
          </p:cNvSpPr>
          <p:nvPr>
            <p:ph type="body" sz="quarter" idx="20"/>
          </p:nvPr>
        </p:nvSpPr>
        <p:spPr>
          <a:xfrm>
            <a:off x="3554984" y="4604358"/>
            <a:ext cx="2441448" cy="1058751"/>
          </a:xfrm>
          <a:solidFill>
            <a:schemeClr val="accent3">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6" name="Text Placeholder 7"/>
          <p:cNvSpPr>
            <a:spLocks noGrp="1"/>
          </p:cNvSpPr>
          <p:nvPr>
            <p:ph type="body" sz="quarter" idx="21"/>
          </p:nvPr>
        </p:nvSpPr>
        <p:spPr>
          <a:xfrm>
            <a:off x="6195568" y="4604358"/>
            <a:ext cx="2441448" cy="1058751"/>
          </a:xfrm>
          <a:solidFill>
            <a:schemeClr val="accent5">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7" name="Text Placeholder 7"/>
          <p:cNvSpPr>
            <a:spLocks noGrp="1"/>
          </p:cNvSpPr>
          <p:nvPr>
            <p:ph type="body" sz="quarter" idx="22"/>
          </p:nvPr>
        </p:nvSpPr>
        <p:spPr>
          <a:xfrm>
            <a:off x="8836152" y="4604358"/>
            <a:ext cx="2441448" cy="1058751"/>
          </a:xfrm>
          <a:solidFill>
            <a:schemeClr val="bg2">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1" name="Text Placeholder 4"/>
          <p:cNvSpPr>
            <a:spLocks noGrp="1"/>
          </p:cNvSpPr>
          <p:nvPr>
            <p:ph type="body" sz="quarter" idx="18"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3952864544"/>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Three Bar">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6999"/>
            <a:ext cx="3328416" cy="4266109"/>
          </a:xfrm>
          <a:solidFill>
            <a:schemeClr val="bg1">
              <a:lumMod val="90000"/>
              <a:lumOff val="10000"/>
            </a:schemeClr>
          </a:solidFill>
        </p:spPr>
        <p:txBody>
          <a:bodyPr vert="horz" lIns="0" tIns="0" rIns="0" bIns="0" rtlCol="0" anchor="ctr">
            <a:normAutofit/>
          </a:bodyPr>
          <a:lstStyle>
            <a:lvl1pPr>
              <a:defRPr lang="en-US" sz="1400" dirty="0"/>
            </a:lvl1pPr>
          </a:lstStyle>
          <a:p>
            <a:pPr marL="0" lvl="0" indent="0" algn="ctr">
              <a:buNone/>
            </a:pPr>
            <a:endParaRPr lang="en-US" dirty="0"/>
          </a:p>
        </p:txBody>
      </p:sp>
      <p:sp>
        <p:nvSpPr>
          <p:cNvPr id="5" name="Picture Placeholder 3"/>
          <p:cNvSpPr>
            <a:spLocks noGrp="1"/>
          </p:cNvSpPr>
          <p:nvPr>
            <p:ph type="pic" sz="quarter" idx="11"/>
          </p:nvPr>
        </p:nvSpPr>
        <p:spPr>
          <a:xfrm>
            <a:off x="4431792" y="1396999"/>
            <a:ext cx="3328416" cy="4266109"/>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6" name="Picture Placeholder 3"/>
          <p:cNvSpPr>
            <a:spLocks noGrp="1"/>
          </p:cNvSpPr>
          <p:nvPr>
            <p:ph type="pic" sz="quarter" idx="12"/>
          </p:nvPr>
        </p:nvSpPr>
        <p:spPr>
          <a:xfrm>
            <a:off x="7949184" y="1396999"/>
            <a:ext cx="3328416" cy="4266109"/>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9" name="Text Placeholder 7"/>
          <p:cNvSpPr>
            <a:spLocks noGrp="1"/>
          </p:cNvSpPr>
          <p:nvPr>
            <p:ph type="body" sz="quarter" idx="21"/>
          </p:nvPr>
        </p:nvSpPr>
        <p:spPr>
          <a:xfrm>
            <a:off x="914400" y="4604358"/>
            <a:ext cx="3328416" cy="1058751"/>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0" name="Text Placeholder 7"/>
          <p:cNvSpPr>
            <a:spLocks noGrp="1"/>
          </p:cNvSpPr>
          <p:nvPr>
            <p:ph type="body" sz="quarter" idx="22"/>
          </p:nvPr>
        </p:nvSpPr>
        <p:spPr>
          <a:xfrm>
            <a:off x="4431792" y="4604358"/>
            <a:ext cx="3328416" cy="1058751"/>
          </a:xfrm>
          <a:solidFill>
            <a:schemeClr val="accent4">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4" name="Text Placeholder 7"/>
          <p:cNvSpPr>
            <a:spLocks noGrp="1"/>
          </p:cNvSpPr>
          <p:nvPr>
            <p:ph type="body" sz="quarter" idx="23"/>
          </p:nvPr>
        </p:nvSpPr>
        <p:spPr>
          <a:xfrm>
            <a:off x="7949184" y="4604358"/>
            <a:ext cx="3328416" cy="1058751"/>
          </a:xfrm>
          <a:solidFill>
            <a:schemeClr val="bg2">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2973167848"/>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Three Bar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6999"/>
            <a:ext cx="3328416" cy="4266109"/>
          </a:xfrm>
          <a:solidFill>
            <a:schemeClr val="bg1">
              <a:lumMod val="90000"/>
              <a:lumOff val="10000"/>
            </a:schemeClr>
          </a:solidFill>
        </p:spPr>
        <p:txBody>
          <a:bodyPr vert="horz" lIns="0" tIns="0" rIns="0" bIns="0" rtlCol="0" anchor="ctr">
            <a:normAutofit/>
          </a:bodyPr>
          <a:lstStyle>
            <a:lvl1pPr>
              <a:defRPr lang="en-US" sz="1400" dirty="0"/>
            </a:lvl1pPr>
          </a:lstStyle>
          <a:p>
            <a:pPr marL="0" lvl="0" indent="0" algn="ctr">
              <a:buNone/>
            </a:pPr>
            <a:endParaRPr lang="en-US" dirty="0"/>
          </a:p>
        </p:txBody>
      </p:sp>
      <p:sp>
        <p:nvSpPr>
          <p:cNvPr id="5" name="Picture Placeholder 3"/>
          <p:cNvSpPr>
            <a:spLocks noGrp="1"/>
          </p:cNvSpPr>
          <p:nvPr>
            <p:ph type="pic" sz="quarter" idx="11"/>
          </p:nvPr>
        </p:nvSpPr>
        <p:spPr>
          <a:xfrm>
            <a:off x="4431792" y="1396999"/>
            <a:ext cx="3328416" cy="4266109"/>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6" name="Picture Placeholder 3"/>
          <p:cNvSpPr>
            <a:spLocks noGrp="1"/>
          </p:cNvSpPr>
          <p:nvPr>
            <p:ph type="pic" sz="quarter" idx="12"/>
          </p:nvPr>
        </p:nvSpPr>
        <p:spPr>
          <a:xfrm>
            <a:off x="7949184" y="1396999"/>
            <a:ext cx="3328416" cy="4266109"/>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9" name="Text Placeholder 7"/>
          <p:cNvSpPr>
            <a:spLocks noGrp="1"/>
          </p:cNvSpPr>
          <p:nvPr>
            <p:ph type="body" sz="quarter" idx="21"/>
          </p:nvPr>
        </p:nvSpPr>
        <p:spPr>
          <a:xfrm>
            <a:off x="914400" y="4604358"/>
            <a:ext cx="3328416" cy="1058751"/>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0" name="Text Placeholder 7"/>
          <p:cNvSpPr>
            <a:spLocks noGrp="1"/>
          </p:cNvSpPr>
          <p:nvPr>
            <p:ph type="body" sz="quarter" idx="22"/>
          </p:nvPr>
        </p:nvSpPr>
        <p:spPr>
          <a:xfrm>
            <a:off x="4431792" y="4604358"/>
            <a:ext cx="3328416" cy="1058751"/>
          </a:xfrm>
          <a:solidFill>
            <a:schemeClr val="accent4">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4" name="Text Placeholder 7"/>
          <p:cNvSpPr>
            <a:spLocks noGrp="1"/>
          </p:cNvSpPr>
          <p:nvPr>
            <p:ph type="body" sz="quarter" idx="23"/>
          </p:nvPr>
        </p:nvSpPr>
        <p:spPr>
          <a:xfrm>
            <a:off x="7949184" y="4604358"/>
            <a:ext cx="3328416" cy="1058751"/>
          </a:xfrm>
          <a:solidFill>
            <a:schemeClr val="bg2">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1" name="Text Placeholder 4"/>
          <p:cNvSpPr>
            <a:spLocks noGrp="1"/>
          </p:cNvSpPr>
          <p:nvPr>
            <p:ph type="body" sz="quarter" idx="18"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1690970794"/>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2 Bar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6999"/>
            <a:ext cx="5085589" cy="4266109"/>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5" name="Picture Placeholder 3"/>
          <p:cNvSpPr>
            <a:spLocks noGrp="1"/>
          </p:cNvSpPr>
          <p:nvPr>
            <p:ph type="pic" sz="quarter" idx="11"/>
          </p:nvPr>
        </p:nvSpPr>
        <p:spPr>
          <a:xfrm>
            <a:off x="6192011" y="1396999"/>
            <a:ext cx="5085589" cy="4266109"/>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8" name="Text Placeholder 7"/>
          <p:cNvSpPr>
            <a:spLocks noGrp="1"/>
          </p:cNvSpPr>
          <p:nvPr>
            <p:ph type="body" sz="quarter" idx="21"/>
          </p:nvPr>
        </p:nvSpPr>
        <p:spPr>
          <a:xfrm>
            <a:off x="914400" y="4912134"/>
            <a:ext cx="5084064" cy="750975"/>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9" name="Text Placeholder 7"/>
          <p:cNvSpPr>
            <a:spLocks noGrp="1"/>
          </p:cNvSpPr>
          <p:nvPr>
            <p:ph type="body" sz="quarter" idx="22"/>
          </p:nvPr>
        </p:nvSpPr>
        <p:spPr>
          <a:xfrm>
            <a:off x="6193536" y="4912134"/>
            <a:ext cx="5084064" cy="750975"/>
          </a:xfrm>
          <a:solidFill>
            <a:schemeClr val="accent4">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7" name="Text Placeholder 4"/>
          <p:cNvSpPr>
            <a:spLocks noGrp="1"/>
          </p:cNvSpPr>
          <p:nvPr>
            <p:ph type="body" sz="quarter" idx="18"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3160582078"/>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Two Bar">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6999"/>
            <a:ext cx="5085589" cy="4266109"/>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5" name="Picture Placeholder 3"/>
          <p:cNvSpPr>
            <a:spLocks noGrp="1"/>
          </p:cNvSpPr>
          <p:nvPr>
            <p:ph type="pic" sz="quarter" idx="11"/>
          </p:nvPr>
        </p:nvSpPr>
        <p:spPr>
          <a:xfrm>
            <a:off x="6192011" y="1396999"/>
            <a:ext cx="5085589" cy="4266109"/>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8" name="Text Placeholder 7"/>
          <p:cNvSpPr>
            <a:spLocks noGrp="1"/>
          </p:cNvSpPr>
          <p:nvPr>
            <p:ph type="body" sz="quarter" idx="21"/>
          </p:nvPr>
        </p:nvSpPr>
        <p:spPr>
          <a:xfrm>
            <a:off x="914400" y="4912134"/>
            <a:ext cx="5084064" cy="750975"/>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9" name="Text Placeholder 7"/>
          <p:cNvSpPr>
            <a:spLocks noGrp="1"/>
          </p:cNvSpPr>
          <p:nvPr>
            <p:ph type="body" sz="quarter" idx="22"/>
          </p:nvPr>
        </p:nvSpPr>
        <p:spPr>
          <a:xfrm>
            <a:off x="6193536" y="4912134"/>
            <a:ext cx="5084064" cy="750975"/>
          </a:xfrm>
          <a:solidFill>
            <a:schemeClr val="accent4">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4039259118"/>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4 Ba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7000"/>
            <a:ext cx="2438400" cy="2644068"/>
          </a:xfrm>
          <a:solidFill>
            <a:schemeClr val="bg1">
              <a:lumMod val="90000"/>
              <a:lumOff val="10000"/>
            </a:schemeClr>
          </a:solidFill>
        </p:spPr>
        <p:txBody>
          <a:bodyPr vert="horz" lIns="0" tIns="0" rIns="0" bIns="0" rtlCol="0" anchor="ctr">
            <a:normAutofit/>
          </a:bodyPr>
          <a:lstStyle>
            <a:lvl1pPr>
              <a:defRPr lang="en-US" sz="1400" dirty="0"/>
            </a:lvl1pPr>
          </a:lstStyle>
          <a:p>
            <a:pPr marL="0" lvl="0" indent="0" algn="ctr">
              <a:buNone/>
            </a:pPr>
            <a:endParaRPr lang="en-US" dirty="0"/>
          </a:p>
        </p:txBody>
      </p:sp>
      <p:sp>
        <p:nvSpPr>
          <p:cNvPr id="5" name="Picture Placeholder 3"/>
          <p:cNvSpPr>
            <a:spLocks noGrp="1"/>
          </p:cNvSpPr>
          <p:nvPr>
            <p:ph type="pic" sz="quarter" idx="11"/>
          </p:nvPr>
        </p:nvSpPr>
        <p:spPr>
          <a:xfrm>
            <a:off x="3556000" y="1397000"/>
            <a:ext cx="2438400" cy="2644068"/>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6" name="Picture Placeholder 3"/>
          <p:cNvSpPr>
            <a:spLocks noGrp="1"/>
          </p:cNvSpPr>
          <p:nvPr>
            <p:ph type="pic" sz="quarter" idx="12"/>
          </p:nvPr>
        </p:nvSpPr>
        <p:spPr>
          <a:xfrm>
            <a:off x="6197600" y="1397000"/>
            <a:ext cx="2438400" cy="2644068"/>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7" name="Picture Placeholder 3"/>
          <p:cNvSpPr>
            <a:spLocks noGrp="1"/>
          </p:cNvSpPr>
          <p:nvPr>
            <p:ph type="pic" sz="quarter" idx="13"/>
          </p:nvPr>
        </p:nvSpPr>
        <p:spPr>
          <a:xfrm>
            <a:off x="8839200" y="1397000"/>
            <a:ext cx="2438400" cy="2644068"/>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8" name="Text Placeholder 7"/>
          <p:cNvSpPr>
            <a:spLocks noGrp="1"/>
          </p:cNvSpPr>
          <p:nvPr>
            <p:ph type="body" sz="quarter" idx="19"/>
          </p:nvPr>
        </p:nvSpPr>
        <p:spPr>
          <a:xfrm>
            <a:off x="914400" y="2982317"/>
            <a:ext cx="2441448" cy="1058751"/>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3" name="Text Placeholder 7"/>
          <p:cNvSpPr>
            <a:spLocks noGrp="1"/>
          </p:cNvSpPr>
          <p:nvPr>
            <p:ph type="body" sz="quarter" idx="20"/>
          </p:nvPr>
        </p:nvSpPr>
        <p:spPr>
          <a:xfrm>
            <a:off x="3554984" y="2982317"/>
            <a:ext cx="2441448" cy="1058751"/>
          </a:xfrm>
          <a:solidFill>
            <a:schemeClr val="accent3">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6" name="Text Placeholder 7"/>
          <p:cNvSpPr>
            <a:spLocks noGrp="1"/>
          </p:cNvSpPr>
          <p:nvPr>
            <p:ph type="body" sz="quarter" idx="21"/>
          </p:nvPr>
        </p:nvSpPr>
        <p:spPr>
          <a:xfrm>
            <a:off x="6195568" y="2982317"/>
            <a:ext cx="2441448" cy="1058751"/>
          </a:xfrm>
          <a:solidFill>
            <a:schemeClr val="accent5">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7" name="Text Placeholder 7"/>
          <p:cNvSpPr>
            <a:spLocks noGrp="1"/>
          </p:cNvSpPr>
          <p:nvPr>
            <p:ph type="body" sz="quarter" idx="22"/>
          </p:nvPr>
        </p:nvSpPr>
        <p:spPr>
          <a:xfrm>
            <a:off x="8836152" y="2982317"/>
            <a:ext cx="2441448" cy="1058751"/>
          </a:xfrm>
          <a:solidFill>
            <a:schemeClr val="bg2">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8" name="Content Placeholder 13"/>
          <p:cNvSpPr>
            <a:spLocks noGrp="1"/>
          </p:cNvSpPr>
          <p:nvPr>
            <p:ph sz="quarter" idx="18"/>
          </p:nvPr>
        </p:nvSpPr>
        <p:spPr>
          <a:xfrm>
            <a:off x="914400" y="4212305"/>
            <a:ext cx="2441448" cy="1713558"/>
          </a:xfrm>
        </p:spPr>
        <p:txBody>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3"/>
          <p:cNvSpPr>
            <a:spLocks noGrp="1"/>
          </p:cNvSpPr>
          <p:nvPr>
            <p:ph sz="quarter" idx="24"/>
          </p:nvPr>
        </p:nvSpPr>
        <p:spPr>
          <a:xfrm>
            <a:off x="3554984" y="4212305"/>
            <a:ext cx="2441448" cy="1713558"/>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Content Placeholder 13"/>
          <p:cNvSpPr>
            <a:spLocks noGrp="1"/>
          </p:cNvSpPr>
          <p:nvPr>
            <p:ph sz="quarter" idx="25"/>
          </p:nvPr>
        </p:nvSpPr>
        <p:spPr>
          <a:xfrm>
            <a:off x="6195568" y="4212305"/>
            <a:ext cx="2441448" cy="1713558"/>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Content Placeholder 13"/>
          <p:cNvSpPr>
            <a:spLocks noGrp="1"/>
          </p:cNvSpPr>
          <p:nvPr>
            <p:ph sz="quarter" idx="26"/>
          </p:nvPr>
        </p:nvSpPr>
        <p:spPr>
          <a:xfrm>
            <a:off x="8836152" y="4212305"/>
            <a:ext cx="2441448" cy="1713558"/>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31874156"/>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4 Bar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7000"/>
            <a:ext cx="2438400" cy="2644068"/>
          </a:xfrm>
          <a:solidFill>
            <a:schemeClr val="bg1">
              <a:lumMod val="90000"/>
              <a:lumOff val="10000"/>
            </a:schemeClr>
          </a:solidFill>
        </p:spPr>
        <p:txBody>
          <a:bodyPr vert="horz" lIns="0" tIns="0" rIns="0" bIns="0" rtlCol="0" anchor="ctr">
            <a:normAutofit/>
          </a:bodyPr>
          <a:lstStyle>
            <a:lvl1pPr>
              <a:defRPr lang="en-US" sz="1400" dirty="0"/>
            </a:lvl1pPr>
          </a:lstStyle>
          <a:p>
            <a:pPr marL="0" lvl="0" indent="0" algn="ctr">
              <a:buNone/>
            </a:pPr>
            <a:endParaRPr lang="en-US" dirty="0"/>
          </a:p>
        </p:txBody>
      </p:sp>
      <p:sp>
        <p:nvSpPr>
          <p:cNvPr id="5" name="Picture Placeholder 3"/>
          <p:cNvSpPr>
            <a:spLocks noGrp="1"/>
          </p:cNvSpPr>
          <p:nvPr>
            <p:ph type="pic" sz="quarter" idx="11"/>
          </p:nvPr>
        </p:nvSpPr>
        <p:spPr>
          <a:xfrm>
            <a:off x="3556000" y="1397000"/>
            <a:ext cx="2438400" cy="2644068"/>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6" name="Picture Placeholder 3"/>
          <p:cNvSpPr>
            <a:spLocks noGrp="1"/>
          </p:cNvSpPr>
          <p:nvPr>
            <p:ph type="pic" sz="quarter" idx="12"/>
          </p:nvPr>
        </p:nvSpPr>
        <p:spPr>
          <a:xfrm>
            <a:off x="6197600" y="1397000"/>
            <a:ext cx="2438400" cy="2644068"/>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7" name="Picture Placeholder 3"/>
          <p:cNvSpPr>
            <a:spLocks noGrp="1"/>
          </p:cNvSpPr>
          <p:nvPr>
            <p:ph type="pic" sz="quarter" idx="13"/>
          </p:nvPr>
        </p:nvSpPr>
        <p:spPr>
          <a:xfrm>
            <a:off x="8839200" y="1397000"/>
            <a:ext cx="2438400" cy="2644068"/>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8" name="Text Placeholder 7"/>
          <p:cNvSpPr>
            <a:spLocks noGrp="1"/>
          </p:cNvSpPr>
          <p:nvPr>
            <p:ph type="body" sz="quarter" idx="19"/>
          </p:nvPr>
        </p:nvSpPr>
        <p:spPr>
          <a:xfrm>
            <a:off x="914400" y="2982317"/>
            <a:ext cx="2441448" cy="1058751"/>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3" name="Text Placeholder 7"/>
          <p:cNvSpPr>
            <a:spLocks noGrp="1"/>
          </p:cNvSpPr>
          <p:nvPr>
            <p:ph type="body" sz="quarter" idx="20"/>
          </p:nvPr>
        </p:nvSpPr>
        <p:spPr>
          <a:xfrm>
            <a:off x="3554984" y="2982317"/>
            <a:ext cx="2441448" cy="1058751"/>
          </a:xfrm>
          <a:solidFill>
            <a:schemeClr val="accent3">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6" name="Text Placeholder 7"/>
          <p:cNvSpPr>
            <a:spLocks noGrp="1"/>
          </p:cNvSpPr>
          <p:nvPr>
            <p:ph type="body" sz="quarter" idx="21"/>
          </p:nvPr>
        </p:nvSpPr>
        <p:spPr>
          <a:xfrm>
            <a:off x="6195568" y="2982317"/>
            <a:ext cx="2441448" cy="1058751"/>
          </a:xfrm>
          <a:solidFill>
            <a:schemeClr val="accent5">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7" name="Text Placeholder 7"/>
          <p:cNvSpPr>
            <a:spLocks noGrp="1"/>
          </p:cNvSpPr>
          <p:nvPr>
            <p:ph type="body" sz="quarter" idx="22"/>
          </p:nvPr>
        </p:nvSpPr>
        <p:spPr>
          <a:xfrm>
            <a:off x="8836152" y="2982317"/>
            <a:ext cx="2441448" cy="1058751"/>
          </a:xfrm>
          <a:solidFill>
            <a:schemeClr val="bg2">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8" name="Content Placeholder 13"/>
          <p:cNvSpPr>
            <a:spLocks noGrp="1"/>
          </p:cNvSpPr>
          <p:nvPr>
            <p:ph sz="quarter" idx="18"/>
          </p:nvPr>
        </p:nvSpPr>
        <p:spPr>
          <a:xfrm>
            <a:off x="914400" y="4212305"/>
            <a:ext cx="2441448" cy="1713558"/>
          </a:xfrm>
        </p:spPr>
        <p:txBody>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3"/>
          <p:cNvSpPr>
            <a:spLocks noGrp="1"/>
          </p:cNvSpPr>
          <p:nvPr>
            <p:ph sz="quarter" idx="24"/>
          </p:nvPr>
        </p:nvSpPr>
        <p:spPr>
          <a:xfrm>
            <a:off x="3554984" y="4212305"/>
            <a:ext cx="2441448" cy="1713558"/>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Content Placeholder 13"/>
          <p:cNvSpPr>
            <a:spLocks noGrp="1"/>
          </p:cNvSpPr>
          <p:nvPr>
            <p:ph sz="quarter" idx="25"/>
          </p:nvPr>
        </p:nvSpPr>
        <p:spPr>
          <a:xfrm>
            <a:off x="6195568" y="4212305"/>
            <a:ext cx="2441448" cy="1713558"/>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Content Placeholder 13"/>
          <p:cNvSpPr>
            <a:spLocks noGrp="1"/>
          </p:cNvSpPr>
          <p:nvPr>
            <p:ph sz="quarter" idx="26"/>
          </p:nvPr>
        </p:nvSpPr>
        <p:spPr>
          <a:xfrm>
            <a:off x="8836152" y="4212305"/>
            <a:ext cx="2441448" cy="1713558"/>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4"/>
          <p:cNvSpPr>
            <a:spLocks noGrp="1"/>
          </p:cNvSpPr>
          <p:nvPr>
            <p:ph type="body" sz="quarter" idx="27"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143270361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76_Title Only">
    <p:spTree>
      <p:nvGrpSpPr>
        <p:cNvPr id="1" name=""/>
        <p:cNvGrpSpPr/>
        <p:nvPr/>
      </p:nvGrpSpPr>
      <p:grpSpPr>
        <a:xfrm>
          <a:off x="0" y="0"/>
          <a:ext cx="0" cy="0"/>
          <a:chOff x="0" y="0"/>
          <a:chExt cx="0" cy="0"/>
        </a:xfrm>
      </p:grpSpPr>
      <p:sp>
        <p:nvSpPr>
          <p:cNvPr id="3" name="Picture Placeholder 2"/>
          <p:cNvSpPr>
            <a:spLocks noGrp="1"/>
          </p:cNvSpPr>
          <p:nvPr>
            <p:ph type="pic" sz="quarter" idx="13"/>
          </p:nvPr>
        </p:nvSpPr>
        <p:spPr>
          <a:xfrm>
            <a:off x="441629" y="5754580"/>
            <a:ext cx="723292" cy="723292"/>
          </a:xfrm>
          <a:prstGeom prst="ellipse">
            <a:avLst/>
          </a:prstGeom>
        </p:spPr>
        <p:txBody>
          <a:bodyPr>
            <a:normAutofit/>
          </a:bodyPr>
          <a:lstStyle>
            <a:lvl1pPr marL="0" indent="0">
              <a:buNone/>
              <a:defRPr sz="1100"/>
            </a:lvl1pPr>
          </a:lstStyle>
          <a:p>
            <a:endParaRPr lang="en-US" dirty="0"/>
          </a:p>
        </p:txBody>
      </p:sp>
    </p:spTree>
    <p:extLst>
      <p:ext uri="{BB962C8B-B14F-4D97-AF65-F5344CB8AC3E}">
        <p14:creationId xmlns:p14="http://schemas.microsoft.com/office/powerpoint/2010/main" val="46912929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nodePh="1">
                                  <p:stCondLst>
                                    <p:cond delay="0"/>
                                  </p:stCondLst>
                                  <p:endCondLst>
                                    <p:cond evt="begin" delay="0">
                                      <p:tn val="5"/>
                                    </p:cond>
                                  </p:end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Three Bar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7000"/>
            <a:ext cx="3328416" cy="2644068"/>
          </a:xfrm>
          <a:solidFill>
            <a:schemeClr val="bg1">
              <a:lumMod val="90000"/>
              <a:lumOff val="10000"/>
            </a:schemeClr>
          </a:solidFill>
        </p:spPr>
        <p:txBody>
          <a:bodyPr vert="horz" lIns="0" tIns="0" rIns="0" bIns="0" rtlCol="0" anchor="ctr">
            <a:normAutofit/>
          </a:bodyPr>
          <a:lstStyle>
            <a:lvl1pPr>
              <a:defRPr lang="en-US" sz="1400" dirty="0"/>
            </a:lvl1pPr>
          </a:lstStyle>
          <a:p>
            <a:pPr marL="0" lvl="0" indent="0" algn="ctr">
              <a:buNone/>
            </a:pPr>
            <a:endParaRPr lang="en-US" dirty="0"/>
          </a:p>
        </p:txBody>
      </p:sp>
      <p:sp>
        <p:nvSpPr>
          <p:cNvPr id="5" name="Picture Placeholder 3"/>
          <p:cNvSpPr>
            <a:spLocks noGrp="1"/>
          </p:cNvSpPr>
          <p:nvPr>
            <p:ph type="pic" sz="quarter" idx="11"/>
          </p:nvPr>
        </p:nvSpPr>
        <p:spPr>
          <a:xfrm>
            <a:off x="4431792" y="1397000"/>
            <a:ext cx="3328416" cy="2644068"/>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6" name="Picture Placeholder 3"/>
          <p:cNvSpPr>
            <a:spLocks noGrp="1"/>
          </p:cNvSpPr>
          <p:nvPr>
            <p:ph type="pic" sz="quarter" idx="12"/>
          </p:nvPr>
        </p:nvSpPr>
        <p:spPr>
          <a:xfrm>
            <a:off x="7949184" y="1397000"/>
            <a:ext cx="3328416" cy="2644068"/>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9" name="Text Placeholder 7"/>
          <p:cNvSpPr>
            <a:spLocks noGrp="1"/>
          </p:cNvSpPr>
          <p:nvPr>
            <p:ph type="body" sz="quarter" idx="21"/>
          </p:nvPr>
        </p:nvSpPr>
        <p:spPr>
          <a:xfrm>
            <a:off x="914400" y="2982317"/>
            <a:ext cx="3328416" cy="1058751"/>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0" name="Text Placeholder 7"/>
          <p:cNvSpPr>
            <a:spLocks noGrp="1"/>
          </p:cNvSpPr>
          <p:nvPr>
            <p:ph type="body" sz="quarter" idx="22"/>
          </p:nvPr>
        </p:nvSpPr>
        <p:spPr>
          <a:xfrm>
            <a:off x="4431792" y="2982317"/>
            <a:ext cx="3328416" cy="1058751"/>
          </a:xfrm>
          <a:solidFill>
            <a:schemeClr val="accent4">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4" name="Text Placeholder 7"/>
          <p:cNvSpPr>
            <a:spLocks noGrp="1"/>
          </p:cNvSpPr>
          <p:nvPr>
            <p:ph type="body" sz="quarter" idx="23"/>
          </p:nvPr>
        </p:nvSpPr>
        <p:spPr>
          <a:xfrm>
            <a:off x="7949184" y="2982317"/>
            <a:ext cx="3328416" cy="1058751"/>
          </a:xfrm>
          <a:solidFill>
            <a:schemeClr val="bg2">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3" name="Content Placeholder 13"/>
          <p:cNvSpPr>
            <a:spLocks noGrp="1"/>
          </p:cNvSpPr>
          <p:nvPr>
            <p:ph sz="quarter" idx="18"/>
          </p:nvPr>
        </p:nvSpPr>
        <p:spPr>
          <a:xfrm>
            <a:off x="914400" y="4212305"/>
            <a:ext cx="3328416" cy="175069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3"/>
          <p:cNvSpPr>
            <a:spLocks noGrp="1"/>
          </p:cNvSpPr>
          <p:nvPr>
            <p:ph sz="quarter" idx="19"/>
          </p:nvPr>
        </p:nvSpPr>
        <p:spPr>
          <a:xfrm>
            <a:off x="4431792" y="4212305"/>
            <a:ext cx="3328416" cy="175069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13"/>
          <p:cNvSpPr>
            <a:spLocks noGrp="1"/>
          </p:cNvSpPr>
          <p:nvPr>
            <p:ph sz="quarter" idx="20"/>
          </p:nvPr>
        </p:nvSpPr>
        <p:spPr>
          <a:xfrm>
            <a:off x="7949184" y="4212305"/>
            <a:ext cx="3328416" cy="175069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ext Placeholder 4"/>
          <p:cNvSpPr>
            <a:spLocks noGrp="1"/>
          </p:cNvSpPr>
          <p:nvPr>
            <p:ph type="body" sz="quarter" idx="24"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262574852"/>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Three Ba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7000"/>
            <a:ext cx="3328416" cy="2644068"/>
          </a:xfrm>
          <a:solidFill>
            <a:schemeClr val="bg1">
              <a:lumMod val="90000"/>
              <a:lumOff val="10000"/>
            </a:schemeClr>
          </a:solidFill>
        </p:spPr>
        <p:txBody>
          <a:bodyPr vert="horz" lIns="0" tIns="0" rIns="0" bIns="0" rtlCol="0" anchor="ctr">
            <a:normAutofit/>
          </a:bodyPr>
          <a:lstStyle>
            <a:lvl1pPr>
              <a:defRPr lang="en-US" sz="1400" dirty="0"/>
            </a:lvl1pPr>
          </a:lstStyle>
          <a:p>
            <a:pPr marL="0" lvl="0" indent="0" algn="ctr">
              <a:buNone/>
            </a:pPr>
            <a:endParaRPr lang="en-US" dirty="0"/>
          </a:p>
        </p:txBody>
      </p:sp>
      <p:sp>
        <p:nvSpPr>
          <p:cNvPr id="5" name="Picture Placeholder 3"/>
          <p:cNvSpPr>
            <a:spLocks noGrp="1"/>
          </p:cNvSpPr>
          <p:nvPr>
            <p:ph type="pic" sz="quarter" idx="11"/>
          </p:nvPr>
        </p:nvSpPr>
        <p:spPr>
          <a:xfrm>
            <a:off x="4431792" y="1397000"/>
            <a:ext cx="3328416" cy="2644068"/>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6" name="Picture Placeholder 3"/>
          <p:cNvSpPr>
            <a:spLocks noGrp="1"/>
          </p:cNvSpPr>
          <p:nvPr>
            <p:ph type="pic" sz="quarter" idx="12"/>
          </p:nvPr>
        </p:nvSpPr>
        <p:spPr>
          <a:xfrm>
            <a:off x="7949184" y="1397000"/>
            <a:ext cx="3328416" cy="2644068"/>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9" name="Text Placeholder 7"/>
          <p:cNvSpPr>
            <a:spLocks noGrp="1"/>
          </p:cNvSpPr>
          <p:nvPr>
            <p:ph type="body" sz="quarter" idx="21"/>
          </p:nvPr>
        </p:nvSpPr>
        <p:spPr>
          <a:xfrm>
            <a:off x="914400" y="2982317"/>
            <a:ext cx="3328416" cy="1058751"/>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0" name="Text Placeholder 7"/>
          <p:cNvSpPr>
            <a:spLocks noGrp="1"/>
          </p:cNvSpPr>
          <p:nvPr>
            <p:ph type="body" sz="quarter" idx="22"/>
          </p:nvPr>
        </p:nvSpPr>
        <p:spPr>
          <a:xfrm>
            <a:off x="4431792" y="2982317"/>
            <a:ext cx="3328416" cy="1058751"/>
          </a:xfrm>
          <a:solidFill>
            <a:schemeClr val="accent4">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4" name="Text Placeholder 7"/>
          <p:cNvSpPr>
            <a:spLocks noGrp="1"/>
          </p:cNvSpPr>
          <p:nvPr>
            <p:ph type="body" sz="quarter" idx="23"/>
          </p:nvPr>
        </p:nvSpPr>
        <p:spPr>
          <a:xfrm>
            <a:off x="7949184" y="2982317"/>
            <a:ext cx="3328416" cy="1058751"/>
          </a:xfrm>
          <a:solidFill>
            <a:schemeClr val="bg2">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3" name="Content Placeholder 13"/>
          <p:cNvSpPr>
            <a:spLocks noGrp="1"/>
          </p:cNvSpPr>
          <p:nvPr>
            <p:ph sz="quarter" idx="18"/>
          </p:nvPr>
        </p:nvSpPr>
        <p:spPr>
          <a:xfrm>
            <a:off x="914400" y="4212305"/>
            <a:ext cx="3328416" cy="175069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3"/>
          <p:cNvSpPr>
            <a:spLocks noGrp="1"/>
          </p:cNvSpPr>
          <p:nvPr>
            <p:ph sz="quarter" idx="19"/>
          </p:nvPr>
        </p:nvSpPr>
        <p:spPr>
          <a:xfrm>
            <a:off x="4431792" y="4212305"/>
            <a:ext cx="3328416" cy="175069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13"/>
          <p:cNvSpPr>
            <a:spLocks noGrp="1"/>
          </p:cNvSpPr>
          <p:nvPr>
            <p:ph sz="quarter" idx="20"/>
          </p:nvPr>
        </p:nvSpPr>
        <p:spPr>
          <a:xfrm>
            <a:off x="7949184" y="4212305"/>
            <a:ext cx="3328416" cy="175069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14564361"/>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Two Bar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7000"/>
            <a:ext cx="5085589" cy="2644068"/>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5" name="Picture Placeholder 3"/>
          <p:cNvSpPr>
            <a:spLocks noGrp="1"/>
          </p:cNvSpPr>
          <p:nvPr>
            <p:ph type="pic" sz="quarter" idx="11"/>
          </p:nvPr>
        </p:nvSpPr>
        <p:spPr>
          <a:xfrm>
            <a:off x="6192011" y="1397000"/>
            <a:ext cx="5085589" cy="2644068"/>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8" name="Text Placeholder 7"/>
          <p:cNvSpPr>
            <a:spLocks noGrp="1"/>
          </p:cNvSpPr>
          <p:nvPr>
            <p:ph type="body" sz="quarter" idx="21"/>
          </p:nvPr>
        </p:nvSpPr>
        <p:spPr>
          <a:xfrm>
            <a:off x="914400" y="3290093"/>
            <a:ext cx="5084064" cy="750975"/>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9" name="Text Placeholder 7"/>
          <p:cNvSpPr>
            <a:spLocks noGrp="1"/>
          </p:cNvSpPr>
          <p:nvPr>
            <p:ph type="body" sz="quarter" idx="22"/>
          </p:nvPr>
        </p:nvSpPr>
        <p:spPr>
          <a:xfrm>
            <a:off x="6193536" y="3290093"/>
            <a:ext cx="5084064" cy="750975"/>
          </a:xfrm>
          <a:solidFill>
            <a:schemeClr val="accent4">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1" name="Content Placeholder 13"/>
          <p:cNvSpPr>
            <a:spLocks noGrp="1"/>
          </p:cNvSpPr>
          <p:nvPr>
            <p:ph sz="quarter" idx="18"/>
          </p:nvPr>
        </p:nvSpPr>
        <p:spPr>
          <a:xfrm>
            <a:off x="914400" y="4212305"/>
            <a:ext cx="5084064" cy="1703066"/>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3"/>
          <p:cNvSpPr>
            <a:spLocks noGrp="1"/>
          </p:cNvSpPr>
          <p:nvPr>
            <p:ph sz="quarter" idx="19"/>
          </p:nvPr>
        </p:nvSpPr>
        <p:spPr>
          <a:xfrm>
            <a:off x="6193536" y="4212305"/>
            <a:ext cx="5084064" cy="1703066"/>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4"/>
          <p:cNvSpPr>
            <a:spLocks noGrp="1"/>
          </p:cNvSpPr>
          <p:nvPr>
            <p:ph type="body" sz="quarter" idx="23"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2037126095"/>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12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575387" y="1639790"/>
            <a:ext cx="914400" cy="914400"/>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14" name="Content Placeholder 13"/>
          <p:cNvSpPr>
            <a:spLocks noGrp="1"/>
          </p:cNvSpPr>
          <p:nvPr>
            <p:ph sz="quarter" idx="18" hasCustomPrompt="1"/>
          </p:nvPr>
        </p:nvSpPr>
        <p:spPr>
          <a:xfrm>
            <a:off x="1637916" y="1639789"/>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3483710" y="1639790"/>
            <a:ext cx="914400" cy="914400"/>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28" name="Content Placeholder 13"/>
          <p:cNvSpPr>
            <a:spLocks noGrp="1"/>
          </p:cNvSpPr>
          <p:nvPr>
            <p:ph sz="quarter" idx="20" hasCustomPrompt="1"/>
          </p:nvPr>
        </p:nvSpPr>
        <p:spPr>
          <a:xfrm>
            <a:off x="4546239" y="1639789"/>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6392033" y="1639790"/>
            <a:ext cx="914400" cy="914400"/>
          </a:xfr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30" name="Content Placeholder 13"/>
          <p:cNvSpPr>
            <a:spLocks noGrp="1"/>
          </p:cNvSpPr>
          <p:nvPr>
            <p:ph sz="quarter" idx="22" hasCustomPrompt="1"/>
          </p:nvPr>
        </p:nvSpPr>
        <p:spPr>
          <a:xfrm>
            <a:off x="7454562" y="1639789"/>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1" name="Picture Placeholder 3"/>
          <p:cNvSpPr>
            <a:spLocks noGrp="1"/>
          </p:cNvSpPr>
          <p:nvPr>
            <p:ph type="pic" sz="quarter" idx="23"/>
          </p:nvPr>
        </p:nvSpPr>
        <p:spPr>
          <a:xfrm>
            <a:off x="9300356" y="1639790"/>
            <a:ext cx="914400" cy="914400"/>
          </a:xfrm>
          <a:solidFill>
            <a:schemeClr val="bg1">
              <a:lumMod val="90000"/>
              <a:lumOff val="10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1050"/>
            </a:lvl1pPr>
          </a:lstStyle>
          <a:p>
            <a:endParaRPr lang="en-US" dirty="0"/>
          </a:p>
        </p:txBody>
      </p:sp>
      <p:sp>
        <p:nvSpPr>
          <p:cNvPr id="32" name="Content Placeholder 13"/>
          <p:cNvSpPr>
            <a:spLocks noGrp="1"/>
          </p:cNvSpPr>
          <p:nvPr>
            <p:ph sz="quarter" idx="24" hasCustomPrompt="1"/>
          </p:nvPr>
        </p:nvSpPr>
        <p:spPr>
          <a:xfrm>
            <a:off x="10362885" y="1639789"/>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575387" y="3153548"/>
            <a:ext cx="914400" cy="914400"/>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34" name="Content Placeholder 13"/>
          <p:cNvSpPr>
            <a:spLocks noGrp="1"/>
          </p:cNvSpPr>
          <p:nvPr>
            <p:ph sz="quarter" idx="26" hasCustomPrompt="1"/>
          </p:nvPr>
        </p:nvSpPr>
        <p:spPr>
          <a:xfrm>
            <a:off x="1637916" y="3153547"/>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3483710" y="3153548"/>
            <a:ext cx="914400" cy="914400"/>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36" name="Content Placeholder 13"/>
          <p:cNvSpPr>
            <a:spLocks noGrp="1"/>
          </p:cNvSpPr>
          <p:nvPr>
            <p:ph sz="quarter" idx="28" hasCustomPrompt="1"/>
          </p:nvPr>
        </p:nvSpPr>
        <p:spPr>
          <a:xfrm>
            <a:off x="4546239" y="3153547"/>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7" name="Picture Placeholder 3"/>
          <p:cNvSpPr>
            <a:spLocks noGrp="1"/>
          </p:cNvSpPr>
          <p:nvPr>
            <p:ph type="pic" sz="quarter" idx="29"/>
          </p:nvPr>
        </p:nvSpPr>
        <p:spPr>
          <a:xfrm>
            <a:off x="6392033" y="3153548"/>
            <a:ext cx="914400" cy="914400"/>
          </a:xfr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38" name="Content Placeholder 13"/>
          <p:cNvSpPr>
            <a:spLocks noGrp="1"/>
          </p:cNvSpPr>
          <p:nvPr>
            <p:ph sz="quarter" idx="30" hasCustomPrompt="1"/>
          </p:nvPr>
        </p:nvSpPr>
        <p:spPr>
          <a:xfrm>
            <a:off x="7454562" y="3153547"/>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9" name="Picture Placeholder 3"/>
          <p:cNvSpPr>
            <a:spLocks noGrp="1"/>
          </p:cNvSpPr>
          <p:nvPr>
            <p:ph type="pic" sz="quarter" idx="31"/>
          </p:nvPr>
        </p:nvSpPr>
        <p:spPr>
          <a:xfrm>
            <a:off x="9300356" y="3153548"/>
            <a:ext cx="914400" cy="914400"/>
          </a:xfrm>
          <a:solidFill>
            <a:schemeClr val="bg1">
              <a:lumMod val="90000"/>
              <a:lumOff val="10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1050"/>
            </a:lvl1pPr>
          </a:lstStyle>
          <a:p>
            <a:endParaRPr lang="en-US" dirty="0"/>
          </a:p>
        </p:txBody>
      </p:sp>
      <p:sp>
        <p:nvSpPr>
          <p:cNvPr id="40" name="Content Placeholder 13"/>
          <p:cNvSpPr>
            <a:spLocks noGrp="1"/>
          </p:cNvSpPr>
          <p:nvPr>
            <p:ph sz="quarter" idx="32" hasCustomPrompt="1"/>
          </p:nvPr>
        </p:nvSpPr>
        <p:spPr>
          <a:xfrm>
            <a:off x="10362885" y="3153547"/>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1" name="Picture Placeholder 3"/>
          <p:cNvSpPr>
            <a:spLocks noGrp="1"/>
          </p:cNvSpPr>
          <p:nvPr>
            <p:ph type="pic" sz="quarter" idx="33"/>
          </p:nvPr>
        </p:nvSpPr>
        <p:spPr>
          <a:xfrm>
            <a:off x="575387" y="4667305"/>
            <a:ext cx="914400" cy="914400"/>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42" name="Content Placeholder 13"/>
          <p:cNvSpPr>
            <a:spLocks noGrp="1"/>
          </p:cNvSpPr>
          <p:nvPr>
            <p:ph sz="quarter" idx="34" hasCustomPrompt="1"/>
          </p:nvPr>
        </p:nvSpPr>
        <p:spPr>
          <a:xfrm>
            <a:off x="1637916" y="4667304"/>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3" name="Picture Placeholder 3"/>
          <p:cNvSpPr>
            <a:spLocks noGrp="1"/>
          </p:cNvSpPr>
          <p:nvPr>
            <p:ph type="pic" sz="quarter" idx="35"/>
          </p:nvPr>
        </p:nvSpPr>
        <p:spPr>
          <a:xfrm>
            <a:off x="3483710" y="4667305"/>
            <a:ext cx="914400" cy="914400"/>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44" name="Content Placeholder 13"/>
          <p:cNvSpPr>
            <a:spLocks noGrp="1"/>
          </p:cNvSpPr>
          <p:nvPr>
            <p:ph sz="quarter" idx="36" hasCustomPrompt="1"/>
          </p:nvPr>
        </p:nvSpPr>
        <p:spPr>
          <a:xfrm>
            <a:off x="4546239" y="4667304"/>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5" name="Picture Placeholder 3"/>
          <p:cNvSpPr>
            <a:spLocks noGrp="1"/>
          </p:cNvSpPr>
          <p:nvPr>
            <p:ph type="pic" sz="quarter" idx="37"/>
          </p:nvPr>
        </p:nvSpPr>
        <p:spPr>
          <a:xfrm>
            <a:off x="6392033" y="4667305"/>
            <a:ext cx="914400" cy="914400"/>
          </a:xfr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46" name="Content Placeholder 13"/>
          <p:cNvSpPr>
            <a:spLocks noGrp="1"/>
          </p:cNvSpPr>
          <p:nvPr>
            <p:ph sz="quarter" idx="38" hasCustomPrompt="1"/>
          </p:nvPr>
        </p:nvSpPr>
        <p:spPr>
          <a:xfrm>
            <a:off x="7454562" y="4667304"/>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7" name="Picture Placeholder 3"/>
          <p:cNvSpPr>
            <a:spLocks noGrp="1"/>
          </p:cNvSpPr>
          <p:nvPr>
            <p:ph type="pic" sz="quarter" idx="39"/>
          </p:nvPr>
        </p:nvSpPr>
        <p:spPr>
          <a:xfrm>
            <a:off x="9300356" y="4667305"/>
            <a:ext cx="914400" cy="914400"/>
          </a:xfrm>
          <a:solidFill>
            <a:schemeClr val="bg1">
              <a:lumMod val="90000"/>
              <a:lumOff val="10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1050"/>
            </a:lvl1pPr>
          </a:lstStyle>
          <a:p>
            <a:endParaRPr lang="en-US" dirty="0"/>
          </a:p>
        </p:txBody>
      </p:sp>
      <p:sp>
        <p:nvSpPr>
          <p:cNvPr id="48" name="Content Placeholder 13"/>
          <p:cNvSpPr>
            <a:spLocks noGrp="1"/>
          </p:cNvSpPr>
          <p:nvPr>
            <p:ph sz="quarter" idx="40" hasCustomPrompt="1"/>
          </p:nvPr>
        </p:nvSpPr>
        <p:spPr>
          <a:xfrm>
            <a:off x="10362885" y="4667304"/>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9" name="Text Placeholder 4"/>
          <p:cNvSpPr>
            <a:spLocks noGrp="1"/>
          </p:cNvSpPr>
          <p:nvPr>
            <p:ph type="body" sz="quarter" idx="41"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1729331070"/>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9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575387" y="1639790"/>
            <a:ext cx="914400" cy="914400"/>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14" name="Content Placeholder 13"/>
          <p:cNvSpPr>
            <a:spLocks noGrp="1"/>
          </p:cNvSpPr>
          <p:nvPr>
            <p:ph sz="quarter" idx="18" hasCustomPrompt="1"/>
          </p:nvPr>
        </p:nvSpPr>
        <p:spPr>
          <a:xfrm>
            <a:off x="1637916" y="1639789"/>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4360325" y="1639790"/>
            <a:ext cx="914400" cy="914400"/>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28" name="Content Placeholder 13"/>
          <p:cNvSpPr>
            <a:spLocks noGrp="1"/>
          </p:cNvSpPr>
          <p:nvPr>
            <p:ph sz="quarter" idx="20" hasCustomPrompt="1"/>
          </p:nvPr>
        </p:nvSpPr>
        <p:spPr>
          <a:xfrm>
            <a:off x="5426633" y="1639789"/>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8145262" y="1639789"/>
            <a:ext cx="914400" cy="914400"/>
          </a:xfr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30" name="Content Placeholder 13"/>
          <p:cNvSpPr>
            <a:spLocks noGrp="1"/>
          </p:cNvSpPr>
          <p:nvPr>
            <p:ph sz="quarter" idx="22" hasCustomPrompt="1"/>
          </p:nvPr>
        </p:nvSpPr>
        <p:spPr>
          <a:xfrm>
            <a:off x="9215349" y="1639789"/>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575387" y="3153548"/>
            <a:ext cx="914400" cy="914400"/>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34" name="Content Placeholder 13"/>
          <p:cNvSpPr>
            <a:spLocks noGrp="1"/>
          </p:cNvSpPr>
          <p:nvPr>
            <p:ph sz="quarter" idx="26" hasCustomPrompt="1"/>
          </p:nvPr>
        </p:nvSpPr>
        <p:spPr>
          <a:xfrm>
            <a:off x="1637916" y="3153547"/>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4360325" y="3153548"/>
            <a:ext cx="914400" cy="914400"/>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36" name="Content Placeholder 13"/>
          <p:cNvSpPr>
            <a:spLocks noGrp="1"/>
          </p:cNvSpPr>
          <p:nvPr>
            <p:ph sz="quarter" idx="28" hasCustomPrompt="1"/>
          </p:nvPr>
        </p:nvSpPr>
        <p:spPr>
          <a:xfrm>
            <a:off x="5426633" y="3153547"/>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7" name="Picture Placeholder 3"/>
          <p:cNvSpPr>
            <a:spLocks noGrp="1"/>
          </p:cNvSpPr>
          <p:nvPr>
            <p:ph type="pic" sz="quarter" idx="29"/>
          </p:nvPr>
        </p:nvSpPr>
        <p:spPr>
          <a:xfrm>
            <a:off x="8145262" y="3153547"/>
            <a:ext cx="914400" cy="914400"/>
          </a:xfr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38" name="Content Placeholder 13"/>
          <p:cNvSpPr>
            <a:spLocks noGrp="1"/>
          </p:cNvSpPr>
          <p:nvPr>
            <p:ph sz="quarter" idx="30" hasCustomPrompt="1"/>
          </p:nvPr>
        </p:nvSpPr>
        <p:spPr>
          <a:xfrm>
            <a:off x="9215349" y="3153547"/>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1" name="Picture Placeholder 3"/>
          <p:cNvSpPr>
            <a:spLocks noGrp="1"/>
          </p:cNvSpPr>
          <p:nvPr>
            <p:ph type="pic" sz="quarter" idx="33"/>
          </p:nvPr>
        </p:nvSpPr>
        <p:spPr>
          <a:xfrm>
            <a:off x="575387" y="4667305"/>
            <a:ext cx="914400" cy="914400"/>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42" name="Content Placeholder 13"/>
          <p:cNvSpPr>
            <a:spLocks noGrp="1"/>
          </p:cNvSpPr>
          <p:nvPr>
            <p:ph sz="quarter" idx="34" hasCustomPrompt="1"/>
          </p:nvPr>
        </p:nvSpPr>
        <p:spPr>
          <a:xfrm>
            <a:off x="1637916" y="4667304"/>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3" name="Picture Placeholder 3"/>
          <p:cNvSpPr>
            <a:spLocks noGrp="1"/>
          </p:cNvSpPr>
          <p:nvPr>
            <p:ph type="pic" sz="quarter" idx="35"/>
          </p:nvPr>
        </p:nvSpPr>
        <p:spPr>
          <a:xfrm>
            <a:off x="4360325" y="4667305"/>
            <a:ext cx="914400" cy="914400"/>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44" name="Content Placeholder 13"/>
          <p:cNvSpPr>
            <a:spLocks noGrp="1"/>
          </p:cNvSpPr>
          <p:nvPr>
            <p:ph sz="quarter" idx="36" hasCustomPrompt="1"/>
          </p:nvPr>
        </p:nvSpPr>
        <p:spPr>
          <a:xfrm>
            <a:off x="5426633" y="4667304"/>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5" name="Picture Placeholder 3"/>
          <p:cNvSpPr>
            <a:spLocks noGrp="1"/>
          </p:cNvSpPr>
          <p:nvPr>
            <p:ph type="pic" sz="quarter" idx="37"/>
          </p:nvPr>
        </p:nvSpPr>
        <p:spPr>
          <a:xfrm>
            <a:off x="8145262" y="4667304"/>
            <a:ext cx="914400" cy="914400"/>
          </a:xfr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46" name="Content Placeholder 13"/>
          <p:cNvSpPr>
            <a:spLocks noGrp="1"/>
          </p:cNvSpPr>
          <p:nvPr>
            <p:ph sz="quarter" idx="38" hasCustomPrompt="1"/>
          </p:nvPr>
        </p:nvSpPr>
        <p:spPr>
          <a:xfrm>
            <a:off x="9215349" y="4667304"/>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9" name="Text Placeholder 4"/>
          <p:cNvSpPr>
            <a:spLocks noGrp="1"/>
          </p:cNvSpPr>
          <p:nvPr>
            <p:ph type="body" sz="quarter" idx="41"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2121176810"/>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9 Team ">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575387" y="1639790"/>
            <a:ext cx="914400" cy="914400"/>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14" name="Content Placeholder 13"/>
          <p:cNvSpPr>
            <a:spLocks noGrp="1"/>
          </p:cNvSpPr>
          <p:nvPr>
            <p:ph sz="quarter" idx="18" hasCustomPrompt="1"/>
          </p:nvPr>
        </p:nvSpPr>
        <p:spPr>
          <a:xfrm>
            <a:off x="1637916" y="1639789"/>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4360325" y="1639790"/>
            <a:ext cx="914400" cy="914400"/>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28" name="Content Placeholder 13"/>
          <p:cNvSpPr>
            <a:spLocks noGrp="1"/>
          </p:cNvSpPr>
          <p:nvPr>
            <p:ph sz="quarter" idx="20" hasCustomPrompt="1"/>
          </p:nvPr>
        </p:nvSpPr>
        <p:spPr>
          <a:xfrm>
            <a:off x="5426633" y="1639789"/>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8145262" y="1639789"/>
            <a:ext cx="914400" cy="914400"/>
          </a:xfr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30" name="Content Placeholder 13"/>
          <p:cNvSpPr>
            <a:spLocks noGrp="1"/>
          </p:cNvSpPr>
          <p:nvPr>
            <p:ph sz="quarter" idx="22" hasCustomPrompt="1"/>
          </p:nvPr>
        </p:nvSpPr>
        <p:spPr>
          <a:xfrm>
            <a:off x="9215349" y="1639789"/>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575387" y="3153548"/>
            <a:ext cx="914400" cy="914400"/>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34" name="Content Placeholder 13"/>
          <p:cNvSpPr>
            <a:spLocks noGrp="1"/>
          </p:cNvSpPr>
          <p:nvPr>
            <p:ph sz="quarter" idx="26" hasCustomPrompt="1"/>
          </p:nvPr>
        </p:nvSpPr>
        <p:spPr>
          <a:xfrm>
            <a:off x="1637916" y="3153547"/>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4360325" y="3153548"/>
            <a:ext cx="914400" cy="914400"/>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36" name="Content Placeholder 13"/>
          <p:cNvSpPr>
            <a:spLocks noGrp="1"/>
          </p:cNvSpPr>
          <p:nvPr>
            <p:ph sz="quarter" idx="28" hasCustomPrompt="1"/>
          </p:nvPr>
        </p:nvSpPr>
        <p:spPr>
          <a:xfrm>
            <a:off x="5426633" y="3153547"/>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7" name="Picture Placeholder 3"/>
          <p:cNvSpPr>
            <a:spLocks noGrp="1"/>
          </p:cNvSpPr>
          <p:nvPr>
            <p:ph type="pic" sz="quarter" idx="29"/>
          </p:nvPr>
        </p:nvSpPr>
        <p:spPr>
          <a:xfrm>
            <a:off x="8145262" y="3153547"/>
            <a:ext cx="914400" cy="914400"/>
          </a:xfr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38" name="Content Placeholder 13"/>
          <p:cNvSpPr>
            <a:spLocks noGrp="1"/>
          </p:cNvSpPr>
          <p:nvPr>
            <p:ph sz="quarter" idx="30" hasCustomPrompt="1"/>
          </p:nvPr>
        </p:nvSpPr>
        <p:spPr>
          <a:xfrm>
            <a:off x="9215349" y="3153547"/>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1" name="Picture Placeholder 3"/>
          <p:cNvSpPr>
            <a:spLocks noGrp="1"/>
          </p:cNvSpPr>
          <p:nvPr>
            <p:ph type="pic" sz="quarter" idx="33"/>
          </p:nvPr>
        </p:nvSpPr>
        <p:spPr>
          <a:xfrm>
            <a:off x="575387" y="4667305"/>
            <a:ext cx="914400" cy="914400"/>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42" name="Content Placeholder 13"/>
          <p:cNvSpPr>
            <a:spLocks noGrp="1"/>
          </p:cNvSpPr>
          <p:nvPr>
            <p:ph sz="quarter" idx="34" hasCustomPrompt="1"/>
          </p:nvPr>
        </p:nvSpPr>
        <p:spPr>
          <a:xfrm>
            <a:off x="1637916" y="4667304"/>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3" name="Picture Placeholder 3"/>
          <p:cNvSpPr>
            <a:spLocks noGrp="1"/>
          </p:cNvSpPr>
          <p:nvPr>
            <p:ph type="pic" sz="quarter" idx="35"/>
          </p:nvPr>
        </p:nvSpPr>
        <p:spPr>
          <a:xfrm>
            <a:off x="4360325" y="4667305"/>
            <a:ext cx="914400" cy="914400"/>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44" name="Content Placeholder 13"/>
          <p:cNvSpPr>
            <a:spLocks noGrp="1"/>
          </p:cNvSpPr>
          <p:nvPr>
            <p:ph sz="quarter" idx="36" hasCustomPrompt="1"/>
          </p:nvPr>
        </p:nvSpPr>
        <p:spPr>
          <a:xfrm>
            <a:off x="5426633" y="4667304"/>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5" name="Picture Placeholder 3"/>
          <p:cNvSpPr>
            <a:spLocks noGrp="1"/>
          </p:cNvSpPr>
          <p:nvPr>
            <p:ph type="pic" sz="quarter" idx="37"/>
          </p:nvPr>
        </p:nvSpPr>
        <p:spPr>
          <a:xfrm>
            <a:off x="8145262" y="4667304"/>
            <a:ext cx="914400" cy="914400"/>
          </a:xfr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46" name="Content Placeholder 13"/>
          <p:cNvSpPr>
            <a:spLocks noGrp="1"/>
          </p:cNvSpPr>
          <p:nvPr>
            <p:ph sz="quarter" idx="38" hasCustomPrompt="1"/>
          </p:nvPr>
        </p:nvSpPr>
        <p:spPr>
          <a:xfrm>
            <a:off x="9215349" y="4667304"/>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1042380485"/>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6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575387" y="1639790"/>
            <a:ext cx="914400" cy="914400"/>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14" name="Content Placeholder 13"/>
          <p:cNvSpPr>
            <a:spLocks noGrp="1"/>
          </p:cNvSpPr>
          <p:nvPr>
            <p:ph sz="quarter" idx="18" hasCustomPrompt="1"/>
          </p:nvPr>
        </p:nvSpPr>
        <p:spPr>
          <a:xfrm>
            <a:off x="1637916" y="1639788"/>
            <a:ext cx="231440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4360325" y="1639790"/>
            <a:ext cx="914400" cy="914400"/>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28" name="Content Placeholder 13"/>
          <p:cNvSpPr>
            <a:spLocks noGrp="1"/>
          </p:cNvSpPr>
          <p:nvPr>
            <p:ph sz="quarter" idx="20" hasCustomPrompt="1"/>
          </p:nvPr>
        </p:nvSpPr>
        <p:spPr>
          <a:xfrm>
            <a:off x="5426633" y="1639788"/>
            <a:ext cx="231440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8145262" y="1639789"/>
            <a:ext cx="914400" cy="914400"/>
          </a:xfr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30" name="Content Placeholder 13"/>
          <p:cNvSpPr>
            <a:spLocks noGrp="1"/>
          </p:cNvSpPr>
          <p:nvPr>
            <p:ph sz="quarter" idx="22" hasCustomPrompt="1"/>
          </p:nvPr>
        </p:nvSpPr>
        <p:spPr>
          <a:xfrm>
            <a:off x="9215349" y="1639788"/>
            <a:ext cx="231440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575387" y="3886577"/>
            <a:ext cx="914400" cy="914400"/>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34" name="Content Placeholder 13"/>
          <p:cNvSpPr>
            <a:spLocks noGrp="1"/>
          </p:cNvSpPr>
          <p:nvPr>
            <p:ph sz="quarter" idx="26" hasCustomPrompt="1"/>
          </p:nvPr>
        </p:nvSpPr>
        <p:spPr>
          <a:xfrm>
            <a:off x="1637916" y="3886575"/>
            <a:ext cx="231440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4360325" y="3886577"/>
            <a:ext cx="914400" cy="914400"/>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36" name="Content Placeholder 13"/>
          <p:cNvSpPr>
            <a:spLocks noGrp="1"/>
          </p:cNvSpPr>
          <p:nvPr>
            <p:ph sz="quarter" idx="28" hasCustomPrompt="1"/>
          </p:nvPr>
        </p:nvSpPr>
        <p:spPr>
          <a:xfrm>
            <a:off x="5426633" y="3886575"/>
            <a:ext cx="231440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7" name="Picture Placeholder 3"/>
          <p:cNvSpPr>
            <a:spLocks noGrp="1"/>
          </p:cNvSpPr>
          <p:nvPr>
            <p:ph type="pic" sz="quarter" idx="29"/>
          </p:nvPr>
        </p:nvSpPr>
        <p:spPr>
          <a:xfrm>
            <a:off x="8145262" y="3886576"/>
            <a:ext cx="914400" cy="914400"/>
          </a:xfr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38" name="Content Placeholder 13"/>
          <p:cNvSpPr>
            <a:spLocks noGrp="1"/>
          </p:cNvSpPr>
          <p:nvPr>
            <p:ph sz="quarter" idx="30" hasCustomPrompt="1"/>
          </p:nvPr>
        </p:nvSpPr>
        <p:spPr>
          <a:xfrm>
            <a:off x="9215349" y="3886575"/>
            <a:ext cx="231440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9" name="Text Placeholder 4"/>
          <p:cNvSpPr>
            <a:spLocks noGrp="1"/>
          </p:cNvSpPr>
          <p:nvPr>
            <p:ph type="body" sz="quarter" idx="41"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423227533"/>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4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575387" y="1639790"/>
            <a:ext cx="1534154" cy="1534154"/>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14" name="Content Placeholder 13"/>
          <p:cNvSpPr>
            <a:spLocks noGrp="1"/>
          </p:cNvSpPr>
          <p:nvPr>
            <p:ph sz="quarter" idx="18" hasCustomPrompt="1"/>
          </p:nvPr>
        </p:nvSpPr>
        <p:spPr>
          <a:xfrm>
            <a:off x="2295374" y="1639788"/>
            <a:ext cx="355867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6279803" y="1639790"/>
            <a:ext cx="1534154" cy="1534154"/>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28" name="Content Placeholder 13"/>
          <p:cNvSpPr>
            <a:spLocks noGrp="1"/>
          </p:cNvSpPr>
          <p:nvPr>
            <p:ph sz="quarter" idx="20" hasCustomPrompt="1"/>
          </p:nvPr>
        </p:nvSpPr>
        <p:spPr>
          <a:xfrm>
            <a:off x="8003569" y="1639788"/>
            <a:ext cx="355867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575387" y="3886577"/>
            <a:ext cx="1534154" cy="1534154"/>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34" name="Content Placeholder 13"/>
          <p:cNvSpPr>
            <a:spLocks noGrp="1"/>
          </p:cNvSpPr>
          <p:nvPr>
            <p:ph sz="quarter" idx="26" hasCustomPrompt="1"/>
          </p:nvPr>
        </p:nvSpPr>
        <p:spPr>
          <a:xfrm>
            <a:off x="2295374" y="3886575"/>
            <a:ext cx="355867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6279803" y="3886577"/>
            <a:ext cx="1534154" cy="1534154"/>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36" name="Content Placeholder 13"/>
          <p:cNvSpPr>
            <a:spLocks noGrp="1"/>
          </p:cNvSpPr>
          <p:nvPr>
            <p:ph sz="quarter" idx="28" hasCustomPrompt="1"/>
          </p:nvPr>
        </p:nvSpPr>
        <p:spPr>
          <a:xfrm>
            <a:off x="8003569" y="3886575"/>
            <a:ext cx="355867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9" name="Text Placeholder 4"/>
          <p:cNvSpPr>
            <a:spLocks noGrp="1"/>
          </p:cNvSpPr>
          <p:nvPr>
            <p:ph type="body" sz="quarter" idx="41"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1776316624"/>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1_4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575387" y="1639790"/>
            <a:ext cx="1534154" cy="1534154"/>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14" name="Content Placeholder 13"/>
          <p:cNvSpPr>
            <a:spLocks noGrp="1"/>
          </p:cNvSpPr>
          <p:nvPr>
            <p:ph sz="quarter" idx="18" hasCustomPrompt="1"/>
          </p:nvPr>
        </p:nvSpPr>
        <p:spPr>
          <a:xfrm>
            <a:off x="2295374" y="1639788"/>
            <a:ext cx="355867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6279803" y="1639790"/>
            <a:ext cx="1534154" cy="1534154"/>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28" name="Content Placeholder 13"/>
          <p:cNvSpPr>
            <a:spLocks noGrp="1"/>
          </p:cNvSpPr>
          <p:nvPr>
            <p:ph sz="quarter" idx="20" hasCustomPrompt="1"/>
          </p:nvPr>
        </p:nvSpPr>
        <p:spPr>
          <a:xfrm>
            <a:off x="8003569" y="1639788"/>
            <a:ext cx="355867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575387" y="3886577"/>
            <a:ext cx="1534154" cy="1534154"/>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34" name="Content Placeholder 13"/>
          <p:cNvSpPr>
            <a:spLocks noGrp="1"/>
          </p:cNvSpPr>
          <p:nvPr>
            <p:ph sz="quarter" idx="26" hasCustomPrompt="1"/>
          </p:nvPr>
        </p:nvSpPr>
        <p:spPr>
          <a:xfrm>
            <a:off x="2295374" y="3886575"/>
            <a:ext cx="355867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6279803" y="3886577"/>
            <a:ext cx="1534154" cy="1534154"/>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36" name="Content Placeholder 13"/>
          <p:cNvSpPr>
            <a:spLocks noGrp="1"/>
          </p:cNvSpPr>
          <p:nvPr>
            <p:ph sz="quarter" idx="28" hasCustomPrompt="1"/>
          </p:nvPr>
        </p:nvSpPr>
        <p:spPr>
          <a:xfrm>
            <a:off x="8003569" y="3886575"/>
            <a:ext cx="355867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1881214255"/>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3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1564225" y="1639790"/>
            <a:ext cx="1399260" cy="1399260"/>
          </a:xfrm>
          <a:prstGeom prst="ellipse">
            <a:avLst/>
          </a:prstGeo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14" name="Content Placeholder 13"/>
          <p:cNvSpPr>
            <a:spLocks noGrp="1"/>
          </p:cNvSpPr>
          <p:nvPr>
            <p:ph sz="quarter" idx="18" hasCustomPrompt="1"/>
          </p:nvPr>
        </p:nvSpPr>
        <p:spPr>
          <a:xfrm>
            <a:off x="575387" y="3256992"/>
            <a:ext cx="3376937" cy="2403219"/>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5349163" y="1639790"/>
            <a:ext cx="1399260" cy="1399260"/>
          </a:xfrm>
          <a:prstGeom prst="ellipse">
            <a:avLst/>
          </a:prstGeo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28" name="Content Placeholder 13"/>
          <p:cNvSpPr>
            <a:spLocks noGrp="1"/>
          </p:cNvSpPr>
          <p:nvPr>
            <p:ph sz="quarter" idx="20" hasCustomPrompt="1"/>
          </p:nvPr>
        </p:nvSpPr>
        <p:spPr>
          <a:xfrm>
            <a:off x="4360325" y="3256992"/>
            <a:ext cx="3376937" cy="2403219"/>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9134100" y="1639789"/>
            <a:ext cx="1399260" cy="1399260"/>
          </a:xfrm>
          <a:prstGeom prst="ellipse">
            <a:avLst/>
          </a:prstGeo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30" name="Content Placeholder 13"/>
          <p:cNvSpPr>
            <a:spLocks noGrp="1"/>
          </p:cNvSpPr>
          <p:nvPr>
            <p:ph sz="quarter" idx="22" hasCustomPrompt="1"/>
          </p:nvPr>
        </p:nvSpPr>
        <p:spPr>
          <a:xfrm>
            <a:off x="8145262" y="3256992"/>
            <a:ext cx="3376937" cy="2403219"/>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9" name="Text Placeholder 4"/>
          <p:cNvSpPr>
            <a:spLocks noGrp="1"/>
          </p:cNvSpPr>
          <p:nvPr>
            <p:ph type="body" sz="quarter" idx="41"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248370804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77_Title Only">
    <p:spTree>
      <p:nvGrpSpPr>
        <p:cNvPr id="1" name=""/>
        <p:cNvGrpSpPr/>
        <p:nvPr/>
      </p:nvGrpSpPr>
      <p:grpSpPr>
        <a:xfrm>
          <a:off x="0" y="0"/>
          <a:ext cx="0" cy="0"/>
          <a:chOff x="0" y="0"/>
          <a:chExt cx="0" cy="0"/>
        </a:xfrm>
      </p:grpSpPr>
      <p:sp>
        <p:nvSpPr>
          <p:cNvPr id="3" name="Picture Placeholder 2"/>
          <p:cNvSpPr>
            <a:spLocks noGrp="1"/>
          </p:cNvSpPr>
          <p:nvPr>
            <p:ph type="pic" sz="quarter" idx="13"/>
          </p:nvPr>
        </p:nvSpPr>
        <p:spPr>
          <a:xfrm>
            <a:off x="441629" y="5754580"/>
            <a:ext cx="723292" cy="723292"/>
          </a:xfrm>
          <a:prstGeom prst="ellipse">
            <a:avLst/>
          </a:prstGeom>
        </p:spPr>
        <p:txBody>
          <a:bodyPr>
            <a:normAutofit/>
          </a:bodyPr>
          <a:lstStyle>
            <a:lvl1pPr marL="0" indent="0">
              <a:buNone/>
              <a:defRPr sz="1100"/>
            </a:lvl1pPr>
          </a:lstStyle>
          <a:p>
            <a:endParaRPr lang="en-US" dirty="0"/>
          </a:p>
        </p:txBody>
      </p:sp>
      <p:sp>
        <p:nvSpPr>
          <p:cNvPr id="6" name="Picture Placeholder 2"/>
          <p:cNvSpPr>
            <a:spLocks noGrp="1"/>
          </p:cNvSpPr>
          <p:nvPr>
            <p:ph type="pic" sz="quarter" idx="14"/>
          </p:nvPr>
        </p:nvSpPr>
        <p:spPr>
          <a:xfrm>
            <a:off x="8447726" y="2373720"/>
            <a:ext cx="2559388" cy="1559302"/>
          </a:xfrm>
          <a:prstGeom prst="roundRect">
            <a:avLst>
              <a:gd name="adj" fmla="val 12428"/>
            </a:avLst>
          </a:prstGeom>
        </p:spPr>
        <p:txBody>
          <a:bodyPr>
            <a:normAutofit/>
          </a:bodyPr>
          <a:lstStyle>
            <a:lvl1pPr marL="0" indent="0">
              <a:buNone/>
              <a:defRPr sz="1100"/>
            </a:lvl1pPr>
          </a:lstStyle>
          <a:p>
            <a:endParaRPr lang="en-US" dirty="0"/>
          </a:p>
        </p:txBody>
      </p:sp>
    </p:spTree>
    <p:extLst>
      <p:ext uri="{BB962C8B-B14F-4D97-AF65-F5344CB8AC3E}">
        <p14:creationId xmlns:p14="http://schemas.microsoft.com/office/powerpoint/2010/main" val="315383657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nodePh="1">
                                  <p:stCondLst>
                                    <p:cond delay="0"/>
                                  </p:stCondLst>
                                  <p:endCondLst>
                                    <p:cond evt="begin" delay="0">
                                      <p:tn val="5"/>
                                    </p:cond>
                                  </p:end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grpId="0" nodeType="withEffect" nodePh="1">
                                  <p:stCondLst>
                                    <p:cond delay="0"/>
                                  </p:stCondLst>
                                  <p:endCondLst>
                                    <p:cond evt="begin" delay="0">
                                      <p:tn val="10"/>
                                    </p:cond>
                                  </p:end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4 Team Subtitle 2">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1221602" y="1639790"/>
            <a:ext cx="1399260" cy="1399260"/>
          </a:xfrm>
          <a:prstGeom prst="ellipse">
            <a:avLst/>
          </a:prstGeo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14" name="Content Placeholder 13"/>
          <p:cNvSpPr>
            <a:spLocks noGrp="1"/>
          </p:cNvSpPr>
          <p:nvPr>
            <p:ph sz="quarter" idx="18" hasCustomPrompt="1"/>
          </p:nvPr>
        </p:nvSpPr>
        <p:spPr>
          <a:xfrm>
            <a:off x="719254" y="3256992"/>
            <a:ext cx="2403956" cy="2403219"/>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4025464" y="1639790"/>
            <a:ext cx="1399260" cy="1399260"/>
          </a:xfrm>
          <a:prstGeom prst="ellipse">
            <a:avLst/>
          </a:prstGeo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28" name="Content Placeholder 13"/>
          <p:cNvSpPr>
            <a:spLocks noGrp="1"/>
          </p:cNvSpPr>
          <p:nvPr>
            <p:ph sz="quarter" idx="20" hasCustomPrompt="1"/>
          </p:nvPr>
        </p:nvSpPr>
        <p:spPr>
          <a:xfrm>
            <a:off x="3523116" y="3256992"/>
            <a:ext cx="2403956" cy="2403219"/>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6829326" y="1639790"/>
            <a:ext cx="1399260" cy="1399260"/>
          </a:xfrm>
          <a:prstGeom prst="ellipse">
            <a:avLst/>
          </a:prstGeo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30" name="Content Placeholder 13"/>
          <p:cNvSpPr>
            <a:spLocks noGrp="1"/>
          </p:cNvSpPr>
          <p:nvPr>
            <p:ph sz="quarter" idx="22" hasCustomPrompt="1"/>
          </p:nvPr>
        </p:nvSpPr>
        <p:spPr>
          <a:xfrm>
            <a:off x="6326978" y="3256992"/>
            <a:ext cx="2403956" cy="2403219"/>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9" name="Text Placeholder 4"/>
          <p:cNvSpPr>
            <a:spLocks noGrp="1"/>
          </p:cNvSpPr>
          <p:nvPr>
            <p:ph type="body" sz="quarter" idx="41"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
        <p:nvSpPr>
          <p:cNvPr id="10" name="Picture Placeholder 3"/>
          <p:cNvSpPr>
            <a:spLocks noGrp="1"/>
          </p:cNvSpPr>
          <p:nvPr>
            <p:ph type="pic" sz="quarter" idx="42"/>
          </p:nvPr>
        </p:nvSpPr>
        <p:spPr>
          <a:xfrm>
            <a:off x="9633189" y="1639789"/>
            <a:ext cx="1399260" cy="1399260"/>
          </a:xfrm>
          <a:prstGeom prst="ellipse">
            <a:avLst/>
          </a:prstGeom>
          <a:solidFill>
            <a:schemeClr val="bg1">
              <a:lumMod val="90000"/>
              <a:lumOff val="10000"/>
            </a:schemeClr>
          </a:solidFill>
          <a:ln w="3175">
            <a:solidFill>
              <a:schemeClr val="bg1">
                <a:lumMod val="50000"/>
                <a:alpha val="40000"/>
              </a:schemeClr>
            </a:solidFill>
          </a:ln>
          <a:effectLst>
            <a:outerShdw dist="25400" dir="5400000" algn="t" rotWithShape="0">
              <a:schemeClr val="tx2"/>
            </a:outerShdw>
          </a:effectLst>
        </p:spPr>
        <p:txBody>
          <a:bodyPr anchor="ctr" anchorCtr="0">
            <a:normAutofit/>
          </a:bodyPr>
          <a:lstStyle>
            <a:lvl1pPr marL="0" indent="0" algn="ctr">
              <a:buNone/>
              <a:defRPr sz="1050"/>
            </a:lvl1pPr>
          </a:lstStyle>
          <a:p>
            <a:endParaRPr lang="en-US" dirty="0"/>
          </a:p>
        </p:txBody>
      </p:sp>
      <p:sp>
        <p:nvSpPr>
          <p:cNvPr id="11" name="Content Placeholder 13"/>
          <p:cNvSpPr>
            <a:spLocks noGrp="1"/>
          </p:cNvSpPr>
          <p:nvPr>
            <p:ph sz="quarter" idx="43" hasCustomPrompt="1"/>
          </p:nvPr>
        </p:nvSpPr>
        <p:spPr>
          <a:xfrm>
            <a:off x="9130841" y="3256992"/>
            <a:ext cx="2403956" cy="2403219"/>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2437475942"/>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userDrawn="1">
  <p:cSld name="194_Title Only">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1" y="1268759"/>
            <a:ext cx="2352260" cy="3535680"/>
          </a:xfrm>
          <a:solidFill>
            <a:schemeClr val="bg1">
              <a:lumMod val="90000"/>
              <a:lumOff val="10000"/>
            </a:schemeClr>
          </a:solidFill>
        </p:spPr>
        <p:txBody>
          <a:bodyPr anchor="ctr">
            <a:normAutofit/>
          </a:bodyPr>
          <a:lstStyle>
            <a:lvl1pPr marL="0" indent="0" algn="ctr">
              <a:buNone/>
              <a:defRPr sz="1400"/>
            </a:lvl1pPr>
          </a:lstStyle>
          <a:p>
            <a:endParaRPr lang="en-US"/>
          </a:p>
        </p:txBody>
      </p:sp>
      <p:sp>
        <p:nvSpPr>
          <p:cNvPr id="5" name="Picture Placeholder 3"/>
          <p:cNvSpPr>
            <a:spLocks noGrp="1"/>
          </p:cNvSpPr>
          <p:nvPr>
            <p:ph type="pic" sz="quarter" idx="11"/>
          </p:nvPr>
        </p:nvSpPr>
        <p:spPr>
          <a:xfrm>
            <a:off x="6257971" y="1268759"/>
            <a:ext cx="2352260" cy="3535680"/>
          </a:xfrm>
          <a:solidFill>
            <a:schemeClr val="bg1">
              <a:lumMod val="90000"/>
              <a:lumOff val="10000"/>
            </a:schemeClr>
          </a:solidFill>
        </p:spPr>
        <p:txBody>
          <a:bodyPr anchor="ctr">
            <a:normAutofit/>
          </a:bodyPr>
          <a:lstStyle>
            <a:lvl1pPr marL="0" indent="0" algn="ctr">
              <a:buNone/>
              <a:defRPr sz="1400"/>
            </a:lvl1pPr>
          </a:lstStyle>
          <a:p>
            <a:endParaRPr lang="en-US"/>
          </a:p>
        </p:txBody>
      </p:sp>
      <p:sp>
        <p:nvSpPr>
          <p:cNvPr id="8" name="Text Placeholder 9"/>
          <p:cNvSpPr>
            <a:spLocks noGrp="1"/>
          </p:cNvSpPr>
          <p:nvPr>
            <p:ph type="body" sz="quarter" idx="14"/>
          </p:nvPr>
        </p:nvSpPr>
        <p:spPr>
          <a:xfrm>
            <a:off x="3467708" y="1268759"/>
            <a:ext cx="2479811" cy="3535680"/>
          </a:xfrm>
        </p:spPr>
        <p:txBody>
          <a:bodyPr>
            <a:noAutofit/>
          </a:bodyPr>
          <a:lstStyle>
            <a:lvl1pPr marL="0" indent="0">
              <a:buNone/>
              <a:defRPr sz="1400" b="1">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vl2pPr marL="0" indent="0">
              <a:buFontTx/>
              <a:buNone/>
              <a:defRPr sz="1400"/>
            </a:lvl2pPr>
            <a:lvl3pPr marL="150813" indent="-150813">
              <a:defRPr sz="1400"/>
            </a:lvl3pPr>
            <a:lvl4pPr marL="401638" indent="-207963">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9"/>
          <p:cNvSpPr>
            <a:spLocks noGrp="1"/>
          </p:cNvSpPr>
          <p:nvPr>
            <p:ph type="body" sz="quarter" idx="15"/>
          </p:nvPr>
        </p:nvSpPr>
        <p:spPr>
          <a:xfrm>
            <a:off x="8797789" y="1268759"/>
            <a:ext cx="2479811" cy="3535680"/>
          </a:xfrm>
        </p:spPr>
        <p:txBody>
          <a:bodyPr>
            <a:noAutofit/>
          </a:bodyPr>
          <a:lstStyle>
            <a:lvl1pPr marL="0" indent="0">
              <a:buNone/>
              <a:defRPr sz="1400" b="1">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vl2pPr marL="0" indent="0">
              <a:buFontTx/>
              <a:buNone/>
              <a:defRPr sz="1400"/>
            </a:lvl2pPr>
            <a:lvl3pPr marL="150813" indent="-150813">
              <a:defRPr sz="1400"/>
            </a:lvl3pPr>
            <a:lvl4pPr marL="401638" indent="-207963">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9"/>
          <p:cNvSpPr>
            <a:spLocks noGrp="1"/>
          </p:cNvSpPr>
          <p:nvPr>
            <p:ph type="body" sz="quarter" idx="16"/>
          </p:nvPr>
        </p:nvSpPr>
        <p:spPr>
          <a:xfrm>
            <a:off x="914400" y="4980565"/>
            <a:ext cx="5033119"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9"/>
          <p:cNvSpPr>
            <a:spLocks noGrp="1"/>
          </p:cNvSpPr>
          <p:nvPr>
            <p:ph type="body" sz="quarter" idx="17"/>
          </p:nvPr>
        </p:nvSpPr>
        <p:spPr>
          <a:xfrm>
            <a:off x="6257971" y="4980565"/>
            <a:ext cx="5019629"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36149559"/>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616EBAB3-660E-949B-E61F-9CFA9BA6CC50}"/>
              </a:ext>
            </a:extLst>
          </p:cNvPr>
          <p:cNvSpPr>
            <a:spLocks noGrp="1"/>
          </p:cNvSpPr>
          <p:nvPr>
            <p:ph type="pic" sz="quarter" idx="10"/>
          </p:nvPr>
        </p:nvSpPr>
        <p:spPr>
          <a:xfrm>
            <a:off x="0" y="0"/>
            <a:ext cx="12192000" cy="6858000"/>
          </a:xfrm>
          <a:prstGeom prst="rect">
            <a:avLst/>
          </a:prstGeom>
          <a:pattFill prst="pct5">
            <a:fgClr>
              <a:schemeClr val="accent1"/>
            </a:fgClr>
            <a:bgClr>
              <a:schemeClr val="bg1"/>
            </a:bgClr>
          </a:pattFill>
        </p:spPr>
        <p:txBody>
          <a:bodyPr/>
          <a:lstStyle/>
          <a:p>
            <a:endParaRPr lang="en-ID"/>
          </a:p>
        </p:txBody>
      </p:sp>
    </p:spTree>
    <p:extLst>
      <p:ext uri="{BB962C8B-B14F-4D97-AF65-F5344CB8AC3E}">
        <p14:creationId xmlns:p14="http://schemas.microsoft.com/office/powerpoint/2010/main" val="2948084613"/>
      </p:ext>
    </p:extLst>
  </p:cSld>
  <p:clrMapOvr>
    <a:overrideClrMapping bg1="lt1" tx1="dk1" bg2="lt2" tx2="dk2" accent1="accent1" accent2="accent2" accent3="accent3" accent4="accent4" accent5="accent5" accent6="accent6" hlink="hlink" folHlink="folHlink"/>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1_Blank with photo">
    <p:spTree>
      <p:nvGrpSpPr>
        <p:cNvPr id="1" name=""/>
        <p:cNvGrpSpPr/>
        <p:nvPr/>
      </p:nvGrpSpPr>
      <p:grpSpPr>
        <a:xfrm>
          <a:off x="0" y="0"/>
          <a:ext cx="0" cy="0"/>
          <a:chOff x="0" y="0"/>
          <a:chExt cx="0" cy="0"/>
        </a:xfrm>
      </p:grpSpPr>
      <p:sp>
        <p:nvSpPr>
          <p:cNvPr id="5" name="Picture Placeholder 4"/>
          <p:cNvSpPr>
            <a:spLocks noGrp="1"/>
          </p:cNvSpPr>
          <p:nvPr>
            <p:ph type="pic" sz="quarter" idx="11"/>
          </p:nvPr>
        </p:nvSpPr>
        <p:spPr>
          <a:xfrm>
            <a:off x="730432" y="504141"/>
            <a:ext cx="2556669" cy="2555875"/>
          </a:xfrm>
          <a:solidFill>
            <a:schemeClr val="accent1"/>
          </a:solidFill>
        </p:spPr>
        <p:txBody>
          <a:bodyPr/>
          <a:lstStyle/>
          <a:p>
            <a:pPr lvl="0"/>
            <a:endParaRPr lang="en-US" noProof="0">
              <a:sym typeface="Poppins" charset="0"/>
            </a:endParaRPr>
          </a:p>
        </p:txBody>
      </p:sp>
      <p:sp>
        <p:nvSpPr>
          <p:cNvPr id="10" name="Picture Placeholder 4"/>
          <p:cNvSpPr>
            <a:spLocks noGrp="1"/>
          </p:cNvSpPr>
          <p:nvPr>
            <p:ph type="pic" sz="quarter" idx="12"/>
          </p:nvPr>
        </p:nvSpPr>
        <p:spPr>
          <a:xfrm>
            <a:off x="3431704" y="504141"/>
            <a:ext cx="2556669" cy="2555875"/>
          </a:xfrm>
          <a:solidFill>
            <a:schemeClr val="accent1"/>
          </a:solidFill>
        </p:spPr>
        <p:txBody>
          <a:bodyPr/>
          <a:lstStyle/>
          <a:p>
            <a:pPr lvl="0"/>
            <a:endParaRPr lang="en-US" noProof="0">
              <a:sym typeface="Poppins" charset="0"/>
            </a:endParaRPr>
          </a:p>
        </p:txBody>
      </p:sp>
      <p:sp>
        <p:nvSpPr>
          <p:cNvPr id="11" name="Picture Placeholder 4"/>
          <p:cNvSpPr>
            <a:spLocks noGrp="1"/>
          </p:cNvSpPr>
          <p:nvPr>
            <p:ph type="pic" sz="quarter" idx="13"/>
          </p:nvPr>
        </p:nvSpPr>
        <p:spPr>
          <a:xfrm>
            <a:off x="6132976" y="504141"/>
            <a:ext cx="2556669" cy="2555875"/>
          </a:xfrm>
          <a:solidFill>
            <a:schemeClr val="accent1"/>
          </a:solidFill>
        </p:spPr>
        <p:txBody>
          <a:bodyPr/>
          <a:lstStyle/>
          <a:p>
            <a:pPr lvl="0"/>
            <a:endParaRPr lang="en-US" noProof="0">
              <a:sym typeface="Poppins" charset="0"/>
            </a:endParaRPr>
          </a:p>
        </p:txBody>
      </p:sp>
      <p:sp>
        <p:nvSpPr>
          <p:cNvPr id="12" name="Picture Placeholder 4"/>
          <p:cNvSpPr>
            <a:spLocks noGrp="1"/>
          </p:cNvSpPr>
          <p:nvPr>
            <p:ph type="pic" sz="quarter" idx="14"/>
          </p:nvPr>
        </p:nvSpPr>
        <p:spPr>
          <a:xfrm>
            <a:off x="8834249" y="504141"/>
            <a:ext cx="2556669" cy="2555875"/>
          </a:xfrm>
          <a:solidFill>
            <a:schemeClr val="accent1"/>
          </a:solidFill>
        </p:spPr>
        <p:txBody>
          <a:bodyPr/>
          <a:lstStyle/>
          <a:p>
            <a:pPr lvl="0"/>
            <a:endParaRPr lang="en-US" noProof="0">
              <a:sym typeface="Poppins" charset="0"/>
            </a:endParaRPr>
          </a:p>
        </p:txBody>
      </p:sp>
      <p:sp>
        <p:nvSpPr>
          <p:cNvPr id="13" name="Picture Placeholder 4"/>
          <p:cNvSpPr>
            <a:spLocks noGrp="1"/>
          </p:cNvSpPr>
          <p:nvPr>
            <p:ph type="pic" sz="quarter" idx="15"/>
          </p:nvPr>
        </p:nvSpPr>
        <p:spPr>
          <a:xfrm>
            <a:off x="730432" y="3248980"/>
            <a:ext cx="2556669" cy="2555875"/>
          </a:xfrm>
          <a:solidFill>
            <a:schemeClr val="accent1"/>
          </a:solidFill>
        </p:spPr>
        <p:txBody>
          <a:bodyPr/>
          <a:lstStyle/>
          <a:p>
            <a:pPr lvl="0"/>
            <a:endParaRPr lang="en-US" noProof="0">
              <a:sym typeface="Poppins" charset="0"/>
            </a:endParaRPr>
          </a:p>
        </p:txBody>
      </p:sp>
      <p:sp>
        <p:nvSpPr>
          <p:cNvPr id="14" name="Picture Placeholder 4"/>
          <p:cNvSpPr>
            <a:spLocks noGrp="1"/>
          </p:cNvSpPr>
          <p:nvPr>
            <p:ph type="pic" sz="quarter" idx="16"/>
          </p:nvPr>
        </p:nvSpPr>
        <p:spPr>
          <a:xfrm>
            <a:off x="3431704" y="3248980"/>
            <a:ext cx="2556669" cy="2555875"/>
          </a:xfrm>
          <a:solidFill>
            <a:schemeClr val="accent1"/>
          </a:solidFill>
        </p:spPr>
        <p:txBody>
          <a:bodyPr/>
          <a:lstStyle/>
          <a:p>
            <a:pPr lvl="0"/>
            <a:endParaRPr lang="en-US" noProof="0">
              <a:sym typeface="Poppins" charset="0"/>
            </a:endParaRPr>
          </a:p>
        </p:txBody>
      </p:sp>
      <p:sp>
        <p:nvSpPr>
          <p:cNvPr id="15" name="Picture Placeholder 4"/>
          <p:cNvSpPr>
            <a:spLocks noGrp="1"/>
          </p:cNvSpPr>
          <p:nvPr>
            <p:ph type="pic" sz="quarter" idx="17"/>
          </p:nvPr>
        </p:nvSpPr>
        <p:spPr>
          <a:xfrm>
            <a:off x="6132976" y="3248980"/>
            <a:ext cx="2556669" cy="2555875"/>
          </a:xfrm>
          <a:solidFill>
            <a:schemeClr val="accent1"/>
          </a:solidFill>
        </p:spPr>
        <p:txBody>
          <a:bodyPr/>
          <a:lstStyle/>
          <a:p>
            <a:pPr lvl="0"/>
            <a:endParaRPr lang="en-US" noProof="0">
              <a:sym typeface="Poppins" charset="0"/>
            </a:endParaRPr>
          </a:p>
        </p:txBody>
      </p:sp>
      <p:sp>
        <p:nvSpPr>
          <p:cNvPr id="16" name="Picture Placeholder 4"/>
          <p:cNvSpPr>
            <a:spLocks noGrp="1"/>
          </p:cNvSpPr>
          <p:nvPr>
            <p:ph type="pic" sz="quarter" idx="18"/>
          </p:nvPr>
        </p:nvSpPr>
        <p:spPr>
          <a:xfrm>
            <a:off x="8834249" y="3248980"/>
            <a:ext cx="2556669" cy="2555875"/>
          </a:xfrm>
          <a:solidFill>
            <a:schemeClr val="accent1"/>
          </a:solidFill>
        </p:spPr>
        <p:txBody>
          <a:bodyPr/>
          <a:lstStyle/>
          <a:p>
            <a:pPr lvl="0"/>
            <a:endParaRPr lang="en-US" noProof="0">
              <a:sym typeface="Poppins" charset="0"/>
            </a:endParaRPr>
          </a:p>
        </p:txBody>
      </p:sp>
    </p:spTree>
    <p:extLst>
      <p:ext uri="{BB962C8B-B14F-4D97-AF65-F5344CB8AC3E}">
        <p14:creationId xmlns:p14="http://schemas.microsoft.com/office/powerpoint/2010/main" val="1619668993"/>
      </p:ext>
    </p:extLst>
  </p:cSld>
  <p:clrMapOvr>
    <a:overrideClrMapping bg1="lt1" tx1="dk1" bg2="lt2" tx2="dk2" accent1="accent1" accent2="accent2" accent3="accent3" accent4="accent4" accent5="accent5" accent6="accent6" hlink="hlink" folHlink="folHlink"/>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11523047-2D2B-1F0E-354D-C34337C4857C}"/>
              </a:ext>
            </a:extLst>
          </p:cNvPr>
          <p:cNvSpPr>
            <a:spLocks noGrp="1"/>
          </p:cNvSpPr>
          <p:nvPr>
            <p:ph type="pic" sz="quarter" idx="10"/>
          </p:nvPr>
        </p:nvSpPr>
        <p:spPr>
          <a:xfrm>
            <a:off x="2218765" y="0"/>
            <a:ext cx="3877235" cy="5432612"/>
          </a:xfrm>
          <a:prstGeom prst="rect">
            <a:avLst/>
          </a:prstGeom>
          <a:pattFill prst="pct5">
            <a:fgClr>
              <a:schemeClr val="accent1"/>
            </a:fgClr>
            <a:bgClr>
              <a:schemeClr val="bg1"/>
            </a:bgClr>
          </a:pattFill>
        </p:spPr>
        <p:txBody>
          <a:bodyPr/>
          <a:lstStyle/>
          <a:p>
            <a:endParaRPr lang="en-ID"/>
          </a:p>
        </p:txBody>
      </p:sp>
    </p:spTree>
    <p:extLst>
      <p:ext uri="{BB962C8B-B14F-4D97-AF65-F5344CB8AC3E}">
        <p14:creationId xmlns:p14="http://schemas.microsoft.com/office/powerpoint/2010/main" val="1485484323"/>
      </p:ext>
    </p:extLst>
  </p:cSld>
  <p:clrMapOvr>
    <a:overrideClrMapping bg1="lt1" tx1="dk1" bg2="lt2" tx2="dk2" accent1="accent1" accent2="accent2" accent3="accent3" accent4="accent4" accent5="accent5" accent6="accent6" hlink="hlink" folHlink="folHlink"/>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userDrawn="1">
  <p:cSld name="1_1">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0" y="0"/>
            <a:ext cx="12192000" cy="6858000"/>
          </a:xfrm>
          <a:ln>
            <a:noFill/>
          </a:ln>
        </p:spPr>
        <p:txBody>
          <a:bodyPr rtlCol="0">
            <a:normAutofit/>
          </a:bodyPr>
          <a:lstStyle/>
          <a:p>
            <a:pPr lvl="0"/>
            <a:endParaRPr lang="en-ID" noProof="0"/>
          </a:p>
        </p:txBody>
      </p:sp>
    </p:spTree>
    <p:extLst>
      <p:ext uri="{BB962C8B-B14F-4D97-AF65-F5344CB8AC3E}">
        <p14:creationId xmlns:p14="http://schemas.microsoft.com/office/powerpoint/2010/main" val="1711045018"/>
      </p:ext>
    </p:extLst>
  </p:cSld>
  <p:clrMapOvr>
    <a:overrideClrMapping bg1="lt1" tx1="dk1" bg2="lt2" tx2="dk2" accent1="accent1" accent2="accent2" accent3="accent3" accent4="accent4" accent5="accent5" accent6="accent6" hlink="hlink" folHlink="folHlink"/>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sp>
        <p:nvSpPr>
          <p:cNvPr id="3" name="副标题 2">
            <a:extLst>
              <a:ext uri="{FF2B5EF4-FFF2-40B4-BE49-F238E27FC236}">
                <a16:creationId xmlns:a16="http://schemas.microsoft.com/office/drawing/2014/main" id="{9FFFA23C-39ED-FA90-23AF-F8398FC87FE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zh-CN" altLang="en-US"/>
              <a:t>单击此处编辑母版副标题样式</a:t>
            </a:r>
          </a:p>
        </p:txBody>
      </p:sp>
    </p:spTree>
    <p:extLst>
      <p:ext uri="{BB962C8B-B14F-4D97-AF65-F5344CB8AC3E}">
        <p14:creationId xmlns:p14="http://schemas.microsoft.com/office/powerpoint/2010/main" val="557321207"/>
      </p:ext>
    </p:extLst>
  </p:cSld>
  <p:clrMapOvr>
    <a:overrideClrMapping bg1="lt1" tx1="dk1" bg2="lt2" tx2="dk2" accent1="accent1" accent2="accent2" accent3="accent3" accent4="accent4" accent5="accent5" accent6="accent6" hlink="hlink" folHlink="folHlink"/>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4959526"/>
      </p:ext>
    </p:extLst>
  </p:cSld>
  <p:clrMapOvr>
    <a:overrideClrMapping bg1="lt1" tx1="dk1" bg2="lt2" tx2="dk2" accent1="accent1" accent2="accent2" accent3="accent3" accent4="accent4" accent5="accent5" accent6="accent6" hlink="hlink" folHlink="folHlink"/>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8730486"/>
      </p:ext>
    </p:extLst>
  </p:cSld>
  <p:clrMapOvr>
    <a:overrideClrMapping bg1="lt1" tx1="dk1" bg2="lt2" tx2="dk2" accent1="accent1" accent2="accent2" accent3="accent3" accent4="accent4" accent5="accent5" accent6="accent6" hlink="hlink" folHlink="folHlink"/>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616EBAB3-660E-949B-E61F-9CFA9BA6CC50}"/>
              </a:ext>
            </a:extLst>
          </p:cNvPr>
          <p:cNvSpPr>
            <a:spLocks noGrp="1"/>
          </p:cNvSpPr>
          <p:nvPr>
            <p:ph type="pic" sz="quarter" idx="10"/>
          </p:nvPr>
        </p:nvSpPr>
        <p:spPr>
          <a:xfrm>
            <a:off x="0" y="0"/>
            <a:ext cx="12192000" cy="6858000"/>
          </a:xfrm>
          <a:prstGeom prst="rect">
            <a:avLst/>
          </a:prstGeom>
          <a:pattFill prst="pct5">
            <a:fgClr>
              <a:schemeClr val="accent1"/>
            </a:fgClr>
            <a:bgClr>
              <a:schemeClr val="bg1"/>
            </a:bgClr>
          </a:pattFill>
        </p:spPr>
        <p:txBody>
          <a:bodyPr/>
          <a:lstStyle/>
          <a:p>
            <a:endParaRPr lang="en-ID"/>
          </a:p>
        </p:txBody>
      </p:sp>
    </p:spTree>
    <p:extLst>
      <p:ext uri="{BB962C8B-B14F-4D97-AF65-F5344CB8AC3E}">
        <p14:creationId xmlns:p14="http://schemas.microsoft.com/office/powerpoint/2010/main" val="3997588919"/>
      </p:ext>
    </p:extLst>
  </p:cSld>
  <p:clrMapOvr>
    <a:overrideClrMapping bg1="lt1" tx1="dk1" bg2="lt2" tx2="dk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83_Title Only">
    <p:spTree>
      <p:nvGrpSpPr>
        <p:cNvPr id="1" name=""/>
        <p:cNvGrpSpPr/>
        <p:nvPr/>
      </p:nvGrpSpPr>
      <p:grpSpPr>
        <a:xfrm>
          <a:off x="0" y="0"/>
          <a:ext cx="0" cy="0"/>
          <a:chOff x="0" y="0"/>
          <a:chExt cx="0" cy="0"/>
        </a:xfrm>
      </p:grpSpPr>
      <p:sp>
        <p:nvSpPr>
          <p:cNvPr id="6" name="Picture Placeholder 2"/>
          <p:cNvSpPr>
            <a:spLocks noGrp="1"/>
          </p:cNvSpPr>
          <p:nvPr>
            <p:ph type="pic" sz="quarter" idx="14"/>
          </p:nvPr>
        </p:nvSpPr>
        <p:spPr>
          <a:xfrm>
            <a:off x="1710331" y="1822427"/>
            <a:ext cx="2894076" cy="2485018"/>
          </a:xfrm>
          <a:prstGeom prst="roundRect">
            <a:avLst>
              <a:gd name="adj" fmla="val 9126"/>
            </a:avLst>
          </a:prstGeom>
        </p:spPr>
        <p:txBody>
          <a:bodyPr>
            <a:normAutofit/>
          </a:bodyPr>
          <a:lstStyle>
            <a:lvl1pPr marL="0" indent="0">
              <a:buNone/>
              <a:defRPr sz="1100"/>
            </a:lvl1pPr>
          </a:lstStyle>
          <a:p>
            <a:endParaRPr lang="en-US" dirty="0"/>
          </a:p>
        </p:txBody>
      </p:sp>
    </p:spTree>
    <p:extLst>
      <p:ext uri="{BB962C8B-B14F-4D97-AF65-F5344CB8AC3E}">
        <p14:creationId xmlns:p14="http://schemas.microsoft.com/office/powerpoint/2010/main" val="20282447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userDrawn="1">
  <p:cSld name="2_Blank with photo">
    <p:spTree>
      <p:nvGrpSpPr>
        <p:cNvPr id="1" name=""/>
        <p:cNvGrpSpPr/>
        <p:nvPr/>
      </p:nvGrpSpPr>
      <p:grpSpPr>
        <a:xfrm>
          <a:off x="0" y="0"/>
          <a:ext cx="0" cy="0"/>
          <a:chOff x="0" y="0"/>
          <a:chExt cx="0" cy="0"/>
        </a:xfrm>
      </p:grpSpPr>
      <p:sp>
        <p:nvSpPr>
          <p:cNvPr id="5" name="Picture Placeholder 4"/>
          <p:cNvSpPr>
            <a:spLocks noGrp="1"/>
          </p:cNvSpPr>
          <p:nvPr>
            <p:ph type="pic" sz="quarter" idx="11"/>
          </p:nvPr>
        </p:nvSpPr>
        <p:spPr>
          <a:xfrm>
            <a:off x="730432" y="504141"/>
            <a:ext cx="2556669" cy="2555875"/>
          </a:xfrm>
          <a:solidFill>
            <a:schemeClr val="accent1"/>
          </a:solidFill>
        </p:spPr>
        <p:txBody>
          <a:bodyPr/>
          <a:lstStyle/>
          <a:p>
            <a:pPr lvl="0"/>
            <a:endParaRPr lang="en-US" noProof="0">
              <a:sym typeface="Poppins" charset="0"/>
            </a:endParaRPr>
          </a:p>
        </p:txBody>
      </p:sp>
      <p:sp>
        <p:nvSpPr>
          <p:cNvPr id="10" name="Picture Placeholder 4"/>
          <p:cNvSpPr>
            <a:spLocks noGrp="1"/>
          </p:cNvSpPr>
          <p:nvPr>
            <p:ph type="pic" sz="quarter" idx="12"/>
          </p:nvPr>
        </p:nvSpPr>
        <p:spPr>
          <a:xfrm>
            <a:off x="3431704" y="504141"/>
            <a:ext cx="2556669" cy="2555875"/>
          </a:xfrm>
          <a:solidFill>
            <a:schemeClr val="accent1"/>
          </a:solidFill>
        </p:spPr>
        <p:txBody>
          <a:bodyPr/>
          <a:lstStyle/>
          <a:p>
            <a:pPr lvl="0"/>
            <a:endParaRPr lang="en-US" noProof="0">
              <a:sym typeface="Poppins" charset="0"/>
            </a:endParaRPr>
          </a:p>
        </p:txBody>
      </p:sp>
      <p:sp>
        <p:nvSpPr>
          <p:cNvPr id="11" name="Picture Placeholder 4"/>
          <p:cNvSpPr>
            <a:spLocks noGrp="1"/>
          </p:cNvSpPr>
          <p:nvPr>
            <p:ph type="pic" sz="quarter" idx="13"/>
          </p:nvPr>
        </p:nvSpPr>
        <p:spPr>
          <a:xfrm>
            <a:off x="6132976" y="504141"/>
            <a:ext cx="2556669" cy="2555875"/>
          </a:xfrm>
          <a:solidFill>
            <a:schemeClr val="accent1"/>
          </a:solidFill>
        </p:spPr>
        <p:txBody>
          <a:bodyPr/>
          <a:lstStyle/>
          <a:p>
            <a:pPr lvl="0"/>
            <a:endParaRPr lang="en-US" noProof="0">
              <a:sym typeface="Poppins" charset="0"/>
            </a:endParaRPr>
          </a:p>
        </p:txBody>
      </p:sp>
      <p:sp>
        <p:nvSpPr>
          <p:cNvPr id="12" name="Picture Placeholder 4"/>
          <p:cNvSpPr>
            <a:spLocks noGrp="1"/>
          </p:cNvSpPr>
          <p:nvPr>
            <p:ph type="pic" sz="quarter" idx="14"/>
          </p:nvPr>
        </p:nvSpPr>
        <p:spPr>
          <a:xfrm>
            <a:off x="8834249" y="504141"/>
            <a:ext cx="2556669" cy="2555875"/>
          </a:xfrm>
          <a:solidFill>
            <a:schemeClr val="accent1"/>
          </a:solidFill>
        </p:spPr>
        <p:txBody>
          <a:bodyPr/>
          <a:lstStyle/>
          <a:p>
            <a:pPr lvl="0"/>
            <a:endParaRPr lang="en-US" noProof="0">
              <a:sym typeface="Poppins" charset="0"/>
            </a:endParaRPr>
          </a:p>
        </p:txBody>
      </p:sp>
      <p:sp>
        <p:nvSpPr>
          <p:cNvPr id="13" name="Picture Placeholder 4"/>
          <p:cNvSpPr>
            <a:spLocks noGrp="1"/>
          </p:cNvSpPr>
          <p:nvPr>
            <p:ph type="pic" sz="quarter" idx="15"/>
          </p:nvPr>
        </p:nvSpPr>
        <p:spPr>
          <a:xfrm>
            <a:off x="730432" y="3248980"/>
            <a:ext cx="2556669" cy="2555875"/>
          </a:xfrm>
          <a:solidFill>
            <a:schemeClr val="accent1"/>
          </a:solidFill>
        </p:spPr>
        <p:txBody>
          <a:bodyPr/>
          <a:lstStyle/>
          <a:p>
            <a:pPr lvl="0"/>
            <a:endParaRPr lang="en-US" noProof="0">
              <a:sym typeface="Poppins" charset="0"/>
            </a:endParaRPr>
          </a:p>
        </p:txBody>
      </p:sp>
      <p:sp>
        <p:nvSpPr>
          <p:cNvPr id="14" name="Picture Placeholder 4"/>
          <p:cNvSpPr>
            <a:spLocks noGrp="1"/>
          </p:cNvSpPr>
          <p:nvPr>
            <p:ph type="pic" sz="quarter" idx="16"/>
          </p:nvPr>
        </p:nvSpPr>
        <p:spPr>
          <a:xfrm>
            <a:off x="3431704" y="3248980"/>
            <a:ext cx="2556669" cy="2555875"/>
          </a:xfrm>
          <a:solidFill>
            <a:schemeClr val="accent1"/>
          </a:solidFill>
        </p:spPr>
        <p:txBody>
          <a:bodyPr/>
          <a:lstStyle/>
          <a:p>
            <a:pPr lvl="0"/>
            <a:endParaRPr lang="en-US" noProof="0">
              <a:sym typeface="Poppins" charset="0"/>
            </a:endParaRPr>
          </a:p>
        </p:txBody>
      </p:sp>
      <p:sp>
        <p:nvSpPr>
          <p:cNvPr id="15" name="Picture Placeholder 4"/>
          <p:cNvSpPr>
            <a:spLocks noGrp="1"/>
          </p:cNvSpPr>
          <p:nvPr>
            <p:ph type="pic" sz="quarter" idx="17"/>
          </p:nvPr>
        </p:nvSpPr>
        <p:spPr>
          <a:xfrm>
            <a:off x="6132976" y="3248980"/>
            <a:ext cx="2556669" cy="2555875"/>
          </a:xfrm>
          <a:solidFill>
            <a:schemeClr val="accent1"/>
          </a:solidFill>
        </p:spPr>
        <p:txBody>
          <a:bodyPr/>
          <a:lstStyle/>
          <a:p>
            <a:pPr lvl="0"/>
            <a:endParaRPr lang="en-US" noProof="0">
              <a:sym typeface="Poppins" charset="0"/>
            </a:endParaRPr>
          </a:p>
        </p:txBody>
      </p:sp>
      <p:sp>
        <p:nvSpPr>
          <p:cNvPr id="16" name="Picture Placeholder 4"/>
          <p:cNvSpPr>
            <a:spLocks noGrp="1"/>
          </p:cNvSpPr>
          <p:nvPr>
            <p:ph type="pic" sz="quarter" idx="18"/>
          </p:nvPr>
        </p:nvSpPr>
        <p:spPr>
          <a:xfrm>
            <a:off x="8834249" y="3248980"/>
            <a:ext cx="2556669" cy="2555875"/>
          </a:xfrm>
          <a:solidFill>
            <a:schemeClr val="accent1"/>
          </a:solidFill>
        </p:spPr>
        <p:txBody>
          <a:bodyPr/>
          <a:lstStyle/>
          <a:p>
            <a:pPr lvl="0"/>
            <a:endParaRPr lang="en-US" noProof="0">
              <a:sym typeface="Poppins" charset="0"/>
            </a:endParaRPr>
          </a:p>
        </p:txBody>
      </p:sp>
    </p:spTree>
    <p:extLst>
      <p:ext uri="{BB962C8B-B14F-4D97-AF65-F5344CB8AC3E}">
        <p14:creationId xmlns:p14="http://schemas.microsoft.com/office/powerpoint/2010/main" val="4282145584"/>
      </p:ext>
    </p:extLst>
  </p:cSld>
  <p:clrMapOvr>
    <a:overrideClrMapping bg1="lt1" tx1="dk1" bg2="lt2" tx2="dk2" accent1="accent1" accent2="accent2" accent3="accent3" accent4="accent4" accent5="accent5" accent6="accent6" hlink="hlink" folHlink="folHlink"/>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11523047-2D2B-1F0E-354D-C34337C4857C}"/>
              </a:ext>
            </a:extLst>
          </p:cNvPr>
          <p:cNvSpPr>
            <a:spLocks noGrp="1"/>
          </p:cNvSpPr>
          <p:nvPr>
            <p:ph type="pic" sz="quarter" idx="10"/>
          </p:nvPr>
        </p:nvSpPr>
        <p:spPr>
          <a:xfrm>
            <a:off x="2218765" y="0"/>
            <a:ext cx="3877235" cy="5432612"/>
          </a:xfrm>
          <a:prstGeom prst="rect">
            <a:avLst/>
          </a:prstGeom>
          <a:pattFill prst="pct5">
            <a:fgClr>
              <a:schemeClr val="accent1"/>
            </a:fgClr>
            <a:bgClr>
              <a:schemeClr val="bg1"/>
            </a:bgClr>
          </a:pattFill>
        </p:spPr>
        <p:txBody>
          <a:bodyPr/>
          <a:lstStyle/>
          <a:p>
            <a:endParaRPr lang="en-ID"/>
          </a:p>
        </p:txBody>
      </p:sp>
    </p:spTree>
    <p:extLst>
      <p:ext uri="{BB962C8B-B14F-4D97-AF65-F5344CB8AC3E}">
        <p14:creationId xmlns:p14="http://schemas.microsoft.com/office/powerpoint/2010/main" val="1683113153"/>
      </p:ext>
    </p:extLst>
  </p:cSld>
  <p:clrMapOvr>
    <a:overrideClrMapping bg1="lt1" tx1="dk1" bg2="lt2" tx2="dk2" accent1="accent1" accent2="accent2" accent3="accent3" accent4="accent4" accent5="accent5" accent6="accent6" hlink="hlink" folHlink="folHlink"/>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userDrawn="1">
  <p:cSld name="2_1">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0" y="0"/>
            <a:ext cx="12192000" cy="6858000"/>
          </a:xfrm>
          <a:ln>
            <a:noFill/>
          </a:ln>
        </p:spPr>
        <p:txBody>
          <a:bodyPr rtlCol="0">
            <a:normAutofit/>
          </a:bodyPr>
          <a:lstStyle/>
          <a:p>
            <a:pPr lvl="0"/>
            <a:endParaRPr lang="en-ID" noProof="0"/>
          </a:p>
        </p:txBody>
      </p:sp>
    </p:spTree>
    <p:extLst>
      <p:ext uri="{BB962C8B-B14F-4D97-AF65-F5344CB8AC3E}">
        <p14:creationId xmlns:p14="http://schemas.microsoft.com/office/powerpoint/2010/main" val="2855819313"/>
      </p:ext>
    </p:extLst>
  </p:cSld>
  <p:clrMapOvr>
    <a:overrideClrMapping bg1="lt1" tx1="dk1" bg2="lt2" tx2="dk2" accent1="accent1" accent2="accent2" accent3="accent3" accent4="accent4" accent5="accent5" accent6="accent6" hlink="hlink" folHlink="folHlink"/>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sp>
        <p:nvSpPr>
          <p:cNvPr id="3" name="副标题 2">
            <a:extLst>
              <a:ext uri="{FF2B5EF4-FFF2-40B4-BE49-F238E27FC236}">
                <a16:creationId xmlns:a16="http://schemas.microsoft.com/office/drawing/2014/main" id="{9FFFA23C-39ED-FA90-23AF-F8398FC87FE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zh-CN" altLang="en-US"/>
              <a:t>单击此处编辑母版副标题样式</a:t>
            </a:r>
          </a:p>
        </p:txBody>
      </p:sp>
    </p:spTree>
    <p:extLst>
      <p:ext uri="{BB962C8B-B14F-4D97-AF65-F5344CB8AC3E}">
        <p14:creationId xmlns:p14="http://schemas.microsoft.com/office/powerpoint/2010/main" val="62646386"/>
      </p:ext>
    </p:extLst>
  </p:cSld>
  <p:clrMapOvr>
    <a:overrideClrMapping bg1="lt1" tx1="dk1" bg2="lt2" tx2="dk2" accent1="accent1" accent2="accent2" accent3="accent3" accent4="accent4" accent5="accent5" accent6="accent6" hlink="hlink" folHlink="folHlink"/>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98651980"/>
      </p:ext>
    </p:extLst>
  </p:cSld>
  <p:clrMapOvr>
    <a:overrideClrMapping bg1="lt1" tx1="dk1" bg2="lt2" tx2="dk2" accent1="accent1" accent2="accent2" accent3="accent3" accent4="accent4" accent5="accent5" accent6="accent6" hlink="hlink" folHlink="folHlink"/>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595812"/>
      </p:ext>
    </p:extLst>
  </p:cSld>
  <p:clrMapOvr>
    <a:overrideClrMapping bg1="lt1" tx1="dk1" bg2="lt2" tx2="dk2" accent1="accent1" accent2="accent2" accent3="accent3" accent4="accent4" accent5="accent5" accent6="accent6" hlink="hlink" folHlink="folHlink"/>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userDrawn="1">
  <p:cSld name="背景板">
    <p:spTree>
      <p:nvGrpSpPr>
        <p:cNvPr id="1" name=""/>
        <p:cNvGrpSpPr/>
        <p:nvPr/>
      </p:nvGrpSpPr>
      <p:grpSpPr>
        <a:xfrm>
          <a:off x="0" y="0"/>
          <a:ext cx="0" cy="0"/>
          <a:chOff x="0" y="0"/>
          <a:chExt cx="0" cy="0"/>
        </a:xfrm>
      </p:grpSpPr>
    </p:spTree>
    <p:extLst>
      <p:ext uri="{BB962C8B-B14F-4D97-AF65-F5344CB8AC3E}">
        <p14:creationId xmlns:p14="http://schemas.microsoft.com/office/powerpoint/2010/main" val="1459797786"/>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userDrawn="1">
  <p:cSld name="1_章节">
    <p:spTree>
      <p:nvGrpSpPr>
        <p:cNvPr id="1" name=""/>
        <p:cNvGrpSpPr/>
        <p:nvPr/>
      </p:nvGrpSpPr>
      <p:grpSpPr>
        <a:xfrm>
          <a:off x="0" y="0"/>
          <a:ext cx="0" cy="0"/>
          <a:chOff x="0" y="0"/>
          <a:chExt cx="0" cy="0"/>
        </a:xfrm>
      </p:grpSpPr>
    </p:spTree>
    <p:extLst>
      <p:ext uri="{BB962C8B-B14F-4D97-AF65-F5344CB8AC3E}">
        <p14:creationId xmlns:p14="http://schemas.microsoft.com/office/powerpoint/2010/main" val="2934901286"/>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userDrawn="1">
  <p:cSld name="1_背景板">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539663"/>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userDrawn="1">
  <p:cSld name="2_章节">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268346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86_Title Only">
    <p:spTree>
      <p:nvGrpSpPr>
        <p:cNvPr id="1" name=""/>
        <p:cNvGrpSpPr/>
        <p:nvPr/>
      </p:nvGrpSpPr>
      <p:grpSpPr>
        <a:xfrm>
          <a:off x="0" y="0"/>
          <a:ext cx="0" cy="0"/>
          <a:chOff x="0" y="0"/>
          <a:chExt cx="0" cy="0"/>
        </a:xfrm>
      </p:grpSpPr>
      <p:sp>
        <p:nvSpPr>
          <p:cNvPr id="6" name="Picture Placeholder 2"/>
          <p:cNvSpPr>
            <a:spLocks noGrp="1"/>
          </p:cNvSpPr>
          <p:nvPr>
            <p:ph type="pic" sz="quarter" idx="14"/>
          </p:nvPr>
        </p:nvSpPr>
        <p:spPr>
          <a:xfrm>
            <a:off x="7069731" y="114301"/>
            <a:ext cx="2894076" cy="4193144"/>
          </a:xfrm>
          <a:prstGeom prst="roundRect">
            <a:avLst>
              <a:gd name="adj" fmla="val 9126"/>
            </a:avLst>
          </a:prstGeom>
        </p:spPr>
        <p:txBody>
          <a:bodyPr>
            <a:normAutofit/>
          </a:bodyPr>
          <a:lstStyle>
            <a:lvl1pPr marL="0" indent="0">
              <a:buNone/>
              <a:defRPr sz="1100"/>
            </a:lvl1pPr>
          </a:lstStyle>
          <a:p>
            <a:endParaRPr lang="en-US" dirty="0"/>
          </a:p>
        </p:txBody>
      </p:sp>
    </p:spTree>
    <p:extLst>
      <p:ext uri="{BB962C8B-B14F-4D97-AF65-F5344CB8AC3E}">
        <p14:creationId xmlns:p14="http://schemas.microsoft.com/office/powerpoint/2010/main" val="255183455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userDrawn="1">
  <p:cSld name="2_背景板">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1698564"/>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userDrawn="1">
  <p:cSld name="3_章节">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1060688"/>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userDrawn="1">
  <p:cSld name="3_背景板">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168560"/>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userDrawn="1">
  <p:cSld name="4_章节">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2294571"/>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userDrawn="1">
  <p:cSld name="4_背景板">
    <p:spTree>
      <p:nvGrpSpPr>
        <p:cNvPr id="1" name=""/>
        <p:cNvGrpSpPr/>
        <p:nvPr/>
      </p:nvGrpSpPr>
      <p:grpSpPr>
        <a:xfrm>
          <a:off x="0" y="0"/>
          <a:ext cx="0" cy="0"/>
          <a:chOff x="0" y="0"/>
          <a:chExt cx="0" cy="0"/>
        </a:xfrm>
      </p:grpSpPr>
    </p:spTree>
    <p:extLst>
      <p:ext uri="{BB962C8B-B14F-4D97-AF65-F5344CB8AC3E}">
        <p14:creationId xmlns:p14="http://schemas.microsoft.com/office/powerpoint/2010/main" val="539625223"/>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userDrawn="1">
  <p:cSld name="5_章节">
    <p:spTree>
      <p:nvGrpSpPr>
        <p:cNvPr id="1" name=""/>
        <p:cNvGrpSpPr/>
        <p:nvPr/>
      </p:nvGrpSpPr>
      <p:grpSpPr>
        <a:xfrm>
          <a:off x="0" y="0"/>
          <a:ext cx="0" cy="0"/>
          <a:chOff x="0" y="0"/>
          <a:chExt cx="0" cy="0"/>
        </a:xfrm>
      </p:grpSpPr>
    </p:spTree>
    <p:extLst>
      <p:ext uri="{BB962C8B-B14F-4D97-AF65-F5344CB8AC3E}">
        <p14:creationId xmlns:p14="http://schemas.microsoft.com/office/powerpoint/2010/main" val="4157284804"/>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userDrawn="1">
  <p:cSld name="5_背景板">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534727"/>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616EBAB3-660E-949B-E61F-9CFA9BA6CC50}"/>
              </a:ext>
            </a:extLst>
          </p:cNvPr>
          <p:cNvSpPr>
            <a:spLocks noGrp="1"/>
          </p:cNvSpPr>
          <p:nvPr>
            <p:ph type="pic" sz="quarter" idx="10"/>
          </p:nvPr>
        </p:nvSpPr>
        <p:spPr>
          <a:xfrm>
            <a:off x="0" y="0"/>
            <a:ext cx="12192000" cy="6858000"/>
          </a:xfrm>
          <a:prstGeom prst="rect">
            <a:avLst/>
          </a:prstGeom>
          <a:pattFill prst="pct5">
            <a:fgClr>
              <a:schemeClr val="accent1"/>
            </a:fgClr>
            <a:bgClr>
              <a:schemeClr val="bg1"/>
            </a:bgClr>
          </a:pattFill>
        </p:spPr>
        <p:txBody>
          <a:bodyPr/>
          <a:lstStyle/>
          <a:p>
            <a:endParaRPr lang="en-ID"/>
          </a:p>
        </p:txBody>
      </p:sp>
    </p:spTree>
    <p:extLst>
      <p:ext uri="{BB962C8B-B14F-4D97-AF65-F5344CB8AC3E}">
        <p14:creationId xmlns:p14="http://schemas.microsoft.com/office/powerpoint/2010/main" val="2592984515"/>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userDrawn="1">
  <p:cSld name="3_Blank with photo">
    <p:spTree>
      <p:nvGrpSpPr>
        <p:cNvPr id="1" name=""/>
        <p:cNvGrpSpPr/>
        <p:nvPr/>
      </p:nvGrpSpPr>
      <p:grpSpPr>
        <a:xfrm>
          <a:off x="0" y="0"/>
          <a:ext cx="0" cy="0"/>
          <a:chOff x="0" y="0"/>
          <a:chExt cx="0" cy="0"/>
        </a:xfrm>
      </p:grpSpPr>
      <p:sp>
        <p:nvSpPr>
          <p:cNvPr id="5" name="Picture Placeholder 4"/>
          <p:cNvSpPr>
            <a:spLocks noGrp="1"/>
          </p:cNvSpPr>
          <p:nvPr>
            <p:ph type="pic" sz="quarter" idx="11"/>
          </p:nvPr>
        </p:nvSpPr>
        <p:spPr>
          <a:xfrm>
            <a:off x="730432" y="504141"/>
            <a:ext cx="2556669" cy="2555875"/>
          </a:xfrm>
          <a:solidFill>
            <a:schemeClr val="accent1"/>
          </a:solidFill>
        </p:spPr>
        <p:txBody>
          <a:bodyPr/>
          <a:lstStyle/>
          <a:p>
            <a:pPr lvl="0"/>
            <a:endParaRPr lang="en-US" noProof="0">
              <a:sym typeface="Poppins" charset="0"/>
            </a:endParaRPr>
          </a:p>
        </p:txBody>
      </p:sp>
      <p:sp>
        <p:nvSpPr>
          <p:cNvPr id="10" name="Picture Placeholder 4"/>
          <p:cNvSpPr>
            <a:spLocks noGrp="1"/>
          </p:cNvSpPr>
          <p:nvPr>
            <p:ph type="pic" sz="quarter" idx="12"/>
          </p:nvPr>
        </p:nvSpPr>
        <p:spPr>
          <a:xfrm>
            <a:off x="3431704" y="504141"/>
            <a:ext cx="2556669" cy="2555875"/>
          </a:xfrm>
          <a:solidFill>
            <a:schemeClr val="accent1"/>
          </a:solidFill>
        </p:spPr>
        <p:txBody>
          <a:bodyPr/>
          <a:lstStyle/>
          <a:p>
            <a:pPr lvl="0"/>
            <a:endParaRPr lang="en-US" noProof="0">
              <a:sym typeface="Poppins" charset="0"/>
            </a:endParaRPr>
          </a:p>
        </p:txBody>
      </p:sp>
      <p:sp>
        <p:nvSpPr>
          <p:cNvPr id="11" name="Picture Placeholder 4"/>
          <p:cNvSpPr>
            <a:spLocks noGrp="1"/>
          </p:cNvSpPr>
          <p:nvPr>
            <p:ph type="pic" sz="quarter" idx="13"/>
          </p:nvPr>
        </p:nvSpPr>
        <p:spPr>
          <a:xfrm>
            <a:off x="6132976" y="504141"/>
            <a:ext cx="2556669" cy="2555875"/>
          </a:xfrm>
          <a:solidFill>
            <a:schemeClr val="accent1"/>
          </a:solidFill>
        </p:spPr>
        <p:txBody>
          <a:bodyPr/>
          <a:lstStyle/>
          <a:p>
            <a:pPr lvl="0"/>
            <a:endParaRPr lang="en-US" noProof="0">
              <a:sym typeface="Poppins" charset="0"/>
            </a:endParaRPr>
          </a:p>
        </p:txBody>
      </p:sp>
      <p:sp>
        <p:nvSpPr>
          <p:cNvPr id="12" name="Picture Placeholder 4"/>
          <p:cNvSpPr>
            <a:spLocks noGrp="1"/>
          </p:cNvSpPr>
          <p:nvPr>
            <p:ph type="pic" sz="quarter" idx="14"/>
          </p:nvPr>
        </p:nvSpPr>
        <p:spPr>
          <a:xfrm>
            <a:off x="8834249" y="504141"/>
            <a:ext cx="2556669" cy="2555875"/>
          </a:xfrm>
          <a:solidFill>
            <a:schemeClr val="accent1"/>
          </a:solidFill>
        </p:spPr>
        <p:txBody>
          <a:bodyPr/>
          <a:lstStyle/>
          <a:p>
            <a:pPr lvl="0"/>
            <a:endParaRPr lang="en-US" noProof="0">
              <a:sym typeface="Poppins" charset="0"/>
            </a:endParaRPr>
          </a:p>
        </p:txBody>
      </p:sp>
      <p:sp>
        <p:nvSpPr>
          <p:cNvPr id="13" name="Picture Placeholder 4"/>
          <p:cNvSpPr>
            <a:spLocks noGrp="1"/>
          </p:cNvSpPr>
          <p:nvPr>
            <p:ph type="pic" sz="quarter" idx="15"/>
          </p:nvPr>
        </p:nvSpPr>
        <p:spPr>
          <a:xfrm>
            <a:off x="730432" y="3248980"/>
            <a:ext cx="2556669" cy="2555875"/>
          </a:xfrm>
          <a:solidFill>
            <a:schemeClr val="accent1"/>
          </a:solidFill>
        </p:spPr>
        <p:txBody>
          <a:bodyPr/>
          <a:lstStyle/>
          <a:p>
            <a:pPr lvl="0"/>
            <a:endParaRPr lang="en-US" noProof="0">
              <a:sym typeface="Poppins" charset="0"/>
            </a:endParaRPr>
          </a:p>
        </p:txBody>
      </p:sp>
      <p:sp>
        <p:nvSpPr>
          <p:cNvPr id="14" name="Picture Placeholder 4"/>
          <p:cNvSpPr>
            <a:spLocks noGrp="1"/>
          </p:cNvSpPr>
          <p:nvPr>
            <p:ph type="pic" sz="quarter" idx="16"/>
          </p:nvPr>
        </p:nvSpPr>
        <p:spPr>
          <a:xfrm>
            <a:off x="3431704" y="3248980"/>
            <a:ext cx="2556669" cy="2555875"/>
          </a:xfrm>
          <a:solidFill>
            <a:schemeClr val="accent1"/>
          </a:solidFill>
        </p:spPr>
        <p:txBody>
          <a:bodyPr/>
          <a:lstStyle/>
          <a:p>
            <a:pPr lvl="0"/>
            <a:endParaRPr lang="en-US" noProof="0">
              <a:sym typeface="Poppins" charset="0"/>
            </a:endParaRPr>
          </a:p>
        </p:txBody>
      </p:sp>
      <p:sp>
        <p:nvSpPr>
          <p:cNvPr id="15" name="Picture Placeholder 4"/>
          <p:cNvSpPr>
            <a:spLocks noGrp="1"/>
          </p:cNvSpPr>
          <p:nvPr>
            <p:ph type="pic" sz="quarter" idx="17"/>
          </p:nvPr>
        </p:nvSpPr>
        <p:spPr>
          <a:xfrm>
            <a:off x="6132976" y="3248980"/>
            <a:ext cx="2556669" cy="2555875"/>
          </a:xfrm>
          <a:solidFill>
            <a:schemeClr val="accent1"/>
          </a:solidFill>
        </p:spPr>
        <p:txBody>
          <a:bodyPr/>
          <a:lstStyle/>
          <a:p>
            <a:pPr lvl="0"/>
            <a:endParaRPr lang="en-US" noProof="0">
              <a:sym typeface="Poppins" charset="0"/>
            </a:endParaRPr>
          </a:p>
        </p:txBody>
      </p:sp>
      <p:sp>
        <p:nvSpPr>
          <p:cNvPr id="16" name="Picture Placeholder 4"/>
          <p:cNvSpPr>
            <a:spLocks noGrp="1"/>
          </p:cNvSpPr>
          <p:nvPr>
            <p:ph type="pic" sz="quarter" idx="18"/>
          </p:nvPr>
        </p:nvSpPr>
        <p:spPr>
          <a:xfrm>
            <a:off x="8834249" y="3248980"/>
            <a:ext cx="2556669" cy="2555875"/>
          </a:xfrm>
          <a:solidFill>
            <a:schemeClr val="accent1"/>
          </a:solidFill>
        </p:spPr>
        <p:txBody>
          <a:bodyPr/>
          <a:lstStyle/>
          <a:p>
            <a:pPr lvl="0"/>
            <a:endParaRPr lang="en-US" noProof="0">
              <a:sym typeface="Poppins" charset="0"/>
            </a:endParaRPr>
          </a:p>
        </p:txBody>
      </p:sp>
    </p:spTree>
    <p:extLst>
      <p:ext uri="{BB962C8B-B14F-4D97-AF65-F5344CB8AC3E}">
        <p14:creationId xmlns:p14="http://schemas.microsoft.com/office/powerpoint/2010/main" val="2913815678"/>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userDrawn="1">
  <p:cSld name="15_Custom Lay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11523047-2D2B-1F0E-354D-C34337C4857C}"/>
              </a:ext>
            </a:extLst>
          </p:cNvPr>
          <p:cNvSpPr>
            <a:spLocks noGrp="1"/>
          </p:cNvSpPr>
          <p:nvPr>
            <p:ph type="pic" sz="quarter" idx="10"/>
          </p:nvPr>
        </p:nvSpPr>
        <p:spPr>
          <a:xfrm>
            <a:off x="2218765" y="0"/>
            <a:ext cx="3877235" cy="5432612"/>
          </a:xfrm>
          <a:prstGeom prst="rect">
            <a:avLst/>
          </a:prstGeom>
          <a:pattFill prst="pct5">
            <a:fgClr>
              <a:schemeClr val="accent1"/>
            </a:fgClr>
            <a:bgClr>
              <a:schemeClr val="bg1"/>
            </a:bgClr>
          </a:pattFill>
        </p:spPr>
        <p:txBody>
          <a:bodyPr/>
          <a:lstStyle/>
          <a:p>
            <a:endParaRPr lang="en-ID"/>
          </a:p>
        </p:txBody>
      </p:sp>
    </p:spTree>
    <p:extLst>
      <p:ext uri="{BB962C8B-B14F-4D97-AF65-F5344CB8AC3E}">
        <p14:creationId xmlns:p14="http://schemas.microsoft.com/office/powerpoint/2010/main" val="394699344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79_Title Only">
    <p:spTree>
      <p:nvGrpSpPr>
        <p:cNvPr id="1" name=""/>
        <p:cNvGrpSpPr/>
        <p:nvPr/>
      </p:nvGrpSpPr>
      <p:grpSpPr>
        <a:xfrm>
          <a:off x="0" y="0"/>
          <a:ext cx="0" cy="0"/>
          <a:chOff x="0" y="0"/>
          <a:chExt cx="0" cy="0"/>
        </a:xfrm>
      </p:grpSpPr>
      <p:sp>
        <p:nvSpPr>
          <p:cNvPr id="5" name="Freeform 20"/>
          <p:cNvSpPr>
            <a:spLocks/>
          </p:cNvSpPr>
          <p:nvPr userDrawn="1"/>
        </p:nvSpPr>
        <p:spPr bwMode="auto">
          <a:xfrm>
            <a:off x="414671" y="0"/>
            <a:ext cx="11777328" cy="6858000"/>
          </a:xfrm>
          <a:prstGeom prst="roundRect">
            <a:avLst>
              <a:gd name="adj" fmla="val 6325"/>
            </a:avLst>
          </a:prstGeom>
          <a:solidFill>
            <a:schemeClr val="bg1"/>
          </a:solidFill>
          <a:ln w="12700" cap="rnd">
            <a:noFill/>
          </a:ln>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285190608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70.xml><?xml version="1.0" encoding="utf-8"?>
<p:sldLayout xmlns:a="http://schemas.openxmlformats.org/drawingml/2006/main" xmlns:r="http://schemas.openxmlformats.org/officeDocument/2006/relationships" xmlns:p="http://schemas.openxmlformats.org/presentationml/2006/main" userDrawn="1">
  <p:cSld name="3_1">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0" y="0"/>
            <a:ext cx="12192000" cy="6858000"/>
          </a:xfrm>
          <a:ln>
            <a:noFill/>
          </a:ln>
        </p:spPr>
        <p:txBody>
          <a:bodyPr rtlCol="0">
            <a:normAutofit/>
          </a:bodyPr>
          <a:lstStyle/>
          <a:p>
            <a:pPr lvl="0"/>
            <a:endParaRPr lang="en-ID" noProof="0"/>
          </a:p>
        </p:txBody>
      </p:sp>
    </p:spTree>
    <p:extLst>
      <p:ext uri="{BB962C8B-B14F-4D97-AF65-F5344CB8AC3E}">
        <p14:creationId xmlns:p14="http://schemas.microsoft.com/office/powerpoint/2010/main" val="821948535"/>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userDrawn="1">
  <p:cSld name="4_标题幻灯片">
    <p:spTree>
      <p:nvGrpSpPr>
        <p:cNvPr id="1" name=""/>
        <p:cNvGrpSpPr/>
        <p:nvPr/>
      </p:nvGrpSpPr>
      <p:grpSpPr>
        <a:xfrm>
          <a:off x="0" y="0"/>
          <a:ext cx="0" cy="0"/>
          <a:chOff x="0" y="0"/>
          <a:chExt cx="0" cy="0"/>
        </a:xfrm>
      </p:grpSpPr>
      <p:sp>
        <p:nvSpPr>
          <p:cNvPr id="3" name="副标题 2">
            <a:extLst>
              <a:ext uri="{FF2B5EF4-FFF2-40B4-BE49-F238E27FC236}">
                <a16:creationId xmlns:a16="http://schemas.microsoft.com/office/drawing/2014/main" id="{9FFFA23C-39ED-FA90-23AF-F8398FC87FE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zh-CN" altLang="en-US"/>
              <a:t>单击此处编辑母版副标题样式</a:t>
            </a:r>
          </a:p>
        </p:txBody>
      </p:sp>
    </p:spTree>
    <p:extLst>
      <p:ext uri="{BB962C8B-B14F-4D97-AF65-F5344CB8AC3E}">
        <p14:creationId xmlns:p14="http://schemas.microsoft.com/office/powerpoint/2010/main" val="3079916260"/>
      </p:ext>
    </p:extLst>
  </p:cSld>
  <p:clrMapOvr>
    <a:overrideClrMapping bg1="lt1" tx1="dk1" bg2="lt2" tx2="dk2" accent1="accent1" accent2="accent2" accent3="accent3" accent4="accent4" accent5="accent5" accent6="accent6" hlink="hlink" folHlink="folHlink"/>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userDrawn="1">
  <p:cSld name="1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5410127"/>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userDrawn="1">
  <p:cSld name="7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4681014"/>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616EBAB3-660E-949B-E61F-9CFA9BA6CC50}"/>
              </a:ext>
            </a:extLst>
          </p:cNvPr>
          <p:cNvSpPr>
            <a:spLocks noGrp="1"/>
          </p:cNvSpPr>
          <p:nvPr>
            <p:ph type="pic" sz="quarter" idx="10"/>
          </p:nvPr>
        </p:nvSpPr>
        <p:spPr>
          <a:xfrm>
            <a:off x="0" y="0"/>
            <a:ext cx="12192000" cy="6858000"/>
          </a:xfrm>
          <a:prstGeom prst="rect">
            <a:avLst/>
          </a:prstGeom>
          <a:pattFill prst="pct5">
            <a:fgClr>
              <a:schemeClr val="accent1"/>
            </a:fgClr>
            <a:bgClr>
              <a:schemeClr val="bg1"/>
            </a:bgClr>
          </a:pattFill>
        </p:spPr>
        <p:txBody>
          <a:bodyPr/>
          <a:lstStyle/>
          <a:p>
            <a:endParaRPr lang="en-ID"/>
          </a:p>
        </p:txBody>
      </p:sp>
    </p:spTree>
    <p:extLst>
      <p:ext uri="{BB962C8B-B14F-4D97-AF65-F5344CB8AC3E}">
        <p14:creationId xmlns:p14="http://schemas.microsoft.com/office/powerpoint/2010/main" val="3716303866"/>
      </p:ext>
    </p:extLst>
  </p:cSld>
  <p:clrMapOvr>
    <a:overrideClrMapping bg1="lt1" tx1="dk1" bg2="lt2" tx2="dk2" accent1="accent1" accent2="accent2" accent3="accent3" accent4="accent4" accent5="accent5" accent6="accent6" hlink="hlink" folHlink="folHlink"/>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preserve="1" userDrawn="1">
  <p:cSld name="4_Blank with photo">
    <p:spTree>
      <p:nvGrpSpPr>
        <p:cNvPr id="1" name=""/>
        <p:cNvGrpSpPr/>
        <p:nvPr/>
      </p:nvGrpSpPr>
      <p:grpSpPr>
        <a:xfrm>
          <a:off x="0" y="0"/>
          <a:ext cx="0" cy="0"/>
          <a:chOff x="0" y="0"/>
          <a:chExt cx="0" cy="0"/>
        </a:xfrm>
      </p:grpSpPr>
      <p:sp>
        <p:nvSpPr>
          <p:cNvPr id="5" name="Picture Placeholder 4"/>
          <p:cNvSpPr>
            <a:spLocks noGrp="1"/>
          </p:cNvSpPr>
          <p:nvPr>
            <p:ph type="pic" sz="quarter" idx="11"/>
          </p:nvPr>
        </p:nvSpPr>
        <p:spPr>
          <a:xfrm>
            <a:off x="730432" y="504141"/>
            <a:ext cx="2556669" cy="2555875"/>
          </a:xfrm>
          <a:solidFill>
            <a:schemeClr val="accent1"/>
          </a:solidFill>
        </p:spPr>
        <p:txBody>
          <a:bodyPr/>
          <a:lstStyle/>
          <a:p>
            <a:pPr lvl="0"/>
            <a:endParaRPr lang="en-US" noProof="0">
              <a:sym typeface="Poppins" charset="0"/>
            </a:endParaRPr>
          </a:p>
        </p:txBody>
      </p:sp>
      <p:sp>
        <p:nvSpPr>
          <p:cNvPr id="10" name="Picture Placeholder 4"/>
          <p:cNvSpPr>
            <a:spLocks noGrp="1"/>
          </p:cNvSpPr>
          <p:nvPr>
            <p:ph type="pic" sz="quarter" idx="12"/>
          </p:nvPr>
        </p:nvSpPr>
        <p:spPr>
          <a:xfrm>
            <a:off x="3431704" y="504141"/>
            <a:ext cx="2556669" cy="2555875"/>
          </a:xfrm>
          <a:solidFill>
            <a:schemeClr val="accent1"/>
          </a:solidFill>
        </p:spPr>
        <p:txBody>
          <a:bodyPr/>
          <a:lstStyle/>
          <a:p>
            <a:pPr lvl="0"/>
            <a:endParaRPr lang="en-US" noProof="0">
              <a:sym typeface="Poppins" charset="0"/>
            </a:endParaRPr>
          </a:p>
        </p:txBody>
      </p:sp>
      <p:sp>
        <p:nvSpPr>
          <p:cNvPr id="11" name="Picture Placeholder 4"/>
          <p:cNvSpPr>
            <a:spLocks noGrp="1"/>
          </p:cNvSpPr>
          <p:nvPr>
            <p:ph type="pic" sz="quarter" idx="13"/>
          </p:nvPr>
        </p:nvSpPr>
        <p:spPr>
          <a:xfrm>
            <a:off x="6132976" y="504141"/>
            <a:ext cx="2556669" cy="2555875"/>
          </a:xfrm>
          <a:solidFill>
            <a:schemeClr val="accent1"/>
          </a:solidFill>
        </p:spPr>
        <p:txBody>
          <a:bodyPr/>
          <a:lstStyle/>
          <a:p>
            <a:pPr lvl="0"/>
            <a:endParaRPr lang="en-US" noProof="0">
              <a:sym typeface="Poppins" charset="0"/>
            </a:endParaRPr>
          </a:p>
        </p:txBody>
      </p:sp>
      <p:sp>
        <p:nvSpPr>
          <p:cNvPr id="12" name="Picture Placeholder 4"/>
          <p:cNvSpPr>
            <a:spLocks noGrp="1"/>
          </p:cNvSpPr>
          <p:nvPr>
            <p:ph type="pic" sz="quarter" idx="14"/>
          </p:nvPr>
        </p:nvSpPr>
        <p:spPr>
          <a:xfrm>
            <a:off x="8834249" y="504141"/>
            <a:ext cx="2556669" cy="2555875"/>
          </a:xfrm>
          <a:solidFill>
            <a:schemeClr val="accent1"/>
          </a:solidFill>
        </p:spPr>
        <p:txBody>
          <a:bodyPr/>
          <a:lstStyle/>
          <a:p>
            <a:pPr lvl="0"/>
            <a:endParaRPr lang="en-US" noProof="0">
              <a:sym typeface="Poppins" charset="0"/>
            </a:endParaRPr>
          </a:p>
        </p:txBody>
      </p:sp>
      <p:sp>
        <p:nvSpPr>
          <p:cNvPr id="13" name="Picture Placeholder 4"/>
          <p:cNvSpPr>
            <a:spLocks noGrp="1"/>
          </p:cNvSpPr>
          <p:nvPr>
            <p:ph type="pic" sz="quarter" idx="15"/>
          </p:nvPr>
        </p:nvSpPr>
        <p:spPr>
          <a:xfrm>
            <a:off x="730432" y="3248980"/>
            <a:ext cx="2556669" cy="2555875"/>
          </a:xfrm>
          <a:solidFill>
            <a:schemeClr val="accent1"/>
          </a:solidFill>
        </p:spPr>
        <p:txBody>
          <a:bodyPr/>
          <a:lstStyle/>
          <a:p>
            <a:pPr lvl="0"/>
            <a:endParaRPr lang="en-US" noProof="0">
              <a:sym typeface="Poppins" charset="0"/>
            </a:endParaRPr>
          </a:p>
        </p:txBody>
      </p:sp>
      <p:sp>
        <p:nvSpPr>
          <p:cNvPr id="14" name="Picture Placeholder 4"/>
          <p:cNvSpPr>
            <a:spLocks noGrp="1"/>
          </p:cNvSpPr>
          <p:nvPr>
            <p:ph type="pic" sz="quarter" idx="16"/>
          </p:nvPr>
        </p:nvSpPr>
        <p:spPr>
          <a:xfrm>
            <a:off x="3431704" y="3248980"/>
            <a:ext cx="2556669" cy="2555875"/>
          </a:xfrm>
          <a:solidFill>
            <a:schemeClr val="accent1"/>
          </a:solidFill>
        </p:spPr>
        <p:txBody>
          <a:bodyPr/>
          <a:lstStyle/>
          <a:p>
            <a:pPr lvl="0"/>
            <a:endParaRPr lang="en-US" noProof="0">
              <a:sym typeface="Poppins" charset="0"/>
            </a:endParaRPr>
          </a:p>
        </p:txBody>
      </p:sp>
      <p:sp>
        <p:nvSpPr>
          <p:cNvPr id="15" name="Picture Placeholder 4"/>
          <p:cNvSpPr>
            <a:spLocks noGrp="1"/>
          </p:cNvSpPr>
          <p:nvPr>
            <p:ph type="pic" sz="quarter" idx="17"/>
          </p:nvPr>
        </p:nvSpPr>
        <p:spPr>
          <a:xfrm>
            <a:off x="6132976" y="3248980"/>
            <a:ext cx="2556669" cy="2555875"/>
          </a:xfrm>
          <a:solidFill>
            <a:schemeClr val="accent1"/>
          </a:solidFill>
        </p:spPr>
        <p:txBody>
          <a:bodyPr/>
          <a:lstStyle/>
          <a:p>
            <a:pPr lvl="0"/>
            <a:endParaRPr lang="en-US" noProof="0">
              <a:sym typeface="Poppins" charset="0"/>
            </a:endParaRPr>
          </a:p>
        </p:txBody>
      </p:sp>
      <p:sp>
        <p:nvSpPr>
          <p:cNvPr id="16" name="Picture Placeholder 4"/>
          <p:cNvSpPr>
            <a:spLocks noGrp="1"/>
          </p:cNvSpPr>
          <p:nvPr>
            <p:ph type="pic" sz="quarter" idx="18"/>
          </p:nvPr>
        </p:nvSpPr>
        <p:spPr>
          <a:xfrm>
            <a:off x="8834249" y="3248980"/>
            <a:ext cx="2556669" cy="2555875"/>
          </a:xfrm>
          <a:solidFill>
            <a:schemeClr val="accent1"/>
          </a:solidFill>
        </p:spPr>
        <p:txBody>
          <a:bodyPr/>
          <a:lstStyle/>
          <a:p>
            <a:pPr lvl="0"/>
            <a:endParaRPr lang="en-US" noProof="0">
              <a:sym typeface="Poppins" charset="0"/>
            </a:endParaRPr>
          </a:p>
        </p:txBody>
      </p:sp>
    </p:spTree>
    <p:extLst>
      <p:ext uri="{BB962C8B-B14F-4D97-AF65-F5344CB8AC3E}">
        <p14:creationId xmlns:p14="http://schemas.microsoft.com/office/powerpoint/2010/main" val="3776213607"/>
      </p:ext>
    </p:extLst>
  </p:cSld>
  <p:clrMapOvr>
    <a:overrideClrMapping bg1="lt1" tx1="dk1" bg2="lt2" tx2="dk2" accent1="accent1" accent2="accent2" accent3="accent3" accent4="accent4" accent5="accent5" accent6="accent6" hlink="hlink" folHlink="folHlink"/>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preserve="1" userDrawn="1">
  <p:cSld name="17_Custom Lay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11523047-2D2B-1F0E-354D-C34337C4857C}"/>
              </a:ext>
            </a:extLst>
          </p:cNvPr>
          <p:cNvSpPr>
            <a:spLocks noGrp="1"/>
          </p:cNvSpPr>
          <p:nvPr>
            <p:ph type="pic" sz="quarter" idx="10"/>
          </p:nvPr>
        </p:nvSpPr>
        <p:spPr>
          <a:xfrm>
            <a:off x="2218765" y="0"/>
            <a:ext cx="3877235" cy="5432612"/>
          </a:xfrm>
          <a:prstGeom prst="rect">
            <a:avLst/>
          </a:prstGeom>
          <a:pattFill prst="pct5">
            <a:fgClr>
              <a:schemeClr val="accent1"/>
            </a:fgClr>
            <a:bgClr>
              <a:schemeClr val="bg1"/>
            </a:bgClr>
          </a:pattFill>
        </p:spPr>
        <p:txBody>
          <a:bodyPr/>
          <a:lstStyle/>
          <a:p>
            <a:endParaRPr lang="en-ID"/>
          </a:p>
        </p:txBody>
      </p:sp>
    </p:spTree>
    <p:extLst>
      <p:ext uri="{BB962C8B-B14F-4D97-AF65-F5344CB8AC3E}">
        <p14:creationId xmlns:p14="http://schemas.microsoft.com/office/powerpoint/2010/main" val="518399294"/>
      </p:ext>
    </p:extLst>
  </p:cSld>
  <p:clrMapOvr>
    <a:overrideClrMapping bg1="lt1" tx1="dk1" bg2="lt2" tx2="dk2" accent1="accent1" accent2="accent2" accent3="accent3" accent4="accent4" accent5="accent5" accent6="accent6" hlink="hlink" folHlink="folHlink"/>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preserve="1" userDrawn="1">
  <p:cSld name="4_1">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0" y="0"/>
            <a:ext cx="12192000" cy="6858000"/>
          </a:xfrm>
          <a:ln>
            <a:noFill/>
          </a:ln>
        </p:spPr>
        <p:txBody>
          <a:bodyPr rtlCol="0">
            <a:normAutofit/>
          </a:bodyPr>
          <a:lstStyle/>
          <a:p>
            <a:pPr lvl="0"/>
            <a:endParaRPr lang="en-ID" noProof="0"/>
          </a:p>
        </p:txBody>
      </p:sp>
    </p:spTree>
    <p:extLst>
      <p:ext uri="{BB962C8B-B14F-4D97-AF65-F5344CB8AC3E}">
        <p14:creationId xmlns:p14="http://schemas.microsoft.com/office/powerpoint/2010/main" val="629777052"/>
      </p:ext>
    </p:extLst>
  </p:cSld>
  <p:clrMapOvr>
    <a:overrideClrMapping bg1="lt1" tx1="dk1" bg2="lt2" tx2="dk2" accent1="accent1" accent2="accent2" accent3="accent3" accent4="accent4" accent5="accent5" accent6="accent6" hlink="hlink" folHlink="folHlink"/>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preserve="1" userDrawn="1">
  <p:cSld name="5_标题幻灯片">
    <p:spTree>
      <p:nvGrpSpPr>
        <p:cNvPr id="1" name=""/>
        <p:cNvGrpSpPr/>
        <p:nvPr/>
      </p:nvGrpSpPr>
      <p:grpSpPr>
        <a:xfrm>
          <a:off x="0" y="0"/>
          <a:ext cx="0" cy="0"/>
          <a:chOff x="0" y="0"/>
          <a:chExt cx="0" cy="0"/>
        </a:xfrm>
      </p:grpSpPr>
      <p:sp>
        <p:nvSpPr>
          <p:cNvPr id="3" name="副标题 2">
            <a:extLst>
              <a:ext uri="{FF2B5EF4-FFF2-40B4-BE49-F238E27FC236}">
                <a16:creationId xmlns:a16="http://schemas.microsoft.com/office/drawing/2014/main" id="{9FFFA23C-39ED-FA90-23AF-F8398FC87FE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zh-CN" altLang="en-US"/>
              <a:t>单击此处编辑母版副标题样式</a:t>
            </a:r>
          </a:p>
        </p:txBody>
      </p:sp>
    </p:spTree>
    <p:extLst>
      <p:ext uri="{BB962C8B-B14F-4D97-AF65-F5344CB8AC3E}">
        <p14:creationId xmlns:p14="http://schemas.microsoft.com/office/powerpoint/2010/main" val="2302775057"/>
      </p:ext>
    </p:extLst>
  </p:cSld>
  <p:clrMapOvr>
    <a:overrideClrMapping bg1="lt1" tx1="dk1" bg2="lt2" tx2="dk2" accent1="accent1" accent2="accent2" accent3="accent3" accent4="accent4" accent5="accent5" accent6="accent6" hlink="hlink" folHlink="folHlink"/>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preserve="1" userDrawn="1">
  <p:cSld name="1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5902607"/>
      </p:ext>
    </p:extLst>
  </p:cSld>
  <p:clrMapOvr>
    <a:overrideClrMapping bg1="lt1" tx1="dk1" bg2="lt2" tx2="dk2" accent1="accent1" accent2="accent2" accent3="accent3" accent4="accent4" accent5="accent5" accent6="accent6" hlink="hlink" folHlink="folHlink"/>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88_Title Only">
    <p:spTree>
      <p:nvGrpSpPr>
        <p:cNvPr id="1" name=""/>
        <p:cNvGrpSpPr/>
        <p:nvPr/>
      </p:nvGrpSpPr>
      <p:grpSpPr>
        <a:xfrm>
          <a:off x="0" y="0"/>
          <a:ext cx="0" cy="0"/>
          <a:chOff x="0" y="0"/>
          <a:chExt cx="0" cy="0"/>
        </a:xfrm>
      </p:grpSpPr>
      <p:sp>
        <p:nvSpPr>
          <p:cNvPr id="5" name="Freeform 20"/>
          <p:cNvSpPr>
            <a:spLocks/>
          </p:cNvSpPr>
          <p:nvPr userDrawn="1"/>
        </p:nvSpPr>
        <p:spPr bwMode="auto">
          <a:xfrm flipV="1">
            <a:off x="-2" y="0"/>
            <a:ext cx="11844671" cy="6858000"/>
          </a:xfrm>
          <a:prstGeom prst="roundRect">
            <a:avLst>
              <a:gd name="adj" fmla="val 6325"/>
            </a:avLst>
          </a:prstGeom>
          <a:solidFill>
            <a:schemeClr val="bg1"/>
          </a:solidFill>
          <a:ln w="12700" cap="rnd">
            <a:noFill/>
          </a:ln>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400146126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80.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569618"/>
      </p:ext>
    </p:extLst>
  </p:cSld>
  <p:clrMapOvr>
    <a:overrideClrMapping bg1="lt1" tx1="dk1" bg2="lt2" tx2="dk2" accent1="accent1" accent2="accent2" accent3="accent3" accent4="accent4" accent5="accent5" accent6="accent6" hlink="hlink" folHlink="folHlink"/>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616EBAB3-660E-949B-E61F-9CFA9BA6CC50}"/>
              </a:ext>
            </a:extLst>
          </p:cNvPr>
          <p:cNvSpPr>
            <a:spLocks noGrp="1"/>
          </p:cNvSpPr>
          <p:nvPr>
            <p:ph type="pic" sz="quarter" idx="10"/>
          </p:nvPr>
        </p:nvSpPr>
        <p:spPr>
          <a:xfrm>
            <a:off x="0" y="0"/>
            <a:ext cx="12192000" cy="6858000"/>
          </a:xfrm>
          <a:prstGeom prst="rect">
            <a:avLst/>
          </a:prstGeom>
          <a:pattFill prst="pct5">
            <a:fgClr>
              <a:schemeClr val="accent1"/>
            </a:fgClr>
            <a:bgClr>
              <a:schemeClr val="bg1"/>
            </a:bgClr>
          </a:pattFill>
        </p:spPr>
        <p:txBody>
          <a:bodyPr/>
          <a:lstStyle/>
          <a:p>
            <a:endParaRPr lang="en-ID"/>
          </a:p>
        </p:txBody>
      </p:sp>
    </p:spTree>
    <p:extLst>
      <p:ext uri="{BB962C8B-B14F-4D97-AF65-F5344CB8AC3E}">
        <p14:creationId xmlns:p14="http://schemas.microsoft.com/office/powerpoint/2010/main" val="2084327035"/>
      </p:ext>
    </p:extLst>
  </p:cSld>
  <p:clrMapOvr>
    <a:overrideClrMapping bg1="lt1" tx1="dk1" bg2="lt2" tx2="dk2" accent1="accent1" accent2="accent2" accent3="accent3" accent4="accent4" accent5="accent5" accent6="accent6" hlink="hlink" folHlink="folHlink"/>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preserve="1" userDrawn="1">
  <p:cSld name="5_Blank with photo">
    <p:spTree>
      <p:nvGrpSpPr>
        <p:cNvPr id="1" name=""/>
        <p:cNvGrpSpPr/>
        <p:nvPr/>
      </p:nvGrpSpPr>
      <p:grpSpPr>
        <a:xfrm>
          <a:off x="0" y="0"/>
          <a:ext cx="0" cy="0"/>
          <a:chOff x="0" y="0"/>
          <a:chExt cx="0" cy="0"/>
        </a:xfrm>
      </p:grpSpPr>
      <p:sp>
        <p:nvSpPr>
          <p:cNvPr id="5" name="Picture Placeholder 4"/>
          <p:cNvSpPr>
            <a:spLocks noGrp="1"/>
          </p:cNvSpPr>
          <p:nvPr>
            <p:ph type="pic" sz="quarter" idx="11"/>
          </p:nvPr>
        </p:nvSpPr>
        <p:spPr>
          <a:xfrm>
            <a:off x="730432" y="504141"/>
            <a:ext cx="2556669" cy="2555875"/>
          </a:xfrm>
          <a:solidFill>
            <a:schemeClr val="accent1"/>
          </a:solidFill>
        </p:spPr>
        <p:txBody>
          <a:bodyPr/>
          <a:lstStyle/>
          <a:p>
            <a:pPr lvl="0"/>
            <a:endParaRPr lang="en-US" noProof="0">
              <a:sym typeface="Poppins" charset="0"/>
            </a:endParaRPr>
          </a:p>
        </p:txBody>
      </p:sp>
      <p:sp>
        <p:nvSpPr>
          <p:cNvPr id="10" name="Picture Placeholder 4"/>
          <p:cNvSpPr>
            <a:spLocks noGrp="1"/>
          </p:cNvSpPr>
          <p:nvPr>
            <p:ph type="pic" sz="quarter" idx="12"/>
          </p:nvPr>
        </p:nvSpPr>
        <p:spPr>
          <a:xfrm>
            <a:off x="3431704" y="504141"/>
            <a:ext cx="2556669" cy="2555875"/>
          </a:xfrm>
          <a:solidFill>
            <a:schemeClr val="accent1"/>
          </a:solidFill>
        </p:spPr>
        <p:txBody>
          <a:bodyPr/>
          <a:lstStyle/>
          <a:p>
            <a:pPr lvl="0"/>
            <a:endParaRPr lang="en-US" noProof="0">
              <a:sym typeface="Poppins" charset="0"/>
            </a:endParaRPr>
          </a:p>
        </p:txBody>
      </p:sp>
      <p:sp>
        <p:nvSpPr>
          <p:cNvPr id="11" name="Picture Placeholder 4"/>
          <p:cNvSpPr>
            <a:spLocks noGrp="1"/>
          </p:cNvSpPr>
          <p:nvPr>
            <p:ph type="pic" sz="quarter" idx="13"/>
          </p:nvPr>
        </p:nvSpPr>
        <p:spPr>
          <a:xfrm>
            <a:off x="6132976" y="504141"/>
            <a:ext cx="2556669" cy="2555875"/>
          </a:xfrm>
          <a:solidFill>
            <a:schemeClr val="accent1"/>
          </a:solidFill>
        </p:spPr>
        <p:txBody>
          <a:bodyPr/>
          <a:lstStyle/>
          <a:p>
            <a:pPr lvl="0"/>
            <a:endParaRPr lang="en-US" noProof="0">
              <a:sym typeface="Poppins" charset="0"/>
            </a:endParaRPr>
          </a:p>
        </p:txBody>
      </p:sp>
      <p:sp>
        <p:nvSpPr>
          <p:cNvPr id="12" name="Picture Placeholder 4"/>
          <p:cNvSpPr>
            <a:spLocks noGrp="1"/>
          </p:cNvSpPr>
          <p:nvPr>
            <p:ph type="pic" sz="quarter" idx="14"/>
          </p:nvPr>
        </p:nvSpPr>
        <p:spPr>
          <a:xfrm>
            <a:off x="8834249" y="504141"/>
            <a:ext cx="2556669" cy="2555875"/>
          </a:xfrm>
          <a:solidFill>
            <a:schemeClr val="accent1"/>
          </a:solidFill>
        </p:spPr>
        <p:txBody>
          <a:bodyPr/>
          <a:lstStyle/>
          <a:p>
            <a:pPr lvl="0"/>
            <a:endParaRPr lang="en-US" noProof="0">
              <a:sym typeface="Poppins" charset="0"/>
            </a:endParaRPr>
          </a:p>
        </p:txBody>
      </p:sp>
      <p:sp>
        <p:nvSpPr>
          <p:cNvPr id="13" name="Picture Placeholder 4"/>
          <p:cNvSpPr>
            <a:spLocks noGrp="1"/>
          </p:cNvSpPr>
          <p:nvPr>
            <p:ph type="pic" sz="quarter" idx="15"/>
          </p:nvPr>
        </p:nvSpPr>
        <p:spPr>
          <a:xfrm>
            <a:off x="730432" y="3248980"/>
            <a:ext cx="2556669" cy="2555875"/>
          </a:xfrm>
          <a:solidFill>
            <a:schemeClr val="accent1"/>
          </a:solidFill>
        </p:spPr>
        <p:txBody>
          <a:bodyPr/>
          <a:lstStyle/>
          <a:p>
            <a:pPr lvl="0"/>
            <a:endParaRPr lang="en-US" noProof="0">
              <a:sym typeface="Poppins" charset="0"/>
            </a:endParaRPr>
          </a:p>
        </p:txBody>
      </p:sp>
      <p:sp>
        <p:nvSpPr>
          <p:cNvPr id="14" name="Picture Placeholder 4"/>
          <p:cNvSpPr>
            <a:spLocks noGrp="1"/>
          </p:cNvSpPr>
          <p:nvPr>
            <p:ph type="pic" sz="quarter" idx="16"/>
          </p:nvPr>
        </p:nvSpPr>
        <p:spPr>
          <a:xfrm>
            <a:off x="3431704" y="3248980"/>
            <a:ext cx="2556669" cy="2555875"/>
          </a:xfrm>
          <a:solidFill>
            <a:schemeClr val="accent1"/>
          </a:solidFill>
        </p:spPr>
        <p:txBody>
          <a:bodyPr/>
          <a:lstStyle/>
          <a:p>
            <a:pPr lvl="0"/>
            <a:endParaRPr lang="en-US" noProof="0">
              <a:sym typeface="Poppins" charset="0"/>
            </a:endParaRPr>
          </a:p>
        </p:txBody>
      </p:sp>
      <p:sp>
        <p:nvSpPr>
          <p:cNvPr id="15" name="Picture Placeholder 4"/>
          <p:cNvSpPr>
            <a:spLocks noGrp="1"/>
          </p:cNvSpPr>
          <p:nvPr>
            <p:ph type="pic" sz="quarter" idx="17"/>
          </p:nvPr>
        </p:nvSpPr>
        <p:spPr>
          <a:xfrm>
            <a:off x="6132976" y="3248980"/>
            <a:ext cx="2556669" cy="2555875"/>
          </a:xfrm>
          <a:solidFill>
            <a:schemeClr val="accent1"/>
          </a:solidFill>
        </p:spPr>
        <p:txBody>
          <a:bodyPr/>
          <a:lstStyle/>
          <a:p>
            <a:pPr lvl="0"/>
            <a:endParaRPr lang="en-US" noProof="0">
              <a:sym typeface="Poppins" charset="0"/>
            </a:endParaRPr>
          </a:p>
        </p:txBody>
      </p:sp>
      <p:sp>
        <p:nvSpPr>
          <p:cNvPr id="16" name="Picture Placeholder 4"/>
          <p:cNvSpPr>
            <a:spLocks noGrp="1"/>
          </p:cNvSpPr>
          <p:nvPr>
            <p:ph type="pic" sz="quarter" idx="18"/>
          </p:nvPr>
        </p:nvSpPr>
        <p:spPr>
          <a:xfrm>
            <a:off x="8834249" y="3248980"/>
            <a:ext cx="2556669" cy="2555875"/>
          </a:xfrm>
          <a:solidFill>
            <a:schemeClr val="accent1"/>
          </a:solidFill>
        </p:spPr>
        <p:txBody>
          <a:bodyPr/>
          <a:lstStyle/>
          <a:p>
            <a:pPr lvl="0"/>
            <a:endParaRPr lang="en-US" noProof="0">
              <a:sym typeface="Poppins" charset="0"/>
            </a:endParaRPr>
          </a:p>
        </p:txBody>
      </p:sp>
    </p:spTree>
    <p:extLst>
      <p:ext uri="{BB962C8B-B14F-4D97-AF65-F5344CB8AC3E}">
        <p14:creationId xmlns:p14="http://schemas.microsoft.com/office/powerpoint/2010/main" val="945445043"/>
      </p:ext>
    </p:extLst>
  </p:cSld>
  <p:clrMapOvr>
    <a:overrideClrMapping bg1="lt1" tx1="dk1" bg2="lt2" tx2="dk2" accent1="accent1" accent2="accent2" accent3="accent3" accent4="accent4" accent5="accent5" accent6="accent6" hlink="hlink" folHlink="folHlink"/>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preserve="1" userDrawn="1">
  <p:cSld name="19_Custom Lay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11523047-2D2B-1F0E-354D-C34337C4857C}"/>
              </a:ext>
            </a:extLst>
          </p:cNvPr>
          <p:cNvSpPr>
            <a:spLocks noGrp="1"/>
          </p:cNvSpPr>
          <p:nvPr>
            <p:ph type="pic" sz="quarter" idx="10"/>
          </p:nvPr>
        </p:nvSpPr>
        <p:spPr>
          <a:xfrm>
            <a:off x="2218765" y="0"/>
            <a:ext cx="3877235" cy="5432612"/>
          </a:xfrm>
          <a:prstGeom prst="rect">
            <a:avLst/>
          </a:prstGeom>
          <a:pattFill prst="pct5">
            <a:fgClr>
              <a:schemeClr val="accent1"/>
            </a:fgClr>
            <a:bgClr>
              <a:schemeClr val="bg1"/>
            </a:bgClr>
          </a:pattFill>
        </p:spPr>
        <p:txBody>
          <a:bodyPr/>
          <a:lstStyle/>
          <a:p>
            <a:endParaRPr lang="en-ID"/>
          </a:p>
        </p:txBody>
      </p:sp>
    </p:spTree>
    <p:extLst>
      <p:ext uri="{BB962C8B-B14F-4D97-AF65-F5344CB8AC3E}">
        <p14:creationId xmlns:p14="http://schemas.microsoft.com/office/powerpoint/2010/main" val="4172291957"/>
      </p:ext>
    </p:extLst>
  </p:cSld>
  <p:clrMapOvr>
    <a:overrideClrMapping bg1="lt1" tx1="dk1" bg2="lt2" tx2="dk2" accent1="accent1" accent2="accent2" accent3="accent3" accent4="accent4" accent5="accent5" accent6="accent6" hlink="hlink" folHlink="folHlink"/>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preserve="1" userDrawn="1">
  <p:cSld name="5_1">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0" y="0"/>
            <a:ext cx="12192000" cy="6858000"/>
          </a:xfrm>
          <a:ln>
            <a:noFill/>
          </a:ln>
        </p:spPr>
        <p:txBody>
          <a:bodyPr rtlCol="0">
            <a:normAutofit/>
          </a:bodyPr>
          <a:lstStyle/>
          <a:p>
            <a:pPr lvl="0"/>
            <a:endParaRPr lang="en-ID" noProof="0"/>
          </a:p>
        </p:txBody>
      </p:sp>
    </p:spTree>
    <p:extLst>
      <p:ext uri="{BB962C8B-B14F-4D97-AF65-F5344CB8AC3E}">
        <p14:creationId xmlns:p14="http://schemas.microsoft.com/office/powerpoint/2010/main" val="292783885"/>
      </p:ext>
    </p:extLst>
  </p:cSld>
  <p:clrMapOvr>
    <a:overrideClrMapping bg1="lt1" tx1="dk1" bg2="lt2" tx2="dk2" accent1="accent1" accent2="accent2" accent3="accent3" accent4="accent4" accent5="accent5" accent6="accent6" hlink="hlink" folHlink="folHlink"/>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preserve="1" userDrawn="1">
  <p:cSld name="6_标题幻灯片">
    <p:spTree>
      <p:nvGrpSpPr>
        <p:cNvPr id="1" name=""/>
        <p:cNvGrpSpPr/>
        <p:nvPr/>
      </p:nvGrpSpPr>
      <p:grpSpPr>
        <a:xfrm>
          <a:off x="0" y="0"/>
          <a:ext cx="0" cy="0"/>
          <a:chOff x="0" y="0"/>
          <a:chExt cx="0" cy="0"/>
        </a:xfrm>
      </p:grpSpPr>
      <p:sp>
        <p:nvSpPr>
          <p:cNvPr id="3" name="副标题 2">
            <a:extLst>
              <a:ext uri="{FF2B5EF4-FFF2-40B4-BE49-F238E27FC236}">
                <a16:creationId xmlns:a16="http://schemas.microsoft.com/office/drawing/2014/main" id="{9FFFA23C-39ED-FA90-23AF-F8398FC87FE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zh-CN" altLang="en-US"/>
              <a:t>单击此处编辑母版副标题样式</a:t>
            </a:r>
          </a:p>
        </p:txBody>
      </p:sp>
    </p:spTree>
    <p:extLst>
      <p:ext uri="{BB962C8B-B14F-4D97-AF65-F5344CB8AC3E}">
        <p14:creationId xmlns:p14="http://schemas.microsoft.com/office/powerpoint/2010/main" val="3196853589"/>
      </p:ext>
    </p:extLst>
  </p:cSld>
  <p:clrMapOvr>
    <a:overrideClrMapping bg1="lt1" tx1="dk1" bg2="lt2" tx2="dk2" accent1="accent1" accent2="accent2" accent3="accent3" accent4="accent4" accent5="accent5" accent6="accent6" hlink="hlink" folHlink="folHlink"/>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preserve="1" userDrawn="1">
  <p:cSld name="2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95717054"/>
      </p:ext>
    </p:extLst>
  </p:cSld>
  <p:clrMapOvr>
    <a:overrideClrMapping bg1="lt1" tx1="dk1" bg2="lt2" tx2="dk2" accent1="accent1" accent2="accent2" accent3="accent3" accent4="accent4" accent5="accent5" accent6="accent6" hlink="hlink" folHlink="folHlink"/>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9403688"/>
      </p:ext>
    </p:extLst>
  </p:cSld>
  <p:clrMapOvr>
    <a:overrideClrMapping bg1="lt1" tx1="dk1" bg2="lt2" tx2="dk2" accent1="accent1" accent2="accent2" accent3="accent3" accent4="accent4" accent5="accent5" accent6="accent6" hlink="hlink" folHlink="folHlink"/>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14381B0-DB39-757B-1A3A-91F82DEEC660}"/>
              </a:ext>
            </a:extLst>
          </p:cNvPr>
          <p:cNvSpPr>
            <a:spLocks noGrp="1"/>
          </p:cNvSpPr>
          <p:nvPr>
            <p:ph type="ctrTitle"/>
          </p:nvPr>
        </p:nvSpPr>
        <p:spPr>
          <a:xfrm>
            <a:off x="1524000" y="1122363"/>
            <a:ext cx="9144000" cy="2387600"/>
          </a:xfrm>
        </p:spPr>
        <p:txBody>
          <a:bodyPr anchor="b"/>
          <a:lstStyle>
            <a:lvl1pPr algn="ctr">
              <a:defRPr sz="6000"/>
            </a:lvl1pPr>
          </a:lstStyle>
          <a:p>
            <a:r>
              <a:rPr kumimoji="1" lang="zh-CN" altLang="en-US"/>
              <a:t>单击此处编辑母版标题样式</a:t>
            </a:r>
          </a:p>
        </p:txBody>
      </p:sp>
      <p:sp>
        <p:nvSpPr>
          <p:cNvPr id="3" name="副标题 2">
            <a:extLst>
              <a:ext uri="{FF2B5EF4-FFF2-40B4-BE49-F238E27FC236}">
                <a16:creationId xmlns:a16="http://schemas.microsoft.com/office/drawing/2014/main" id="{912D8B7B-CCF3-EDAD-D2CB-DDE6F447A4C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zh-CN" altLang="en-US"/>
              <a:t>单击此处编辑母版副标题样式</a:t>
            </a:r>
          </a:p>
        </p:txBody>
      </p:sp>
      <p:sp>
        <p:nvSpPr>
          <p:cNvPr id="4" name="日期占位符 3">
            <a:extLst>
              <a:ext uri="{FF2B5EF4-FFF2-40B4-BE49-F238E27FC236}">
                <a16:creationId xmlns:a16="http://schemas.microsoft.com/office/drawing/2014/main" id="{6DF02A19-0B7A-7494-3DF5-87FFD81619D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DF64FF5-AF41-8D44-8EA5-C76EFF349F7B}" type="datetimeFigureOut">
              <a:rPr kumimoji="1" lang="zh-CN" altLang="en-US" sz="1200" b="0" i="0" u="none" strike="noStrike" kern="1200" cap="none" spc="0" normalizeH="0" baseline="0" noProof="0" smtClean="0">
                <a:ln>
                  <a:noFill/>
                </a:ln>
                <a:solidFill>
                  <a:srgbClr val="000000">
                    <a:tint val="82000"/>
                  </a:srgbClr>
                </a:solidFill>
                <a:effectLst/>
                <a:uLnTx/>
                <a:uFillTx/>
                <a:latin typeface="Alibaba PuHuiTi" pitchFamily="18" charset="-122"/>
                <a:ea typeface="Alibaba PuHuiTi" pitchFamily="18"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2026/5/21</a:t>
            </a:fld>
            <a:endParaRPr kumimoji="1" lang="zh-CN" altLang="en-US" sz="1200" b="0" i="0" u="none" strike="noStrike" kern="1200" cap="none" spc="0" normalizeH="0" baseline="0" noProof="0">
              <a:ln>
                <a:noFill/>
              </a:ln>
              <a:solidFill>
                <a:srgbClr val="000000">
                  <a:tint val="82000"/>
                </a:srgbClr>
              </a:solidFill>
              <a:effectLst/>
              <a:uLnTx/>
              <a:uFillTx/>
              <a:latin typeface="Alibaba PuHuiTi" pitchFamily="18" charset="-122"/>
              <a:ea typeface="Alibaba PuHuiTi" pitchFamily="18" charset="-122"/>
              <a:cs typeface="+mn-cs"/>
            </a:endParaRPr>
          </a:p>
        </p:txBody>
      </p:sp>
      <p:sp>
        <p:nvSpPr>
          <p:cNvPr id="5" name="页脚占位符 4">
            <a:extLst>
              <a:ext uri="{FF2B5EF4-FFF2-40B4-BE49-F238E27FC236}">
                <a16:creationId xmlns:a16="http://schemas.microsoft.com/office/drawing/2014/main" id="{3FB0552B-B23D-6F94-6AC8-62E098DD392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200" b="0" i="0" u="none" strike="noStrike" kern="1200" cap="none" spc="0" normalizeH="0" baseline="0" noProof="0">
              <a:ln>
                <a:noFill/>
              </a:ln>
              <a:solidFill>
                <a:srgbClr val="000000">
                  <a:tint val="82000"/>
                </a:srgbClr>
              </a:solidFill>
              <a:effectLst/>
              <a:uLnTx/>
              <a:uFillTx/>
              <a:latin typeface="Alibaba PuHuiTi" pitchFamily="18" charset="-122"/>
              <a:ea typeface="Alibaba PuHuiTi" pitchFamily="18" charset="-122"/>
              <a:cs typeface="+mn-cs"/>
            </a:endParaRPr>
          </a:p>
        </p:txBody>
      </p:sp>
      <p:sp>
        <p:nvSpPr>
          <p:cNvPr id="6" name="灯片编号占位符 5">
            <a:extLst>
              <a:ext uri="{FF2B5EF4-FFF2-40B4-BE49-F238E27FC236}">
                <a16:creationId xmlns:a16="http://schemas.microsoft.com/office/drawing/2014/main" id="{699FDEF9-645B-624F-B9C9-D884D1EB9AD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35A6CB-1573-CE49-879F-C20378C53C5A}" type="slidenum">
              <a:rPr kumimoji="1" lang="zh-CN" altLang="en-US" sz="1200" b="0" i="0" u="none" strike="noStrike" kern="1200" cap="none" spc="0" normalizeH="0" baseline="0" noProof="0" smtClean="0">
                <a:ln>
                  <a:noFill/>
                </a:ln>
                <a:solidFill>
                  <a:srgbClr val="000000">
                    <a:tint val="82000"/>
                  </a:srgbClr>
                </a:solidFill>
                <a:effectLst/>
                <a:uLnTx/>
                <a:uFillTx/>
                <a:latin typeface="Alibaba PuHuiTi" pitchFamily="18" charset="-122"/>
                <a:ea typeface="Alibaba PuHuiTi" pitchFamily="18"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zh-CN" altLang="en-US" sz="1200" b="0" i="0" u="none" strike="noStrike" kern="1200" cap="none" spc="0" normalizeH="0" baseline="0" noProof="0">
              <a:ln>
                <a:noFill/>
              </a:ln>
              <a:solidFill>
                <a:srgbClr val="000000">
                  <a:tint val="82000"/>
                </a:srgbClr>
              </a:solidFill>
              <a:effectLst/>
              <a:uLnTx/>
              <a:uFillTx/>
              <a:latin typeface="Alibaba PuHuiTi" pitchFamily="18" charset="-122"/>
              <a:ea typeface="Alibaba PuHuiTi" pitchFamily="18" charset="-122"/>
              <a:cs typeface="+mn-cs"/>
            </a:endParaRPr>
          </a:p>
        </p:txBody>
      </p:sp>
    </p:spTree>
    <p:extLst>
      <p:ext uri="{BB962C8B-B14F-4D97-AF65-F5344CB8AC3E}">
        <p14:creationId xmlns:p14="http://schemas.microsoft.com/office/powerpoint/2010/main" val="1649108237"/>
      </p:ext>
    </p:extLst>
  </p:cSld>
  <p:clrMapOvr>
    <a:overrideClrMapping bg1="lt1" tx1="dk1" bg2="lt2" tx2="dk2" accent1="accent1" accent2="accent2" accent3="accent3" accent4="accent4" accent5="accent5" accent6="accent6" hlink="hlink" folHlink="folHlink"/>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406EDD6-F8E2-B164-A9B5-DC22D7C20734}"/>
              </a:ext>
            </a:extLst>
          </p:cNvPr>
          <p:cNvSpPr>
            <a:spLocks noGrp="1"/>
          </p:cNvSpPr>
          <p:nvPr>
            <p:ph type="title"/>
          </p:nvPr>
        </p:nvSpPr>
        <p:spPr/>
        <p:txBody>
          <a:bodyPr/>
          <a:lstStyle/>
          <a:p>
            <a:r>
              <a:rPr kumimoji="1" lang="zh-CN" altLang="en-US"/>
              <a:t>单击此处编辑母版标题样式</a:t>
            </a:r>
          </a:p>
        </p:txBody>
      </p:sp>
      <p:sp>
        <p:nvSpPr>
          <p:cNvPr id="3" name="内容占位符 2">
            <a:extLst>
              <a:ext uri="{FF2B5EF4-FFF2-40B4-BE49-F238E27FC236}">
                <a16:creationId xmlns:a16="http://schemas.microsoft.com/office/drawing/2014/main" id="{62CB68C5-1C29-B002-5E3C-58C7F11F05C2}"/>
              </a:ext>
            </a:extLst>
          </p:cNvPr>
          <p:cNvSpPr>
            <a:spLocks noGrp="1"/>
          </p:cNvSpPr>
          <p:nvPr>
            <p:ph idx="1"/>
          </p:nvPr>
        </p:nvSpPr>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a:extLst>
              <a:ext uri="{FF2B5EF4-FFF2-40B4-BE49-F238E27FC236}">
                <a16:creationId xmlns:a16="http://schemas.microsoft.com/office/drawing/2014/main" id="{A1E77D1D-9BFC-327A-4AE3-922CBA2A3CA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DF64FF5-AF41-8D44-8EA5-C76EFF349F7B}" type="datetimeFigureOut">
              <a:rPr kumimoji="1" lang="zh-CN" altLang="en-US" sz="1200" b="0" i="0" u="none" strike="noStrike" kern="1200" cap="none" spc="0" normalizeH="0" baseline="0" noProof="0" smtClean="0">
                <a:ln>
                  <a:noFill/>
                </a:ln>
                <a:solidFill>
                  <a:srgbClr val="000000">
                    <a:tint val="82000"/>
                  </a:srgbClr>
                </a:solidFill>
                <a:effectLst/>
                <a:uLnTx/>
                <a:uFillTx/>
                <a:latin typeface="Alibaba PuHuiTi" pitchFamily="18" charset="-122"/>
                <a:ea typeface="Alibaba PuHuiTi" pitchFamily="18"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2026/5/21</a:t>
            </a:fld>
            <a:endParaRPr kumimoji="1" lang="zh-CN" altLang="en-US" sz="1200" b="0" i="0" u="none" strike="noStrike" kern="1200" cap="none" spc="0" normalizeH="0" baseline="0" noProof="0">
              <a:ln>
                <a:noFill/>
              </a:ln>
              <a:solidFill>
                <a:srgbClr val="000000">
                  <a:tint val="82000"/>
                </a:srgbClr>
              </a:solidFill>
              <a:effectLst/>
              <a:uLnTx/>
              <a:uFillTx/>
              <a:latin typeface="Alibaba PuHuiTi" pitchFamily="18" charset="-122"/>
              <a:ea typeface="Alibaba PuHuiTi" pitchFamily="18" charset="-122"/>
              <a:cs typeface="+mn-cs"/>
            </a:endParaRPr>
          </a:p>
        </p:txBody>
      </p:sp>
      <p:sp>
        <p:nvSpPr>
          <p:cNvPr id="5" name="页脚占位符 4">
            <a:extLst>
              <a:ext uri="{FF2B5EF4-FFF2-40B4-BE49-F238E27FC236}">
                <a16:creationId xmlns:a16="http://schemas.microsoft.com/office/drawing/2014/main" id="{7725F529-DFB2-55B5-DC6E-8F6FBC4CC34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200" b="0" i="0" u="none" strike="noStrike" kern="1200" cap="none" spc="0" normalizeH="0" baseline="0" noProof="0">
              <a:ln>
                <a:noFill/>
              </a:ln>
              <a:solidFill>
                <a:srgbClr val="000000">
                  <a:tint val="82000"/>
                </a:srgbClr>
              </a:solidFill>
              <a:effectLst/>
              <a:uLnTx/>
              <a:uFillTx/>
              <a:latin typeface="Alibaba PuHuiTi" pitchFamily="18" charset="-122"/>
              <a:ea typeface="Alibaba PuHuiTi" pitchFamily="18" charset="-122"/>
              <a:cs typeface="+mn-cs"/>
            </a:endParaRPr>
          </a:p>
        </p:txBody>
      </p:sp>
      <p:sp>
        <p:nvSpPr>
          <p:cNvPr id="6" name="灯片编号占位符 5">
            <a:extLst>
              <a:ext uri="{FF2B5EF4-FFF2-40B4-BE49-F238E27FC236}">
                <a16:creationId xmlns:a16="http://schemas.microsoft.com/office/drawing/2014/main" id="{819AA28F-67A0-3DAE-7C3B-1E2A3D052D0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35A6CB-1573-CE49-879F-C20378C53C5A}" type="slidenum">
              <a:rPr kumimoji="1" lang="zh-CN" altLang="en-US" sz="1200" b="0" i="0" u="none" strike="noStrike" kern="1200" cap="none" spc="0" normalizeH="0" baseline="0" noProof="0" smtClean="0">
                <a:ln>
                  <a:noFill/>
                </a:ln>
                <a:solidFill>
                  <a:srgbClr val="000000">
                    <a:tint val="82000"/>
                  </a:srgbClr>
                </a:solidFill>
                <a:effectLst/>
                <a:uLnTx/>
                <a:uFillTx/>
                <a:latin typeface="Alibaba PuHuiTi" pitchFamily="18" charset="-122"/>
                <a:ea typeface="Alibaba PuHuiTi" pitchFamily="18"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zh-CN" altLang="en-US" sz="1200" b="0" i="0" u="none" strike="noStrike" kern="1200" cap="none" spc="0" normalizeH="0" baseline="0" noProof="0">
              <a:ln>
                <a:noFill/>
              </a:ln>
              <a:solidFill>
                <a:srgbClr val="000000">
                  <a:tint val="82000"/>
                </a:srgbClr>
              </a:solidFill>
              <a:effectLst/>
              <a:uLnTx/>
              <a:uFillTx/>
              <a:latin typeface="Alibaba PuHuiTi" pitchFamily="18" charset="-122"/>
              <a:ea typeface="Alibaba PuHuiTi" pitchFamily="18" charset="-122"/>
              <a:cs typeface="+mn-cs"/>
            </a:endParaRPr>
          </a:p>
        </p:txBody>
      </p:sp>
    </p:spTree>
    <p:extLst>
      <p:ext uri="{BB962C8B-B14F-4D97-AF65-F5344CB8AC3E}">
        <p14:creationId xmlns:p14="http://schemas.microsoft.com/office/powerpoint/2010/main" val="1143755184"/>
      </p:ext>
    </p:extLst>
  </p:cSld>
  <p:clrMapOvr>
    <a:overrideClrMapping bg1="lt1" tx1="dk1" bg2="lt2" tx2="dk2" accent1="accent1" accent2="accent2" accent3="accent3" accent4="accent4" accent5="accent5" accent6="accent6" hlink="hlink" folHlink="folHlink"/>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89_Title Only">
    <p:spTree>
      <p:nvGrpSpPr>
        <p:cNvPr id="1" name=""/>
        <p:cNvGrpSpPr/>
        <p:nvPr/>
      </p:nvGrpSpPr>
      <p:grpSpPr>
        <a:xfrm>
          <a:off x="0" y="0"/>
          <a:ext cx="0" cy="0"/>
          <a:chOff x="0" y="0"/>
          <a:chExt cx="0" cy="0"/>
        </a:xfrm>
      </p:grpSpPr>
      <p:sp>
        <p:nvSpPr>
          <p:cNvPr id="2" name="Picture Placeholder 2"/>
          <p:cNvSpPr>
            <a:spLocks noGrp="1"/>
          </p:cNvSpPr>
          <p:nvPr>
            <p:ph type="pic" sz="quarter" idx="13"/>
          </p:nvPr>
        </p:nvSpPr>
        <p:spPr>
          <a:xfrm>
            <a:off x="803275" y="4814948"/>
            <a:ext cx="1220091" cy="1220091"/>
          </a:xfrm>
          <a:prstGeom prst="ellipse">
            <a:avLst/>
          </a:prstGeom>
        </p:spPr>
        <p:txBody>
          <a:bodyPr>
            <a:normAutofit/>
          </a:bodyPr>
          <a:lstStyle>
            <a:lvl1pPr marL="0" indent="0">
              <a:buNone/>
              <a:defRPr sz="1100"/>
            </a:lvl1pPr>
          </a:lstStyle>
          <a:p>
            <a:endParaRPr lang="en-US" dirty="0"/>
          </a:p>
        </p:txBody>
      </p:sp>
    </p:spTree>
    <p:extLst>
      <p:ext uri="{BB962C8B-B14F-4D97-AF65-F5344CB8AC3E}">
        <p14:creationId xmlns:p14="http://schemas.microsoft.com/office/powerpoint/2010/main" val="76177288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nodePh="1">
                                  <p:stCondLst>
                                    <p:cond delay="0"/>
                                  </p:stCondLst>
                                  <p:endCondLst>
                                    <p:cond evt="begin" delay="0">
                                      <p:tn val="5"/>
                                    </p:cond>
                                  </p:end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Layout>
</file>

<file path=ppt/slideLayouts/slideLayout29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B9D234F-336D-9B01-FD8F-6570FDEDD5C6}"/>
              </a:ext>
            </a:extLst>
          </p:cNvPr>
          <p:cNvSpPr>
            <a:spLocks noGrp="1"/>
          </p:cNvSpPr>
          <p:nvPr>
            <p:ph type="title"/>
          </p:nvPr>
        </p:nvSpPr>
        <p:spPr>
          <a:xfrm>
            <a:off x="831850" y="1709738"/>
            <a:ext cx="10515600" cy="2852737"/>
          </a:xfrm>
        </p:spPr>
        <p:txBody>
          <a:bodyPr anchor="b"/>
          <a:lstStyle>
            <a:lvl1pPr>
              <a:defRPr sz="6000"/>
            </a:lvl1pPr>
          </a:lstStyle>
          <a:p>
            <a:r>
              <a:rPr kumimoji="1" lang="zh-CN" altLang="en-US"/>
              <a:t>单击此处编辑母版标题样式</a:t>
            </a:r>
          </a:p>
        </p:txBody>
      </p:sp>
      <p:sp>
        <p:nvSpPr>
          <p:cNvPr id="3" name="文本占位符 2">
            <a:extLst>
              <a:ext uri="{FF2B5EF4-FFF2-40B4-BE49-F238E27FC236}">
                <a16:creationId xmlns:a16="http://schemas.microsoft.com/office/drawing/2014/main" id="{197145BF-0ECB-ABF9-68EF-BB4C6B2DEC8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kumimoji="1" lang="zh-CN" altLang="en-US"/>
              <a:t>单击此处编辑母版文本样式</a:t>
            </a:r>
          </a:p>
        </p:txBody>
      </p:sp>
      <p:sp>
        <p:nvSpPr>
          <p:cNvPr id="4" name="日期占位符 3">
            <a:extLst>
              <a:ext uri="{FF2B5EF4-FFF2-40B4-BE49-F238E27FC236}">
                <a16:creationId xmlns:a16="http://schemas.microsoft.com/office/drawing/2014/main" id="{4DBFDEF5-E7AB-4935-95C5-3C581CF659A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DF64FF5-AF41-8D44-8EA5-C76EFF349F7B}" type="datetimeFigureOut">
              <a:rPr kumimoji="1" lang="zh-CN" altLang="en-US" sz="1200" b="0" i="0" u="none" strike="noStrike" kern="1200" cap="none" spc="0" normalizeH="0" baseline="0" noProof="0" smtClean="0">
                <a:ln>
                  <a:noFill/>
                </a:ln>
                <a:solidFill>
                  <a:srgbClr val="000000">
                    <a:tint val="82000"/>
                  </a:srgbClr>
                </a:solidFill>
                <a:effectLst/>
                <a:uLnTx/>
                <a:uFillTx/>
                <a:latin typeface="Alibaba PuHuiTi" pitchFamily="18" charset="-122"/>
                <a:ea typeface="Alibaba PuHuiTi" pitchFamily="18"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2026/5/21</a:t>
            </a:fld>
            <a:endParaRPr kumimoji="1" lang="zh-CN" altLang="en-US" sz="1200" b="0" i="0" u="none" strike="noStrike" kern="1200" cap="none" spc="0" normalizeH="0" baseline="0" noProof="0">
              <a:ln>
                <a:noFill/>
              </a:ln>
              <a:solidFill>
                <a:srgbClr val="000000">
                  <a:tint val="82000"/>
                </a:srgbClr>
              </a:solidFill>
              <a:effectLst/>
              <a:uLnTx/>
              <a:uFillTx/>
              <a:latin typeface="Alibaba PuHuiTi" pitchFamily="18" charset="-122"/>
              <a:ea typeface="Alibaba PuHuiTi" pitchFamily="18" charset="-122"/>
              <a:cs typeface="+mn-cs"/>
            </a:endParaRPr>
          </a:p>
        </p:txBody>
      </p:sp>
      <p:sp>
        <p:nvSpPr>
          <p:cNvPr id="5" name="页脚占位符 4">
            <a:extLst>
              <a:ext uri="{FF2B5EF4-FFF2-40B4-BE49-F238E27FC236}">
                <a16:creationId xmlns:a16="http://schemas.microsoft.com/office/drawing/2014/main" id="{AE52C556-54BA-40D9-BD30-468D419BD89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200" b="0" i="0" u="none" strike="noStrike" kern="1200" cap="none" spc="0" normalizeH="0" baseline="0" noProof="0">
              <a:ln>
                <a:noFill/>
              </a:ln>
              <a:solidFill>
                <a:srgbClr val="000000">
                  <a:tint val="82000"/>
                </a:srgbClr>
              </a:solidFill>
              <a:effectLst/>
              <a:uLnTx/>
              <a:uFillTx/>
              <a:latin typeface="Alibaba PuHuiTi" pitchFamily="18" charset="-122"/>
              <a:ea typeface="Alibaba PuHuiTi" pitchFamily="18" charset="-122"/>
              <a:cs typeface="+mn-cs"/>
            </a:endParaRPr>
          </a:p>
        </p:txBody>
      </p:sp>
      <p:sp>
        <p:nvSpPr>
          <p:cNvPr id="6" name="灯片编号占位符 5">
            <a:extLst>
              <a:ext uri="{FF2B5EF4-FFF2-40B4-BE49-F238E27FC236}">
                <a16:creationId xmlns:a16="http://schemas.microsoft.com/office/drawing/2014/main" id="{2EFE63F1-2624-2100-F50E-EFC55CABC22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35A6CB-1573-CE49-879F-C20378C53C5A}" type="slidenum">
              <a:rPr kumimoji="1" lang="zh-CN" altLang="en-US" sz="1200" b="0" i="0" u="none" strike="noStrike" kern="1200" cap="none" spc="0" normalizeH="0" baseline="0" noProof="0" smtClean="0">
                <a:ln>
                  <a:noFill/>
                </a:ln>
                <a:solidFill>
                  <a:srgbClr val="000000">
                    <a:tint val="82000"/>
                  </a:srgbClr>
                </a:solidFill>
                <a:effectLst/>
                <a:uLnTx/>
                <a:uFillTx/>
                <a:latin typeface="Alibaba PuHuiTi" pitchFamily="18" charset="-122"/>
                <a:ea typeface="Alibaba PuHuiTi" pitchFamily="18"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zh-CN" altLang="en-US" sz="1200" b="0" i="0" u="none" strike="noStrike" kern="1200" cap="none" spc="0" normalizeH="0" baseline="0" noProof="0">
              <a:ln>
                <a:noFill/>
              </a:ln>
              <a:solidFill>
                <a:srgbClr val="000000">
                  <a:tint val="82000"/>
                </a:srgbClr>
              </a:solidFill>
              <a:effectLst/>
              <a:uLnTx/>
              <a:uFillTx/>
              <a:latin typeface="Alibaba PuHuiTi" pitchFamily="18" charset="-122"/>
              <a:ea typeface="Alibaba PuHuiTi" pitchFamily="18" charset="-122"/>
              <a:cs typeface="+mn-cs"/>
            </a:endParaRPr>
          </a:p>
        </p:txBody>
      </p:sp>
    </p:spTree>
    <p:extLst>
      <p:ext uri="{BB962C8B-B14F-4D97-AF65-F5344CB8AC3E}">
        <p14:creationId xmlns:p14="http://schemas.microsoft.com/office/powerpoint/2010/main" val="3870067341"/>
      </p:ext>
    </p:extLst>
  </p:cSld>
  <p:clrMapOvr>
    <a:overrideClrMapping bg1="lt1" tx1="dk1" bg2="lt2" tx2="dk2" accent1="accent1" accent2="accent2" accent3="accent3" accent4="accent4" accent5="accent5" accent6="accent6" hlink="hlink" folHlink="folHlink"/>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8413DDA-6E07-9B1D-E59C-16259249A229}"/>
              </a:ext>
            </a:extLst>
          </p:cNvPr>
          <p:cNvSpPr>
            <a:spLocks noGrp="1"/>
          </p:cNvSpPr>
          <p:nvPr>
            <p:ph type="title"/>
          </p:nvPr>
        </p:nvSpPr>
        <p:spPr/>
        <p:txBody>
          <a:bodyPr/>
          <a:lstStyle/>
          <a:p>
            <a:r>
              <a:rPr kumimoji="1" lang="zh-CN" altLang="en-US"/>
              <a:t>单击此处编辑母版标题样式</a:t>
            </a:r>
          </a:p>
        </p:txBody>
      </p:sp>
      <p:sp>
        <p:nvSpPr>
          <p:cNvPr id="3" name="内容占位符 2">
            <a:extLst>
              <a:ext uri="{FF2B5EF4-FFF2-40B4-BE49-F238E27FC236}">
                <a16:creationId xmlns:a16="http://schemas.microsoft.com/office/drawing/2014/main" id="{0499546C-B0C7-D8A6-1AEA-647BEE374488}"/>
              </a:ext>
            </a:extLst>
          </p:cNvPr>
          <p:cNvSpPr>
            <a:spLocks noGrp="1"/>
          </p:cNvSpPr>
          <p:nvPr>
            <p:ph sz="half" idx="1"/>
          </p:nvPr>
        </p:nvSpPr>
        <p:spPr>
          <a:xfrm>
            <a:off x="838200" y="1825625"/>
            <a:ext cx="5181600" cy="435133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内容占位符 3">
            <a:extLst>
              <a:ext uri="{FF2B5EF4-FFF2-40B4-BE49-F238E27FC236}">
                <a16:creationId xmlns:a16="http://schemas.microsoft.com/office/drawing/2014/main" id="{5D85B6EC-7EAD-8F7C-3020-97DD56701A84}"/>
              </a:ext>
            </a:extLst>
          </p:cNvPr>
          <p:cNvSpPr>
            <a:spLocks noGrp="1"/>
          </p:cNvSpPr>
          <p:nvPr>
            <p:ph sz="half" idx="2"/>
          </p:nvPr>
        </p:nvSpPr>
        <p:spPr>
          <a:xfrm>
            <a:off x="6172200" y="1825625"/>
            <a:ext cx="5181600" cy="435133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5" name="日期占位符 4">
            <a:extLst>
              <a:ext uri="{FF2B5EF4-FFF2-40B4-BE49-F238E27FC236}">
                <a16:creationId xmlns:a16="http://schemas.microsoft.com/office/drawing/2014/main" id="{0F16EF6B-2D28-6DCD-CA2D-76875541899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DF64FF5-AF41-8D44-8EA5-C76EFF349F7B}" type="datetimeFigureOut">
              <a:rPr kumimoji="1" lang="zh-CN" altLang="en-US" sz="1200" b="0" i="0" u="none" strike="noStrike" kern="1200" cap="none" spc="0" normalizeH="0" baseline="0" noProof="0" smtClean="0">
                <a:ln>
                  <a:noFill/>
                </a:ln>
                <a:solidFill>
                  <a:srgbClr val="000000">
                    <a:tint val="82000"/>
                  </a:srgbClr>
                </a:solidFill>
                <a:effectLst/>
                <a:uLnTx/>
                <a:uFillTx/>
                <a:latin typeface="Alibaba PuHuiTi" pitchFamily="18" charset="-122"/>
                <a:ea typeface="Alibaba PuHuiTi" pitchFamily="18"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2026/5/21</a:t>
            </a:fld>
            <a:endParaRPr kumimoji="1" lang="zh-CN" altLang="en-US" sz="1200" b="0" i="0" u="none" strike="noStrike" kern="1200" cap="none" spc="0" normalizeH="0" baseline="0" noProof="0">
              <a:ln>
                <a:noFill/>
              </a:ln>
              <a:solidFill>
                <a:srgbClr val="000000">
                  <a:tint val="82000"/>
                </a:srgbClr>
              </a:solidFill>
              <a:effectLst/>
              <a:uLnTx/>
              <a:uFillTx/>
              <a:latin typeface="Alibaba PuHuiTi" pitchFamily="18" charset="-122"/>
              <a:ea typeface="Alibaba PuHuiTi" pitchFamily="18" charset="-122"/>
              <a:cs typeface="+mn-cs"/>
            </a:endParaRPr>
          </a:p>
        </p:txBody>
      </p:sp>
      <p:sp>
        <p:nvSpPr>
          <p:cNvPr id="6" name="页脚占位符 5">
            <a:extLst>
              <a:ext uri="{FF2B5EF4-FFF2-40B4-BE49-F238E27FC236}">
                <a16:creationId xmlns:a16="http://schemas.microsoft.com/office/drawing/2014/main" id="{7A31C7CE-70C9-CD7F-854E-FC14E1FA470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200" b="0" i="0" u="none" strike="noStrike" kern="1200" cap="none" spc="0" normalizeH="0" baseline="0" noProof="0">
              <a:ln>
                <a:noFill/>
              </a:ln>
              <a:solidFill>
                <a:srgbClr val="000000">
                  <a:tint val="82000"/>
                </a:srgbClr>
              </a:solidFill>
              <a:effectLst/>
              <a:uLnTx/>
              <a:uFillTx/>
              <a:latin typeface="Alibaba PuHuiTi" pitchFamily="18" charset="-122"/>
              <a:ea typeface="Alibaba PuHuiTi" pitchFamily="18" charset="-122"/>
              <a:cs typeface="+mn-cs"/>
            </a:endParaRPr>
          </a:p>
        </p:txBody>
      </p:sp>
      <p:sp>
        <p:nvSpPr>
          <p:cNvPr id="7" name="灯片编号占位符 6">
            <a:extLst>
              <a:ext uri="{FF2B5EF4-FFF2-40B4-BE49-F238E27FC236}">
                <a16:creationId xmlns:a16="http://schemas.microsoft.com/office/drawing/2014/main" id="{2DB86A00-E9E6-E417-DBFF-2CFB408CFCD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35A6CB-1573-CE49-879F-C20378C53C5A}" type="slidenum">
              <a:rPr kumimoji="1" lang="zh-CN" altLang="en-US" sz="1200" b="0" i="0" u="none" strike="noStrike" kern="1200" cap="none" spc="0" normalizeH="0" baseline="0" noProof="0" smtClean="0">
                <a:ln>
                  <a:noFill/>
                </a:ln>
                <a:solidFill>
                  <a:srgbClr val="000000">
                    <a:tint val="82000"/>
                  </a:srgbClr>
                </a:solidFill>
                <a:effectLst/>
                <a:uLnTx/>
                <a:uFillTx/>
                <a:latin typeface="Alibaba PuHuiTi" pitchFamily="18" charset="-122"/>
                <a:ea typeface="Alibaba PuHuiTi" pitchFamily="18"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zh-CN" altLang="en-US" sz="1200" b="0" i="0" u="none" strike="noStrike" kern="1200" cap="none" spc="0" normalizeH="0" baseline="0" noProof="0">
              <a:ln>
                <a:noFill/>
              </a:ln>
              <a:solidFill>
                <a:srgbClr val="000000">
                  <a:tint val="82000"/>
                </a:srgbClr>
              </a:solidFill>
              <a:effectLst/>
              <a:uLnTx/>
              <a:uFillTx/>
              <a:latin typeface="Alibaba PuHuiTi" pitchFamily="18" charset="-122"/>
              <a:ea typeface="Alibaba PuHuiTi" pitchFamily="18" charset="-122"/>
              <a:cs typeface="+mn-cs"/>
            </a:endParaRPr>
          </a:p>
        </p:txBody>
      </p:sp>
    </p:spTree>
    <p:extLst>
      <p:ext uri="{BB962C8B-B14F-4D97-AF65-F5344CB8AC3E}">
        <p14:creationId xmlns:p14="http://schemas.microsoft.com/office/powerpoint/2010/main" val="1746305043"/>
      </p:ext>
    </p:extLst>
  </p:cSld>
  <p:clrMapOvr>
    <a:overrideClrMapping bg1="lt1" tx1="dk1" bg2="lt2" tx2="dk2" accent1="accent1" accent2="accent2" accent3="accent3" accent4="accent4" accent5="accent5" accent6="accent6" hlink="hlink" folHlink="folHlink"/>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DD60ED9-CEF6-EDC6-BDFF-5EB174F488BB}"/>
              </a:ext>
            </a:extLst>
          </p:cNvPr>
          <p:cNvSpPr>
            <a:spLocks noGrp="1"/>
          </p:cNvSpPr>
          <p:nvPr>
            <p:ph type="title"/>
          </p:nvPr>
        </p:nvSpPr>
        <p:spPr>
          <a:xfrm>
            <a:off x="839788" y="365125"/>
            <a:ext cx="10515600" cy="1325563"/>
          </a:xfrm>
        </p:spPr>
        <p:txBody>
          <a:bodyPr/>
          <a:lstStyle/>
          <a:p>
            <a:r>
              <a:rPr kumimoji="1" lang="zh-CN" altLang="en-US"/>
              <a:t>单击此处编辑母版标题样式</a:t>
            </a:r>
          </a:p>
        </p:txBody>
      </p:sp>
      <p:sp>
        <p:nvSpPr>
          <p:cNvPr id="3" name="文本占位符 2">
            <a:extLst>
              <a:ext uri="{FF2B5EF4-FFF2-40B4-BE49-F238E27FC236}">
                <a16:creationId xmlns:a16="http://schemas.microsoft.com/office/drawing/2014/main" id="{F117456F-165A-7A33-6931-663C4DCDEA9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a:t>单击此处编辑母版文本样式</a:t>
            </a:r>
          </a:p>
        </p:txBody>
      </p:sp>
      <p:sp>
        <p:nvSpPr>
          <p:cNvPr id="4" name="内容占位符 3">
            <a:extLst>
              <a:ext uri="{FF2B5EF4-FFF2-40B4-BE49-F238E27FC236}">
                <a16:creationId xmlns:a16="http://schemas.microsoft.com/office/drawing/2014/main" id="{7A8B5192-3CB9-1EE8-FBC4-18487683E6BA}"/>
              </a:ext>
            </a:extLst>
          </p:cNvPr>
          <p:cNvSpPr>
            <a:spLocks noGrp="1"/>
          </p:cNvSpPr>
          <p:nvPr>
            <p:ph sz="half" idx="2"/>
          </p:nvPr>
        </p:nvSpPr>
        <p:spPr>
          <a:xfrm>
            <a:off x="839788" y="2505075"/>
            <a:ext cx="5157787" cy="368458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5" name="文本占位符 4">
            <a:extLst>
              <a:ext uri="{FF2B5EF4-FFF2-40B4-BE49-F238E27FC236}">
                <a16:creationId xmlns:a16="http://schemas.microsoft.com/office/drawing/2014/main" id="{31E39816-5AC5-05F8-0C2F-2382B5BB399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a:t>单击此处编辑母版文本样式</a:t>
            </a:r>
          </a:p>
        </p:txBody>
      </p:sp>
      <p:sp>
        <p:nvSpPr>
          <p:cNvPr id="6" name="内容占位符 5">
            <a:extLst>
              <a:ext uri="{FF2B5EF4-FFF2-40B4-BE49-F238E27FC236}">
                <a16:creationId xmlns:a16="http://schemas.microsoft.com/office/drawing/2014/main" id="{C650CB35-2353-E877-03A7-056762DBA9F4}"/>
              </a:ext>
            </a:extLst>
          </p:cNvPr>
          <p:cNvSpPr>
            <a:spLocks noGrp="1"/>
          </p:cNvSpPr>
          <p:nvPr>
            <p:ph sz="quarter" idx="4"/>
          </p:nvPr>
        </p:nvSpPr>
        <p:spPr>
          <a:xfrm>
            <a:off x="6172200" y="2505075"/>
            <a:ext cx="5183188" cy="368458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7" name="日期占位符 6">
            <a:extLst>
              <a:ext uri="{FF2B5EF4-FFF2-40B4-BE49-F238E27FC236}">
                <a16:creationId xmlns:a16="http://schemas.microsoft.com/office/drawing/2014/main" id="{8A4DC91F-421C-A590-530A-3B857B567B5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DF64FF5-AF41-8D44-8EA5-C76EFF349F7B}" type="datetimeFigureOut">
              <a:rPr kumimoji="1" lang="zh-CN" altLang="en-US" sz="1200" b="0" i="0" u="none" strike="noStrike" kern="1200" cap="none" spc="0" normalizeH="0" baseline="0" noProof="0" smtClean="0">
                <a:ln>
                  <a:noFill/>
                </a:ln>
                <a:solidFill>
                  <a:srgbClr val="000000">
                    <a:tint val="82000"/>
                  </a:srgbClr>
                </a:solidFill>
                <a:effectLst/>
                <a:uLnTx/>
                <a:uFillTx/>
                <a:latin typeface="Alibaba PuHuiTi" pitchFamily="18" charset="-122"/>
                <a:ea typeface="Alibaba PuHuiTi" pitchFamily="18"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2026/5/21</a:t>
            </a:fld>
            <a:endParaRPr kumimoji="1" lang="zh-CN" altLang="en-US" sz="1200" b="0" i="0" u="none" strike="noStrike" kern="1200" cap="none" spc="0" normalizeH="0" baseline="0" noProof="0">
              <a:ln>
                <a:noFill/>
              </a:ln>
              <a:solidFill>
                <a:srgbClr val="000000">
                  <a:tint val="82000"/>
                </a:srgbClr>
              </a:solidFill>
              <a:effectLst/>
              <a:uLnTx/>
              <a:uFillTx/>
              <a:latin typeface="Alibaba PuHuiTi" pitchFamily="18" charset="-122"/>
              <a:ea typeface="Alibaba PuHuiTi" pitchFamily="18" charset="-122"/>
              <a:cs typeface="+mn-cs"/>
            </a:endParaRPr>
          </a:p>
        </p:txBody>
      </p:sp>
      <p:sp>
        <p:nvSpPr>
          <p:cNvPr id="8" name="页脚占位符 7">
            <a:extLst>
              <a:ext uri="{FF2B5EF4-FFF2-40B4-BE49-F238E27FC236}">
                <a16:creationId xmlns:a16="http://schemas.microsoft.com/office/drawing/2014/main" id="{CC7B2739-D81C-9C55-DA49-BE1CDE33B05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200" b="0" i="0" u="none" strike="noStrike" kern="1200" cap="none" spc="0" normalizeH="0" baseline="0" noProof="0">
              <a:ln>
                <a:noFill/>
              </a:ln>
              <a:solidFill>
                <a:srgbClr val="000000">
                  <a:tint val="82000"/>
                </a:srgbClr>
              </a:solidFill>
              <a:effectLst/>
              <a:uLnTx/>
              <a:uFillTx/>
              <a:latin typeface="Alibaba PuHuiTi" pitchFamily="18" charset="-122"/>
              <a:ea typeface="Alibaba PuHuiTi" pitchFamily="18" charset="-122"/>
              <a:cs typeface="+mn-cs"/>
            </a:endParaRPr>
          </a:p>
        </p:txBody>
      </p:sp>
      <p:sp>
        <p:nvSpPr>
          <p:cNvPr id="9" name="灯片编号占位符 8">
            <a:extLst>
              <a:ext uri="{FF2B5EF4-FFF2-40B4-BE49-F238E27FC236}">
                <a16:creationId xmlns:a16="http://schemas.microsoft.com/office/drawing/2014/main" id="{C3C1737B-AE0B-24C6-75D6-3F219CCC391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35A6CB-1573-CE49-879F-C20378C53C5A}" type="slidenum">
              <a:rPr kumimoji="1" lang="zh-CN" altLang="en-US" sz="1200" b="0" i="0" u="none" strike="noStrike" kern="1200" cap="none" spc="0" normalizeH="0" baseline="0" noProof="0" smtClean="0">
                <a:ln>
                  <a:noFill/>
                </a:ln>
                <a:solidFill>
                  <a:srgbClr val="000000">
                    <a:tint val="82000"/>
                  </a:srgbClr>
                </a:solidFill>
                <a:effectLst/>
                <a:uLnTx/>
                <a:uFillTx/>
                <a:latin typeface="Alibaba PuHuiTi" pitchFamily="18" charset="-122"/>
                <a:ea typeface="Alibaba PuHuiTi" pitchFamily="18"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zh-CN" altLang="en-US" sz="1200" b="0" i="0" u="none" strike="noStrike" kern="1200" cap="none" spc="0" normalizeH="0" baseline="0" noProof="0">
              <a:ln>
                <a:noFill/>
              </a:ln>
              <a:solidFill>
                <a:srgbClr val="000000">
                  <a:tint val="82000"/>
                </a:srgbClr>
              </a:solidFill>
              <a:effectLst/>
              <a:uLnTx/>
              <a:uFillTx/>
              <a:latin typeface="Alibaba PuHuiTi" pitchFamily="18" charset="-122"/>
              <a:ea typeface="Alibaba PuHuiTi" pitchFamily="18" charset="-122"/>
              <a:cs typeface="+mn-cs"/>
            </a:endParaRPr>
          </a:p>
        </p:txBody>
      </p:sp>
    </p:spTree>
    <p:extLst>
      <p:ext uri="{BB962C8B-B14F-4D97-AF65-F5344CB8AC3E}">
        <p14:creationId xmlns:p14="http://schemas.microsoft.com/office/powerpoint/2010/main" val="2401047390"/>
      </p:ext>
    </p:extLst>
  </p:cSld>
  <p:clrMapOvr>
    <a:overrideClrMapping bg1="lt1" tx1="dk1" bg2="lt2" tx2="dk2" accent1="accent1" accent2="accent2" accent3="accent3" accent4="accent4" accent5="accent5" accent6="accent6" hlink="hlink" folHlink="folHlink"/>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55A7874-44E7-BDA6-FECC-AD926F113632}"/>
              </a:ext>
            </a:extLst>
          </p:cNvPr>
          <p:cNvSpPr>
            <a:spLocks noGrp="1"/>
          </p:cNvSpPr>
          <p:nvPr>
            <p:ph type="title"/>
          </p:nvPr>
        </p:nvSpPr>
        <p:spPr/>
        <p:txBody>
          <a:bodyPr/>
          <a:lstStyle/>
          <a:p>
            <a:r>
              <a:rPr kumimoji="1" lang="zh-CN" altLang="en-US"/>
              <a:t>单击此处编辑母版标题样式</a:t>
            </a:r>
          </a:p>
        </p:txBody>
      </p:sp>
      <p:sp>
        <p:nvSpPr>
          <p:cNvPr id="3" name="日期占位符 2">
            <a:extLst>
              <a:ext uri="{FF2B5EF4-FFF2-40B4-BE49-F238E27FC236}">
                <a16:creationId xmlns:a16="http://schemas.microsoft.com/office/drawing/2014/main" id="{6833BAA7-3FCE-3ABF-05C2-1044A6D9EEE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DF64FF5-AF41-8D44-8EA5-C76EFF349F7B}" type="datetimeFigureOut">
              <a:rPr kumimoji="1" lang="zh-CN" altLang="en-US" sz="1200" b="0" i="0" u="none" strike="noStrike" kern="1200" cap="none" spc="0" normalizeH="0" baseline="0" noProof="0" smtClean="0">
                <a:ln>
                  <a:noFill/>
                </a:ln>
                <a:solidFill>
                  <a:srgbClr val="000000">
                    <a:tint val="82000"/>
                  </a:srgbClr>
                </a:solidFill>
                <a:effectLst/>
                <a:uLnTx/>
                <a:uFillTx/>
                <a:latin typeface="Alibaba PuHuiTi" pitchFamily="18" charset="-122"/>
                <a:ea typeface="Alibaba PuHuiTi" pitchFamily="18"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2026/5/21</a:t>
            </a:fld>
            <a:endParaRPr kumimoji="1" lang="zh-CN" altLang="en-US" sz="1200" b="0" i="0" u="none" strike="noStrike" kern="1200" cap="none" spc="0" normalizeH="0" baseline="0" noProof="0">
              <a:ln>
                <a:noFill/>
              </a:ln>
              <a:solidFill>
                <a:srgbClr val="000000">
                  <a:tint val="82000"/>
                </a:srgbClr>
              </a:solidFill>
              <a:effectLst/>
              <a:uLnTx/>
              <a:uFillTx/>
              <a:latin typeface="Alibaba PuHuiTi" pitchFamily="18" charset="-122"/>
              <a:ea typeface="Alibaba PuHuiTi" pitchFamily="18" charset="-122"/>
              <a:cs typeface="+mn-cs"/>
            </a:endParaRPr>
          </a:p>
        </p:txBody>
      </p:sp>
      <p:sp>
        <p:nvSpPr>
          <p:cNvPr id="4" name="页脚占位符 3">
            <a:extLst>
              <a:ext uri="{FF2B5EF4-FFF2-40B4-BE49-F238E27FC236}">
                <a16:creationId xmlns:a16="http://schemas.microsoft.com/office/drawing/2014/main" id="{A11DD9E1-4EDE-B43C-0306-3B2585995F3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200" b="0" i="0" u="none" strike="noStrike" kern="1200" cap="none" spc="0" normalizeH="0" baseline="0" noProof="0">
              <a:ln>
                <a:noFill/>
              </a:ln>
              <a:solidFill>
                <a:srgbClr val="000000">
                  <a:tint val="82000"/>
                </a:srgbClr>
              </a:solidFill>
              <a:effectLst/>
              <a:uLnTx/>
              <a:uFillTx/>
              <a:latin typeface="Alibaba PuHuiTi" pitchFamily="18" charset="-122"/>
              <a:ea typeface="Alibaba PuHuiTi" pitchFamily="18" charset="-122"/>
              <a:cs typeface="+mn-cs"/>
            </a:endParaRPr>
          </a:p>
        </p:txBody>
      </p:sp>
      <p:sp>
        <p:nvSpPr>
          <p:cNvPr id="5" name="灯片编号占位符 4">
            <a:extLst>
              <a:ext uri="{FF2B5EF4-FFF2-40B4-BE49-F238E27FC236}">
                <a16:creationId xmlns:a16="http://schemas.microsoft.com/office/drawing/2014/main" id="{8D037AEF-2E10-368A-D939-FFCBD6E596E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35A6CB-1573-CE49-879F-C20378C53C5A}" type="slidenum">
              <a:rPr kumimoji="1" lang="zh-CN" altLang="en-US" sz="1200" b="0" i="0" u="none" strike="noStrike" kern="1200" cap="none" spc="0" normalizeH="0" baseline="0" noProof="0" smtClean="0">
                <a:ln>
                  <a:noFill/>
                </a:ln>
                <a:solidFill>
                  <a:srgbClr val="000000">
                    <a:tint val="82000"/>
                  </a:srgbClr>
                </a:solidFill>
                <a:effectLst/>
                <a:uLnTx/>
                <a:uFillTx/>
                <a:latin typeface="Alibaba PuHuiTi" pitchFamily="18" charset="-122"/>
                <a:ea typeface="Alibaba PuHuiTi" pitchFamily="18"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zh-CN" altLang="en-US" sz="1200" b="0" i="0" u="none" strike="noStrike" kern="1200" cap="none" spc="0" normalizeH="0" baseline="0" noProof="0">
              <a:ln>
                <a:noFill/>
              </a:ln>
              <a:solidFill>
                <a:srgbClr val="000000">
                  <a:tint val="82000"/>
                </a:srgbClr>
              </a:solidFill>
              <a:effectLst/>
              <a:uLnTx/>
              <a:uFillTx/>
              <a:latin typeface="Alibaba PuHuiTi" pitchFamily="18" charset="-122"/>
              <a:ea typeface="Alibaba PuHuiTi" pitchFamily="18" charset="-122"/>
              <a:cs typeface="+mn-cs"/>
            </a:endParaRPr>
          </a:p>
        </p:txBody>
      </p:sp>
    </p:spTree>
    <p:extLst>
      <p:ext uri="{BB962C8B-B14F-4D97-AF65-F5344CB8AC3E}">
        <p14:creationId xmlns:p14="http://schemas.microsoft.com/office/powerpoint/2010/main" val="1603731770"/>
      </p:ext>
    </p:extLst>
  </p:cSld>
  <p:clrMapOvr>
    <a:overrideClrMapping bg1="lt1" tx1="dk1" bg2="lt2" tx2="dk2" accent1="accent1" accent2="accent2" accent3="accent3" accent4="accent4" accent5="accent5" accent6="accent6" hlink="hlink" folHlink="folHlink"/>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885E2E19-349C-FB00-6CAB-5795238F958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DF64FF5-AF41-8D44-8EA5-C76EFF349F7B}" type="datetimeFigureOut">
              <a:rPr kumimoji="1" lang="zh-CN" altLang="en-US" sz="1200" b="0" i="0" u="none" strike="noStrike" kern="1200" cap="none" spc="0" normalizeH="0" baseline="0" noProof="0" smtClean="0">
                <a:ln>
                  <a:noFill/>
                </a:ln>
                <a:solidFill>
                  <a:srgbClr val="000000">
                    <a:tint val="82000"/>
                  </a:srgbClr>
                </a:solidFill>
                <a:effectLst/>
                <a:uLnTx/>
                <a:uFillTx/>
                <a:latin typeface="Alibaba PuHuiTi" pitchFamily="18" charset="-122"/>
                <a:ea typeface="Alibaba PuHuiTi" pitchFamily="18"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2026/5/21</a:t>
            </a:fld>
            <a:endParaRPr kumimoji="1" lang="zh-CN" altLang="en-US" sz="1200" b="0" i="0" u="none" strike="noStrike" kern="1200" cap="none" spc="0" normalizeH="0" baseline="0" noProof="0">
              <a:ln>
                <a:noFill/>
              </a:ln>
              <a:solidFill>
                <a:srgbClr val="000000">
                  <a:tint val="82000"/>
                </a:srgbClr>
              </a:solidFill>
              <a:effectLst/>
              <a:uLnTx/>
              <a:uFillTx/>
              <a:latin typeface="Alibaba PuHuiTi" pitchFamily="18" charset="-122"/>
              <a:ea typeface="Alibaba PuHuiTi" pitchFamily="18" charset="-122"/>
              <a:cs typeface="+mn-cs"/>
            </a:endParaRPr>
          </a:p>
        </p:txBody>
      </p:sp>
      <p:sp>
        <p:nvSpPr>
          <p:cNvPr id="3" name="页脚占位符 2">
            <a:extLst>
              <a:ext uri="{FF2B5EF4-FFF2-40B4-BE49-F238E27FC236}">
                <a16:creationId xmlns:a16="http://schemas.microsoft.com/office/drawing/2014/main" id="{2C4DAE97-B03A-4E8B-4C7E-E409B29CFCB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200" b="0" i="0" u="none" strike="noStrike" kern="1200" cap="none" spc="0" normalizeH="0" baseline="0" noProof="0">
              <a:ln>
                <a:noFill/>
              </a:ln>
              <a:solidFill>
                <a:srgbClr val="000000">
                  <a:tint val="82000"/>
                </a:srgbClr>
              </a:solidFill>
              <a:effectLst/>
              <a:uLnTx/>
              <a:uFillTx/>
              <a:latin typeface="Alibaba PuHuiTi" pitchFamily="18" charset="-122"/>
              <a:ea typeface="Alibaba PuHuiTi" pitchFamily="18" charset="-122"/>
              <a:cs typeface="+mn-cs"/>
            </a:endParaRPr>
          </a:p>
        </p:txBody>
      </p:sp>
      <p:sp>
        <p:nvSpPr>
          <p:cNvPr id="4" name="灯片编号占位符 3">
            <a:extLst>
              <a:ext uri="{FF2B5EF4-FFF2-40B4-BE49-F238E27FC236}">
                <a16:creationId xmlns:a16="http://schemas.microsoft.com/office/drawing/2014/main" id="{A22C5279-157D-0F78-EED2-1DFBBE6E901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35A6CB-1573-CE49-879F-C20378C53C5A}" type="slidenum">
              <a:rPr kumimoji="1" lang="zh-CN" altLang="en-US" sz="1200" b="0" i="0" u="none" strike="noStrike" kern="1200" cap="none" spc="0" normalizeH="0" baseline="0" noProof="0" smtClean="0">
                <a:ln>
                  <a:noFill/>
                </a:ln>
                <a:solidFill>
                  <a:srgbClr val="000000">
                    <a:tint val="82000"/>
                  </a:srgbClr>
                </a:solidFill>
                <a:effectLst/>
                <a:uLnTx/>
                <a:uFillTx/>
                <a:latin typeface="Alibaba PuHuiTi" pitchFamily="18" charset="-122"/>
                <a:ea typeface="Alibaba PuHuiTi" pitchFamily="18"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zh-CN" altLang="en-US" sz="1200" b="0" i="0" u="none" strike="noStrike" kern="1200" cap="none" spc="0" normalizeH="0" baseline="0" noProof="0">
              <a:ln>
                <a:noFill/>
              </a:ln>
              <a:solidFill>
                <a:srgbClr val="000000">
                  <a:tint val="82000"/>
                </a:srgbClr>
              </a:solidFill>
              <a:effectLst/>
              <a:uLnTx/>
              <a:uFillTx/>
              <a:latin typeface="Alibaba PuHuiTi" pitchFamily="18" charset="-122"/>
              <a:ea typeface="Alibaba PuHuiTi" pitchFamily="18" charset="-122"/>
              <a:cs typeface="+mn-cs"/>
            </a:endParaRPr>
          </a:p>
        </p:txBody>
      </p:sp>
    </p:spTree>
    <p:extLst>
      <p:ext uri="{BB962C8B-B14F-4D97-AF65-F5344CB8AC3E}">
        <p14:creationId xmlns:p14="http://schemas.microsoft.com/office/powerpoint/2010/main" val="1734394040"/>
      </p:ext>
    </p:extLst>
  </p:cSld>
  <p:clrMapOvr>
    <a:overrideClrMapping bg1="lt1" tx1="dk1" bg2="lt2" tx2="dk2" accent1="accent1" accent2="accent2" accent3="accent3" accent4="accent4" accent5="accent5" accent6="accent6" hlink="hlink" folHlink="folHlink"/>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C1C92F5-6E5C-FB83-93E9-D546B6503F07}"/>
              </a:ext>
            </a:extLst>
          </p:cNvPr>
          <p:cNvSpPr>
            <a:spLocks noGrp="1"/>
          </p:cNvSpPr>
          <p:nvPr>
            <p:ph type="title"/>
          </p:nvPr>
        </p:nvSpPr>
        <p:spPr>
          <a:xfrm>
            <a:off x="839788" y="457200"/>
            <a:ext cx="3932237" cy="1600200"/>
          </a:xfrm>
        </p:spPr>
        <p:txBody>
          <a:bodyPr anchor="b"/>
          <a:lstStyle>
            <a:lvl1pPr>
              <a:defRPr sz="3200"/>
            </a:lvl1pPr>
          </a:lstStyle>
          <a:p>
            <a:r>
              <a:rPr kumimoji="1" lang="zh-CN" altLang="en-US"/>
              <a:t>单击此处编辑母版标题样式</a:t>
            </a:r>
          </a:p>
        </p:txBody>
      </p:sp>
      <p:sp>
        <p:nvSpPr>
          <p:cNvPr id="3" name="内容占位符 2">
            <a:extLst>
              <a:ext uri="{FF2B5EF4-FFF2-40B4-BE49-F238E27FC236}">
                <a16:creationId xmlns:a16="http://schemas.microsoft.com/office/drawing/2014/main" id="{78131BF7-47BD-BAD5-9BA2-83994A7E74C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文本占位符 3">
            <a:extLst>
              <a:ext uri="{FF2B5EF4-FFF2-40B4-BE49-F238E27FC236}">
                <a16:creationId xmlns:a16="http://schemas.microsoft.com/office/drawing/2014/main" id="{42750EAD-4BAC-5C85-8028-60182F6A208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CN" altLang="en-US"/>
              <a:t>单击此处编辑母版文本样式</a:t>
            </a:r>
          </a:p>
        </p:txBody>
      </p:sp>
      <p:sp>
        <p:nvSpPr>
          <p:cNvPr id="5" name="日期占位符 4">
            <a:extLst>
              <a:ext uri="{FF2B5EF4-FFF2-40B4-BE49-F238E27FC236}">
                <a16:creationId xmlns:a16="http://schemas.microsoft.com/office/drawing/2014/main" id="{C5B1549A-5FC4-709B-A0A9-3BD96A2435D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DF64FF5-AF41-8D44-8EA5-C76EFF349F7B}" type="datetimeFigureOut">
              <a:rPr kumimoji="1" lang="zh-CN" altLang="en-US" sz="1200" b="0" i="0" u="none" strike="noStrike" kern="1200" cap="none" spc="0" normalizeH="0" baseline="0" noProof="0" smtClean="0">
                <a:ln>
                  <a:noFill/>
                </a:ln>
                <a:solidFill>
                  <a:srgbClr val="000000">
                    <a:tint val="82000"/>
                  </a:srgbClr>
                </a:solidFill>
                <a:effectLst/>
                <a:uLnTx/>
                <a:uFillTx/>
                <a:latin typeface="Alibaba PuHuiTi" pitchFamily="18" charset="-122"/>
                <a:ea typeface="Alibaba PuHuiTi" pitchFamily="18"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2026/5/21</a:t>
            </a:fld>
            <a:endParaRPr kumimoji="1" lang="zh-CN" altLang="en-US" sz="1200" b="0" i="0" u="none" strike="noStrike" kern="1200" cap="none" spc="0" normalizeH="0" baseline="0" noProof="0">
              <a:ln>
                <a:noFill/>
              </a:ln>
              <a:solidFill>
                <a:srgbClr val="000000">
                  <a:tint val="82000"/>
                </a:srgbClr>
              </a:solidFill>
              <a:effectLst/>
              <a:uLnTx/>
              <a:uFillTx/>
              <a:latin typeface="Alibaba PuHuiTi" pitchFamily="18" charset="-122"/>
              <a:ea typeface="Alibaba PuHuiTi" pitchFamily="18" charset="-122"/>
              <a:cs typeface="+mn-cs"/>
            </a:endParaRPr>
          </a:p>
        </p:txBody>
      </p:sp>
      <p:sp>
        <p:nvSpPr>
          <p:cNvPr id="6" name="页脚占位符 5">
            <a:extLst>
              <a:ext uri="{FF2B5EF4-FFF2-40B4-BE49-F238E27FC236}">
                <a16:creationId xmlns:a16="http://schemas.microsoft.com/office/drawing/2014/main" id="{02C88EC9-880C-1299-6B69-A5C41EBC4B8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200" b="0" i="0" u="none" strike="noStrike" kern="1200" cap="none" spc="0" normalizeH="0" baseline="0" noProof="0">
              <a:ln>
                <a:noFill/>
              </a:ln>
              <a:solidFill>
                <a:srgbClr val="000000">
                  <a:tint val="82000"/>
                </a:srgbClr>
              </a:solidFill>
              <a:effectLst/>
              <a:uLnTx/>
              <a:uFillTx/>
              <a:latin typeface="Alibaba PuHuiTi" pitchFamily="18" charset="-122"/>
              <a:ea typeface="Alibaba PuHuiTi" pitchFamily="18" charset="-122"/>
              <a:cs typeface="+mn-cs"/>
            </a:endParaRPr>
          </a:p>
        </p:txBody>
      </p:sp>
      <p:sp>
        <p:nvSpPr>
          <p:cNvPr id="7" name="灯片编号占位符 6">
            <a:extLst>
              <a:ext uri="{FF2B5EF4-FFF2-40B4-BE49-F238E27FC236}">
                <a16:creationId xmlns:a16="http://schemas.microsoft.com/office/drawing/2014/main" id="{165237FB-0522-6717-5C62-798F18796C3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35A6CB-1573-CE49-879F-C20378C53C5A}" type="slidenum">
              <a:rPr kumimoji="1" lang="zh-CN" altLang="en-US" sz="1200" b="0" i="0" u="none" strike="noStrike" kern="1200" cap="none" spc="0" normalizeH="0" baseline="0" noProof="0" smtClean="0">
                <a:ln>
                  <a:noFill/>
                </a:ln>
                <a:solidFill>
                  <a:srgbClr val="000000">
                    <a:tint val="82000"/>
                  </a:srgbClr>
                </a:solidFill>
                <a:effectLst/>
                <a:uLnTx/>
                <a:uFillTx/>
                <a:latin typeface="Alibaba PuHuiTi" pitchFamily="18" charset="-122"/>
                <a:ea typeface="Alibaba PuHuiTi" pitchFamily="18"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zh-CN" altLang="en-US" sz="1200" b="0" i="0" u="none" strike="noStrike" kern="1200" cap="none" spc="0" normalizeH="0" baseline="0" noProof="0">
              <a:ln>
                <a:noFill/>
              </a:ln>
              <a:solidFill>
                <a:srgbClr val="000000">
                  <a:tint val="82000"/>
                </a:srgbClr>
              </a:solidFill>
              <a:effectLst/>
              <a:uLnTx/>
              <a:uFillTx/>
              <a:latin typeface="Alibaba PuHuiTi" pitchFamily="18" charset="-122"/>
              <a:ea typeface="Alibaba PuHuiTi" pitchFamily="18" charset="-122"/>
              <a:cs typeface="+mn-cs"/>
            </a:endParaRPr>
          </a:p>
        </p:txBody>
      </p:sp>
    </p:spTree>
    <p:extLst>
      <p:ext uri="{BB962C8B-B14F-4D97-AF65-F5344CB8AC3E}">
        <p14:creationId xmlns:p14="http://schemas.microsoft.com/office/powerpoint/2010/main" val="4171972936"/>
      </p:ext>
    </p:extLst>
  </p:cSld>
  <p:clrMapOvr>
    <a:overrideClrMapping bg1="lt1" tx1="dk1" bg2="lt2" tx2="dk2" accent1="accent1" accent2="accent2" accent3="accent3" accent4="accent4" accent5="accent5" accent6="accent6" hlink="hlink" folHlink="folHlink"/>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3883311-0C61-F474-17DA-DCD996023B8B}"/>
              </a:ext>
            </a:extLst>
          </p:cNvPr>
          <p:cNvSpPr>
            <a:spLocks noGrp="1"/>
          </p:cNvSpPr>
          <p:nvPr>
            <p:ph type="title"/>
          </p:nvPr>
        </p:nvSpPr>
        <p:spPr>
          <a:xfrm>
            <a:off x="839788" y="457200"/>
            <a:ext cx="3932237" cy="1600200"/>
          </a:xfrm>
        </p:spPr>
        <p:txBody>
          <a:bodyPr anchor="b"/>
          <a:lstStyle>
            <a:lvl1pPr>
              <a:defRPr sz="3200"/>
            </a:lvl1pPr>
          </a:lstStyle>
          <a:p>
            <a:r>
              <a:rPr kumimoji="1" lang="zh-CN" altLang="en-US"/>
              <a:t>单击此处编辑母版标题样式</a:t>
            </a:r>
          </a:p>
        </p:txBody>
      </p:sp>
      <p:sp>
        <p:nvSpPr>
          <p:cNvPr id="3" name="图片占位符 2">
            <a:extLst>
              <a:ext uri="{FF2B5EF4-FFF2-40B4-BE49-F238E27FC236}">
                <a16:creationId xmlns:a16="http://schemas.microsoft.com/office/drawing/2014/main" id="{35F7287C-E405-A276-2AE8-CDB8E1E6E94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zh-CN" altLang="en-US"/>
          </a:p>
        </p:txBody>
      </p:sp>
      <p:sp>
        <p:nvSpPr>
          <p:cNvPr id="4" name="文本占位符 3">
            <a:extLst>
              <a:ext uri="{FF2B5EF4-FFF2-40B4-BE49-F238E27FC236}">
                <a16:creationId xmlns:a16="http://schemas.microsoft.com/office/drawing/2014/main" id="{0D0B3676-C8EF-89D5-1F43-32A768A783E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CN" altLang="en-US"/>
              <a:t>单击此处编辑母版文本样式</a:t>
            </a:r>
          </a:p>
        </p:txBody>
      </p:sp>
      <p:sp>
        <p:nvSpPr>
          <p:cNvPr id="5" name="日期占位符 4">
            <a:extLst>
              <a:ext uri="{FF2B5EF4-FFF2-40B4-BE49-F238E27FC236}">
                <a16:creationId xmlns:a16="http://schemas.microsoft.com/office/drawing/2014/main" id="{E669902D-C530-F0A9-8C76-A25AF3BD398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DF64FF5-AF41-8D44-8EA5-C76EFF349F7B}" type="datetimeFigureOut">
              <a:rPr kumimoji="1" lang="zh-CN" altLang="en-US" sz="1200" b="0" i="0" u="none" strike="noStrike" kern="1200" cap="none" spc="0" normalizeH="0" baseline="0" noProof="0" smtClean="0">
                <a:ln>
                  <a:noFill/>
                </a:ln>
                <a:solidFill>
                  <a:srgbClr val="000000">
                    <a:tint val="82000"/>
                  </a:srgbClr>
                </a:solidFill>
                <a:effectLst/>
                <a:uLnTx/>
                <a:uFillTx/>
                <a:latin typeface="Alibaba PuHuiTi" pitchFamily="18" charset="-122"/>
                <a:ea typeface="Alibaba PuHuiTi" pitchFamily="18"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2026/5/21</a:t>
            </a:fld>
            <a:endParaRPr kumimoji="1" lang="zh-CN" altLang="en-US" sz="1200" b="0" i="0" u="none" strike="noStrike" kern="1200" cap="none" spc="0" normalizeH="0" baseline="0" noProof="0">
              <a:ln>
                <a:noFill/>
              </a:ln>
              <a:solidFill>
                <a:srgbClr val="000000">
                  <a:tint val="82000"/>
                </a:srgbClr>
              </a:solidFill>
              <a:effectLst/>
              <a:uLnTx/>
              <a:uFillTx/>
              <a:latin typeface="Alibaba PuHuiTi" pitchFamily="18" charset="-122"/>
              <a:ea typeface="Alibaba PuHuiTi" pitchFamily="18" charset="-122"/>
              <a:cs typeface="+mn-cs"/>
            </a:endParaRPr>
          </a:p>
        </p:txBody>
      </p:sp>
      <p:sp>
        <p:nvSpPr>
          <p:cNvPr id="6" name="页脚占位符 5">
            <a:extLst>
              <a:ext uri="{FF2B5EF4-FFF2-40B4-BE49-F238E27FC236}">
                <a16:creationId xmlns:a16="http://schemas.microsoft.com/office/drawing/2014/main" id="{FC41CEAC-4660-C7F1-E492-CA4D9B4B586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200" b="0" i="0" u="none" strike="noStrike" kern="1200" cap="none" spc="0" normalizeH="0" baseline="0" noProof="0">
              <a:ln>
                <a:noFill/>
              </a:ln>
              <a:solidFill>
                <a:srgbClr val="000000">
                  <a:tint val="82000"/>
                </a:srgbClr>
              </a:solidFill>
              <a:effectLst/>
              <a:uLnTx/>
              <a:uFillTx/>
              <a:latin typeface="Alibaba PuHuiTi" pitchFamily="18" charset="-122"/>
              <a:ea typeface="Alibaba PuHuiTi" pitchFamily="18" charset="-122"/>
              <a:cs typeface="+mn-cs"/>
            </a:endParaRPr>
          </a:p>
        </p:txBody>
      </p:sp>
      <p:sp>
        <p:nvSpPr>
          <p:cNvPr id="7" name="灯片编号占位符 6">
            <a:extLst>
              <a:ext uri="{FF2B5EF4-FFF2-40B4-BE49-F238E27FC236}">
                <a16:creationId xmlns:a16="http://schemas.microsoft.com/office/drawing/2014/main" id="{8EB93C4F-9A62-1BEC-2692-47FAC73FD5F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35A6CB-1573-CE49-879F-C20378C53C5A}" type="slidenum">
              <a:rPr kumimoji="1" lang="zh-CN" altLang="en-US" sz="1200" b="0" i="0" u="none" strike="noStrike" kern="1200" cap="none" spc="0" normalizeH="0" baseline="0" noProof="0" smtClean="0">
                <a:ln>
                  <a:noFill/>
                </a:ln>
                <a:solidFill>
                  <a:srgbClr val="000000">
                    <a:tint val="82000"/>
                  </a:srgbClr>
                </a:solidFill>
                <a:effectLst/>
                <a:uLnTx/>
                <a:uFillTx/>
                <a:latin typeface="Alibaba PuHuiTi" pitchFamily="18" charset="-122"/>
                <a:ea typeface="Alibaba PuHuiTi" pitchFamily="18"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zh-CN" altLang="en-US" sz="1200" b="0" i="0" u="none" strike="noStrike" kern="1200" cap="none" spc="0" normalizeH="0" baseline="0" noProof="0">
              <a:ln>
                <a:noFill/>
              </a:ln>
              <a:solidFill>
                <a:srgbClr val="000000">
                  <a:tint val="82000"/>
                </a:srgbClr>
              </a:solidFill>
              <a:effectLst/>
              <a:uLnTx/>
              <a:uFillTx/>
              <a:latin typeface="Alibaba PuHuiTi" pitchFamily="18" charset="-122"/>
              <a:ea typeface="Alibaba PuHuiTi" pitchFamily="18" charset="-122"/>
              <a:cs typeface="+mn-cs"/>
            </a:endParaRPr>
          </a:p>
        </p:txBody>
      </p:sp>
    </p:spTree>
    <p:extLst>
      <p:ext uri="{BB962C8B-B14F-4D97-AF65-F5344CB8AC3E}">
        <p14:creationId xmlns:p14="http://schemas.microsoft.com/office/powerpoint/2010/main" val="1122193352"/>
      </p:ext>
    </p:extLst>
  </p:cSld>
  <p:clrMapOvr>
    <a:overrideClrMapping bg1="lt1" tx1="dk1" bg2="lt2" tx2="dk2" accent1="accent1" accent2="accent2" accent3="accent3" accent4="accent4" accent5="accent5" accent6="accent6" hlink="hlink" folHlink="folHlink"/>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BCE63F5-AB14-307E-A117-BB7B9BE0050C}"/>
              </a:ext>
            </a:extLst>
          </p:cNvPr>
          <p:cNvSpPr>
            <a:spLocks noGrp="1"/>
          </p:cNvSpPr>
          <p:nvPr>
            <p:ph type="title"/>
          </p:nvPr>
        </p:nvSpPr>
        <p:spPr/>
        <p:txBody>
          <a:bodyPr/>
          <a:lstStyle/>
          <a:p>
            <a:r>
              <a:rPr kumimoji="1" lang="zh-CN" altLang="en-US"/>
              <a:t>单击此处编辑母版标题样式</a:t>
            </a:r>
          </a:p>
        </p:txBody>
      </p:sp>
      <p:sp>
        <p:nvSpPr>
          <p:cNvPr id="3" name="竖排文字占位符 2">
            <a:extLst>
              <a:ext uri="{FF2B5EF4-FFF2-40B4-BE49-F238E27FC236}">
                <a16:creationId xmlns:a16="http://schemas.microsoft.com/office/drawing/2014/main" id="{8428416D-578D-31E4-8A6B-522C636CCB5D}"/>
              </a:ext>
            </a:extLst>
          </p:cNvPr>
          <p:cNvSpPr>
            <a:spLocks noGrp="1"/>
          </p:cNvSpPr>
          <p:nvPr>
            <p:ph type="body" orient="vert" idx="1"/>
          </p:nvPr>
        </p:nvSpPr>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a:extLst>
              <a:ext uri="{FF2B5EF4-FFF2-40B4-BE49-F238E27FC236}">
                <a16:creationId xmlns:a16="http://schemas.microsoft.com/office/drawing/2014/main" id="{6109D001-C98D-F27C-ECAB-4B36BABF16F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DF64FF5-AF41-8D44-8EA5-C76EFF349F7B}" type="datetimeFigureOut">
              <a:rPr kumimoji="1" lang="zh-CN" altLang="en-US" sz="1200" b="0" i="0" u="none" strike="noStrike" kern="1200" cap="none" spc="0" normalizeH="0" baseline="0" noProof="0" smtClean="0">
                <a:ln>
                  <a:noFill/>
                </a:ln>
                <a:solidFill>
                  <a:srgbClr val="000000">
                    <a:tint val="82000"/>
                  </a:srgbClr>
                </a:solidFill>
                <a:effectLst/>
                <a:uLnTx/>
                <a:uFillTx/>
                <a:latin typeface="Alibaba PuHuiTi" pitchFamily="18" charset="-122"/>
                <a:ea typeface="Alibaba PuHuiTi" pitchFamily="18"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2026/5/21</a:t>
            </a:fld>
            <a:endParaRPr kumimoji="1" lang="zh-CN" altLang="en-US" sz="1200" b="0" i="0" u="none" strike="noStrike" kern="1200" cap="none" spc="0" normalizeH="0" baseline="0" noProof="0">
              <a:ln>
                <a:noFill/>
              </a:ln>
              <a:solidFill>
                <a:srgbClr val="000000">
                  <a:tint val="82000"/>
                </a:srgbClr>
              </a:solidFill>
              <a:effectLst/>
              <a:uLnTx/>
              <a:uFillTx/>
              <a:latin typeface="Alibaba PuHuiTi" pitchFamily="18" charset="-122"/>
              <a:ea typeface="Alibaba PuHuiTi" pitchFamily="18" charset="-122"/>
              <a:cs typeface="+mn-cs"/>
            </a:endParaRPr>
          </a:p>
        </p:txBody>
      </p:sp>
      <p:sp>
        <p:nvSpPr>
          <p:cNvPr id="5" name="页脚占位符 4">
            <a:extLst>
              <a:ext uri="{FF2B5EF4-FFF2-40B4-BE49-F238E27FC236}">
                <a16:creationId xmlns:a16="http://schemas.microsoft.com/office/drawing/2014/main" id="{8404E997-E50C-2F99-8BF2-06E6E6261E1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200" b="0" i="0" u="none" strike="noStrike" kern="1200" cap="none" spc="0" normalizeH="0" baseline="0" noProof="0">
              <a:ln>
                <a:noFill/>
              </a:ln>
              <a:solidFill>
                <a:srgbClr val="000000">
                  <a:tint val="82000"/>
                </a:srgbClr>
              </a:solidFill>
              <a:effectLst/>
              <a:uLnTx/>
              <a:uFillTx/>
              <a:latin typeface="Alibaba PuHuiTi" pitchFamily="18" charset="-122"/>
              <a:ea typeface="Alibaba PuHuiTi" pitchFamily="18" charset="-122"/>
              <a:cs typeface="+mn-cs"/>
            </a:endParaRPr>
          </a:p>
        </p:txBody>
      </p:sp>
      <p:sp>
        <p:nvSpPr>
          <p:cNvPr id="6" name="灯片编号占位符 5">
            <a:extLst>
              <a:ext uri="{FF2B5EF4-FFF2-40B4-BE49-F238E27FC236}">
                <a16:creationId xmlns:a16="http://schemas.microsoft.com/office/drawing/2014/main" id="{64393BD8-2F3E-60ED-213D-490DD864C6E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35A6CB-1573-CE49-879F-C20378C53C5A}" type="slidenum">
              <a:rPr kumimoji="1" lang="zh-CN" altLang="en-US" sz="1200" b="0" i="0" u="none" strike="noStrike" kern="1200" cap="none" spc="0" normalizeH="0" baseline="0" noProof="0" smtClean="0">
                <a:ln>
                  <a:noFill/>
                </a:ln>
                <a:solidFill>
                  <a:srgbClr val="000000">
                    <a:tint val="82000"/>
                  </a:srgbClr>
                </a:solidFill>
                <a:effectLst/>
                <a:uLnTx/>
                <a:uFillTx/>
                <a:latin typeface="Alibaba PuHuiTi" pitchFamily="18" charset="-122"/>
                <a:ea typeface="Alibaba PuHuiTi" pitchFamily="18"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zh-CN" altLang="en-US" sz="1200" b="0" i="0" u="none" strike="noStrike" kern="1200" cap="none" spc="0" normalizeH="0" baseline="0" noProof="0">
              <a:ln>
                <a:noFill/>
              </a:ln>
              <a:solidFill>
                <a:srgbClr val="000000">
                  <a:tint val="82000"/>
                </a:srgbClr>
              </a:solidFill>
              <a:effectLst/>
              <a:uLnTx/>
              <a:uFillTx/>
              <a:latin typeface="Alibaba PuHuiTi" pitchFamily="18" charset="-122"/>
              <a:ea typeface="Alibaba PuHuiTi" pitchFamily="18" charset="-122"/>
              <a:cs typeface="+mn-cs"/>
            </a:endParaRPr>
          </a:p>
        </p:txBody>
      </p:sp>
    </p:spTree>
    <p:extLst>
      <p:ext uri="{BB962C8B-B14F-4D97-AF65-F5344CB8AC3E}">
        <p14:creationId xmlns:p14="http://schemas.microsoft.com/office/powerpoint/2010/main" val="322152772"/>
      </p:ext>
    </p:extLst>
  </p:cSld>
  <p:clrMapOvr>
    <a:overrideClrMapping bg1="lt1" tx1="dk1" bg2="lt2" tx2="dk2" accent1="accent1" accent2="accent2" accent3="accent3" accent4="accent4" accent5="accent5" accent6="accent6" hlink="hlink" folHlink="folHlink"/>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3C2DFE68-BF3A-5D96-4440-1D4B4FCD0126}"/>
              </a:ext>
            </a:extLst>
          </p:cNvPr>
          <p:cNvSpPr>
            <a:spLocks noGrp="1"/>
          </p:cNvSpPr>
          <p:nvPr>
            <p:ph type="title" orient="vert"/>
          </p:nvPr>
        </p:nvSpPr>
        <p:spPr>
          <a:xfrm>
            <a:off x="8724900" y="365125"/>
            <a:ext cx="2628900" cy="5811838"/>
          </a:xfrm>
        </p:spPr>
        <p:txBody>
          <a:bodyPr vert="eaVert"/>
          <a:lstStyle/>
          <a:p>
            <a:r>
              <a:rPr kumimoji="1" lang="zh-CN" altLang="en-US"/>
              <a:t>单击此处编辑母版标题样式</a:t>
            </a:r>
          </a:p>
        </p:txBody>
      </p:sp>
      <p:sp>
        <p:nvSpPr>
          <p:cNvPr id="3" name="竖排文字占位符 2">
            <a:extLst>
              <a:ext uri="{FF2B5EF4-FFF2-40B4-BE49-F238E27FC236}">
                <a16:creationId xmlns:a16="http://schemas.microsoft.com/office/drawing/2014/main" id="{31EE67DE-D707-3499-0047-BE4D5E135DA4}"/>
              </a:ext>
            </a:extLst>
          </p:cNvPr>
          <p:cNvSpPr>
            <a:spLocks noGrp="1"/>
          </p:cNvSpPr>
          <p:nvPr>
            <p:ph type="body" orient="vert" idx="1"/>
          </p:nvPr>
        </p:nvSpPr>
        <p:spPr>
          <a:xfrm>
            <a:off x="838200" y="365125"/>
            <a:ext cx="7734300" cy="5811838"/>
          </a:xfrm>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a:extLst>
              <a:ext uri="{FF2B5EF4-FFF2-40B4-BE49-F238E27FC236}">
                <a16:creationId xmlns:a16="http://schemas.microsoft.com/office/drawing/2014/main" id="{9A15237D-F9A9-54A4-F9EA-FC45BED98E3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DF64FF5-AF41-8D44-8EA5-C76EFF349F7B}" type="datetimeFigureOut">
              <a:rPr kumimoji="1" lang="zh-CN" altLang="en-US" sz="1200" b="0" i="0" u="none" strike="noStrike" kern="1200" cap="none" spc="0" normalizeH="0" baseline="0" noProof="0" smtClean="0">
                <a:ln>
                  <a:noFill/>
                </a:ln>
                <a:solidFill>
                  <a:srgbClr val="000000">
                    <a:tint val="82000"/>
                  </a:srgbClr>
                </a:solidFill>
                <a:effectLst/>
                <a:uLnTx/>
                <a:uFillTx/>
                <a:latin typeface="Alibaba PuHuiTi" pitchFamily="18" charset="-122"/>
                <a:ea typeface="Alibaba PuHuiTi" pitchFamily="18"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2026/5/21</a:t>
            </a:fld>
            <a:endParaRPr kumimoji="1" lang="zh-CN" altLang="en-US" sz="1200" b="0" i="0" u="none" strike="noStrike" kern="1200" cap="none" spc="0" normalizeH="0" baseline="0" noProof="0">
              <a:ln>
                <a:noFill/>
              </a:ln>
              <a:solidFill>
                <a:srgbClr val="000000">
                  <a:tint val="82000"/>
                </a:srgbClr>
              </a:solidFill>
              <a:effectLst/>
              <a:uLnTx/>
              <a:uFillTx/>
              <a:latin typeface="Alibaba PuHuiTi" pitchFamily="18" charset="-122"/>
              <a:ea typeface="Alibaba PuHuiTi" pitchFamily="18" charset="-122"/>
              <a:cs typeface="+mn-cs"/>
            </a:endParaRPr>
          </a:p>
        </p:txBody>
      </p:sp>
      <p:sp>
        <p:nvSpPr>
          <p:cNvPr id="5" name="页脚占位符 4">
            <a:extLst>
              <a:ext uri="{FF2B5EF4-FFF2-40B4-BE49-F238E27FC236}">
                <a16:creationId xmlns:a16="http://schemas.microsoft.com/office/drawing/2014/main" id="{8954EAF7-397A-083B-2E46-C00ED752A31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200" b="0" i="0" u="none" strike="noStrike" kern="1200" cap="none" spc="0" normalizeH="0" baseline="0" noProof="0">
              <a:ln>
                <a:noFill/>
              </a:ln>
              <a:solidFill>
                <a:srgbClr val="000000">
                  <a:tint val="82000"/>
                </a:srgbClr>
              </a:solidFill>
              <a:effectLst/>
              <a:uLnTx/>
              <a:uFillTx/>
              <a:latin typeface="Alibaba PuHuiTi" pitchFamily="18" charset="-122"/>
              <a:ea typeface="Alibaba PuHuiTi" pitchFamily="18" charset="-122"/>
              <a:cs typeface="+mn-cs"/>
            </a:endParaRPr>
          </a:p>
        </p:txBody>
      </p:sp>
      <p:sp>
        <p:nvSpPr>
          <p:cNvPr id="6" name="灯片编号占位符 5">
            <a:extLst>
              <a:ext uri="{FF2B5EF4-FFF2-40B4-BE49-F238E27FC236}">
                <a16:creationId xmlns:a16="http://schemas.microsoft.com/office/drawing/2014/main" id="{A7774D8F-8711-B28F-4511-D17E8000D3D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35A6CB-1573-CE49-879F-C20378C53C5A}" type="slidenum">
              <a:rPr kumimoji="1" lang="zh-CN" altLang="en-US" sz="1200" b="0" i="0" u="none" strike="noStrike" kern="1200" cap="none" spc="0" normalizeH="0" baseline="0" noProof="0" smtClean="0">
                <a:ln>
                  <a:noFill/>
                </a:ln>
                <a:solidFill>
                  <a:srgbClr val="000000">
                    <a:tint val="82000"/>
                  </a:srgbClr>
                </a:solidFill>
                <a:effectLst/>
                <a:uLnTx/>
                <a:uFillTx/>
                <a:latin typeface="Alibaba PuHuiTi" pitchFamily="18" charset="-122"/>
                <a:ea typeface="Alibaba PuHuiTi" pitchFamily="18"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zh-CN" altLang="en-US" sz="1200" b="0" i="0" u="none" strike="noStrike" kern="1200" cap="none" spc="0" normalizeH="0" baseline="0" noProof="0">
              <a:ln>
                <a:noFill/>
              </a:ln>
              <a:solidFill>
                <a:srgbClr val="000000">
                  <a:tint val="82000"/>
                </a:srgbClr>
              </a:solidFill>
              <a:effectLst/>
              <a:uLnTx/>
              <a:uFillTx/>
              <a:latin typeface="Alibaba PuHuiTi" pitchFamily="18" charset="-122"/>
              <a:ea typeface="Alibaba PuHuiTi" pitchFamily="18" charset="-122"/>
              <a:cs typeface="+mn-cs"/>
            </a:endParaRPr>
          </a:p>
        </p:txBody>
      </p:sp>
    </p:spTree>
    <p:extLst>
      <p:ext uri="{BB962C8B-B14F-4D97-AF65-F5344CB8AC3E}">
        <p14:creationId xmlns:p14="http://schemas.microsoft.com/office/powerpoint/2010/main" val="1031793237"/>
      </p:ext>
    </p:extLst>
  </p:cSld>
  <p:clrMapOvr>
    <a:overrideClrMapping bg1="lt1" tx1="dk1" bg2="lt2" tx2="dk2" accent1="accent1" accent2="accent2" accent3="accent3" accent4="accent4" accent5="accent5" accent6="accent6" hlink="hlink" folHlink="folHlink"/>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616EBAB3-660E-949B-E61F-9CFA9BA6CC50}"/>
              </a:ext>
            </a:extLst>
          </p:cNvPr>
          <p:cNvSpPr>
            <a:spLocks noGrp="1"/>
          </p:cNvSpPr>
          <p:nvPr>
            <p:ph type="pic" sz="quarter" idx="10"/>
          </p:nvPr>
        </p:nvSpPr>
        <p:spPr>
          <a:xfrm>
            <a:off x="0" y="0"/>
            <a:ext cx="12192000" cy="6858000"/>
          </a:xfrm>
          <a:prstGeom prst="rect">
            <a:avLst/>
          </a:prstGeom>
          <a:pattFill prst="pct5">
            <a:fgClr>
              <a:schemeClr val="accent1"/>
            </a:fgClr>
            <a:bgClr>
              <a:schemeClr val="bg1"/>
            </a:bgClr>
          </a:pattFill>
        </p:spPr>
        <p:txBody>
          <a:bodyPr/>
          <a:lstStyle/>
          <a:p>
            <a:endParaRPr lang="en-ID"/>
          </a:p>
        </p:txBody>
      </p:sp>
    </p:spTree>
    <p:extLst>
      <p:ext uri="{BB962C8B-B14F-4D97-AF65-F5344CB8AC3E}">
        <p14:creationId xmlns:p14="http://schemas.microsoft.com/office/powerpoint/2010/main" val="3597596182"/>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B9D234F-336D-9B01-FD8F-6570FDEDD5C6}"/>
              </a:ext>
            </a:extLst>
          </p:cNvPr>
          <p:cNvSpPr>
            <a:spLocks noGrp="1"/>
          </p:cNvSpPr>
          <p:nvPr>
            <p:ph type="title"/>
          </p:nvPr>
        </p:nvSpPr>
        <p:spPr>
          <a:xfrm>
            <a:off x="831850" y="1709738"/>
            <a:ext cx="10515600" cy="2852737"/>
          </a:xfrm>
        </p:spPr>
        <p:txBody>
          <a:bodyPr anchor="b"/>
          <a:lstStyle>
            <a:lvl1pPr>
              <a:defRPr sz="6000"/>
            </a:lvl1pPr>
          </a:lstStyle>
          <a:p>
            <a:r>
              <a:rPr kumimoji="1" lang="zh-CN" altLang="en-US"/>
              <a:t>单击此处编辑母版标题样式</a:t>
            </a:r>
          </a:p>
        </p:txBody>
      </p:sp>
      <p:sp>
        <p:nvSpPr>
          <p:cNvPr id="3" name="文本占位符 2">
            <a:extLst>
              <a:ext uri="{FF2B5EF4-FFF2-40B4-BE49-F238E27FC236}">
                <a16:creationId xmlns:a16="http://schemas.microsoft.com/office/drawing/2014/main" id="{197145BF-0ECB-ABF9-68EF-BB4C6B2DEC8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kumimoji="1" lang="zh-CN" altLang="en-US"/>
              <a:t>单击此处编辑母版文本样式</a:t>
            </a:r>
          </a:p>
        </p:txBody>
      </p:sp>
      <p:sp>
        <p:nvSpPr>
          <p:cNvPr id="4" name="日期占位符 3">
            <a:extLst>
              <a:ext uri="{FF2B5EF4-FFF2-40B4-BE49-F238E27FC236}">
                <a16:creationId xmlns:a16="http://schemas.microsoft.com/office/drawing/2014/main" id="{4DBFDEF5-E7AB-4935-95C5-3C581CF659A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DF64FF5-AF41-8D44-8EA5-C76EFF349F7B}" type="datetimeFigureOut">
              <a:rPr kumimoji="1" lang="zh-CN" altLang="en-US" sz="1200" b="0" i="0" u="none" strike="noStrike" kern="1200" cap="none" spc="0" normalizeH="0" baseline="0" noProof="0" smtClean="0">
                <a:ln>
                  <a:noFill/>
                </a:ln>
                <a:solidFill>
                  <a:srgbClr val="000000">
                    <a:tint val="82000"/>
                  </a:srgbClr>
                </a:solidFill>
                <a:effectLst/>
                <a:uLnTx/>
                <a:uFillTx/>
                <a:latin typeface="Alibaba PuHuiTi" pitchFamily="18" charset="-122"/>
                <a:ea typeface="Alibaba PuHuiTi" pitchFamily="18"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2026/5/21</a:t>
            </a:fld>
            <a:endParaRPr kumimoji="1" lang="zh-CN" altLang="en-US" sz="1200" b="0" i="0" u="none" strike="noStrike" kern="1200" cap="none" spc="0" normalizeH="0" baseline="0" noProof="0">
              <a:ln>
                <a:noFill/>
              </a:ln>
              <a:solidFill>
                <a:srgbClr val="000000">
                  <a:tint val="82000"/>
                </a:srgbClr>
              </a:solidFill>
              <a:effectLst/>
              <a:uLnTx/>
              <a:uFillTx/>
              <a:latin typeface="Alibaba PuHuiTi" pitchFamily="18" charset="-122"/>
              <a:ea typeface="Alibaba PuHuiTi" pitchFamily="18" charset="-122"/>
              <a:cs typeface="+mn-cs"/>
            </a:endParaRPr>
          </a:p>
        </p:txBody>
      </p:sp>
      <p:sp>
        <p:nvSpPr>
          <p:cNvPr id="5" name="页脚占位符 4">
            <a:extLst>
              <a:ext uri="{FF2B5EF4-FFF2-40B4-BE49-F238E27FC236}">
                <a16:creationId xmlns:a16="http://schemas.microsoft.com/office/drawing/2014/main" id="{AE52C556-54BA-40D9-BD30-468D419BD89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200" b="0" i="0" u="none" strike="noStrike" kern="1200" cap="none" spc="0" normalizeH="0" baseline="0" noProof="0">
              <a:ln>
                <a:noFill/>
              </a:ln>
              <a:solidFill>
                <a:srgbClr val="000000">
                  <a:tint val="82000"/>
                </a:srgbClr>
              </a:solidFill>
              <a:effectLst/>
              <a:uLnTx/>
              <a:uFillTx/>
              <a:latin typeface="Alibaba PuHuiTi" pitchFamily="18" charset="-122"/>
              <a:ea typeface="Alibaba PuHuiTi" pitchFamily="18" charset="-122"/>
              <a:cs typeface="+mn-cs"/>
            </a:endParaRPr>
          </a:p>
        </p:txBody>
      </p:sp>
      <p:sp>
        <p:nvSpPr>
          <p:cNvPr id="6" name="灯片编号占位符 5">
            <a:extLst>
              <a:ext uri="{FF2B5EF4-FFF2-40B4-BE49-F238E27FC236}">
                <a16:creationId xmlns:a16="http://schemas.microsoft.com/office/drawing/2014/main" id="{2EFE63F1-2624-2100-F50E-EFC55CABC22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35A6CB-1573-CE49-879F-C20378C53C5A}" type="slidenum">
              <a:rPr kumimoji="1" lang="zh-CN" altLang="en-US" sz="1200" b="0" i="0" u="none" strike="noStrike" kern="1200" cap="none" spc="0" normalizeH="0" baseline="0" noProof="0" smtClean="0">
                <a:ln>
                  <a:noFill/>
                </a:ln>
                <a:solidFill>
                  <a:srgbClr val="000000">
                    <a:tint val="82000"/>
                  </a:srgbClr>
                </a:solidFill>
                <a:effectLst/>
                <a:uLnTx/>
                <a:uFillTx/>
                <a:latin typeface="Alibaba PuHuiTi" pitchFamily="18" charset="-122"/>
                <a:ea typeface="Alibaba PuHuiTi" pitchFamily="18"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zh-CN" altLang="en-US" sz="1200" b="0" i="0" u="none" strike="noStrike" kern="1200" cap="none" spc="0" normalizeH="0" baseline="0" noProof="0">
              <a:ln>
                <a:noFill/>
              </a:ln>
              <a:solidFill>
                <a:srgbClr val="000000">
                  <a:tint val="82000"/>
                </a:srgbClr>
              </a:solidFill>
              <a:effectLst/>
              <a:uLnTx/>
              <a:uFillTx/>
              <a:latin typeface="Alibaba PuHuiTi" pitchFamily="18" charset="-122"/>
              <a:ea typeface="Alibaba PuHuiTi" pitchFamily="18" charset="-122"/>
              <a:cs typeface="+mn-cs"/>
            </a:endParaRPr>
          </a:p>
        </p:txBody>
      </p:sp>
    </p:spTree>
    <p:extLst>
      <p:ext uri="{BB962C8B-B14F-4D97-AF65-F5344CB8AC3E}">
        <p14:creationId xmlns:p14="http://schemas.microsoft.com/office/powerpoint/2010/main" val="1150673120"/>
      </p:ext>
    </p:extLst>
  </p:cSld>
  <p:clrMapOvr>
    <a:overrideClrMapping bg1="lt1" tx1="dk1" bg2="lt2" tx2="dk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90_Title Only">
    <p:spTree>
      <p:nvGrpSpPr>
        <p:cNvPr id="1" name=""/>
        <p:cNvGrpSpPr/>
        <p:nvPr/>
      </p:nvGrpSpPr>
      <p:grpSpPr>
        <a:xfrm>
          <a:off x="0" y="0"/>
          <a:ext cx="0" cy="0"/>
          <a:chOff x="0" y="0"/>
          <a:chExt cx="0" cy="0"/>
        </a:xfrm>
      </p:grpSpPr>
      <p:sp>
        <p:nvSpPr>
          <p:cNvPr id="3" name="Picture Placeholder 2"/>
          <p:cNvSpPr>
            <a:spLocks noGrp="1"/>
          </p:cNvSpPr>
          <p:nvPr>
            <p:ph type="pic" sz="quarter" idx="14"/>
          </p:nvPr>
        </p:nvSpPr>
        <p:spPr>
          <a:xfrm>
            <a:off x="548967" y="1154519"/>
            <a:ext cx="3840527" cy="2326618"/>
          </a:xfrm>
          <a:prstGeom prst="roundRect">
            <a:avLst>
              <a:gd name="adj" fmla="val 12428"/>
            </a:avLst>
          </a:prstGeom>
        </p:spPr>
        <p:txBody>
          <a:bodyPr>
            <a:normAutofit/>
          </a:bodyPr>
          <a:lstStyle>
            <a:lvl1pPr marL="0" indent="0">
              <a:buNone/>
              <a:defRPr sz="1100"/>
            </a:lvl1pPr>
          </a:lstStyle>
          <a:p>
            <a:endParaRPr lang="en-US" dirty="0"/>
          </a:p>
        </p:txBody>
      </p:sp>
    </p:spTree>
    <p:extLst>
      <p:ext uri="{BB962C8B-B14F-4D97-AF65-F5344CB8AC3E}">
        <p14:creationId xmlns:p14="http://schemas.microsoft.com/office/powerpoint/2010/main" val="179558795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nodePh="1">
                                  <p:stCondLst>
                                    <p:cond delay="0"/>
                                  </p:stCondLst>
                                  <p:endCondLst>
                                    <p:cond evt="begin" delay="0">
                                      <p:tn val="5"/>
                                    </p:cond>
                                  </p:end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Layout>
</file>

<file path=ppt/slideLayouts/slideLayout300.xml><?xml version="1.0" encoding="utf-8"?>
<p:sldLayout xmlns:a="http://schemas.openxmlformats.org/drawingml/2006/main" xmlns:r="http://schemas.openxmlformats.org/officeDocument/2006/relationships" xmlns:p="http://schemas.openxmlformats.org/presentationml/2006/main" preserve="1" userDrawn="1">
  <p:cSld name="Blank with photo">
    <p:spTree>
      <p:nvGrpSpPr>
        <p:cNvPr id="1" name=""/>
        <p:cNvGrpSpPr/>
        <p:nvPr/>
      </p:nvGrpSpPr>
      <p:grpSpPr>
        <a:xfrm>
          <a:off x="0" y="0"/>
          <a:ext cx="0" cy="0"/>
          <a:chOff x="0" y="0"/>
          <a:chExt cx="0" cy="0"/>
        </a:xfrm>
      </p:grpSpPr>
      <p:sp>
        <p:nvSpPr>
          <p:cNvPr id="5" name="Picture Placeholder 4"/>
          <p:cNvSpPr>
            <a:spLocks noGrp="1"/>
          </p:cNvSpPr>
          <p:nvPr>
            <p:ph type="pic" sz="quarter" idx="11"/>
          </p:nvPr>
        </p:nvSpPr>
        <p:spPr>
          <a:xfrm>
            <a:off x="730432" y="504141"/>
            <a:ext cx="2556669" cy="2555875"/>
          </a:xfrm>
          <a:solidFill>
            <a:schemeClr val="accent1"/>
          </a:solidFill>
        </p:spPr>
        <p:txBody>
          <a:bodyPr/>
          <a:lstStyle/>
          <a:p>
            <a:pPr lvl="0"/>
            <a:endParaRPr lang="en-US" noProof="0">
              <a:sym typeface="Poppins" charset="0"/>
            </a:endParaRPr>
          </a:p>
        </p:txBody>
      </p:sp>
      <p:sp>
        <p:nvSpPr>
          <p:cNvPr id="10" name="Picture Placeholder 4"/>
          <p:cNvSpPr>
            <a:spLocks noGrp="1"/>
          </p:cNvSpPr>
          <p:nvPr>
            <p:ph type="pic" sz="quarter" idx="12"/>
          </p:nvPr>
        </p:nvSpPr>
        <p:spPr>
          <a:xfrm>
            <a:off x="3431704" y="504141"/>
            <a:ext cx="2556669" cy="2555875"/>
          </a:xfrm>
          <a:solidFill>
            <a:schemeClr val="accent1"/>
          </a:solidFill>
        </p:spPr>
        <p:txBody>
          <a:bodyPr/>
          <a:lstStyle/>
          <a:p>
            <a:pPr lvl="0"/>
            <a:endParaRPr lang="en-US" noProof="0">
              <a:sym typeface="Poppins" charset="0"/>
            </a:endParaRPr>
          </a:p>
        </p:txBody>
      </p:sp>
      <p:sp>
        <p:nvSpPr>
          <p:cNvPr id="11" name="Picture Placeholder 4"/>
          <p:cNvSpPr>
            <a:spLocks noGrp="1"/>
          </p:cNvSpPr>
          <p:nvPr>
            <p:ph type="pic" sz="quarter" idx="13"/>
          </p:nvPr>
        </p:nvSpPr>
        <p:spPr>
          <a:xfrm>
            <a:off x="6132976" y="504141"/>
            <a:ext cx="2556669" cy="2555875"/>
          </a:xfrm>
          <a:solidFill>
            <a:schemeClr val="accent1"/>
          </a:solidFill>
        </p:spPr>
        <p:txBody>
          <a:bodyPr/>
          <a:lstStyle/>
          <a:p>
            <a:pPr lvl="0"/>
            <a:endParaRPr lang="en-US" noProof="0">
              <a:sym typeface="Poppins" charset="0"/>
            </a:endParaRPr>
          </a:p>
        </p:txBody>
      </p:sp>
      <p:sp>
        <p:nvSpPr>
          <p:cNvPr id="12" name="Picture Placeholder 4"/>
          <p:cNvSpPr>
            <a:spLocks noGrp="1"/>
          </p:cNvSpPr>
          <p:nvPr>
            <p:ph type="pic" sz="quarter" idx="14"/>
          </p:nvPr>
        </p:nvSpPr>
        <p:spPr>
          <a:xfrm>
            <a:off x="8834249" y="504141"/>
            <a:ext cx="2556669" cy="2555875"/>
          </a:xfrm>
          <a:solidFill>
            <a:schemeClr val="accent1"/>
          </a:solidFill>
        </p:spPr>
        <p:txBody>
          <a:bodyPr/>
          <a:lstStyle/>
          <a:p>
            <a:pPr lvl="0"/>
            <a:endParaRPr lang="en-US" noProof="0">
              <a:sym typeface="Poppins" charset="0"/>
            </a:endParaRPr>
          </a:p>
        </p:txBody>
      </p:sp>
      <p:sp>
        <p:nvSpPr>
          <p:cNvPr id="13" name="Picture Placeholder 4"/>
          <p:cNvSpPr>
            <a:spLocks noGrp="1"/>
          </p:cNvSpPr>
          <p:nvPr>
            <p:ph type="pic" sz="quarter" idx="15"/>
          </p:nvPr>
        </p:nvSpPr>
        <p:spPr>
          <a:xfrm>
            <a:off x="730432" y="3248980"/>
            <a:ext cx="2556669" cy="2555875"/>
          </a:xfrm>
          <a:solidFill>
            <a:schemeClr val="accent1"/>
          </a:solidFill>
        </p:spPr>
        <p:txBody>
          <a:bodyPr/>
          <a:lstStyle/>
          <a:p>
            <a:pPr lvl="0"/>
            <a:endParaRPr lang="en-US" noProof="0">
              <a:sym typeface="Poppins" charset="0"/>
            </a:endParaRPr>
          </a:p>
        </p:txBody>
      </p:sp>
      <p:sp>
        <p:nvSpPr>
          <p:cNvPr id="14" name="Picture Placeholder 4"/>
          <p:cNvSpPr>
            <a:spLocks noGrp="1"/>
          </p:cNvSpPr>
          <p:nvPr>
            <p:ph type="pic" sz="quarter" idx="16"/>
          </p:nvPr>
        </p:nvSpPr>
        <p:spPr>
          <a:xfrm>
            <a:off x="3431704" y="3248980"/>
            <a:ext cx="2556669" cy="2555875"/>
          </a:xfrm>
          <a:solidFill>
            <a:schemeClr val="accent1"/>
          </a:solidFill>
        </p:spPr>
        <p:txBody>
          <a:bodyPr/>
          <a:lstStyle/>
          <a:p>
            <a:pPr lvl="0"/>
            <a:endParaRPr lang="en-US" noProof="0">
              <a:sym typeface="Poppins" charset="0"/>
            </a:endParaRPr>
          </a:p>
        </p:txBody>
      </p:sp>
      <p:sp>
        <p:nvSpPr>
          <p:cNvPr id="15" name="Picture Placeholder 4"/>
          <p:cNvSpPr>
            <a:spLocks noGrp="1"/>
          </p:cNvSpPr>
          <p:nvPr>
            <p:ph type="pic" sz="quarter" idx="17"/>
          </p:nvPr>
        </p:nvSpPr>
        <p:spPr>
          <a:xfrm>
            <a:off x="6132976" y="3248980"/>
            <a:ext cx="2556669" cy="2555875"/>
          </a:xfrm>
          <a:solidFill>
            <a:schemeClr val="accent1"/>
          </a:solidFill>
        </p:spPr>
        <p:txBody>
          <a:bodyPr/>
          <a:lstStyle/>
          <a:p>
            <a:pPr lvl="0"/>
            <a:endParaRPr lang="en-US" noProof="0">
              <a:sym typeface="Poppins" charset="0"/>
            </a:endParaRPr>
          </a:p>
        </p:txBody>
      </p:sp>
      <p:sp>
        <p:nvSpPr>
          <p:cNvPr id="16" name="Picture Placeholder 4"/>
          <p:cNvSpPr>
            <a:spLocks noGrp="1"/>
          </p:cNvSpPr>
          <p:nvPr>
            <p:ph type="pic" sz="quarter" idx="18"/>
          </p:nvPr>
        </p:nvSpPr>
        <p:spPr>
          <a:xfrm>
            <a:off x="8834249" y="3248980"/>
            <a:ext cx="2556669" cy="2555875"/>
          </a:xfrm>
          <a:solidFill>
            <a:schemeClr val="accent1"/>
          </a:solidFill>
        </p:spPr>
        <p:txBody>
          <a:bodyPr/>
          <a:lstStyle/>
          <a:p>
            <a:pPr lvl="0"/>
            <a:endParaRPr lang="en-US" noProof="0">
              <a:sym typeface="Poppins" charset="0"/>
            </a:endParaRPr>
          </a:p>
        </p:txBody>
      </p:sp>
    </p:spTree>
    <p:extLst>
      <p:ext uri="{BB962C8B-B14F-4D97-AF65-F5344CB8AC3E}">
        <p14:creationId xmlns:p14="http://schemas.microsoft.com/office/powerpoint/2010/main" val="4283886814"/>
      </p:ext>
    </p:extLst>
  </p:cSld>
  <p:clrMapOvr>
    <a:overrideClrMapping bg1="lt1" tx1="dk1" bg2="lt2" tx2="dk2" accent1="accent1" accent2="accent2" accent3="accent3" accent4="accent4" accent5="accent5" accent6="accent6" hlink="hlink" folHlink="folHlink"/>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11523047-2D2B-1F0E-354D-C34337C4857C}"/>
              </a:ext>
            </a:extLst>
          </p:cNvPr>
          <p:cNvSpPr>
            <a:spLocks noGrp="1"/>
          </p:cNvSpPr>
          <p:nvPr>
            <p:ph type="pic" sz="quarter" idx="10"/>
          </p:nvPr>
        </p:nvSpPr>
        <p:spPr>
          <a:xfrm>
            <a:off x="2218765" y="0"/>
            <a:ext cx="3877235" cy="5432612"/>
          </a:xfrm>
          <a:prstGeom prst="rect">
            <a:avLst/>
          </a:prstGeom>
          <a:pattFill prst="pct5">
            <a:fgClr>
              <a:schemeClr val="accent1"/>
            </a:fgClr>
            <a:bgClr>
              <a:schemeClr val="bg1"/>
            </a:bgClr>
          </a:pattFill>
        </p:spPr>
        <p:txBody>
          <a:bodyPr/>
          <a:lstStyle/>
          <a:p>
            <a:endParaRPr lang="en-ID"/>
          </a:p>
        </p:txBody>
      </p:sp>
    </p:spTree>
    <p:extLst>
      <p:ext uri="{BB962C8B-B14F-4D97-AF65-F5344CB8AC3E}">
        <p14:creationId xmlns:p14="http://schemas.microsoft.com/office/powerpoint/2010/main" val="2578859046"/>
      </p:ext>
    </p:extLst>
  </p:cSld>
  <p:clrMapOvr>
    <a:overrideClrMapping bg1="lt1" tx1="dk1" bg2="lt2" tx2="dk2" accent1="accent1" accent2="accent2" accent3="accent3" accent4="accent4" accent5="accent5" accent6="accent6" hlink="hlink" folHlink="folHlink"/>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preserve="1" userDrawn="1">
  <p:cSld name="1">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0" y="0"/>
            <a:ext cx="12192000" cy="6858000"/>
          </a:xfrm>
          <a:ln>
            <a:noFill/>
          </a:ln>
        </p:spPr>
        <p:txBody>
          <a:bodyPr rtlCol="0">
            <a:normAutofit/>
          </a:bodyPr>
          <a:lstStyle/>
          <a:p>
            <a:pPr lvl="0"/>
            <a:endParaRPr lang="en-ID" noProof="0"/>
          </a:p>
        </p:txBody>
      </p:sp>
    </p:spTree>
    <p:extLst>
      <p:ext uri="{BB962C8B-B14F-4D97-AF65-F5344CB8AC3E}">
        <p14:creationId xmlns:p14="http://schemas.microsoft.com/office/powerpoint/2010/main" val="2798124701"/>
      </p:ext>
    </p:extLst>
  </p:cSld>
  <p:clrMapOvr>
    <a:overrideClrMapping bg1="lt1" tx1="dk1" bg2="lt2" tx2="dk2" accent1="accent1" accent2="accent2" accent3="accent3" accent4="accent4" accent5="accent5" accent6="accent6" hlink="hlink" folHlink="folHlink"/>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
        <p:nvSpPr>
          <p:cNvPr id="3" name="副标题 2">
            <a:extLst>
              <a:ext uri="{FF2B5EF4-FFF2-40B4-BE49-F238E27FC236}">
                <a16:creationId xmlns:a16="http://schemas.microsoft.com/office/drawing/2014/main" id="{9FFFA23C-39ED-FA90-23AF-F8398FC87FE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zh-CN" altLang="en-US"/>
              <a:t>单击此处编辑母版副标题样式</a:t>
            </a:r>
          </a:p>
        </p:txBody>
      </p:sp>
    </p:spTree>
    <p:extLst>
      <p:ext uri="{BB962C8B-B14F-4D97-AF65-F5344CB8AC3E}">
        <p14:creationId xmlns:p14="http://schemas.microsoft.com/office/powerpoint/2010/main" val="1402786096"/>
      </p:ext>
    </p:extLst>
  </p:cSld>
  <p:clrMapOvr>
    <a:overrideClrMapping bg1="lt1" tx1="dk1" bg2="lt2" tx2="dk2" accent1="accent1" accent2="accent2" accent3="accent3" accent4="accent4" accent5="accent5" accent6="accent6" hlink="hlink" folHlink="folHlink"/>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6152171"/>
      </p:ext>
    </p:extLst>
  </p:cSld>
  <p:clrMapOvr>
    <a:overrideClrMapping bg1="lt1" tx1="dk1" bg2="lt2" tx2="dk2" accent1="accent1" accent2="accent2" accent3="accent3" accent4="accent4" accent5="accent5" accent6="accent6" hlink="hlink" folHlink="folHlink"/>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5515402"/>
      </p:ext>
    </p:extLst>
  </p:cSld>
  <p:clrMapOvr>
    <a:overrideClrMapping bg1="lt1" tx1="dk1" bg2="lt2" tx2="dk2" accent1="accent1" accent2="accent2" accent3="accent3" accent4="accent4" accent5="accent5" accent6="accent6" hlink="hlink" folHlink="folHlink"/>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userDrawn="1">
  <p:cSld name="2_标题幻灯片">
    <p:spTree>
      <p:nvGrpSpPr>
        <p:cNvPr id="1" name=""/>
        <p:cNvGrpSpPr/>
        <p:nvPr/>
      </p:nvGrpSpPr>
      <p:grpSpPr>
        <a:xfrm>
          <a:off x="0" y="0"/>
          <a:ext cx="0" cy="0"/>
          <a:chOff x="0" y="0"/>
          <a:chExt cx="0" cy="0"/>
        </a:xfrm>
      </p:grpSpPr>
      <p:pic>
        <p:nvPicPr>
          <p:cNvPr id="9" name="图片 8" descr="背景图案&#10;&#10;描述已自动生成">
            <a:extLst>
              <a:ext uri="{FF2B5EF4-FFF2-40B4-BE49-F238E27FC236}">
                <a16:creationId xmlns:a16="http://schemas.microsoft.com/office/drawing/2014/main" id="{E491006C-D732-06A0-3DD0-D56823E9EFC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686530176"/>
      </p:ext>
    </p:extLst>
  </p:cSld>
  <p:clrMapOvr>
    <a:masterClrMapping/>
  </p:clrMapOvr>
  <p:transition/>
  <p:extLst>
    <p:ext uri="{DCECCB84-F9BA-43D5-87BE-67443E8EF086}">
      <p15:sldGuideLst xmlns:p15="http://schemas.microsoft.com/office/powerpoint/2012/main"/>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91_Title Only">
    <p:spTree>
      <p:nvGrpSpPr>
        <p:cNvPr id="1" name=""/>
        <p:cNvGrpSpPr/>
        <p:nvPr/>
      </p:nvGrpSpPr>
      <p:grpSpPr>
        <a:xfrm>
          <a:off x="0" y="0"/>
          <a:ext cx="0" cy="0"/>
          <a:chOff x="0" y="0"/>
          <a:chExt cx="0" cy="0"/>
        </a:xfrm>
      </p:grpSpPr>
      <p:sp>
        <p:nvSpPr>
          <p:cNvPr id="3" name="Picture Placeholder 2"/>
          <p:cNvSpPr>
            <a:spLocks noGrp="1"/>
          </p:cNvSpPr>
          <p:nvPr>
            <p:ph type="pic" sz="quarter" idx="14"/>
          </p:nvPr>
        </p:nvSpPr>
        <p:spPr>
          <a:xfrm>
            <a:off x="238125" y="4739930"/>
            <a:ext cx="3857625" cy="1882543"/>
          </a:xfrm>
          <a:prstGeom prst="roundRect">
            <a:avLst>
              <a:gd name="adj" fmla="val 12428"/>
            </a:avLst>
          </a:prstGeom>
        </p:spPr>
        <p:txBody>
          <a:bodyPr>
            <a:normAutofit/>
          </a:bodyPr>
          <a:lstStyle>
            <a:lvl1pPr marL="0" indent="0">
              <a:buNone/>
              <a:defRPr sz="1100"/>
            </a:lvl1pPr>
          </a:lstStyle>
          <a:p>
            <a:endParaRPr lang="en-US" dirty="0"/>
          </a:p>
        </p:txBody>
      </p:sp>
    </p:spTree>
    <p:extLst>
      <p:ext uri="{BB962C8B-B14F-4D97-AF65-F5344CB8AC3E}">
        <p14:creationId xmlns:p14="http://schemas.microsoft.com/office/powerpoint/2010/main" val="268444778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nodePh="1">
                                  <p:stCondLst>
                                    <p:cond delay="0"/>
                                  </p:stCondLst>
                                  <p:endCondLst>
                                    <p:cond evt="begin" delay="0">
                                      <p:tn val="5"/>
                                    </p:cond>
                                  </p:end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92_Title Only">
    <p:spTree>
      <p:nvGrpSpPr>
        <p:cNvPr id="1" name=""/>
        <p:cNvGrpSpPr/>
        <p:nvPr/>
      </p:nvGrpSpPr>
      <p:grpSpPr>
        <a:xfrm>
          <a:off x="0" y="0"/>
          <a:ext cx="0" cy="0"/>
          <a:chOff x="0" y="0"/>
          <a:chExt cx="0" cy="0"/>
        </a:xfrm>
      </p:grpSpPr>
      <p:sp>
        <p:nvSpPr>
          <p:cNvPr id="3" name="Picture Placeholder 2"/>
          <p:cNvSpPr>
            <a:spLocks noGrp="1"/>
          </p:cNvSpPr>
          <p:nvPr>
            <p:ph type="pic" sz="quarter" idx="14"/>
          </p:nvPr>
        </p:nvSpPr>
        <p:spPr>
          <a:xfrm>
            <a:off x="238125" y="1746947"/>
            <a:ext cx="4151369" cy="2326618"/>
          </a:xfrm>
          <a:prstGeom prst="roundRect">
            <a:avLst>
              <a:gd name="adj" fmla="val 12428"/>
            </a:avLst>
          </a:prstGeom>
        </p:spPr>
        <p:txBody>
          <a:bodyPr>
            <a:normAutofit/>
          </a:bodyPr>
          <a:lstStyle>
            <a:lvl1pPr marL="0" indent="0">
              <a:buNone/>
              <a:defRPr sz="1100"/>
            </a:lvl1pPr>
          </a:lstStyle>
          <a:p>
            <a:endParaRPr lang="en-US" dirty="0"/>
          </a:p>
        </p:txBody>
      </p:sp>
    </p:spTree>
    <p:extLst>
      <p:ext uri="{BB962C8B-B14F-4D97-AF65-F5344CB8AC3E}">
        <p14:creationId xmlns:p14="http://schemas.microsoft.com/office/powerpoint/2010/main" val="52759282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nodePh="1">
                                  <p:stCondLst>
                                    <p:cond delay="0"/>
                                  </p:stCondLst>
                                  <p:endCondLst>
                                    <p:cond evt="begin" delay="0">
                                      <p:tn val="5"/>
                                    </p:cond>
                                  </p:end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93_Title Only">
    <p:spTree>
      <p:nvGrpSpPr>
        <p:cNvPr id="1" name=""/>
        <p:cNvGrpSpPr/>
        <p:nvPr/>
      </p:nvGrpSpPr>
      <p:grpSpPr>
        <a:xfrm>
          <a:off x="0" y="0"/>
          <a:ext cx="0" cy="0"/>
          <a:chOff x="0" y="0"/>
          <a:chExt cx="0" cy="0"/>
        </a:xfrm>
      </p:grpSpPr>
      <p:sp>
        <p:nvSpPr>
          <p:cNvPr id="5" name="Picture Placeholder 2"/>
          <p:cNvSpPr>
            <a:spLocks noGrp="1"/>
          </p:cNvSpPr>
          <p:nvPr>
            <p:ph type="pic" sz="quarter" idx="14"/>
          </p:nvPr>
        </p:nvSpPr>
        <p:spPr>
          <a:xfrm>
            <a:off x="238125" y="2599372"/>
            <a:ext cx="7176175" cy="2143904"/>
          </a:xfrm>
          <a:prstGeom prst="roundRect">
            <a:avLst>
              <a:gd name="adj" fmla="val 12428"/>
            </a:avLst>
          </a:prstGeom>
        </p:spPr>
        <p:txBody>
          <a:bodyPr>
            <a:normAutofit/>
          </a:bodyPr>
          <a:lstStyle>
            <a:lvl1pPr marL="0" indent="0">
              <a:buNone/>
              <a:defRPr sz="1100"/>
            </a:lvl1pPr>
          </a:lstStyle>
          <a:p>
            <a:endParaRPr lang="en-US" dirty="0"/>
          </a:p>
        </p:txBody>
      </p:sp>
    </p:spTree>
    <p:extLst>
      <p:ext uri="{BB962C8B-B14F-4D97-AF65-F5344CB8AC3E}">
        <p14:creationId xmlns:p14="http://schemas.microsoft.com/office/powerpoint/2010/main" val="409954090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nodePh="1">
                                  <p:stCondLst>
                                    <p:cond delay="0"/>
                                  </p:stCondLst>
                                  <p:endCondLst>
                                    <p:cond evt="begin" delay="0">
                                      <p:tn val="5"/>
                                    </p:cond>
                                  </p:end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94_Title Only">
    <p:spTree>
      <p:nvGrpSpPr>
        <p:cNvPr id="1" name=""/>
        <p:cNvGrpSpPr/>
        <p:nvPr/>
      </p:nvGrpSpPr>
      <p:grpSpPr>
        <a:xfrm>
          <a:off x="0" y="0"/>
          <a:ext cx="0" cy="0"/>
          <a:chOff x="0" y="0"/>
          <a:chExt cx="0" cy="0"/>
        </a:xfrm>
      </p:grpSpPr>
      <p:sp>
        <p:nvSpPr>
          <p:cNvPr id="3" name="Picture Placeholder 2"/>
          <p:cNvSpPr>
            <a:spLocks noGrp="1"/>
          </p:cNvSpPr>
          <p:nvPr>
            <p:ph type="pic" sz="quarter" idx="14"/>
          </p:nvPr>
        </p:nvSpPr>
        <p:spPr>
          <a:xfrm>
            <a:off x="7802505" y="1154519"/>
            <a:ext cx="3840527" cy="2326618"/>
          </a:xfrm>
          <a:prstGeom prst="roundRect">
            <a:avLst>
              <a:gd name="adj" fmla="val 12428"/>
            </a:avLst>
          </a:prstGeom>
        </p:spPr>
        <p:txBody>
          <a:bodyPr>
            <a:normAutofit/>
          </a:bodyPr>
          <a:lstStyle>
            <a:lvl1pPr marL="0" indent="0">
              <a:buNone/>
              <a:defRPr sz="1100"/>
            </a:lvl1pPr>
          </a:lstStyle>
          <a:p>
            <a:endParaRPr lang="en-US" dirty="0"/>
          </a:p>
        </p:txBody>
      </p:sp>
    </p:spTree>
    <p:extLst>
      <p:ext uri="{BB962C8B-B14F-4D97-AF65-F5344CB8AC3E}">
        <p14:creationId xmlns:p14="http://schemas.microsoft.com/office/powerpoint/2010/main" val="160161873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nodePh="1">
                                  <p:stCondLst>
                                    <p:cond delay="0"/>
                                  </p:stCondLst>
                                  <p:endCondLst>
                                    <p:cond evt="begin" delay="0">
                                      <p:tn val="5"/>
                                    </p:cond>
                                  </p:end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961775" y="192505"/>
            <a:ext cx="2006015" cy="2261937"/>
          </a:xfrm>
          <a:prstGeom prst="roundRect">
            <a:avLst>
              <a:gd name="adj" fmla="val 10637"/>
            </a:avLst>
          </a:prstGeom>
        </p:spPr>
        <p:txBody>
          <a:bodyPr>
            <a:normAutofit/>
          </a:bodyPr>
          <a:lstStyle>
            <a:lvl1pPr>
              <a:defRPr sz="1200"/>
            </a:lvl1pPr>
          </a:lstStyle>
          <a:p>
            <a:endParaRPr lang="en-US"/>
          </a:p>
        </p:txBody>
      </p:sp>
    </p:spTree>
    <p:extLst>
      <p:ext uri="{BB962C8B-B14F-4D97-AF65-F5344CB8AC3E}">
        <p14:creationId xmlns:p14="http://schemas.microsoft.com/office/powerpoint/2010/main" val="58055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nodePh="1">
                                  <p:stCondLst>
                                    <p:cond delay="0"/>
                                  </p:stCondLst>
                                  <p:endCondLst>
                                    <p:cond evt="begin" delay="0">
                                      <p:tn val="5"/>
                                    </p:cond>
                                  </p:end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5_Blank">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10065563" y="192505"/>
            <a:ext cx="2006015" cy="2261937"/>
          </a:xfrm>
          <a:prstGeom prst="roundRect">
            <a:avLst>
              <a:gd name="adj" fmla="val 10637"/>
            </a:avLst>
          </a:prstGeom>
        </p:spPr>
        <p:txBody>
          <a:bodyPr>
            <a:normAutofit/>
          </a:bodyPr>
          <a:lstStyle>
            <a:lvl1pPr>
              <a:defRPr sz="1200"/>
            </a:lvl1pPr>
          </a:lstStyle>
          <a:p>
            <a:endParaRPr lang="en-US"/>
          </a:p>
        </p:txBody>
      </p:sp>
    </p:spTree>
    <p:extLst>
      <p:ext uri="{BB962C8B-B14F-4D97-AF65-F5344CB8AC3E}">
        <p14:creationId xmlns:p14="http://schemas.microsoft.com/office/powerpoint/2010/main" val="4212055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nodePh="1">
                                  <p:stCondLst>
                                    <p:cond delay="0"/>
                                  </p:stCondLst>
                                  <p:endCondLst>
                                    <p:cond evt="begin" delay="0">
                                      <p:tn val="5"/>
                                    </p:cond>
                                  </p:end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2_Blank">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961775" y="192505"/>
            <a:ext cx="2006015" cy="2261937"/>
          </a:xfrm>
          <a:prstGeom prst="roundRect">
            <a:avLst>
              <a:gd name="adj" fmla="val 10637"/>
            </a:avLst>
          </a:prstGeom>
        </p:spPr>
        <p:txBody>
          <a:bodyPr>
            <a:normAutofit/>
          </a:bodyPr>
          <a:lstStyle>
            <a:lvl1pPr>
              <a:defRPr sz="1200"/>
            </a:lvl1pPr>
          </a:lstStyle>
          <a:p>
            <a:endParaRPr lang="en-US"/>
          </a:p>
        </p:txBody>
      </p:sp>
      <p:sp>
        <p:nvSpPr>
          <p:cNvPr id="3" name="Picture Placeholder 3"/>
          <p:cNvSpPr>
            <a:spLocks noGrp="1"/>
          </p:cNvSpPr>
          <p:nvPr>
            <p:ph type="pic" sz="quarter" idx="11"/>
          </p:nvPr>
        </p:nvSpPr>
        <p:spPr>
          <a:xfrm>
            <a:off x="3222898" y="192505"/>
            <a:ext cx="2006015" cy="2261937"/>
          </a:xfrm>
          <a:prstGeom prst="roundRect">
            <a:avLst>
              <a:gd name="adj" fmla="val 10637"/>
            </a:avLst>
          </a:prstGeom>
        </p:spPr>
        <p:txBody>
          <a:bodyPr>
            <a:normAutofit/>
          </a:bodyPr>
          <a:lstStyle>
            <a:lvl1pPr>
              <a:defRPr sz="1200"/>
            </a:lvl1pPr>
          </a:lstStyle>
          <a:p>
            <a:endParaRPr lang="en-US"/>
          </a:p>
        </p:txBody>
      </p:sp>
      <p:sp>
        <p:nvSpPr>
          <p:cNvPr id="5" name="Picture Placeholder 3"/>
          <p:cNvSpPr>
            <a:spLocks noGrp="1"/>
          </p:cNvSpPr>
          <p:nvPr>
            <p:ph type="pic" sz="quarter" idx="12"/>
          </p:nvPr>
        </p:nvSpPr>
        <p:spPr>
          <a:xfrm>
            <a:off x="5484021" y="192505"/>
            <a:ext cx="2006015" cy="2261937"/>
          </a:xfrm>
          <a:prstGeom prst="roundRect">
            <a:avLst>
              <a:gd name="adj" fmla="val 10637"/>
            </a:avLst>
          </a:prstGeom>
        </p:spPr>
        <p:txBody>
          <a:bodyPr>
            <a:normAutofit/>
          </a:bodyPr>
          <a:lstStyle>
            <a:lvl1pPr>
              <a:defRPr sz="1200"/>
            </a:lvl1pPr>
          </a:lstStyle>
          <a:p>
            <a:endParaRPr lang="en-US"/>
          </a:p>
        </p:txBody>
      </p:sp>
      <p:sp>
        <p:nvSpPr>
          <p:cNvPr id="6" name="Picture Placeholder 3"/>
          <p:cNvSpPr>
            <a:spLocks noGrp="1"/>
          </p:cNvSpPr>
          <p:nvPr>
            <p:ph type="pic" sz="quarter" idx="13"/>
          </p:nvPr>
        </p:nvSpPr>
        <p:spPr>
          <a:xfrm>
            <a:off x="7745144" y="192505"/>
            <a:ext cx="2006015" cy="2261937"/>
          </a:xfrm>
          <a:prstGeom prst="roundRect">
            <a:avLst>
              <a:gd name="adj" fmla="val 10637"/>
            </a:avLst>
          </a:prstGeom>
        </p:spPr>
        <p:txBody>
          <a:bodyPr>
            <a:normAutofit/>
          </a:bodyPr>
          <a:lstStyle>
            <a:lvl1pPr>
              <a:defRPr sz="1200"/>
            </a:lvl1pPr>
          </a:lstStyle>
          <a:p>
            <a:endParaRPr lang="en-US"/>
          </a:p>
        </p:txBody>
      </p:sp>
      <p:sp>
        <p:nvSpPr>
          <p:cNvPr id="7" name="Picture Placeholder 3"/>
          <p:cNvSpPr>
            <a:spLocks noGrp="1"/>
          </p:cNvSpPr>
          <p:nvPr>
            <p:ph type="pic" sz="quarter" idx="14"/>
          </p:nvPr>
        </p:nvSpPr>
        <p:spPr>
          <a:xfrm>
            <a:off x="10006267" y="192505"/>
            <a:ext cx="2006015" cy="2261937"/>
          </a:xfrm>
          <a:prstGeom prst="roundRect">
            <a:avLst>
              <a:gd name="adj" fmla="val 10637"/>
            </a:avLst>
          </a:prstGeom>
        </p:spPr>
        <p:txBody>
          <a:bodyPr>
            <a:normAutofit/>
          </a:bodyPr>
          <a:lstStyle>
            <a:lvl1pPr>
              <a:defRPr sz="1200"/>
            </a:lvl1pPr>
          </a:lstStyle>
          <a:p>
            <a:endParaRPr lang="en-US"/>
          </a:p>
        </p:txBody>
      </p:sp>
    </p:spTree>
    <p:extLst>
      <p:ext uri="{BB962C8B-B14F-4D97-AF65-F5344CB8AC3E}">
        <p14:creationId xmlns:p14="http://schemas.microsoft.com/office/powerpoint/2010/main" val="2685991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nodePh="1">
                                  <p:stCondLst>
                                    <p:cond delay="0"/>
                                  </p:stCondLst>
                                  <p:endCondLst>
                                    <p:cond evt="begin" delay="0">
                                      <p:tn val="5"/>
                                    </p:cond>
                                  </p:end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grpId="0" nodeType="withEffect" nodePh="1">
                                  <p:stCondLst>
                                    <p:cond delay="0"/>
                                  </p:stCondLst>
                                  <p:endCondLst>
                                    <p:cond evt="begin" delay="0">
                                      <p:tn val="10"/>
                                    </p:cond>
                                  </p:end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par>
                                <p:cTn id="15" presetID="53" presetClass="entr" presetSubtype="16" fill="hold" grpId="0" nodeType="withEffect" nodePh="1">
                                  <p:stCondLst>
                                    <p:cond delay="0"/>
                                  </p:stCondLst>
                                  <p:endCondLst>
                                    <p:cond evt="begin" delay="0">
                                      <p:tn val="15"/>
                                    </p:cond>
                                  </p:end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par>
                                <p:cTn id="20" presetID="53" presetClass="entr" presetSubtype="16" fill="hold" grpId="0" nodeType="withEffect" nodePh="1">
                                  <p:stCondLst>
                                    <p:cond delay="0"/>
                                  </p:stCondLst>
                                  <p:endCondLst>
                                    <p:cond evt="begin" delay="0">
                                      <p:tn val="20"/>
                                    </p:cond>
                                  </p:endCondLst>
                                  <p:childTnLst>
                                    <p:set>
                                      <p:cBhvr>
                                        <p:cTn id="21" dur="1" fill="hold">
                                          <p:stCondLst>
                                            <p:cond delay="0"/>
                                          </p:stCondLst>
                                        </p:cTn>
                                        <p:tgtEl>
                                          <p:spTgt spid="6"/>
                                        </p:tgtEl>
                                        <p:attrNameLst>
                                          <p:attrName>style.visibility</p:attrName>
                                        </p:attrNameLst>
                                      </p:cBhvr>
                                      <p:to>
                                        <p:strVal val="visible"/>
                                      </p:to>
                                    </p:set>
                                    <p:anim calcmode="lin" valueType="num">
                                      <p:cBhvr>
                                        <p:cTn id="22" dur="500" fill="hold"/>
                                        <p:tgtEl>
                                          <p:spTgt spid="6"/>
                                        </p:tgtEl>
                                        <p:attrNameLst>
                                          <p:attrName>ppt_w</p:attrName>
                                        </p:attrNameLst>
                                      </p:cBhvr>
                                      <p:tavLst>
                                        <p:tav tm="0">
                                          <p:val>
                                            <p:fltVal val="0"/>
                                          </p:val>
                                        </p:tav>
                                        <p:tav tm="100000">
                                          <p:val>
                                            <p:strVal val="#ppt_w"/>
                                          </p:val>
                                        </p:tav>
                                      </p:tavLst>
                                    </p:anim>
                                    <p:anim calcmode="lin" valueType="num">
                                      <p:cBhvr>
                                        <p:cTn id="23" dur="500" fill="hold"/>
                                        <p:tgtEl>
                                          <p:spTgt spid="6"/>
                                        </p:tgtEl>
                                        <p:attrNameLst>
                                          <p:attrName>ppt_h</p:attrName>
                                        </p:attrNameLst>
                                      </p:cBhvr>
                                      <p:tavLst>
                                        <p:tav tm="0">
                                          <p:val>
                                            <p:fltVal val="0"/>
                                          </p:val>
                                        </p:tav>
                                        <p:tav tm="100000">
                                          <p:val>
                                            <p:strVal val="#ppt_h"/>
                                          </p:val>
                                        </p:tav>
                                      </p:tavLst>
                                    </p:anim>
                                    <p:animEffect transition="in" filter="fade">
                                      <p:cBhvr>
                                        <p:cTn id="24" dur="500"/>
                                        <p:tgtEl>
                                          <p:spTgt spid="6"/>
                                        </p:tgtEl>
                                      </p:cBhvr>
                                    </p:animEffect>
                                  </p:childTnLst>
                                </p:cTn>
                              </p:par>
                              <p:par>
                                <p:cTn id="25" presetID="53" presetClass="entr" presetSubtype="16" fill="hold" grpId="0" nodeType="withEffect" nodePh="1">
                                  <p:stCondLst>
                                    <p:cond delay="0"/>
                                  </p:stCondLst>
                                  <p:endCondLst>
                                    <p:cond evt="begin" delay="0">
                                      <p:tn val="25"/>
                                    </p:cond>
                                  </p:endCondLst>
                                  <p:childTnLst>
                                    <p:set>
                                      <p:cBhvr>
                                        <p:cTn id="26" dur="1" fill="hold">
                                          <p:stCondLst>
                                            <p:cond delay="0"/>
                                          </p:stCondLst>
                                        </p:cTn>
                                        <p:tgtEl>
                                          <p:spTgt spid="7"/>
                                        </p:tgtEl>
                                        <p:attrNameLst>
                                          <p:attrName>style.visibility</p:attrName>
                                        </p:attrNameLst>
                                      </p:cBhvr>
                                      <p:to>
                                        <p:strVal val="visible"/>
                                      </p:to>
                                    </p:set>
                                    <p:anim calcmode="lin" valueType="num">
                                      <p:cBhvr>
                                        <p:cTn id="27" dur="500" fill="hold"/>
                                        <p:tgtEl>
                                          <p:spTgt spid="7"/>
                                        </p:tgtEl>
                                        <p:attrNameLst>
                                          <p:attrName>ppt_w</p:attrName>
                                        </p:attrNameLst>
                                      </p:cBhvr>
                                      <p:tavLst>
                                        <p:tav tm="0">
                                          <p:val>
                                            <p:fltVal val="0"/>
                                          </p:val>
                                        </p:tav>
                                        <p:tav tm="100000">
                                          <p:val>
                                            <p:strVal val="#ppt_w"/>
                                          </p:val>
                                        </p:tav>
                                      </p:tavLst>
                                    </p:anim>
                                    <p:anim calcmode="lin" valueType="num">
                                      <p:cBhvr>
                                        <p:cTn id="28" dur="500" fill="hold"/>
                                        <p:tgtEl>
                                          <p:spTgt spid="7"/>
                                        </p:tgtEl>
                                        <p:attrNameLst>
                                          <p:attrName>ppt_h</p:attrName>
                                        </p:attrNameLst>
                                      </p:cBhvr>
                                      <p:tavLst>
                                        <p:tav tm="0">
                                          <p:val>
                                            <p:fltVal val="0"/>
                                          </p:val>
                                        </p:tav>
                                        <p:tav tm="100000">
                                          <p:val>
                                            <p:strVal val="#ppt_h"/>
                                          </p:val>
                                        </p:tav>
                                      </p:tavLst>
                                    </p:anim>
                                    <p:animEffect transition="in" filter="fade">
                                      <p:cBhvr>
                                        <p:cTn id="2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P spid="5" grpId="0"/>
      <p:bldP spid="6" grpId="0"/>
      <p:bldP spid="7" grpId="0"/>
    </p:bld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6_Blank">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961775" y="4037675"/>
            <a:ext cx="1731871" cy="1952818"/>
          </a:xfrm>
          <a:prstGeom prst="roundRect">
            <a:avLst>
              <a:gd name="adj" fmla="val 10637"/>
            </a:avLst>
          </a:prstGeom>
        </p:spPr>
        <p:txBody>
          <a:bodyPr>
            <a:normAutofit/>
          </a:bodyPr>
          <a:lstStyle>
            <a:lvl1pPr>
              <a:defRPr sz="1200"/>
            </a:lvl1pPr>
          </a:lstStyle>
          <a:p>
            <a:endParaRPr lang="en-US"/>
          </a:p>
        </p:txBody>
      </p:sp>
      <p:sp>
        <p:nvSpPr>
          <p:cNvPr id="3" name="Picture Placeholder 3"/>
          <p:cNvSpPr>
            <a:spLocks noGrp="1"/>
          </p:cNvSpPr>
          <p:nvPr>
            <p:ph type="pic" sz="quarter" idx="11"/>
          </p:nvPr>
        </p:nvSpPr>
        <p:spPr>
          <a:xfrm>
            <a:off x="2823599" y="4037675"/>
            <a:ext cx="1731871" cy="1952818"/>
          </a:xfrm>
          <a:prstGeom prst="roundRect">
            <a:avLst>
              <a:gd name="adj" fmla="val 10637"/>
            </a:avLst>
          </a:prstGeom>
        </p:spPr>
        <p:txBody>
          <a:bodyPr>
            <a:normAutofit/>
          </a:bodyPr>
          <a:lstStyle>
            <a:lvl1pPr>
              <a:defRPr sz="1200"/>
            </a:lvl1pPr>
          </a:lstStyle>
          <a:p>
            <a:endParaRPr lang="en-US"/>
          </a:p>
        </p:txBody>
      </p:sp>
      <p:sp>
        <p:nvSpPr>
          <p:cNvPr id="5" name="Picture Placeholder 3"/>
          <p:cNvSpPr>
            <a:spLocks noGrp="1"/>
          </p:cNvSpPr>
          <p:nvPr>
            <p:ph type="pic" sz="quarter" idx="12"/>
          </p:nvPr>
        </p:nvSpPr>
        <p:spPr>
          <a:xfrm>
            <a:off x="4685423" y="4037675"/>
            <a:ext cx="1731871" cy="1952818"/>
          </a:xfrm>
          <a:prstGeom prst="roundRect">
            <a:avLst>
              <a:gd name="adj" fmla="val 10637"/>
            </a:avLst>
          </a:prstGeom>
        </p:spPr>
        <p:txBody>
          <a:bodyPr>
            <a:normAutofit/>
          </a:bodyPr>
          <a:lstStyle>
            <a:lvl1pPr>
              <a:defRPr sz="1200"/>
            </a:lvl1pPr>
          </a:lstStyle>
          <a:p>
            <a:endParaRPr lang="en-US"/>
          </a:p>
        </p:txBody>
      </p:sp>
      <p:sp>
        <p:nvSpPr>
          <p:cNvPr id="6" name="Picture Placeholder 3"/>
          <p:cNvSpPr>
            <a:spLocks noGrp="1"/>
          </p:cNvSpPr>
          <p:nvPr>
            <p:ph type="pic" sz="quarter" idx="13"/>
          </p:nvPr>
        </p:nvSpPr>
        <p:spPr>
          <a:xfrm>
            <a:off x="6547247" y="4037675"/>
            <a:ext cx="1731871" cy="1952818"/>
          </a:xfrm>
          <a:prstGeom prst="roundRect">
            <a:avLst>
              <a:gd name="adj" fmla="val 10637"/>
            </a:avLst>
          </a:prstGeom>
        </p:spPr>
        <p:txBody>
          <a:bodyPr>
            <a:normAutofit/>
          </a:bodyPr>
          <a:lstStyle>
            <a:lvl1pPr>
              <a:defRPr sz="1200"/>
            </a:lvl1pPr>
          </a:lstStyle>
          <a:p>
            <a:endParaRPr lang="en-US"/>
          </a:p>
        </p:txBody>
      </p:sp>
      <p:sp>
        <p:nvSpPr>
          <p:cNvPr id="7" name="Picture Placeholder 3"/>
          <p:cNvSpPr>
            <a:spLocks noGrp="1"/>
          </p:cNvSpPr>
          <p:nvPr>
            <p:ph type="pic" sz="quarter" idx="14"/>
          </p:nvPr>
        </p:nvSpPr>
        <p:spPr>
          <a:xfrm>
            <a:off x="8409071" y="4037675"/>
            <a:ext cx="1731871" cy="1952818"/>
          </a:xfrm>
          <a:prstGeom prst="roundRect">
            <a:avLst>
              <a:gd name="adj" fmla="val 10637"/>
            </a:avLst>
          </a:prstGeom>
        </p:spPr>
        <p:txBody>
          <a:bodyPr>
            <a:normAutofit/>
          </a:bodyPr>
          <a:lstStyle>
            <a:lvl1pPr>
              <a:defRPr sz="1200"/>
            </a:lvl1pPr>
          </a:lstStyle>
          <a:p>
            <a:endParaRPr lang="en-US"/>
          </a:p>
        </p:txBody>
      </p:sp>
      <p:sp>
        <p:nvSpPr>
          <p:cNvPr id="9" name="Picture Placeholder 3"/>
          <p:cNvSpPr>
            <a:spLocks noGrp="1"/>
          </p:cNvSpPr>
          <p:nvPr>
            <p:ph type="pic" sz="quarter" idx="16"/>
          </p:nvPr>
        </p:nvSpPr>
        <p:spPr>
          <a:xfrm>
            <a:off x="10270893" y="4037675"/>
            <a:ext cx="1731871" cy="1952818"/>
          </a:xfrm>
          <a:prstGeom prst="roundRect">
            <a:avLst>
              <a:gd name="adj" fmla="val 10637"/>
            </a:avLst>
          </a:prstGeom>
        </p:spPr>
        <p:txBody>
          <a:bodyPr>
            <a:normAutofit/>
          </a:bodyPr>
          <a:lstStyle>
            <a:lvl1pPr>
              <a:defRPr sz="1200"/>
            </a:lvl1pPr>
          </a:lstStyle>
          <a:p>
            <a:endParaRPr lang="en-US"/>
          </a:p>
        </p:txBody>
      </p:sp>
    </p:spTree>
    <p:extLst>
      <p:ext uri="{BB962C8B-B14F-4D97-AF65-F5344CB8AC3E}">
        <p14:creationId xmlns:p14="http://schemas.microsoft.com/office/powerpoint/2010/main" val="4087951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nodePh="1">
                                  <p:stCondLst>
                                    <p:cond delay="0"/>
                                  </p:stCondLst>
                                  <p:endCondLst>
                                    <p:cond evt="begin" delay="0">
                                      <p:tn val="5"/>
                                    </p:cond>
                                  </p:end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grpId="0" nodeType="withEffect" nodePh="1">
                                  <p:stCondLst>
                                    <p:cond delay="0"/>
                                  </p:stCondLst>
                                  <p:endCondLst>
                                    <p:cond evt="begin" delay="0">
                                      <p:tn val="10"/>
                                    </p:cond>
                                  </p:end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par>
                                <p:cTn id="15" presetID="53" presetClass="entr" presetSubtype="16" fill="hold" grpId="0" nodeType="withEffect" nodePh="1">
                                  <p:stCondLst>
                                    <p:cond delay="0"/>
                                  </p:stCondLst>
                                  <p:endCondLst>
                                    <p:cond evt="begin" delay="0">
                                      <p:tn val="15"/>
                                    </p:cond>
                                  </p:end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par>
                                <p:cTn id="20" presetID="53" presetClass="entr" presetSubtype="16" fill="hold" grpId="0" nodeType="withEffect" nodePh="1">
                                  <p:stCondLst>
                                    <p:cond delay="0"/>
                                  </p:stCondLst>
                                  <p:endCondLst>
                                    <p:cond evt="begin" delay="0">
                                      <p:tn val="20"/>
                                    </p:cond>
                                  </p:endCondLst>
                                  <p:childTnLst>
                                    <p:set>
                                      <p:cBhvr>
                                        <p:cTn id="21" dur="1" fill="hold">
                                          <p:stCondLst>
                                            <p:cond delay="0"/>
                                          </p:stCondLst>
                                        </p:cTn>
                                        <p:tgtEl>
                                          <p:spTgt spid="6"/>
                                        </p:tgtEl>
                                        <p:attrNameLst>
                                          <p:attrName>style.visibility</p:attrName>
                                        </p:attrNameLst>
                                      </p:cBhvr>
                                      <p:to>
                                        <p:strVal val="visible"/>
                                      </p:to>
                                    </p:set>
                                    <p:anim calcmode="lin" valueType="num">
                                      <p:cBhvr>
                                        <p:cTn id="22" dur="500" fill="hold"/>
                                        <p:tgtEl>
                                          <p:spTgt spid="6"/>
                                        </p:tgtEl>
                                        <p:attrNameLst>
                                          <p:attrName>ppt_w</p:attrName>
                                        </p:attrNameLst>
                                      </p:cBhvr>
                                      <p:tavLst>
                                        <p:tav tm="0">
                                          <p:val>
                                            <p:fltVal val="0"/>
                                          </p:val>
                                        </p:tav>
                                        <p:tav tm="100000">
                                          <p:val>
                                            <p:strVal val="#ppt_w"/>
                                          </p:val>
                                        </p:tav>
                                      </p:tavLst>
                                    </p:anim>
                                    <p:anim calcmode="lin" valueType="num">
                                      <p:cBhvr>
                                        <p:cTn id="23" dur="500" fill="hold"/>
                                        <p:tgtEl>
                                          <p:spTgt spid="6"/>
                                        </p:tgtEl>
                                        <p:attrNameLst>
                                          <p:attrName>ppt_h</p:attrName>
                                        </p:attrNameLst>
                                      </p:cBhvr>
                                      <p:tavLst>
                                        <p:tav tm="0">
                                          <p:val>
                                            <p:fltVal val="0"/>
                                          </p:val>
                                        </p:tav>
                                        <p:tav tm="100000">
                                          <p:val>
                                            <p:strVal val="#ppt_h"/>
                                          </p:val>
                                        </p:tav>
                                      </p:tavLst>
                                    </p:anim>
                                    <p:animEffect transition="in" filter="fade">
                                      <p:cBhvr>
                                        <p:cTn id="24" dur="500"/>
                                        <p:tgtEl>
                                          <p:spTgt spid="6"/>
                                        </p:tgtEl>
                                      </p:cBhvr>
                                    </p:animEffect>
                                  </p:childTnLst>
                                </p:cTn>
                              </p:par>
                              <p:par>
                                <p:cTn id="25" presetID="53" presetClass="entr" presetSubtype="16" fill="hold" grpId="0" nodeType="withEffect" nodePh="1">
                                  <p:stCondLst>
                                    <p:cond delay="0"/>
                                  </p:stCondLst>
                                  <p:endCondLst>
                                    <p:cond evt="begin" delay="0">
                                      <p:tn val="25"/>
                                    </p:cond>
                                  </p:endCondLst>
                                  <p:childTnLst>
                                    <p:set>
                                      <p:cBhvr>
                                        <p:cTn id="26" dur="1" fill="hold">
                                          <p:stCondLst>
                                            <p:cond delay="0"/>
                                          </p:stCondLst>
                                        </p:cTn>
                                        <p:tgtEl>
                                          <p:spTgt spid="7"/>
                                        </p:tgtEl>
                                        <p:attrNameLst>
                                          <p:attrName>style.visibility</p:attrName>
                                        </p:attrNameLst>
                                      </p:cBhvr>
                                      <p:to>
                                        <p:strVal val="visible"/>
                                      </p:to>
                                    </p:set>
                                    <p:anim calcmode="lin" valueType="num">
                                      <p:cBhvr>
                                        <p:cTn id="27" dur="500" fill="hold"/>
                                        <p:tgtEl>
                                          <p:spTgt spid="7"/>
                                        </p:tgtEl>
                                        <p:attrNameLst>
                                          <p:attrName>ppt_w</p:attrName>
                                        </p:attrNameLst>
                                      </p:cBhvr>
                                      <p:tavLst>
                                        <p:tav tm="0">
                                          <p:val>
                                            <p:fltVal val="0"/>
                                          </p:val>
                                        </p:tav>
                                        <p:tav tm="100000">
                                          <p:val>
                                            <p:strVal val="#ppt_w"/>
                                          </p:val>
                                        </p:tav>
                                      </p:tavLst>
                                    </p:anim>
                                    <p:anim calcmode="lin" valueType="num">
                                      <p:cBhvr>
                                        <p:cTn id="28" dur="500" fill="hold"/>
                                        <p:tgtEl>
                                          <p:spTgt spid="7"/>
                                        </p:tgtEl>
                                        <p:attrNameLst>
                                          <p:attrName>ppt_h</p:attrName>
                                        </p:attrNameLst>
                                      </p:cBhvr>
                                      <p:tavLst>
                                        <p:tav tm="0">
                                          <p:val>
                                            <p:fltVal val="0"/>
                                          </p:val>
                                        </p:tav>
                                        <p:tav tm="100000">
                                          <p:val>
                                            <p:strVal val="#ppt_h"/>
                                          </p:val>
                                        </p:tav>
                                      </p:tavLst>
                                    </p:anim>
                                    <p:animEffect transition="in" filter="fade">
                                      <p:cBhvr>
                                        <p:cTn id="29" dur="500"/>
                                        <p:tgtEl>
                                          <p:spTgt spid="7"/>
                                        </p:tgtEl>
                                      </p:cBhvr>
                                    </p:animEffect>
                                  </p:childTnLst>
                                </p:cTn>
                              </p:par>
                              <p:par>
                                <p:cTn id="30" presetID="53" presetClass="entr" presetSubtype="16" fill="hold" grpId="0" nodeType="withEffect" nodePh="1">
                                  <p:stCondLst>
                                    <p:cond delay="0"/>
                                  </p:stCondLst>
                                  <p:endCondLst>
                                    <p:cond evt="begin" delay="0">
                                      <p:tn val="30"/>
                                    </p:cond>
                                  </p:endCondLst>
                                  <p:childTnLst>
                                    <p:set>
                                      <p:cBhvr>
                                        <p:cTn id="31" dur="1" fill="hold">
                                          <p:stCondLst>
                                            <p:cond delay="0"/>
                                          </p:stCondLst>
                                        </p:cTn>
                                        <p:tgtEl>
                                          <p:spTgt spid="9"/>
                                        </p:tgtEl>
                                        <p:attrNameLst>
                                          <p:attrName>style.visibility</p:attrName>
                                        </p:attrNameLst>
                                      </p:cBhvr>
                                      <p:to>
                                        <p:strVal val="visible"/>
                                      </p:to>
                                    </p:set>
                                    <p:anim calcmode="lin" valueType="num">
                                      <p:cBhvr>
                                        <p:cTn id="32" dur="500" fill="hold"/>
                                        <p:tgtEl>
                                          <p:spTgt spid="9"/>
                                        </p:tgtEl>
                                        <p:attrNameLst>
                                          <p:attrName>ppt_w</p:attrName>
                                        </p:attrNameLst>
                                      </p:cBhvr>
                                      <p:tavLst>
                                        <p:tav tm="0">
                                          <p:val>
                                            <p:fltVal val="0"/>
                                          </p:val>
                                        </p:tav>
                                        <p:tav tm="100000">
                                          <p:val>
                                            <p:strVal val="#ppt_w"/>
                                          </p:val>
                                        </p:tav>
                                      </p:tavLst>
                                    </p:anim>
                                    <p:anim calcmode="lin" valueType="num">
                                      <p:cBhvr>
                                        <p:cTn id="33" dur="500" fill="hold"/>
                                        <p:tgtEl>
                                          <p:spTgt spid="9"/>
                                        </p:tgtEl>
                                        <p:attrNameLst>
                                          <p:attrName>ppt_h</p:attrName>
                                        </p:attrNameLst>
                                      </p:cBhvr>
                                      <p:tavLst>
                                        <p:tav tm="0">
                                          <p:val>
                                            <p:fltVal val="0"/>
                                          </p:val>
                                        </p:tav>
                                        <p:tav tm="100000">
                                          <p:val>
                                            <p:strVal val="#ppt_h"/>
                                          </p:val>
                                        </p:tav>
                                      </p:tavLst>
                                    </p:anim>
                                    <p:animEffect transition="in" filter="fade">
                                      <p:cBhvr>
                                        <p:cTn id="3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P spid="5" grpId="0"/>
      <p:bldP spid="6" grpId="0"/>
      <p:bldP spid="7" grpId="0"/>
      <p:bldP spid="9" grpId="0"/>
    </p:bld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3_Blank">
    <p:spTree>
      <p:nvGrpSpPr>
        <p:cNvPr id="1" name=""/>
        <p:cNvGrpSpPr/>
        <p:nvPr/>
      </p:nvGrpSpPr>
      <p:grpSpPr>
        <a:xfrm>
          <a:off x="0" y="0"/>
          <a:ext cx="0" cy="0"/>
          <a:chOff x="0" y="0"/>
          <a:chExt cx="0" cy="0"/>
        </a:xfrm>
      </p:grpSpPr>
      <p:sp>
        <p:nvSpPr>
          <p:cNvPr id="10" name="Picture Placeholder 3"/>
          <p:cNvSpPr>
            <a:spLocks noGrp="1"/>
          </p:cNvSpPr>
          <p:nvPr>
            <p:ph type="pic" sz="quarter" idx="17"/>
          </p:nvPr>
        </p:nvSpPr>
        <p:spPr>
          <a:xfrm>
            <a:off x="9420281" y="192505"/>
            <a:ext cx="2592000" cy="2261937"/>
          </a:xfrm>
          <a:prstGeom prst="roundRect">
            <a:avLst>
              <a:gd name="adj" fmla="val 10637"/>
            </a:avLst>
          </a:prstGeom>
        </p:spPr>
        <p:txBody>
          <a:bodyPr>
            <a:normAutofit/>
          </a:bodyPr>
          <a:lstStyle>
            <a:lvl1pPr>
              <a:defRPr sz="1200"/>
            </a:lvl1pPr>
          </a:lstStyle>
          <a:p>
            <a:endParaRPr lang="en-US"/>
          </a:p>
        </p:txBody>
      </p:sp>
      <p:sp>
        <p:nvSpPr>
          <p:cNvPr id="4" name="Picture Placeholder 3"/>
          <p:cNvSpPr>
            <a:spLocks noGrp="1"/>
          </p:cNvSpPr>
          <p:nvPr>
            <p:ph type="pic" sz="quarter" idx="10"/>
          </p:nvPr>
        </p:nvSpPr>
        <p:spPr>
          <a:xfrm>
            <a:off x="961775" y="192505"/>
            <a:ext cx="2592000" cy="2261937"/>
          </a:xfrm>
          <a:prstGeom prst="roundRect">
            <a:avLst>
              <a:gd name="adj" fmla="val 10637"/>
            </a:avLst>
          </a:prstGeom>
        </p:spPr>
        <p:txBody>
          <a:bodyPr>
            <a:normAutofit/>
          </a:bodyPr>
          <a:lstStyle>
            <a:lvl1pPr>
              <a:defRPr sz="1200"/>
            </a:lvl1pPr>
          </a:lstStyle>
          <a:p>
            <a:endParaRPr lang="en-US"/>
          </a:p>
        </p:txBody>
      </p:sp>
      <p:sp>
        <p:nvSpPr>
          <p:cNvPr id="8" name="Picture Placeholder 3"/>
          <p:cNvSpPr>
            <a:spLocks noGrp="1"/>
          </p:cNvSpPr>
          <p:nvPr>
            <p:ph type="pic" sz="quarter" idx="15"/>
          </p:nvPr>
        </p:nvSpPr>
        <p:spPr>
          <a:xfrm>
            <a:off x="3781277" y="192505"/>
            <a:ext cx="2592000" cy="2261937"/>
          </a:xfrm>
          <a:prstGeom prst="roundRect">
            <a:avLst>
              <a:gd name="adj" fmla="val 10637"/>
            </a:avLst>
          </a:prstGeom>
        </p:spPr>
        <p:txBody>
          <a:bodyPr>
            <a:normAutofit/>
          </a:bodyPr>
          <a:lstStyle>
            <a:lvl1pPr>
              <a:defRPr sz="1200"/>
            </a:lvl1pPr>
          </a:lstStyle>
          <a:p>
            <a:endParaRPr lang="en-US"/>
          </a:p>
        </p:txBody>
      </p:sp>
      <p:sp>
        <p:nvSpPr>
          <p:cNvPr id="9" name="Picture Placeholder 3"/>
          <p:cNvSpPr>
            <a:spLocks noGrp="1"/>
          </p:cNvSpPr>
          <p:nvPr>
            <p:ph type="pic" sz="quarter" idx="16"/>
          </p:nvPr>
        </p:nvSpPr>
        <p:spPr>
          <a:xfrm>
            <a:off x="6600779" y="192505"/>
            <a:ext cx="2592000" cy="2261937"/>
          </a:xfrm>
          <a:prstGeom prst="roundRect">
            <a:avLst>
              <a:gd name="adj" fmla="val 10637"/>
            </a:avLst>
          </a:prstGeom>
        </p:spPr>
        <p:txBody>
          <a:bodyPr>
            <a:normAutofit/>
          </a:bodyPr>
          <a:lstStyle>
            <a:lvl1pPr>
              <a:defRPr sz="1200"/>
            </a:lvl1pPr>
          </a:lstStyle>
          <a:p>
            <a:endParaRPr lang="en-US"/>
          </a:p>
        </p:txBody>
      </p:sp>
    </p:spTree>
    <p:extLst>
      <p:ext uri="{BB962C8B-B14F-4D97-AF65-F5344CB8AC3E}">
        <p14:creationId xmlns:p14="http://schemas.microsoft.com/office/powerpoint/2010/main" val="2645661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nodePh="1">
                                  <p:stCondLst>
                                    <p:cond delay="0"/>
                                  </p:stCondLst>
                                  <p:endCondLst>
                                    <p:cond evt="begin" delay="0">
                                      <p:tn val="5"/>
                                    </p:cond>
                                  </p:end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grpId="0" nodeType="withEffect" nodePh="1">
                                  <p:stCondLst>
                                    <p:cond delay="0"/>
                                  </p:stCondLst>
                                  <p:endCondLst>
                                    <p:cond evt="begin" delay="0">
                                      <p:tn val="10"/>
                                    </p:cond>
                                  </p:end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par>
                                <p:cTn id="15" presetID="53" presetClass="entr" presetSubtype="16" fill="hold" grpId="0" nodeType="withEffect" nodePh="1">
                                  <p:stCondLst>
                                    <p:cond delay="0"/>
                                  </p:stCondLst>
                                  <p:endCondLst>
                                    <p:cond evt="begin" delay="0">
                                      <p:tn val="15"/>
                                    </p:cond>
                                  </p:end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par>
                                <p:cTn id="20" presetID="53" presetClass="entr" presetSubtype="16" fill="hold" grpId="0" nodeType="withEffect" nodePh="1">
                                  <p:stCondLst>
                                    <p:cond delay="0"/>
                                  </p:stCondLst>
                                  <p:endCondLst>
                                    <p:cond evt="begin" delay="0">
                                      <p:tn val="20"/>
                                    </p:cond>
                                  </p:endCondLst>
                                  <p:childTnLst>
                                    <p:set>
                                      <p:cBhvr>
                                        <p:cTn id="21" dur="1" fill="hold">
                                          <p:stCondLst>
                                            <p:cond delay="0"/>
                                          </p:stCondLst>
                                        </p:cTn>
                                        <p:tgtEl>
                                          <p:spTgt spid="10"/>
                                        </p:tgtEl>
                                        <p:attrNameLst>
                                          <p:attrName>style.visibility</p:attrName>
                                        </p:attrNameLst>
                                      </p:cBhvr>
                                      <p:to>
                                        <p:strVal val="visible"/>
                                      </p:to>
                                    </p:set>
                                    <p:anim calcmode="lin" valueType="num">
                                      <p:cBhvr>
                                        <p:cTn id="22" dur="500" fill="hold"/>
                                        <p:tgtEl>
                                          <p:spTgt spid="10"/>
                                        </p:tgtEl>
                                        <p:attrNameLst>
                                          <p:attrName>ppt_w</p:attrName>
                                        </p:attrNameLst>
                                      </p:cBhvr>
                                      <p:tavLst>
                                        <p:tav tm="0">
                                          <p:val>
                                            <p:fltVal val="0"/>
                                          </p:val>
                                        </p:tav>
                                        <p:tav tm="100000">
                                          <p:val>
                                            <p:strVal val="#ppt_w"/>
                                          </p:val>
                                        </p:tav>
                                      </p:tavLst>
                                    </p:anim>
                                    <p:anim calcmode="lin" valueType="num">
                                      <p:cBhvr>
                                        <p:cTn id="23" dur="500" fill="hold"/>
                                        <p:tgtEl>
                                          <p:spTgt spid="10"/>
                                        </p:tgtEl>
                                        <p:attrNameLst>
                                          <p:attrName>ppt_h</p:attrName>
                                        </p:attrNameLst>
                                      </p:cBhvr>
                                      <p:tavLst>
                                        <p:tav tm="0">
                                          <p:val>
                                            <p:fltVal val="0"/>
                                          </p:val>
                                        </p:tav>
                                        <p:tav tm="100000">
                                          <p:val>
                                            <p:strVal val="#ppt_h"/>
                                          </p:val>
                                        </p:tav>
                                      </p:tavLst>
                                    </p:anim>
                                    <p:animEffect transition="in" filter="fade">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4" grpId="0"/>
      <p:bldP spid="8" grpId="0"/>
      <p:bldP spid="9" grpId="0"/>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8413DDA-6E07-9B1D-E59C-16259249A229}"/>
              </a:ext>
            </a:extLst>
          </p:cNvPr>
          <p:cNvSpPr>
            <a:spLocks noGrp="1"/>
          </p:cNvSpPr>
          <p:nvPr>
            <p:ph type="title"/>
          </p:nvPr>
        </p:nvSpPr>
        <p:spPr/>
        <p:txBody>
          <a:bodyPr/>
          <a:lstStyle/>
          <a:p>
            <a:r>
              <a:rPr kumimoji="1" lang="zh-CN" altLang="en-US"/>
              <a:t>单击此处编辑母版标题样式</a:t>
            </a:r>
          </a:p>
        </p:txBody>
      </p:sp>
      <p:sp>
        <p:nvSpPr>
          <p:cNvPr id="3" name="内容占位符 2">
            <a:extLst>
              <a:ext uri="{FF2B5EF4-FFF2-40B4-BE49-F238E27FC236}">
                <a16:creationId xmlns:a16="http://schemas.microsoft.com/office/drawing/2014/main" id="{0499546C-B0C7-D8A6-1AEA-647BEE374488}"/>
              </a:ext>
            </a:extLst>
          </p:cNvPr>
          <p:cNvSpPr>
            <a:spLocks noGrp="1"/>
          </p:cNvSpPr>
          <p:nvPr>
            <p:ph sz="half" idx="1"/>
          </p:nvPr>
        </p:nvSpPr>
        <p:spPr>
          <a:xfrm>
            <a:off x="838200" y="1825625"/>
            <a:ext cx="5181600" cy="435133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内容占位符 3">
            <a:extLst>
              <a:ext uri="{FF2B5EF4-FFF2-40B4-BE49-F238E27FC236}">
                <a16:creationId xmlns:a16="http://schemas.microsoft.com/office/drawing/2014/main" id="{5D85B6EC-7EAD-8F7C-3020-97DD56701A84}"/>
              </a:ext>
            </a:extLst>
          </p:cNvPr>
          <p:cNvSpPr>
            <a:spLocks noGrp="1"/>
          </p:cNvSpPr>
          <p:nvPr>
            <p:ph sz="half" idx="2"/>
          </p:nvPr>
        </p:nvSpPr>
        <p:spPr>
          <a:xfrm>
            <a:off x="6172200" y="1825625"/>
            <a:ext cx="5181600" cy="435133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5" name="日期占位符 4">
            <a:extLst>
              <a:ext uri="{FF2B5EF4-FFF2-40B4-BE49-F238E27FC236}">
                <a16:creationId xmlns:a16="http://schemas.microsoft.com/office/drawing/2014/main" id="{0F16EF6B-2D28-6DCD-CA2D-76875541899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DF64FF5-AF41-8D44-8EA5-C76EFF349F7B}" type="datetimeFigureOut">
              <a:rPr kumimoji="1" lang="zh-CN" altLang="en-US" sz="1200" b="0" i="0" u="none" strike="noStrike" kern="1200" cap="none" spc="0" normalizeH="0" baseline="0" noProof="0" smtClean="0">
                <a:ln>
                  <a:noFill/>
                </a:ln>
                <a:solidFill>
                  <a:srgbClr val="000000">
                    <a:tint val="82000"/>
                  </a:srgbClr>
                </a:solidFill>
                <a:effectLst/>
                <a:uLnTx/>
                <a:uFillTx/>
                <a:latin typeface="Alibaba PuHuiTi" pitchFamily="18" charset="-122"/>
                <a:ea typeface="Alibaba PuHuiTi" pitchFamily="18"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2026/5/21</a:t>
            </a:fld>
            <a:endParaRPr kumimoji="1" lang="zh-CN" altLang="en-US" sz="1200" b="0" i="0" u="none" strike="noStrike" kern="1200" cap="none" spc="0" normalizeH="0" baseline="0" noProof="0">
              <a:ln>
                <a:noFill/>
              </a:ln>
              <a:solidFill>
                <a:srgbClr val="000000">
                  <a:tint val="82000"/>
                </a:srgbClr>
              </a:solidFill>
              <a:effectLst/>
              <a:uLnTx/>
              <a:uFillTx/>
              <a:latin typeface="Alibaba PuHuiTi" pitchFamily="18" charset="-122"/>
              <a:ea typeface="Alibaba PuHuiTi" pitchFamily="18" charset="-122"/>
              <a:cs typeface="+mn-cs"/>
            </a:endParaRPr>
          </a:p>
        </p:txBody>
      </p:sp>
      <p:sp>
        <p:nvSpPr>
          <p:cNvPr id="6" name="页脚占位符 5">
            <a:extLst>
              <a:ext uri="{FF2B5EF4-FFF2-40B4-BE49-F238E27FC236}">
                <a16:creationId xmlns:a16="http://schemas.microsoft.com/office/drawing/2014/main" id="{7A31C7CE-70C9-CD7F-854E-FC14E1FA470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200" b="0" i="0" u="none" strike="noStrike" kern="1200" cap="none" spc="0" normalizeH="0" baseline="0" noProof="0">
              <a:ln>
                <a:noFill/>
              </a:ln>
              <a:solidFill>
                <a:srgbClr val="000000">
                  <a:tint val="82000"/>
                </a:srgbClr>
              </a:solidFill>
              <a:effectLst/>
              <a:uLnTx/>
              <a:uFillTx/>
              <a:latin typeface="Alibaba PuHuiTi" pitchFamily="18" charset="-122"/>
              <a:ea typeface="Alibaba PuHuiTi" pitchFamily="18" charset="-122"/>
              <a:cs typeface="+mn-cs"/>
            </a:endParaRPr>
          </a:p>
        </p:txBody>
      </p:sp>
      <p:sp>
        <p:nvSpPr>
          <p:cNvPr id="7" name="灯片编号占位符 6">
            <a:extLst>
              <a:ext uri="{FF2B5EF4-FFF2-40B4-BE49-F238E27FC236}">
                <a16:creationId xmlns:a16="http://schemas.microsoft.com/office/drawing/2014/main" id="{2DB86A00-E9E6-E417-DBFF-2CFB408CFCD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35A6CB-1573-CE49-879F-C20378C53C5A}" type="slidenum">
              <a:rPr kumimoji="1" lang="zh-CN" altLang="en-US" sz="1200" b="0" i="0" u="none" strike="noStrike" kern="1200" cap="none" spc="0" normalizeH="0" baseline="0" noProof="0" smtClean="0">
                <a:ln>
                  <a:noFill/>
                </a:ln>
                <a:solidFill>
                  <a:srgbClr val="000000">
                    <a:tint val="82000"/>
                  </a:srgbClr>
                </a:solidFill>
                <a:effectLst/>
                <a:uLnTx/>
                <a:uFillTx/>
                <a:latin typeface="Alibaba PuHuiTi" pitchFamily="18" charset="-122"/>
                <a:ea typeface="Alibaba PuHuiTi" pitchFamily="18"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zh-CN" altLang="en-US" sz="1200" b="0" i="0" u="none" strike="noStrike" kern="1200" cap="none" spc="0" normalizeH="0" baseline="0" noProof="0">
              <a:ln>
                <a:noFill/>
              </a:ln>
              <a:solidFill>
                <a:srgbClr val="000000">
                  <a:tint val="82000"/>
                </a:srgbClr>
              </a:solidFill>
              <a:effectLst/>
              <a:uLnTx/>
              <a:uFillTx/>
              <a:latin typeface="Alibaba PuHuiTi" pitchFamily="18" charset="-122"/>
              <a:ea typeface="Alibaba PuHuiTi" pitchFamily="18" charset="-122"/>
              <a:cs typeface="+mn-cs"/>
            </a:endParaRPr>
          </a:p>
        </p:txBody>
      </p:sp>
    </p:spTree>
    <p:extLst>
      <p:ext uri="{BB962C8B-B14F-4D97-AF65-F5344CB8AC3E}">
        <p14:creationId xmlns:p14="http://schemas.microsoft.com/office/powerpoint/2010/main" val="3172757507"/>
      </p:ext>
    </p:extLst>
  </p:cSld>
  <p:clrMapOvr>
    <a:overrideClrMapping bg1="lt1" tx1="dk1" bg2="lt2" tx2="dk2" accent1="accent1" accent2="accent2" accent3="accent3" accent4="accent4" accent5="accent5" accent6="accent6" hlink="hlink" folHlink="folHlink"/>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7_Blank">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10065563" y="192505"/>
            <a:ext cx="2006015" cy="2261937"/>
          </a:xfrm>
          <a:prstGeom prst="roundRect">
            <a:avLst>
              <a:gd name="adj" fmla="val 10637"/>
            </a:avLst>
          </a:prstGeom>
        </p:spPr>
        <p:txBody>
          <a:bodyPr>
            <a:normAutofit/>
          </a:bodyPr>
          <a:lstStyle>
            <a:lvl1pPr>
              <a:defRPr sz="1200"/>
            </a:lvl1pPr>
          </a:lstStyle>
          <a:p>
            <a:endParaRPr lang="en-US"/>
          </a:p>
        </p:txBody>
      </p:sp>
      <p:sp>
        <p:nvSpPr>
          <p:cNvPr id="3" name="Picture Placeholder 3"/>
          <p:cNvSpPr>
            <a:spLocks noGrp="1"/>
          </p:cNvSpPr>
          <p:nvPr>
            <p:ph type="pic" sz="quarter" idx="11"/>
          </p:nvPr>
        </p:nvSpPr>
        <p:spPr>
          <a:xfrm>
            <a:off x="10065563" y="2696555"/>
            <a:ext cx="2006015" cy="2261937"/>
          </a:xfrm>
          <a:prstGeom prst="roundRect">
            <a:avLst>
              <a:gd name="adj" fmla="val 10637"/>
            </a:avLst>
          </a:prstGeom>
        </p:spPr>
        <p:txBody>
          <a:bodyPr>
            <a:normAutofit/>
          </a:bodyPr>
          <a:lstStyle>
            <a:lvl1pPr>
              <a:defRPr sz="1200"/>
            </a:lvl1pPr>
          </a:lstStyle>
          <a:p>
            <a:endParaRPr lang="en-US"/>
          </a:p>
        </p:txBody>
      </p:sp>
    </p:spTree>
    <p:extLst>
      <p:ext uri="{BB962C8B-B14F-4D97-AF65-F5344CB8AC3E}">
        <p14:creationId xmlns:p14="http://schemas.microsoft.com/office/powerpoint/2010/main" val="819259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nodePh="1">
                                  <p:stCondLst>
                                    <p:cond delay="0"/>
                                  </p:stCondLst>
                                  <p:endCondLst>
                                    <p:cond evt="begin" delay="0">
                                      <p:tn val="5"/>
                                    </p:cond>
                                  </p:end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grpId="0" nodeType="withEffect" nodePh="1">
                                  <p:stCondLst>
                                    <p:cond delay="0"/>
                                  </p:stCondLst>
                                  <p:endCondLst>
                                    <p:cond evt="begin" delay="0">
                                      <p:tn val="10"/>
                                    </p:cond>
                                  </p:end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8_Blank">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1135946" y="3905161"/>
            <a:ext cx="954124" cy="954124"/>
          </a:xfrm>
          <a:prstGeom prst="ellipse">
            <a:avLst/>
          </a:prstGeom>
        </p:spPr>
        <p:txBody>
          <a:bodyPr>
            <a:normAutofit/>
          </a:bodyPr>
          <a:lstStyle>
            <a:lvl1pPr>
              <a:defRPr sz="1200"/>
            </a:lvl1pPr>
          </a:lstStyle>
          <a:p>
            <a:endParaRPr lang="en-US"/>
          </a:p>
        </p:txBody>
      </p:sp>
      <p:sp>
        <p:nvSpPr>
          <p:cNvPr id="6" name="Picture Placeholder 3"/>
          <p:cNvSpPr>
            <a:spLocks noGrp="1"/>
          </p:cNvSpPr>
          <p:nvPr>
            <p:ph type="pic" sz="quarter" idx="11"/>
          </p:nvPr>
        </p:nvSpPr>
        <p:spPr>
          <a:xfrm>
            <a:off x="4706460" y="5365661"/>
            <a:ext cx="954124" cy="954124"/>
          </a:xfrm>
          <a:prstGeom prst="ellipse">
            <a:avLst/>
          </a:prstGeom>
        </p:spPr>
        <p:txBody>
          <a:bodyPr>
            <a:normAutofit/>
          </a:bodyPr>
          <a:lstStyle>
            <a:lvl1pPr>
              <a:defRPr sz="1200"/>
            </a:lvl1pPr>
          </a:lstStyle>
          <a:p>
            <a:endParaRPr lang="en-US"/>
          </a:p>
        </p:txBody>
      </p:sp>
    </p:spTree>
    <p:extLst>
      <p:ext uri="{BB962C8B-B14F-4D97-AF65-F5344CB8AC3E}">
        <p14:creationId xmlns:p14="http://schemas.microsoft.com/office/powerpoint/2010/main" val="251548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nodePh="1">
                                  <p:stCondLst>
                                    <p:cond delay="0"/>
                                  </p:stCondLst>
                                  <p:endCondLst>
                                    <p:cond evt="begin" delay="0">
                                      <p:tn val="5"/>
                                    </p:cond>
                                  </p:end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grpId="0" nodeType="withEffect" nodePh="1">
                                  <p:stCondLst>
                                    <p:cond delay="0"/>
                                  </p:stCondLst>
                                  <p:endCondLst>
                                    <p:cond evt="begin" delay="0">
                                      <p:tn val="10"/>
                                    </p:cond>
                                  </p:end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9_Blank">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961775" y="2298031"/>
            <a:ext cx="2006015" cy="2261937"/>
          </a:xfrm>
          <a:prstGeom prst="roundRect">
            <a:avLst>
              <a:gd name="adj" fmla="val 10637"/>
            </a:avLst>
          </a:prstGeom>
        </p:spPr>
        <p:txBody>
          <a:bodyPr>
            <a:normAutofit/>
          </a:bodyPr>
          <a:lstStyle>
            <a:lvl1pPr>
              <a:defRPr sz="1200"/>
            </a:lvl1pPr>
          </a:lstStyle>
          <a:p>
            <a:endParaRPr lang="en-US"/>
          </a:p>
        </p:txBody>
      </p:sp>
    </p:spTree>
    <p:extLst>
      <p:ext uri="{BB962C8B-B14F-4D97-AF65-F5344CB8AC3E}">
        <p14:creationId xmlns:p14="http://schemas.microsoft.com/office/powerpoint/2010/main" val="1072388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nodePh="1">
                                  <p:stCondLst>
                                    <p:cond delay="0"/>
                                  </p:stCondLst>
                                  <p:endCondLst>
                                    <p:cond evt="begin" delay="0">
                                      <p:tn val="5"/>
                                    </p:cond>
                                  </p:end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10_Blank">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1042295" y="438066"/>
            <a:ext cx="954124" cy="954124"/>
          </a:xfrm>
          <a:prstGeom prst="ellipse">
            <a:avLst/>
          </a:prstGeom>
        </p:spPr>
        <p:txBody>
          <a:bodyPr>
            <a:normAutofit/>
          </a:bodyPr>
          <a:lstStyle>
            <a:lvl1pPr>
              <a:defRPr sz="1200"/>
            </a:lvl1pPr>
          </a:lstStyle>
          <a:p>
            <a:endParaRPr lang="en-US"/>
          </a:p>
        </p:txBody>
      </p:sp>
      <p:sp>
        <p:nvSpPr>
          <p:cNvPr id="7" name="Picture Placeholder 3"/>
          <p:cNvSpPr>
            <a:spLocks noGrp="1"/>
          </p:cNvSpPr>
          <p:nvPr>
            <p:ph type="pic" sz="quarter" idx="11"/>
          </p:nvPr>
        </p:nvSpPr>
        <p:spPr>
          <a:xfrm>
            <a:off x="1042295" y="1685962"/>
            <a:ext cx="954124" cy="954124"/>
          </a:xfrm>
          <a:prstGeom prst="ellipse">
            <a:avLst/>
          </a:prstGeom>
        </p:spPr>
        <p:txBody>
          <a:bodyPr>
            <a:normAutofit/>
          </a:bodyPr>
          <a:lstStyle>
            <a:lvl1pPr>
              <a:defRPr sz="1200"/>
            </a:lvl1pPr>
          </a:lstStyle>
          <a:p>
            <a:endParaRPr lang="en-US"/>
          </a:p>
        </p:txBody>
      </p:sp>
      <p:sp>
        <p:nvSpPr>
          <p:cNvPr id="10" name="Picture Placeholder 3"/>
          <p:cNvSpPr>
            <a:spLocks noGrp="1"/>
          </p:cNvSpPr>
          <p:nvPr>
            <p:ph type="pic" sz="quarter" idx="12"/>
          </p:nvPr>
        </p:nvSpPr>
        <p:spPr>
          <a:xfrm>
            <a:off x="1042295" y="2933858"/>
            <a:ext cx="954124" cy="954124"/>
          </a:xfrm>
          <a:prstGeom prst="ellipse">
            <a:avLst/>
          </a:prstGeom>
        </p:spPr>
        <p:txBody>
          <a:bodyPr>
            <a:normAutofit/>
          </a:bodyPr>
          <a:lstStyle>
            <a:lvl1pPr>
              <a:defRPr sz="1200"/>
            </a:lvl1pPr>
          </a:lstStyle>
          <a:p>
            <a:endParaRPr lang="en-US"/>
          </a:p>
        </p:txBody>
      </p:sp>
      <p:sp>
        <p:nvSpPr>
          <p:cNvPr id="13" name="Picture Placeholder 3"/>
          <p:cNvSpPr>
            <a:spLocks noGrp="1"/>
          </p:cNvSpPr>
          <p:nvPr>
            <p:ph type="pic" sz="quarter" idx="13"/>
          </p:nvPr>
        </p:nvSpPr>
        <p:spPr>
          <a:xfrm>
            <a:off x="1042295" y="4181754"/>
            <a:ext cx="954124" cy="954124"/>
          </a:xfrm>
          <a:prstGeom prst="ellipse">
            <a:avLst/>
          </a:prstGeom>
        </p:spPr>
        <p:txBody>
          <a:bodyPr>
            <a:normAutofit/>
          </a:bodyPr>
          <a:lstStyle>
            <a:lvl1pPr>
              <a:defRPr sz="1200"/>
            </a:lvl1pPr>
          </a:lstStyle>
          <a:p>
            <a:endParaRPr lang="en-US"/>
          </a:p>
        </p:txBody>
      </p:sp>
      <p:sp>
        <p:nvSpPr>
          <p:cNvPr id="14" name="Picture Placeholder 3"/>
          <p:cNvSpPr>
            <a:spLocks noGrp="1"/>
          </p:cNvSpPr>
          <p:nvPr>
            <p:ph type="pic" sz="quarter" idx="14"/>
          </p:nvPr>
        </p:nvSpPr>
        <p:spPr>
          <a:xfrm>
            <a:off x="1042295" y="5429649"/>
            <a:ext cx="954124" cy="954124"/>
          </a:xfrm>
          <a:prstGeom prst="ellipse">
            <a:avLst/>
          </a:prstGeom>
        </p:spPr>
        <p:txBody>
          <a:bodyPr>
            <a:normAutofit/>
          </a:bodyPr>
          <a:lstStyle>
            <a:lvl1pPr>
              <a:defRPr sz="1200"/>
            </a:lvl1pPr>
          </a:lstStyle>
          <a:p>
            <a:endParaRPr lang="en-US"/>
          </a:p>
        </p:txBody>
      </p:sp>
    </p:spTree>
    <p:extLst>
      <p:ext uri="{BB962C8B-B14F-4D97-AF65-F5344CB8AC3E}">
        <p14:creationId xmlns:p14="http://schemas.microsoft.com/office/powerpoint/2010/main" val="2110392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nodePh="1">
                                  <p:stCondLst>
                                    <p:cond delay="0"/>
                                  </p:stCondLst>
                                  <p:endCondLst>
                                    <p:cond evt="begin" delay="0">
                                      <p:tn val="5"/>
                                    </p:cond>
                                  </p:end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grpId="0" nodeType="withEffect" nodePh="1">
                                  <p:stCondLst>
                                    <p:cond delay="0"/>
                                  </p:stCondLst>
                                  <p:endCondLst>
                                    <p:cond evt="begin" delay="0">
                                      <p:tn val="10"/>
                                    </p:cond>
                                  </p:end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par>
                                <p:cTn id="15" presetID="53" presetClass="entr" presetSubtype="16" fill="hold" grpId="0" nodeType="withEffect" nodePh="1">
                                  <p:stCondLst>
                                    <p:cond delay="0"/>
                                  </p:stCondLst>
                                  <p:endCondLst>
                                    <p:cond evt="begin" delay="0">
                                      <p:tn val="15"/>
                                    </p:cond>
                                  </p:endCondLst>
                                  <p:childTnLst>
                                    <p:set>
                                      <p:cBhvr>
                                        <p:cTn id="16" dur="1" fill="hold">
                                          <p:stCondLst>
                                            <p:cond delay="0"/>
                                          </p:stCondLst>
                                        </p:cTn>
                                        <p:tgtEl>
                                          <p:spTgt spid="10"/>
                                        </p:tgtEl>
                                        <p:attrNameLst>
                                          <p:attrName>style.visibility</p:attrName>
                                        </p:attrNameLst>
                                      </p:cBhvr>
                                      <p:to>
                                        <p:strVal val="visible"/>
                                      </p:to>
                                    </p:set>
                                    <p:anim calcmode="lin" valueType="num">
                                      <p:cBhvr>
                                        <p:cTn id="17" dur="500" fill="hold"/>
                                        <p:tgtEl>
                                          <p:spTgt spid="10"/>
                                        </p:tgtEl>
                                        <p:attrNameLst>
                                          <p:attrName>ppt_w</p:attrName>
                                        </p:attrNameLst>
                                      </p:cBhvr>
                                      <p:tavLst>
                                        <p:tav tm="0">
                                          <p:val>
                                            <p:fltVal val="0"/>
                                          </p:val>
                                        </p:tav>
                                        <p:tav tm="100000">
                                          <p:val>
                                            <p:strVal val="#ppt_w"/>
                                          </p:val>
                                        </p:tav>
                                      </p:tavLst>
                                    </p:anim>
                                    <p:anim calcmode="lin" valueType="num">
                                      <p:cBhvr>
                                        <p:cTn id="18" dur="500" fill="hold"/>
                                        <p:tgtEl>
                                          <p:spTgt spid="10"/>
                                        </p:tgtEl>
                                        <p:attrNameLst>
                                          <p:attrName>ppt_h</p:attrName>
                                        </p:attrNameLst>
                                      </p:cBhvr>
                                      <p:tavLst>
                                        <p:tav tm="0">
                                          <p:val>
                                            <p:fltVal val="0"/>
                                          </p:val>
                                        </p:tav>
                                        <p:tav tm="100000">
                                          <p:val>
                                            <p:strVal val="#ppt_h"/>
                                          </p:val>
                                        </p:tav>
                                      </p:tavLst>
                                    </p:anim>
                                    <p:animEffect transition="in" filter="fade">
                                      <p:cBhvr>
                                        <p:cTn id="19" dur="500"/>
                                        <p:tgtEl>
                                          <p:spTgt spid="10"/>
                                        </p:tgtEl>
                                      </p:cBhvr>
                                    </p:animEffect>
                                  </p:childTnLst>
                                </p:cTn>
                              </p:par>
                              <p:par>
                                <p:cTn id="20" presetID="53" presetClass="entr" presetSubtype="16" fill="hold" grpId="0" nodeType="withEffect" nodePh="1">
                                  <p:stCondLst>
                                    <p:cond delay="0"/>
                                  </p:stCondLst>
                                  <p:endCondLst>
                                    <p:cond evt="begin" delay="0">
                                      <p:tn val="20"/>
                                    </p:cond>
                                  </p:endCondLst>
                                  <p:childTnLst>
                                    <p:set>
                                      <p:cBhvr>
                                        <p:cTn id="21" dur="1" fill="hold">
                                          <p:stCondLst>
                                            <p:cond delay="0"/>
                                          </p:stCondLst>
                                        </p:cTn>
                                        <p:tgtEl>
                                          <p:spTgt spid="13"/>
                                        </p:tgtEl>
                                        <p:attrNameLst>
                                          <p:attrName>style.visibility</p:attrName>
                                        </p:attrNameLst>
                                      </p:cBhvr>
                                      <p:to>
                                        <p:strVal val="visible"/>
                                      </p:to>
                                    </p:set>
                                    <p:anim calcmode="lin" valueType="num">
                                      <p:cBhvr>
                                        <p:cTn id="22" dur="500" fill="hold"/>
                                        <p:tgtEl>
                                          <p:spTgt spid="13"/>
                                        </p:tgtEl>
                                        <p:attrNameLst>
                                          <p:attrName>ppt_w</p:attrName>
                                        </p:attrNameLst>
                                      </p:cBhvr>
                                      <p:tavLst>
                                        <p:tav tm="0">
                                          <p:val>
                                            <p:fltVal val="0"/>
                                          </p:val>
                                        </p:tav>
                                        <p:tav tm="100000">
                                          <p:val>
                                            <p:strVal val="#ppt_w"/>
                                          </p:val>
                                        </p:tav>
                                      </p:tavLst>
                                    </p:anim>
                                    <p:anim calcmode="lin" valueType="num">
                                      <p:cBhvr>
                                        <p:cTn id="23" dur="500" fill="hold"/>
                                        <p:tgtEl>
                                          <p:spTgt spid="13"/>
                                        </p:tgtEl>
                                        <p:attrNameLst>
                                          <p:attrName>ppt_h</p:attrName>
                                        </p:attrNameLst>
                                      </p:cBhvr>
                                      <p:tavLst>
                                        <p:tav tm="0">
                                          <p:val>
                                            <p:fltVal val="0"/>
                                          </p:val>
                                        </p:tav>
                                        <p:tav tm="100000">
                                          <p:val>
                                            <p:strVal val="#ppt_h"/>
                                          </p:val>
                                        </p:tav>
                                      </p:tavLst>
                                    </p:anim>
                                    <p:animEffect transition="in" filter="fade">
                                      <p:cBhvr>
                                        <p:cTn id="24" dur="500"/>
                                        <p:tgtEl>
                                          <p:spTgt spid="13"/>
                                        </p:tgtEl>
                                      </p:cBhvr>
                                    </p:animEffect>
                                  </p:childTnLst>
                                </p:cTn>
                              </p:par>
                              <p:par>
                                <p:cTn id="25" presetID="53" presetClass="entr" presetSubtype="16" fill="hold" grpId="0" nodeType="withEffect" nodePh="1">
                                  <p:stCondLst>
                                    <p:cond delay="0"/>
                                  </p:stCondLst>
                                  <p:endCondLst>
                                    <p:cond evt="begin" delay="0">
                                      <p:tn val="25"/>
                                    </p:cond>
                                  </p:endCondLst>
                                  <p:childTnLst>
                                    <p:set>
                                      <p:cBhvr>
                                        <p:cTn id="26" dur="1" fill="hold">
                                          <p:stCondLst>
                                            <p:cond delay="0"/>
                                          </p:stCondLst>
                                        </p:cTn>
                                        <p:tgtEl>
                                          <p:spTgt spid="14"/>
                                        </p:tgtEl>
                                        <p:attrNameLst>
                                          <p:attrName>style.visibility</p:attrName>
                                        </p:attrNameLst>
                                      </p:cBhvr>
                                      <p:to>
                                        <p:strVal val="visible"/>
                                      </p:to>
                                    </p:set>
                                    <p:anim calcmode="lin" valueType="num">
                                      <p:cBhvr>
                                        <p:cTn id="27" dur="500" fill="hold"/>
                                        <p:tgtEl>
                                          <p:spTgt spid="14"/>
                                        </p:tgtEl>
                                        <p:attrNameLst>
                                          <p:attrName>ppt_w</p:attrName>
                                        </p:attrNameLst>
                                      </p:cBhvr>
                                      <p:tavLst>
                                        <p:tav tm="0">
                                          <p:val>
                                            <p:fltVal val="0"/>
                                          </p:val>
                                        </p:tav>
                                        <p:tav tm="100000">
                                          <p:val>
                                            <p:strVal val="#ppt_w"/>
                                          </p:val>
                                        </p:tav>
                                      </p:tavLst>
                                    </p:anim>
                                    <p:anim calcmode="lin" valueType="num">
                                      <p:cBhvr>
                                        <p:cTn id="28" dur="500" fill="hold"/>
                                        <p:tgtEl>
                                          <p:spTgt spid="14"/>
                                        </p:tgtEl>
                                        <p:attrNameLst>
                                          <p:attrName>ppt_h</p:attrName>
                                        </p:attrNameLst>
                                      </p:cBhvr>
                                      <p:tavLst>
                                        <p:tav tm="0">
                                          <p:val>
                                            <p:fltVal val="0"/>
                                          </p:val>
                                        </p:tav>
                                        <p:tav tm="100000">
                                          <p:val>
                                            <p:strVal val="#ppt_h"/>
                                          </p:val>
                                        </p:tav>
                                      </p:tavLst>
                                    </p:anim>
                                    <p:animEffect transition="in" filter="fade">
                                      <p:cBhvr>
                                        <p:cTn id="2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10" grpId="0"/>
      <p:bldP spid="13" grpId="0"/>
      <p:bldP spid="14" grpId="0"/>
    </p:bld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11_Blank">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1042295" y="438066"/>
            <a:ext cx="954124" cy="954124"/>
          </a:xfrm>
          <a:prstGeom prst="ellipse">
            <a:avLst/>
          </a:prstGeom>
        </p:spPr>
        <p:txBody>
          <a:bodyPr>
            <a:normAutofit/>
          </a:bodyPr>
          <a:lstStyle>
            <a:lvl1pPr>
              <a:defRPr sz="1200"/>
            </a:lvl1pPr>
          </a:lstStyle>
          <a:p>
            <a:endParaRPr lang="en-US"/>
          </a:p>
        </p:txBody>
      </p:sp>
      <p:sp>
        <p:nvSpPr>
          <p:cNvPr id="7" name="Picture Placeholder 3"/>
          <p:cNvSpPr>
            <a:spLocks noGrp="1"/>
          </p:cNvSpPr>
          <p:nvPr>
            <p:ph type="pic" sz="quarter" idx="11"/>
          </p:nvPr>
        </p:nvSpPr>
        <p:spPr>
          <a:xfrm>
            <a:off x="2407632" y="438066"/>
            <a:ext cx="954124" cy="954124"/>
          </a:xfrm>
          <a:prstGeom prst="ellipse">
            <a:avLst/>
          </a:prstGeom>
        </p:spPr>
        <p:txBody>
          <a:bodyPr>
            <a:normAutofit/>
          </a:bodyPr>
          <a:lstStyle>
            <a:lvl1pPr>
              <a:defRPr sz="1200"/>
            </a:lvl1pPr>
          </a:lstStyle>
          <a:p>
            <a:endParaRPr lang="en-US"/>
          </a:p>
        </p:txBody>
      </p:sp>
      <p:sp>
        <p:nvSpPr>
          <p:cNvPr id="8" name="Picture Placeholder 3"/>
          <p:cNvSpPr>
            <a:spLocks noGrp="1"/>
          </p:cNvSpPr>
          <p:nvPr>
            <p:ph type="pic" sz="quarter" idx="15"/>
          </p:nvPr>
        </p:nvSpPr>
        <p:spPr>
          <a:xfrm>
            <a:off x="3772969" y="438066"/>
            <a:ext cx="954124" cy="954124"/>
          </a:xfrm>
          <a:prstGeom prst="ellipse">
            <a:avLst/>
          </a:prstGeom>
        </p:spPr>
        <p:txBody>
          <a:bodyPr>
            <a:normAutofit/>
          </a:bodyPr>
          <a:lstStyle>
            <a:lvl1pPr>
              <a:defRPr sz="1200"/>
            </a:lvl1pPr>
          </a:lstStyle>
          <a:p>
            <a:endParaRPr lang="en-US"/>
          </a:p>
        </p:txBody>
      </p:sp>
      <p:sp>
        <p:nvSpPr>
          <p:cNvPr id="9" name="Picture Placeholder 3"/>
          <p:cNvSpPr>
            <a:spLocks noGrp="1"/>
          </p:cNvSpPr>
          <p:nvPr>
            <p:ph type="pic" sz="quarter" idx="16"/>
          </p:nvPr>
        </p:nvSpPr>
        <p:spPr>
          <a:xfrm>
            <a:off x="5138306" y="438066"/>
            <a:ext cx="954124" cy="954124"/>
          </a:xfrm>
          <a:prstGeom prst="ellipse">
            <a:avLst/>
          </a:prstGeom>
        </p:spPr>
        <p:txBody>
          <a:bodyPr>
            <a:normAutofit/>
          </a:bodyPr>
          <a:lstStyle>
            <a:lvl1pPr>
              <a:defRPr sz="1200"/>
            </a:lvl1pPr>
          </a:lstStyle>
          <a:p>
            <a:endParaRPr lang="en-US"/>
          </a:p>
        </p:txBody>
      </p:sp>
      <p:sp>
        <p:nvSpPr>
          <p:cNvPr id="11" name="Picture Placeholder 3"/>
          <p:cNvSpPr>
            <a:spLocks noGrp="1"/>
          </p:cNvSpPr>
          <p:nvPr>
            <p:ph type="pic" sz="quarter" idx="17"/>
          </p:nvPr>
        </p:nvSpPr>
        <p:spPr>
          <a:xfrm>
            <a:off x="6503643" y="438066"/>
            <a:ext cx="954124" cy="954124"/>
          </a:xfrm>
          <a:prstGeom prst="ellipse">
            <a:avLst/>
          </a:prstGeom>
        </p:spPr>
        <p:txBody>
          <a:bodyPr>
            <a:normAutofit/>
          </a:bodyPr>
          <a:lstStyle>
            <a:lvl1pPr>
              <a:defRPr sz="1200"/>
            </a:lvl1pPr>
          </a:lstStyle>
          <a:p>
            <a:endParaRPr lang="en-US"/>
          </a:p>
        </p:txBody>
      </p:sp>
      <p:sp>
        <p:nvSpPr>
          <p:cNvPr id="12" name="Picture Placeholder 3"/>
          <p:cNvSpPr>
            <a:spLocks noGrp="1"/>
          </p:cNvSpPr>
          <p:nvPr>
            <p:ph type="pic" sz="quarter" idx="18"/>
          </p:nvPr>
        </p:nvSpPr>
        <p:spPr>
          <a:xfrm>
            <a:off x="7868979" y="438066"/>
            <a:ext cx="954124" cy="954124"/>
          </a:xfrm>
          <a:prstGeom prst="ellipse">
            <a:avLst/>
          </a:prstGeom>
        </p:spPr>
        <p:txBody>
          <a:bodyPr>
            <a:normAutofit/>
          </a:bodyPr>
          <a:lstStyle>
            <a:lvl1pPr>
              <a:defRPr sz="1200"/>
            </a:lvl1pPr>
          </a:lstStyle>
          <a:p>
            <a:endParaRPr lang="en-US"/>
          </a:p>
        </p:txBody>
      </p:sp>
    </p:spTree>
    <p:extLst>
      <p:ext uri="{BB962C8B-B14F-4D97-AF65-F5344CB8AC3E}">
        <p14:creationId xmlns:p14="http://schemas.microsoft.com/office/powerpoint/2010/main" val="3473834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nodePh="1">
                                  <p:stCondLst>
                                    <p:cond delay="0"/>
                                  </p:stCondLst>
                                  <p:endCondLst>
                                    <p:cond evt="begin" delay="0">
                                      <p:tn val="5"/>
                                    </p:cond>
                                  </p:end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grpId="0" nodeType="withEffect" nodePh="1">
                                  <p:stCondLst>
                                    <p:cond delay="0"/>
                                  </p:stCondLst>
                                  <p:endCondLst>
                                    <p:cond evt="begin" delay="0">
                                      <p:tn val="10"/>
                                    </p:cond>
                                  </p:end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par>
                                <p:cTn id="15" presetID="53" presetClass="entr" presetSubtype="16" fill="hold" grpId="0" nodeType="withEffect" nodePh="1">
                                  <p:stCondLst>
                                    <p:cond delay="0"/>
                                  </p:stCondLst>
                                  <p:endCondLst>
                                    <p:cond evt="begin" delay="0">
                                      <p:tn val="15"/>
                                    </p:cond>
                                  </p:end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par>
                                <p:cTn id="20" presetID="53" presetClass="entr" presetSubtype="16" fill="hold" grpId="0" nodeType="withEffect" nodePh="1">
                                  <p:stCondLst>
                                    <p:cond delay="0"/>
                                  </p:stCondLst>
                                  <p:endCondLst>
                                    <p:cond evt="begin" delay="0">
                                      <p:tn val="20"/>
                                    </p:cond>
                                  </p:endCondLst>
                                  <p:childTnLst>
                                    <p:set>
                                      <p:cBhvr>
                                        <p:cTn id="21" dur="1" fill="hold">
                                          <p:stCondLst>
                                            <p:cond delay="0"/>
                                          </p:stCondLst>
                                        </p:cTn>
                                        <p:tgtEl>
                                          <p:spTgt spid="9"/>
                                        </p:tgtEl>
                                        <p:attrNameLst>
                                          <p:attrName>style.visibility</p:attrName>
                                        </p:attrNameLst>
                                      </p:cBhvr>
                                      <p:to>
                                        <p:strVal val="visible"/>
                                      </p:to>
                                    </p:set>
                                    <p:anim calcmode="lin" valueType="num">
                                      <p:cBhvr>
                                        <p:cTn id="22" dur="500" fill="hold"/>
                                        <p:tgtEl>
                                          <p:spTgt spid="9"/>
                                        </p:tgtEl>
                                        <p:attrNameLst>
                                          <p:attrName>ppt_w</p:attrName>
                                        </p:attrNameLst>
                                      </p:cBhvr>
                                      <p:tavLst>
                                        <p:tav tm="0">
                                          <p:val>
                                            <p:fltVal val="0"/>
                                          </p:val>
                                        </p:tav>
                                        <p:tav tm="100000">
                                          <p:val>
                                            <p:strVal val="#ppt_w"/>
                                          </p:val>
                                        </p:tav>
                                      </p:tavLst>
                                    </p:anim>
                                    <p:anim calcmode="lin" valueType="num">
                                      <p:cBhvr>
                                        <p:cTn id="23" dur="500" fill="hold"/>
                                        <p:tgtEl>
                                          <p:spTgt spid="9"/>
                                        </p:tgtEl>
                                        <p:attrNameLst>
                                          <p:attrName>ppt_h</p:attrName>
                                        </p:attrNameLst>
                                      </p:cBhvr>
                                      <p:tavLst>
                                        <p:tav tm="0">
                                          <p:val>
                                            <p:fltVal val="0"/>
                                          </p:val>
                                        </p:tav>
                                        <p:tav tm="100000">
                                          <p:val>
                                            <p:strVal val="#ppt_h"/>
                                          </p:val>
                                        </p:tav>
                                      </p:tavLst>
                                    </p:anim>
                                    <p:animEffect transition="in" filter="fade">
                                      <p:cBhvr>
                                        <p:cTn id="24" dur="500"/>
                                        <p:tgtEl>
                                          <p:spTgt spid="9"/>
                                        </p:tgtEl>
                                      </p:cBhvr>
                                    </p:animEffect>
                                  </p:childTnLst>
                                </p:cTn>
                              </p:par>
                              <p:par>
                                <p:cTn id="25" presetID="53" presetClass="entr" presetSubtype="16" fill="hold" grpId="0" nodeType="withEffect" nodePh="1">
                                  <p:stCondLst>
                                    <p:cond delay="0"/>
                                  </p:stCondLst>
                                  <p:endCondLst>
                                    <p:cond evt="begin" delay="0">
                                      <p:tn val="25"/>
                                    </p:cond>
                                  </p:endCondLst>
                                  <p:childTnLst>
                                    <p:set>
                                      <p:cBhvr>
                                        <p:cTn id="26" dur="1" fill="hold">
                                          <p:stCondLst>
                                            <p:cond delay="0"/>
                                          </p:stCondLst>
                                        </p:cTn>
                                        <p:tgtEl>
                                          <p:spTgt spid="11"/>
                                        </p:tgtEl>
                                        <p:attrNameLst>
                                          <p:attrName>style.visibility</p:attrName>
                                        </p:attrNameLst>
                                      </p:cBhvr>
                                      <p:to>
                                        <p:strVal val="visible"/>
                                      </p:to>
                                    </p:set>
                                    <p:anim calcmode="lin" valueType="num">
                                      <p:cBhvr>
                                        <p:cTn id="27" dur="500" fill="hold"/>
                                        <p:tgtEl>
                                          <p:spTgt spid="11"/>
                                        </p:tgtEl>
                                        <p:attrNameLst>
                                          <p:attrName>ppt_w</p:attrName>
                                        </p:attrNameLst>
                                      </p:cBhvr>
                                      <p:tavLst>
                                        <p:tav tm="0">
                                          <p:val>
                                            <p:fltVal val="0"/>
                                          </p:val>
                                        </p:tav>
                                        <p:tav tm="100000">
                                          <p:val>
                                            <p:strVal val="#ppt_w"/>
                                          </p:val>
                                        </p:tav>
                                      </p:tavLst>
                                    </p:anim>
                                    <p:anim calcmode="lin" valueType="num">
                                      <p:cBhvr>
                                        <p:cTn id="28" dur="500" fill="hold"/>
                                        <p:tgtEl>
                                          <p:spTgt spid="11"/>
                                        </p:tgtEl>
                                        <p:attrNameLst>
                                          <p:attrName>ppt_h</p:attrName>
                                        </p:attrNameLst>
                                      </p:cBhvr>
                                      <p:tavLst>
                                        <p:tav tm="0">
                                          <p:val>
                                            <p:fltVal val="0"/>
                                          </p:val>
                                        </p:tav>
                                        <p:tav tm="100000">
                                          <p:val>
                                            <p:strVal val="#ppt_h"/>
                                          </p:val>
                                        </p:tav>
                                      </p:tavLst>
                                    </p:anim>
                                    <p:animEffect transition="in" filter="fade">
                                      <p:cBhvr>
                                        <p:cTn id="29" dur="500"/>
                                        <p:tgtEl>
                                          <p:spTgt spid="11"/>
                                        </p:tgtEl>
                                      </p:cBhvr>
                                    </p:animEffect>
                                  </p:childTnLst>
                                </p:cTn>
                              </p:par>
                              <p:par>
                                <p:cTn id="30" presetID="53" presetClass="entr" presetSubtype="16" fill="hold" grpId="0" nodeType="withEffect" nodePh="1">
                                  <p:stCondLst>
                                    <p:cond delay="0"/>
                                  </p:stCondLst>
                                  <p:endCondLst>
                                    <p:cond evt="begin" delay="0">
                                      <p:tn val="30"/>
                                    </p:cond>
                                  </p:endCondLst>
                                  <p:childTnLst>
                                    <p:set>
                                      <p:cBhvr>
                                        <p:cTn id="31" dur="1" fill="hold">
                                          <p:stCondLst>
                                            <p:cond delay="0"/>
                                          </p:stCondLst>
                                        </p:cTn>
                                        <p:tgtEl>
                                          <p:spTgt spid="12"/>
                                        </p:tgtEl>
                                        <p:attrNameLst>
                                          <p:attrName>style.visibility</p:attrName>
                                        </p:attrNameLst>
                                      </p:cBhvr>
                                      <p:to>
                                        <p:strVal val="visible"/>
                                      </p:to>
                                    </p:set>
                                    <p:anim calcmode="lin" valueType="num">
                                      <p:cBhvr>
                                        <p:cTn id="32" dur="500" fill="hold"/>
                                        <p:tgtEl>
                                          <p:spTgt spid="12"/>
                                        </p:tgtEl>
                                        <p:attrNameLst>
                                          <p:attrName>ppt_w</p:attrName>
                                        </p:attrNameLst>
                                      </p:cBhvr>
                                      <p:tavLst>
                                        <p:tav tm="0">
                                          <p:val>
                                            <p:fltVal val="0"/>
                                          </p:val>
                                        </p:tav>
                                        <p:tav tm="100000">
                                          <p:val>
                                            <p:strVal val="#ppt_w"/>
                                          </p:val>
                                        </p:tav>
                                      </p:tavLst>
                                    </p:anim>
                                    <p:anim calcmode="lin" valueType="num">
                                      <p:cBhvr>
                                        <p:cTn id="33" dur="500" fill="hold"/>
                                        <p:tgtEl>
                                          <p:spTgt spid="12"/>
                                        </p:tgtEl>
                                        <p:attrNameLst>
                                          <p:attrName>ppt_h</p:attrName>
                                        </p:attrNameLst>
                                      </p:cBhvr>
                                      <p:tavLst>
                                        <p:tav tm="0">
                                          <p:val>
                                            <p:fltVal val="0"/>
                                          </p:val>
                                        </p:tav>
                                        <p:tav tm="100000">
                                          <p:val>
                                            <p:strVal val="#ppt_h"/>
                                          </p:val>
                                        </p:tav>
                                      </p:tavLst>
                                    </p:anim>
                                    <p:animEffect transition="in" filter="fade">
                                      <p:cBhvr>
                                        <p:cTn id="3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8" grpId="0"/>
      <p:bldP spid="9" grpId="0"/>
      <p:bldP spid="11" grpId="0"/>
      <p:bldP spid="12" grpId="0"/>
    </p:bld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12_Blank">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1042295" y="4719683"/>
            <a:ext cx="859393" cy="859393"/>
          </a:xfrm>
          <a:prstGeom prst="ellipse">
            <a:avLst/>
          </a:prstGeom>
        </p:spPr>
        <p:txBody>
          <a:bodyPr>
            <a:normAutofit/>
          </a:bodyPr>
          <a:lstStyle>
            <a:lvl1pPr>
              <a:defRPr sz="1200"/>
            </a:lvl1pPr>
          </a:lstStyle>
          <a:p>
            <a:endParaRPr lang="en-US"/>
          </a:p>
        </p:txBody>
      </p:sp>
      <p:sp>
        <p:nvSpPr>
          <p:cNvPr id="7" name="Picture Placeholder 3"/>
          <p:cNvSpPr>
            <a:spLocks noGrp="1"/>
          </p:cNvSpPr>
          <p:nvPr>
            <p:ph type="pic" sz="quarter" idx="11"/>
          </p:nvPr>
        </p:nvSpPr>
        <p:spPr>
          <a:xfrm>
            <a:off x="2295681" y="4719683"/>
            <a:ext cx="859393" cy="859393"/>
          </a:xfrm>
          <a:prstGeom prst="ellipse">
            <a:avLst/>
          </a:prstGeom>
        </p:spPr>
        <p:txBody>
          <a:bodyPr>
            <a:normAutofit/>
          </a:bodyPr>
          <a:lstStyle>
            <a:lvl1pPr>
              <a:defRPr sz="1200"/>
            </a:lvl1pPr>
          </a:lstStyle>
          <a:p>
            <a:endParaRPr lang="en-US"/>
          </a:p>
        </p:txBody>
      </p:sp>
      <p:sp>
        <p:nvSpPr>
          <p:cNvPr id="8" name="Picture Placeholder 3"/>
          <p:cNvSpPr>
            <a:spLocks noGrp="1"/>
          </p:cNvSpPr>
          <p:nvPr>
            <p:ph type="pic" sz="quarter" idx="15"/>
          </p:nvPr>
        </p:nvSpPr>
        <p:spPr>
          <a:xfrm>
            <a:off x="3549067" y="4719683"/>
            <a:ext cx="859393" cy="859393"/>
          </a:xfrm>
          <a:prstGeom prst="ellipse">
            <a:avLst/>
          </a:prstGeom>
        </p:spPr>
        <p:txBody>
          <a:bodyPr>
            <a:normAutofit/>
          </a:bodyPr>
          <a:lstStyle>
            <a:lvl1pPr>
              <a:defRPr sz="1200"/>
            </a:lvl1pPr>
          </a:lstStyle>
          <a:p>
            <a:endParaRPr lang="en-US"/>
          </a:p>
        </p:txBody>
      </p:sp>
      <p:sp>
        <p:nvSpPr>
          <p:cNvPr id="9" name="Picture Placeholder 3"/>
          <p:cNvSpPr>
            <a:spLocks noGrp="1"/>
          </p:cNvSpPr>
          <p:nvPr>
            <p:ph type="pic" sz="quarter" idx="16"/>
          </p:nvPr>
        </p:nvSpPr>
        <p:spPr>
          <a:xfrm>
            <a:off x="4802453" y="4719683"/>
            <a:ext cx="859393" cy="859393"/>
          </a:xfrm>
          <a:prstGeom prst="ellipse">
            <a:avLst/>
          </a:prstGeom>
        </p:spPr>
        <p:txBody>
          <a:bodyPr>
            <a:normAutofit/>
          </a:bodyPr>
          <a:lstStyle>
            <a:lvl1pPr>
              <a:defRPr sz="1200"/>
            </a:lvl1pPr>
          </a:lstStyle>
          <a:p>
            <a:endParaRPr lang="en-US"/>
          </a:p>
        </p:txBody>
      </p:sp>
      <p:sp>
        <p:nvSpPr>
          <p:cNvPr id="11" name="Picture Placeholder 3"/>
          <p:cNvSpPr>
            <a:spLocks noGrp="1"/>
          </p:cNvSpPr>
          <p:nvPr>
            <p:ph type="pic" sz="quarter" idx="17"/>
          </p:nvPr>
        </p:nvSpPr>
        <p:spPr>
          <a:xfrm>
            <a:off x="6055839" y="4719683"/>
            <a:ext cx="859393" cy="859393"/>
          </a:xfrm>
          <a:prstGeom prst="ellipse">
            <a:avLst/>
          </a:prstGeom>
        </p:spPr>
        <p:txBody>
          <a:bodyPr>
            <a:normAutofit/>
          </a:bodyPr>
          <a:lstStyle>
            <a:lvl1pPr>
              <a:defRPr sz="1200"/>
            </a:lvl1pPr>
          </a:lstStyle>
          <a:p>
            <a:endParaRPr lang="en-US"/>
          </a:p>
        </p:txBody>
      </p:sp>
      <p:sp>
        <p:nvSpPr>
          <p:cNvPr id="12" name="Picture Placeholder 3"/>
          <p:cNvSpPr>
            <a:spLocks noGrp="1"/>
          </p:cNvSpPr>
          <p:nvPr>
            <p:ph type="pic" sz="quarter" idx="18"/>
          </p:nvPr>
        </p:nvSpPr>
        <p:spPr>
          <a:xfrm>
            <a:off x="7309225" y="4719683"/>
            <a:ext cx="859393" cy="859393"/>
          </a:xfrm>
          <a:prstGeom prst="ellipse">
            <a:avLst/>
          </a:prstGeom>
        </p:spPr>
        <p:txBody>
          <a:bodyPr>
            <a:normAutofit/>
          </a:bodyPr>
          <a:lstStyle>
            <a:lvl1pPr>
              <a:defRPr sz="1200"/>
            </a:lvl1pPr>
          </a:lstStyle>
          <a:p>
            <a:endParaRPr lang="en-US"/>
          </a:p>
        </p:txBody>
      </p:sp>
      <p:sp>
        <p:nvSpPr>
          <p:cNvPr id="10" name="Picture Placeholder 3"/>
          <p:cNvSpPr>
            <a:spLocks noGrp="1"/>
          </p:cNvSpPr>
          <p:nvPr>
            <p:ph type="pic" sz="quarter" idx="19"/>
          </p:nvPr>
        </p:nvSpPr>
        <p:spPr>
          <a:xfrm>
            <a:off x="8562611" y="4719683"/>
            <a:ext cx="859393" cy="859393"/>
          </a:xfrm>
          <a:prstGeom prst="ellipse">
            <a:avLst/>
          </a:prstGeom>
        </p:spPr>
        <p:txBody>
          <a:bodyPr>
            <a:normAutofit/>
          </a:bodyPr>
          <a:lstStyle>
            <a:lvl1pPr>
              <a:defRPr sz="1200"/>
            </a:lvl1pPr>
          </a:lstStyle>
          <a:p>
            <a:endParaRPr lang="en-US"/>
          </a:p>
        </p:txBody>
      </p:sp>
      <p:sp>
        <p:nvSpPr>
          <p:cNvPr id="13" name="Picture Placeholder 3"/>
          <p:cNvSpPr>
            <a:spLocks noGrp="1"/>
          </p:cNvSpPr>
          <p:nvPr>
            <p:ph type="pic" sz="quarter" idx="20"/>
          </p:nvPr>
        </p:nvSpPr>
        <p:spPr>
          <a:xfrm>
            <a:off x="9815997" y="4719683"/>
            <a:ext cx="859393" cy="859393"/>
          </a:xfrm>
          <a:prstGeom prst="ellipse">
            <a:avLst/>
          </a:prstGeom>
        </p:spPr>
        <p:txBody>
          <a:bodyPr>
            <a:normAutofit/>
          </a:bodyPr>
          <a:lstStyle>
            <a:lvl1pPr>
              <a:defRPr sz="1200"/>
            </a:lvl1pPr>
          </a:lstStyle>
          <a:p>
            <a:endParaRPr lang="en-US"/>
          </a:p>
        </p:txBody>
      </p:sp>
      <p:sp>
        <p:nvSpPr>
          <p:cNvPr id="14" name="Picture Placeholder 3"/>
          <p:cNvSpPr>
            <a:spLocks noGrp="1"/>
          </p:cNvSpPr>
          <p:nvPr>
            <p:ph type="pic" sz="quarter" idx="21"/>
          </p:nvPr>
        </p:nvSpPr>
        <p:spPr>
          <a:xfrm>
            <a:off x="11069380" y="4719683"/>
            <a:ext cx="859393" cy="859393"/>
          </a:xfrm>
          <a:prstGeom prst="ellipse">
            <a:avLst/>
          </a:prstGeom>
        </p:spPr>
        <p:txBody>
          <a:bodyPr>
            <a:normAutofit/>
          </a:bodyPr>
          <a:lstStyle>
            <a:lvl1pPr>
              <a:defRPr sz="1200"/>
            </a:lvl1pPr>
          </a:lstStyle>
          <a:p>
            <a:endParaRPr lang="en-US"/>
          </a:p>
        </p:txBody>
      </p:sp>
    </p:spTree>
    <p:extLst>
      <p:ext uri="{BB962C8B-B14F-4D97-AF65-F5344CB8AC3E}">
        <p14:creationId xmlns:p14="http://schemas.microsoft.com/office/powerpoint/2010/main" val="3587604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nodePh="1">
                                  <p:stCondLst>
                                    <p:cond delay="0"/>
                                  </p:stCondLst>
                                  <p:endCondLst>
                                    <p:cond evt="begin" delay="0">
                                      <p:tn val="5"/>
                                    </p:cond>
                                  </p:end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grpId="0" nodeType="withEffect" nodePh="1">
                                  <p:stCondLst>
                                    <p:cond delay="0"/>
                                  </p:stCondLst>
                                  <p:endCondLst>
                                    <p:cond evt="begin" delay="0">
                                      <p:tn val="10"/>
                                    </p:cond>
                                  </p:end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par>
                                <p:cTn id="15" presetID="53" presetClass="entr" presetSubtype="16" fill="hold" grpId="0" nodeType="withEffect" nodePh="1">
                                  <p:stCondLst>
                                    <p:cond delay="0"/>
                                  </p:stCondLst>
                                  <p:endCondLst>
                                    <p:cond evt="begin" delay="0">
                                      <p:tn val="15"/>
                                    </p:cond>
                                  </p:end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par>
                                <p:cTn id="20" presetID="53" presetClass="entr" presetSubtype="16" fill="hold" grpId="0" nodeType="withEffect" nodePh="1">
                                  <p:stCondLst>
                                    <p:cond delay="0"/>
                                  </p:stCondLst>
                                  <p:endCondLst>
                                    <p:cond evt="begin" delay="0">
                                      <p:tn val="20"/>
                                    </p:cond>
                                  </p:endCondLst>
                                  <p:childTnLst>
                                    <p:set>
                                      <p:cBhvr>
                                        <p:cTn id="21" dur="1" fill="hold">
                                          <p:stCondLst>
                                            <p:cond delay="0"/>
                                          </p:stCondLst>
                                        </p:cTn>
                                        <p:tgtEl>
                                          <p:spTgt spid="9"/>
                                        </p:tgtEl>
                                        <p:attrNameLst>
                                          <p:attrName>style.visibility</p:attrName>
                                        </p:attrNameLst>
                                      </p:cBhvr>
                                      <p:to>
                                        <p:strVal val="visible"/>
                                      </p:to>
                                    </p:set>
                                    <p:anim calcmode="lin" valueType="num">
                                      <p:cBhvr>
                                        <p:cTn id="22" dur="500" fill="hold"/>
                                        <p:tgtEl>
                                          <p:spTgt spid="9"/>
                                        </p:tgtEl>
                                        <p:attrNameLst>
                                          <p:attrName>ppt_w</p:attrName>
                                        </p:attrNameLst>
                                      </p:cBhvr>
                                      <p:tavLst>
                                        <p:tav tm="0">
                                          <p:val>
                                            <p:fltVal val="0"/>
                                          </p:val>
                                        </p:tav>
                                        <p:tav tm="100000">
                                          <p:val>
                                            <p:strVal val="#ppt_w"/>
                                          </p:val>
                                        </p:tav>
                                      </p:tavLst>
                                    </p:anim>
                                    <p:anim calcmode="lin" valueType="num">
                                      <p:cBhvr>
                                        <p:cTn id="23" dur="500" fill="hold"/>
                                        <p:tgtEl>
                                          <p:spTgt spid="9"/>
                                        </p:tgtEl>
                                        <p:attrNameLst>
                                          <p:attrName>ppt_h</p:attrName>
                                        </p:attrNameLst>
                                      </p:cBhvr>
                                      <p:tavLst>
                                        <p:tav tm="0">
                                          <p:val>
                                            <p:fltVal val="0"/>
                                          </p:val>
                                        </p:tav>
                                        <p:tav tm="100000">
                                          <p:val>
                                            <p:strVal val="#ppt_h"/>
                                          </p:val>
                                        </p:tav>
                                      </p:tavLst>
                                    </p:anim>
                                    <p:animEffect transition="in" filter="fade">
                                      <p:cBhvr>
                                        <p:cTn id="24" dur="500"/>
                                        <p:tgtEl>
                                          <p:spTgt spid="9"/>
                                        </p:tgtEl>
                                      </p:cBhvr>
                                    </p:animEffect>
                                  </p:childTnLst>
                                </p:cTn>
                              </p:par>
                              <p:par>
                                <p:cTn id="25" presetID="53" presetClass="entr" presetSubtype="16" fill="hold" grpId="0" nodeType="withEffect" nodePh="1">
                                  <p:stCondLst>
                                    <p:cond delay="0"/>
                                  </p:stCondLst>
                                  <p:endCondLst>
                                    <p:cond evt="begin" delay="0">
                                      <p:tn val="25"/>
                                    </p:cond>
                                  </p:endCondLst>
                                  <p:childTnLst>
                                    <p:set>
                                      <p:cBhvr>
                                        <p:cTn id="26" dur="1" fill="hold">
                                          <p:stCondLst>
                                            <p:cond delay="0"/>
                                          </p:stCondLst>
                                        </p:cTn>
                                        <p:tgtEl>
                                          <p:spTgt spid="11"/>
                                        </p:tgtEl>
                                        <p:attrNameLst>
                                          <p:attrName>style.visibility</p:attrName>
                                        </p:attrNameLst>
                                      </p:cBhvr>
                                      <p:to>
                                        <p:strVal val="visible"/>
                                      </p:to>
                                    </p:set>
                                    <p:anim calcmode="lin" valueType="num">
                                      <p:cBhvr>
                                        <p:cTn id="27" dur="500" fill="hold"/>
                                        <p:tgtEl>
                                          <p:spTgt spid="11"/>
                                        </p:tgtEl>
                                        <p:attrNameLst>
                                          <p:attrName>ppt_w</p:attrName>
                                        </p:attrNameLst>
                                      </p:cBhvr>
                                      <p:tavLst>
                                        <p:tav tm="0">
                                          <p:val>
                                            <p:fltVal val="0"/>
                                          </p:val>
                                        </p:tav>
                                        <p:tav tm="100000">
                                          <p:val>
                                            <p:strVal val="#ppt_w"/>
                                          </p:val>
                                        </p:tav>
                                      </p:tavLst>
                                    </p:anim>
                                    <p:anim calcmode="lin" valueType="num">
                                      <p:cBhvr>
                                        <p:cTn id="28" dur="500" fill="hold"/>
                                        <p:tgtEl>
                                          <p:spTgt spid="11"/>
                                        </p:tgtEl>
                                        <p:attrNameLst>
                                          <p:attrName>ppt_h</p:attrName>
                                        </p:attrNameLst>
                                      </p:cBhvr>
                                      <p:tavLst>
                                        <p:tav tm="0">
                                          <p:val>
                                            <p:fltVal val="0"/>
                                          </p:val>
                                        </p:tav>
                                        <p:tav tm="100000">
                                          <p:val>
                                            <p:strVal val="#ppt_h"/>
                                          </p:val>
                                        </p:tav>
                                      </p:tavLst>
                                    </p:anim>
                                    <p:animEffect transition="in" filter="fade">
                                      <p:cBhvr>
                                        <p:cTn id="29" dur="500"/>
                                        <p:tgtEl>
                                          <p:spTgt spid="11"/>
                                        </p:tgtEl>
                                      </p:cBhvr>
                                    </p:animEffect>
                                  </p:childTnLst>
                                </p:cTn>
                              </p:par>
                              <p:par>
                                <p:cTn id="30" presetID="53" presetClass="entr" presetSubtype="16" fill="hold" grpId="0" nodeType="withEffect" nodePh="1">
                                  <p:stCondLst>
                                    <p:cond delay="0"/>
                                  </p:stCondLst>
                                  <p:endCondLst>
                                    <p:cond evt="begin" delay="0">
                                      <p:tn val="30"/>
                                    </p:cond>
                                  </p:endCondLst>
                                  <p:childTnLst>
                                    <p:set>
                                      <p:cBhvr>
                                        <p:cTn id="31" dur="1" fill="hold">
                                          <p:stCondLst>
                                            <p:cond delay="0"/>
                                          </p:stCondLst>
                                        </p:cTn>
                                        <p:tgtEl>
                                          <p:spTgt spid="12"/>
                                        </p:tgtEl>
                                        <p:attrNameLst>
                                          <p:attrName>style.visibility</p:attrName>
                                        </p:attrNameLst>
                                      </p:cBhvr>
                                      <p:to>
                                        <p:strVal val="visible"/>
                                      </p:to>
                                    </p:set>
                                    <p:anim calcmode="lin" valueType="num">
                                      <p:cBhvr>
                                        <p:cTn id="32" dur="500" fill="hold"/>
                                        <p:tgtEl>
                                          <p:spTgt spid="12"/>
                                        </p:tgtEl>
                                        <p:attrNameLst>
                                          <p:attrName>ppt_w</p:attrName>
                                        </p:attrNameLst>
                                      </p:cBhvr>
                                      <p:tavLst>
                                        <p:tav tm="0">
                                          <p:val>
                                            <p:fltVal val="0"/>
                                          </p:val>
                                        </p:tav>
                                        <p:tav tm="100000">
                                          <p:val>
                                            <p:strVal val="#ppt_w"/>
                                          </p:val>
                                        </p:tav>
                                      </p:tavLst>
                                    </p:anim>
                                    <p:anim calcmode="lin" valueType="num">
                                      <p:cBhvr>
                                        <p:cTn id="33" dur="500" fill="hold"/>
                                        <p:tgtEl>
                                          <p:spTgt spid="12"/>
                                        </p:tgtEl>
                                        <p:attrNameLst>
                                          <p:attrName>ppt_h</p:attrName>
                                        </p:attrNameLst>
                                      </p:cBhvr>
                                      <p:tavLst>
                                        <p:tav tm="0">
                                          <p:val>
                                            <p:fltVal val="0"/>
                                          </p:val>
                                        </p:tav>
                                        <p:tav tm="100000">
                                          <p:val>
                                            <p:strVal val="#ppt_h"/>
                                          </p:val>
                                        </p:tav>
                                      </p:tavLst>
                                    </p:anim>
                                    <p:animEffect transition="in" filter="fade">
                                      <p:cBhvr>
                                        <p:cTn id="34" dur="500"/>
                                        <p:tgtEl>
                                          <p:spTgt spid="12"/>
                                        </p:tgtEl>
                                      </p:cBhvr>
                                    </p:animEffect>
                                  </p:childTnLst>
                                </p:cTn>
                              </p:par>
                              <p:par>
                                <p:cTn id="35" presetID="53" presetClass="entr" presetSubtype="16" fill="hold" grpId="0" nodeType="withEffect" nodePh="1">
                                  <p:stCondLst>
                                    <p:cond delay="0"/>
                                  </p:stCondLst>
                                  <p:endCondLst>
                                    <p:cond evt="begin" delay="0">
                                      <p:tn val="35"/>
                                    </p:cond>
                                  </p:endCondLst>
                                  <p:childTnLst>
                                    <p:set>
                                      <p:cBhvr>
                                        <p:cTn id="36" dur="1" fill="hold">
                                          <p:stCondLst>
                                            <p:cond delay="0"/>
                                          </p:stCondLst>
                                        </p:cTn>
                                        <p:tgtEl>
                                          <p:spTgt spid="10"/>
                                        </p:tgtEl>
                                        <p:attrNameLst>
                                          <p:attrName>style.visibility</p:attrName>
                                        </p:attrNameLst>
                                      </p:cBhvr>
                                      <p:to>
                                        <p:strVal val="visible"/>
                                      </p:to>
                                    </p:set>
                                    <p:anim calcmode="lin" valueType="num">
                                      <p:cBhvr>
                                        <p:cTn id="37" dur="500" fill="hold"/>
                                        <p:tgtEl>
                                          <p:spTgt spid="10"/>
                                        </p:tgtEl>
                                        <p:attrNameLst>
                                          <p:attrName>ppt_w</p:attrName>
                                        </p:attrNameLst>
                                      </p:cBhvr>
                                      <p:tavLst>
                                        <p:tav tm="0">
                                          <p:val>
                                            <p:fltVal val="0"/>
                                          </p:val>
                                        </p:tav>
                                        <p:tav tm="100000">
                                          <p:val>
                                            <p:strVal val="#ppt_w"/>
                                          </p:val>
                                        </p:tav>
                                      </p:tavLst>
                                    </p:anim>
                                    <p:anim calcmode="lin" valueType="num">
                                      <p:cBhvr>
                                        <p:cTn id="38" dur="500" fill="hold"/>
                                        <p:tgtEl>
                                          <p:spTgt spid="10"/>
                                        </p:tgtEl>
                                        <p:attrNameLst>
                                          <p:attrName>ppt_h</p:attrName>
                                        </p:attrNameLst>
                                      </p:cBhvr>
                                      <p:tavLst>
                                        <p:tav tm="0">
                                          <p:val>
                                            <p:fltVal val="0"/>
                                          </p:val>
                                        </p:tav>
                                        <p:tav tm="100000">
                                          <p:val>
                                            <p:strVal val="#ppt_h"/>
                                          </p:val>
                                        </p:tav>
                                      </p:tavLst>
                                    </p:anim>
                                    <p:animEffect transition="in" filter="fade">
                                      <p:cBhvr>
                                        <p:cTn id="39" dur="500"/>
                                        <p:tgtEl>
                                          <p:spTgt spid="10"/>
                                        </p:tgtEl>
                                      </p:cBhvr>
                                    </p:animEffect>
                                  </p:childTnLst>
                                </p:cTn>
                              </p:par>
                              <p:par>
                                <p:cTn id="40" presetID="53" presetClass="entr" presetSubtype="16" fill="hold" grpId="0" nodeType="withEffect" nodePh="1">
                                  <p:stCondLst>
                                    <p:cond delay="0"/>
                                  </p:stCondLst>
                                  <p:endCondLst>
                                    <p:cond evt="begin" delay="0">
                                      <p:tn val="40"/>
                                    </p:cond>
                                  </p:endCondLst>
                                  <p:childTnLst>
                                    <p:set>
                                      <p:cBhvr>
                                        <p:cTn id="41" dur="1" fill="hold">
                                          <p:stCondLst>
                                            <p:cond delay="0"/>
                                          </p:stCondLst>
                                        </p:cTn>
                                        <p:tgtEl>
                                          <p:spTgt spid="13"/>
                                        </p:tgtEl>
                                        <p:attrNameLst>
                                          <p:attrName>style.visibility</p:attrName>
                                        </p:attrNameLst>
                                      </p:cBhvr>
                                      <p:to>
                                        <p:strVal val="visible"/>
                                      </p:to>
                                    </p:set>
                                    <p:anim calcmode="lin" valueType="num">
                                      <p:cBhvr>
                                        <p:cTn id="42" dur="500" fill="hold"/>
                                        <p:tgtEl>
                                          <p:spTgt spid="13"/>
                                        </p:tgtEl>
                                        <p:attrNameLst>
                                          <p:attrName>ppt_w</p:attrName>
                                        </p:attrNameLst>
                                      </p:cBhvr>
                                      <p:tavLst>
                                        <p:tav tm="0">
                                          <p:val>
                                            <p:fltVal val="0"/>
                                          </p:val>
                                        </p:tav>
                                        <p:tav tm="100000">
                                          <p:val>
                                            <p:strVal val="#ppt_w"/>
                                          </p:val>
                                        </p:tav>
                                      </p:tavLst>
                                    </p:anim>
                                    <p:anim calcmode="lin" valueType="num">
                                      <p:cBhvr>
                                        <p:cTn id="43" dur="500" fill="hold"/>
                                        <p:tgtEl>
                                          <p:spTgt spid="13"/>
                                        </p:tgtEl>
                                        <p:attrNameLst>
                                          <p:attrName>ppt_h</p:attrName>
                                        </p:attrNameLst>
                                      </p:cBhvr>
                                      <p:tavLst>
                                        <p:tav tm="0">
                                          <p:val>
                                            <p:fltVal val="0"/>
                                          </p:val>
                                        </p:tav>
                                        <p:tav tm="100000">
                                          <p:val>
                                            <p:strVal val="#ppt_h"/>
                                          </p:val>
                                        </p:tav>
                                      </p:tavLst>
                                    </p:anim>
                                    <p:animEffect transition="in" filter="fade">
                                      <p:cBhvr>
                                        <p:cTn id="44" dur="500"/>
                                        <p:tgtEl>
                                          <p:spTgt spid="13"/>
                                        </p:tgtEl>
                                      </p:cBhvr>
                                    </p:animEffect>
                                  </p:childTnLst>
                                </p:cTn>
                              </p:par>
                              <p:par>
                                <p:cTn id="45" presetID="53" presetClass="entr" presetSubtype="16" fill="hold" grpId="0" nodeType="withEffect" nodePh="1">
                                  <p:stCondLst>
                                    <p:cond delay="0"/>
                                  </p:stCondLst>
                                  <p:endCondLst>
                                    <p:cond evt="begin" delay="0">
                                      <p:tn val="45"/>
                                    </p:cond>
                                  </p:endCondLst>
                                  <p:childTnLst>
                                    <p:set>
                                      <p:cBhvr>
                                        <p:cTn id="46" dur="1" fill="hold">
                                          <p:stCondLst>
                                            <p:cond delay="0"/>
                                          </p:stCondLst>
                                        </p:cTn>
                                        <p:tgtEl>
                                          <p:spTgt spid="14"/>
                                        </p:tgtEl>
                                        <p:attrNameLst>
                                          <p:attrName>style.visibility</p:attrName>
                                        </p:attrNameLst>
                                      </p:cBhvr>
                                      <p:to>
                                        <p:strVal val="visible"/>
                                      </p:to>
                                    </p:set>
                                    <p:anim calcmode="lin" valueType="num">
                                      <p:cBhvr>
                                        <p:cTn id="47" dur="500" fill="hold"/>
                                        <p:tgtEl>
                                          <p:spTgt spid="14"/>
                                        </p:tgtEl>
                                        <p:attrNameLst>
                                          <p:attrName>ppt_w</p:attrName>
                                        </p:attrNameLst>
                                      </p:cBhvr>
                                      <p:tavLst>
                                        <p:tav tm="0">
                                          <p:val>
                                            <p:fltVal val="0"/>
                                          </p:val>
                                        </p:tav>
                                        <p:tav tm="100000">
                                          <p:val>
                                            <p:strVal val="#ppt_w"/>
                                          </p:val>
                                        </p:tav>
                                      </p:tavLst>
                                    </p:anim>
                                    <p:anim calcmode="lin" valueType="num">
                                      <p:cBhvr>
                                        <p:cTn id="48" dur="500" fill="hold"/>
                                        <p:tgtEl>
                                          <p:spTgt spid="14"/>
                                        </p:tgtEl>
                                        <p:attrNameLst>
                                          <p:attrName>ppt_h</p:attrName>
                                        </p:attrNameLst>
                                      </p:cBhvr>
                                      <p:tavLst>
                                        <p:tav tm="0">
                                          <p:val>
                                            <p:fltVal val="0"/>
                                          </p:val>
                                        </p:tav>
                                        <p:tav tm="100000">
                                          <p:val>
                                            <p:strVal val="#ppt_h"/>
                                          </p:val>
                                        </p:tav>
                                      </p:tavLst>
                                    </p:anim>
                                    <p:animEffect transition="in" filter="fade">
                                      <p:cBhvr>
                                        <p:cTn id="4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8" grpId="0"/>
      <p:bldP spid="9" grpId="0"/>
      <p:bldP spid="11" grpId="0"/>
      <p:bldP spid="12" grpId="0"/>
      <p:bldP spid="10" grpId="0"/>
      <p:bldP spid="13" grpId="0"/>
      <p:bldP spid="14" grpId="0"/>
    </p:bld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95_Title Only">
    <p:spTree>
      <p:nvGrpSpPr>
        <p:cNvPr id="1" name=""/>
        <p:cNvGrpSpPr/>
        <p:nvPr/>
      </p:nvGrpSpPr>
      <p:grpSpPr>
        <a:xfrm>
          <a:off x="0" y="0"/>
          <a:ext cx="0" cy="0"/>
          <a:chOff x="0" y="0"/>
          <a:chExt cx="0" cy="0"/>
        </a:xfrm>
      </p:grpSpPr>
      <p:sp>
        <p:nvSpPr>
          <p:cNvPr id="3" name="Picture Placeholder 2"/>
          <p:cNvSpPr>
            <a:spLocks noGrp="1"/>
          </p:cNvSpPr>
          <p:nvPr>
            <p:ph type="pic" sz="quarter" idx="13"/>
          </p:nvPr>
        </p:nvSpPr>
        <p:spPr>
          <a:xfrm>
            <a:off x="270559" y="201168"/>
            <a:ext cx="1141320" cy="1141320"/>
          </a:xfrm>
          <a:prstGeom prst="ellipse">
            <a:avLst/>
          </a:prstGeom>
        </p:spPr>
        <p:txBody>
          <a:bodyPr>
            <a:normAutofit/>
          </a:bodyPr>
          <a:lstStyle>
            <a:lvl1pPr marL="0" indent="0">
              <a:buNone/>
              <a:defRPr sz="1100"/>
            </a:lvl1pPr>
          </a:lstStyle>
          <a:p>
            <a:endParaRPr lang="en-US" dirty="0"/>
          </a:p>
        </p:txBody>
      </p:sp>
    </p:spTree>
    <p:extLst>
      <p:ext uri="{BB962C8B-B14F-4D97-AF65-F5344CB8AC3E}">
        <p14:creationId xmlns:p14="http://schemas.microsoft.com/office/powerpoint/2010/main" val="35651481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nodePh="1">
                                  <p:stCondLst>
                                    <p:cond delay="0"/>
                                  </p:stCondLst>
                                  <p:endCondLst>
                                    <p:cond evt="begin" delay="0">
                                      <p:tn val="5"/>
                                    </p:cond>
                                  </p:end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96_Title Only">
    <p:spTree>
      <p:nvGrpSpPr>
        <p:cNvPr id="1" name=""/>
        <p:cNvGrpSpPr/>
        <p:nvPr/>
      </p:nvGrpSpPr>
      <p:grpSpPr>
        <a:xfrm>
          <a:off x="0" y="0"/>
          <a:ext cx="0" cy="0"/>
          <a:chOff x="0" y="0"/>
          <a:chExt cx="0" cy="0"/>
        </a:xfrm>
      </p:grpSpPr>
      <p:sp>
        <p:nvSpPr>
          <p:cNvPr id="3" name="Picture Placeholder 2"/>
          <p:cNvSpPr>
            <a:spLocks noGrp="1"/>
          </p:cNvSpPr>
          <p:nvPr>
            <p:ph type="pic" sz="quarter" idx="13"/>
          </p:nvPr>
        </p:nvSpPr>
        <p:spPr>
          <a:xfrm>
            <a:off x="270559" y="277056"/>
            <a:ext cx="1065432" cy="1065432"/>
          </a:xfrm>
          <a:prstGeom prst="ellipse">
            <a:avLst/>
          </a:prstGeom>
        </p:spPr>
        <p:txBody>
          <a:bodyPr>
            <a:normAutofit/>
          </a:bodyPr>
          <a:lstStyle>
            <a:lvl1pPr marL="0" indent="0">
              <a:buNone/>
              <a:defRPr sz="1100"/>
            </a:lvl1pPr>
          </a:lstStyle>
          <a:p>
            <a:endParaRPr lang="en-US" dirty="0"/>
          </a:p>
        </p:txBody>
      </p:sp>
      <p:sp>
        <p:nvSpPr>
          <p:cNvPr id="6" name="Picture Placeholder 2"/>
          <p:cNvSpPr>
            <a:spLocks noGrp="1"/>
          </p:cNvSpPr>
          <p:nvPr>
            <p:ph type="pic" sz="quarter" idx="14"/>
          </p:nvPr>
        </p:nvSpPr>
        <p:spPr>
          <a:xfrm>
            <a:off x="7895968" y="364329"/>
            <a:ext cx="3998925" cy="2292373"/>
          </a:xfrm>
          <a:prstGeom prst="roundRect">
            <a:avLst>
              <a:gd name="adj" fmla="val 9126"/>
            </a:avLst>
          </a:prstGeom>
        </p:spPr>
        <p:txBody>
          <a:bodyPr>
            <a:normAutofit/>
          </a:bodyPr>
          <a:lstStyle>
            <a:lvl1pPr marL="0" indent="0">
              <a:buNone/>
              <a:defRPr sz="1100"/>
            </a:lvl1pPr>
          </a:lstStyle>
          <a:p>
            <a:endParaRPr lang="en-US" dirty="0"/>
          </a:p>
        </p:txBody>
      </p:sp>
    </p:spTree>
    <p:extLst>
      <p:ext uri="{BB962C8B-B14F-4D97-AF65-F5344CB8AC3E}">
        <p14:creationId xmlns:p14="http://schemas.microsoft.com/office/powerpoint/2010/main" val="367945836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nodePh="1">
                                  <p:stCondLst>
                                    <p:cond delay="0"/>
                                  </p:stCondLst>
                                  <p:endCondLst>
                                    <p:cond evt="begin" delay="0">
                                      <p:tn val="5"/>
                                    </p:cond>
                                  </p:end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grpId="0" nodeType="withEffect" nodePh="1">
                                  <p:stCondLst>
                                    <p:cond delay="0"/>
                                  </p:stCondLst>
                                  <p:endCondLst>
                                    <p:cond evt="begin" delay="0">
                                      <p:tn val="10"/>
                                    </p:cond>
                                  </p:end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3_Blank">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8915401" y="239152"/>
            <a:ext cx="2973298" cy="2168644"/>
          </a:xfrm>
          <a:prstGeom prst="roundRect">
            <a:avLst>
              <a:gd name="adj" fmla="val 10637"/>
            </a:avLst>
          </a:prstGeom>
        </p:spPr>
        <p:txBody>
          <a:bodyPr>
            <a:normAutofit/>
          </a:bodyPr>
          <a:lstStyle>
            <a:lvl1pPr>
              <a:defRPr sz="1200"/>
            </a:lvl1pPr>
          </a:lstStyle>
          <a:p>
            <a:endParaRPr lang="en-US"/>
          </a:p>
        </p:txBody>
      </p:sp>
    </p:spTree>
    <p:extLst>
      <p:ext uri="{BB962C8B-B14F-4D97-AF65-F5344CB8AC3E}">
        <p14:creationId xmlns:p14="http://schemas.microsoft.com/office/powerpoint/2010/main" val="63332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nodePh="1">
                                  <p:stCondLst>
                                    <p:cond delay="0"/>
                                  </p:stCondLst>
                                  <p:endCondLst>
                                    <p:cond evt="begin" delay="0">
                                      <p:tn val="5"/>
                                    </p:cond>
                                  </p:end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14_Blank">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706072" y="4599710"/>
            <a:ext cx="1030716" cy="1030714"/>
          </a:xfrm>
          <a:prstGeom prst="ellipse">
            <a:avLst/>
          </a:prstGeom>
        </p:spPr>
        <p:txBody>
          <a:bodyPr>
            <a:normAutofit/>
          </a:bodyPr>
          <a:lstStyle>
            <a:lvl1pPr marL="0" indent="0">
              <a:buNone/>
              <a:defRPr sz="1200"/>
            </a:lvl1pPr>
          </a:lstStyle>
          <a:p>
            <a:endParaRPr lang="en-US" dirty="0"/>
          </a:p>
        </p:txBody>
      </p:sp>
      <p:sp>
        <p:nvSpPr>
          <p:cNvPr id="7" name="Picture Placeholder 3"/>
          <p:cNvSpPr>
            <a:spLocks noGrp="1"/>
          </p:cNvSpPr>
          <p:nvPr>
            <p:ph type="pic" sz="quarter" idx="11"/>
          </p:nvPr>
        </p:nvSpPr>
        <p:spPr>
          <a:xfrm>
            <a:off x="2092424" y="4599710"/>
            <a:ext cx="1030716" cy="1030714"/>
          </a:xfrm>
          <a:prstGeom prst="ellipse">
            <a:avLst/>
          </a:prstGeom>
        </p:spPr>
        <p:txBody>
          <a:bodyPr>
            <a:normAutofit/>
          </a:bodyPr>
          <a:lstStyle>
            <a:lvl1pPr marL="0" indent="0">
              <a:buNone/>
              <a:defRPr sz="1200"/>
            </a:lvl1pPr>
          </a:lstStyle>
          <a:p>
            <a:endParaRPr lang="en-US" dirty="0"/>
          </a:p>
        </p:txBody>
      </p:sp>
      <p:sp>
        <p:nvSpPr>
          <p:cNvPr id="8" name="Picture Placeholder 3"/>
          <p:cNvSpPr>
            <a:spLocks noGrp="1"/>
          </p:cNvSpPr>
          <p:nvPr>
            <p:ph type="pic" sz="quarter" idx="15"/>
          </p:nvPr>
        </p:nvSpPr>
        <p:spPr>
          <a:xfrm>
            <a:off x="3478776" y="4599710"/>
            <a:ext cx="1030716" cy="1030714"/>
          </a:xfrm>
          <a:prstGeom prst="ellipse">
            <a:avLst/>
          </a:prstGeom>
        </p:spPr>
        <p:txBody>
          <a:bodyPr>
            <a:normAutofit/>
          </a:bodyPr>
          <a:lstStyle>
            <a:lvl1pPr marL="0" indent="0">
              <a:buNone/>
              <a:defRPr sz="1200"/>
            </a:lvl1pPr>
          </a:lstStyle>
          <a:p>
            <a:endParaRPr lang="en-US" dirty="0"/>
          </a:p>
        </p:txBody>
      </p:sp>
      <p:sp>
        <p:nvSpPr>
          <p:cNvPr id="9" name="Picture Placeholder 3"/>
          <p:cNvSpPr>
            <a:spLocks noGrp="1"/>
          </p:cNvSpPr>
          <p:nvPr>
            <p:ph type="pic" sz="quarter" idx="16"/>
          </p:nvPr>
        </p:nvSpPr>
        <p:spPr>
          <a:xfrm>
            <a:off x="4865128" y="4599710"/>
            <a:ext cx="1030716" cy="1030714"/>
          </a:xfrm>
          <a:prstGeom prst="ellipse">
            <a:avLst/>
          </a:prstGeom>
        </p:spPr>
        <p:txBody>
          <a:bodyPr>
            <a:normAutofit/>
          </a:bodyPr>
          <a:lstStyle>
            <a:lvl1pPr marL="0" indent="0">
              <a:buNone/>
              <a:defRPr sz="1200"/>
            </a:lvl1pPr>
          </a:lstStyle>
          <a:p>
            <a:endParaRPr lang="en-US" dirty="0"/>
          </a:p>
        </p:txBody>
      </p:sp>
      <p:sp>
        <p:nvSpPr>
          <p:cNvPr id="11" name="Picture Placeholder 3"/>
          <p:cNvSpPr>
            <a:spLocks noGrp="1"/>
          </p:cNvSpPr>
          <p:nvPr>
            <p:ph type="pic" sz="quarter" idx="17"/>
          </p:nvPr>
        </p:nvSpPr>
        <p:spPr>
          <a:xfrm>
            <a:off x="6251480" y="4599710"/>
            <a:ext cx="1030716" cy="1030714"/>
          </a:xfrm>
          <a:prstGeom prst="ellipse">
            <a:avLst/>
          </a:prstGeom>
        </p:spPr>
        <p:txBody>
          <a:bodyPr>
            <a:normAutofit/>
          </a:bodyPr>
          <a:lstStyle>
            <a:lvl1pPr marL="0" indent="0">
              <a:buNone/>
              <a:defRPr sz="1200"/>
            </a:lvl1pPr>
          </a:lstStyle>
          <a:p>
            <a:endParaRPr lang="en-US" dirty="0"/>
          </a:p>
        </p:txBody>
      </p:sp>
      <p:sp>
        <p:nvSpPr>
          <p:cNvPr id="12" name="Picture Placeholder 3"/>
          <p:cNvSpPr>
            <a:spLocks noGrp="1"/>
          </p:cNvSpPr>
          <p:nvPr>
            <p:ph type="pic" sz="quarter" idx="18"/>
          </p:nvPr>
        </p:nvSpPr>
        <p:spPr>
          <a:xfrm>
            <a:off x="7637832" y="4599710"/>
            <a:ext cx="1030716" cy="1030714"/>
          </a:xfrm>
          <a:prstGeom prst="ellipse">
            <a:avLst/>
          </a:prstGeom>
        </p:spPr>
        <p:txBody>
          <a:bodyPr>
            <a:normAutofit/>
          </a:bodyPr>
          <a:lstStyle>
            <a:lvl1pPr marL="0" indent="0">
              <a:buNone/>
              <a:defRPr sz="1200"/>
            </a:lvl1pPr>
          </a:lstStyle>
          <a:p>
            <a:endParaRPr lang="en-US" dirty="0"/>
          </a:p>
        </p:txBody>
      </p:sp>
      <p:sp>
        <p:nvSpPr>
          <p:cNvPr id="10" name="Picture Placeholder 3"/>
          <p:cNvSpPr>
            <a:spLocks noGrp="1"/>
          </p:cNvSpPr>
          <p:nvPr>
            <p:ph type="pic" sz="quarter" idx="19"/>
          </p:nvPr>
        </p:nvSpPr>
        <p:spPr>
          <a:xfrm>
            <a:off x="9024184" y="4599710"/>
            <a:ext cx="1030716" cy="1030714"/>
          </a:xfrm>
          <a:prstGeom prst="ellipse">
            <a:avLst/>
          </a:prstGeom>
        </p:spPr>
        <p:txBody>
          <a:bodyPr>
            <a:normAutofit/>
          </a:bodyPr>
          <a:lstStyle>
            <a:lvl1pPr marL="0" indent="0">
              <a:buNone/>
              <a:defRPr sz="1200"/>
            </a:lvl1pPr>
          </a:lstStyle>
          <a:p>
            <a:endParaRPr lang="en-US" dirty="0"/>
          </a:p>
        </p:txBody>
      </p:sp>
      <p:sp>
        <p:nvSpPr>
          <p:cNvPr id="13" name="Picture Placeholder 3"/>
          <p:cNvSpPr>
            <a:spLocks noGrp="1"/>
          </p:cNvSpPr>
          <p:nvPr>
            <p:ph type="pic" sz="quarter" idx="20"/>
          </p:nvPr>
        </p:nvSpPr>
        <p:spPr>
          <a:xfrm>
            <a:off x="10410534" y="4599710"/>
            <a:ext cx="1030716" cy="1030714"/>
          </a:xfrm>
          <a:prstGeom prst="ellipse">
            <a:avLst/>
          </a:prstGeom>
        </p:spPr>
        <p:txBody>
          <a:bodyPr>
            <a:normAutofit/>
          </a:bodyPr>
          <a:lstStyle>
            <a:lvl1pPr marL="0" indent="0">
              <a:buNone/>
              <a:defRPr sz="1200"/>
            </a:lvl1pPr>
          </a:lstStyle>
          <a:p>
            <a:endParaRPr lang="en-US" dirty="0"/>
          </a:p>
        </p:txBody>
      </p:sp>
    </p:spTree>
    <p:extLst>
      <p:ext uri="{BB962C8B-B14F-4D97-AF65-F5344CB8AC3E}">
        <p14:creationId xmlns:p14="http://schemas.microsoft.com/office/powerpoint/2010/main" val="1009130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nodePh="1">
                                  <p:stCondLst>
                                    <p:cond delay="0"/>
                                  </p:stCondLst>
                                  <p:endCondLst>
                                    <p:cond evt="begin" delay="0">
                                      <p:tn val="5"/>
                                    </p:cond>
                                  </p:end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grpId="0" nodeType="withEffect" nodePh="1">
                                  <p:stCondLst>
                                    <p:cond delay="0"/>
                                  </p:stCondLst>
                                  <p:endCondLst>
                                    <p:cond evt="begin" delay="0">
                                      <p:tn val="10"/>
                                    </p:cond>
                                  </p:end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par>
                                <p:cTn id="15" presetID="53" presetClass="entr" presetSubtype="16" fill="hold" grpId="0" nodeType="withEffect" nodePh="1">
                                  <p:stCondLst>
                                    <p:cond delay="0"/>
                                  </p:stCondLst>
                                  <p:endCondLst>
                                    <p:cond evt="begin" delay="0">
                                      <p:tn val="15"/>
                                    </p:cond>
                                  </p:end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par>
                                <p:cTn id="20" presetID="53" presetClass="entr" presetSubtype="16" fill="hold" grpId="0" nodeType="withEffect" nodePh="1">
                                  <p:stCondLst>
                                    <p:cond delay="0"/>
                                  </p:stCondLst>
                                  <p:endCondLst>
                                    <p:cond evt="begin" delay="0">
                                      <p:tn val="20"/>
                                    </p:cond>
                                  </p:endCondLst>
                                  <p:childTnLst>
                                    <p:set>
                                      <p:cBhvr>
                                        <p:cTn id="21" dur="1" fill="hold">
                                          <p:stCondLst>
                                            <p:cond delay="0"/>
                                          </p:stCondLst>
                                        </p:cTn>
                                        <p:tgtEl>
                                          <p:spTgt spid="9"/>
                                        </p:tgtEl>
                                        <p:attrNameLst>
                                          <p:attrName>style.visibility</p:attrName>
                                        </p:attrNameLst>
                                      </p:cBhvr>
                                      <p:to>
                                        <p:strVal val="visible"/>
                                      </p:to>
                                    </p:set>
                                    <p:anim calcmode="lin" valueType="num">
                                      <p:cBhvr>
                                        <p:cTn id="22" dur="500" fill="hold"/>
                                        <p:tgtEl>
                                          <p:spTgt spid="9"/>
                                        </p:tgtEl>
                                        <p:attrNameLst>
                                          <p:attrName>ppt_w</p:attrName>
                                        </p:attrNameLst>
                                      </p:cBhvr>
                                      <p:tavLst>
                                        <p:tav tm="0">
                                          <p:val>
                                            <p:fltVal val="0"/>
                                          </p:val>
                                        </p:tav>
                                        <p:tav tm="100000">
                                          <p:val>
                                            <p:strVal val="#ppt_w"/>
                                          </p:val>
                                        </p:tav>
                                      </p:tavLst>
                                    </p:anim>
                                    <p:anim calcmode="lin" valueType="num">
                                      <p:cBhvr>
                                        <p:cTn id="23" dur="500" fill="hold"/>
                                        <p:tgtEl>
                                          <p:spTgt spid="9"/>
                                        </p:tgtEl>
                                        <p:attrNameLst>
                                          <p:attrName>ppt_h</p:attrName>
                                        </p:attrNameLst>
                                      </p:cBhvr>
                                      <p:tavLst>
                                        <p:tav tm="0">
                                          <p:val>
                                            <p:fltVal val="0"/>
                                          </p:val>
                                        </p:tav>
                                        <p:tav tm="100000">
                                          <p:val>
                                            <p:strVal val="#ppt_h"/>
                                          </p:val>
                                        </p:tav>
                                      </p:tavLst>
                                    </p:anim>
                                    <p:animEffect transition="in" filter="fade">
                                      <p:cBhvr>
                                        <p:cTn id="24" dur="500"/>
                                        <p:tgtEl>
                                          <p:spTgt spid="9"/>
                                        </p:tgtEl>
                                      </p:cBhvr>
                                    </p:animEffect>
                                  </p:childTnLst>
                                </p:cTn>
                              </p:par>
                              <p:par>
                                <p:cTn id="25" presetID="53" presetClass="entr" presetSubtype="16" fill="hold" grpId="0" nodeType="withEffect" nodePh="1">
                                  <p:stCondLst>
                                    <p:cond delay="0"/>
                                  </p:stCondLst>
                                  <p:endCondLst>
                                    <p:cond evt="begin" delay="0">
                                      <p:tn val="25"/>
                                    </p:cond>
                                  </p:endCondLst>
                                  <p:childTnLst>
                                    <p:set>
                                      <p:cBhvr>
                                        <p:cTn id="26" dur="1" fill="hold">
                                          <p:stCondLst>
                                            <p:cond delay="0"/>
                                          </p:stCondLst>
                                        </p:cTn>
                                        <p:tgtEl>
                                          <p:spTgt spid="11"/>
                                        </p:tgtEl>
                                        <p:attrNameLst>
                                          <p:attrName>style.visibility</p:attrName>
                                        </p:attrNameLst>
                                      </p:cBhvr>
                                      <p:to>
                                        <p:strVal val="visible"/>
                                      </p:to>
                                    </p:set>
                                    <p:anim calcmode="lin" valueType="num">
                                      <p:cBhvr>
                                        <p:cTn id="27" dur="500" fill="hold"/>
                                        <p:tgtEl>
                                          <p:spTgt spid="11"/>
                                        </p:tgtEl>
                                        <p:attrNameLst>
                                          <p:attrName>ppt_w</p:attrName>
                                        </p:attrNameLst>
                                      </p:cBhvr>
                                      <p:tavLst>
                                        <p:tav tm="0">
                                          <p:val>
                                            <p:fltVal val="0"/>
                                          </p:val>
                                        </p:tav>
                                        <p:tav tm="100000">
                                          <p:val>
                                            <p:strVal val="#ppt_w"/>
                                          </p:val>
                                        </p:tav>
                                      </p:tavLst>
                                    </p:anim>
                                    <p:anim calcmode="lin" valueType="num">
                                      <p:cBhvr>
                                        <p:cTn id="28" dur="500" fill="hold"/>
                                        <p:tgtEl>
                                          <p:spTgt spid="11"/>
                                        </p:tgtEl>
                                        <p:attrNameLst>
                                          <p:attrName>ppt_h</p:attrName>
                                        </p:attrNameLst>
                                      </p:cBhvr>
                                      <p:tavLst>
                                        <p:tav tm="0">
                                          <p:val>
                                            <p:fltVal val="0"/>
                                          </p:val>
                                        </p:tav>
                                        <p:tav tm="100000">
                                          <p:val>
                                            <p:strVal val="#ppt_h"/>
                                          </p:val>
                                        </p:tav>
                                      </p:tavLst>
                                    </p:anim>
                                    <p:animEffect transition="in" filter="fade">
                                      <p:cBhvr>
                                        <p:cTn id="29" dur="500"/>
                                        <p:tgtEl>
                                          <p:spTgt spid="11"/>
                                        </p:tgtEl>
                                      </p:cBhvr>
                                    </p:animEffect>
                                  </p:childTnLst>
                                </p:cTn>
                              </p:par>
                              <p:par>
                                <p:cTn id="30" presetID="53" presetClass="entr" presetSubtype="16" fill="hold" grpId="0" nodeType="withEffect" nodePh="1">
                                  <p:stCondLst>
                                    <p:cond delay="0"/>
                                  </p:stCondLst>
                                  <p:endCondLst>
                                    <p:cond evt="begin" delay="0">
                                      <p:tn val="30"/>
                                    </p:cond>
                                  </p:endCondLst>
                                  <p:childTnLst>
                                    <p:set>
                                      <p:cBhvr>
                                        <p:cTn id="31" dur="1" fill="hold">
                                          <p:stCondLst>
                                            <p:cond delay="0"/>
                                          </p:stCondLst>
                                        </p:cTn>
                                        <p:tgtEl>
                                          <p:spTgt spid="12"/>
                                        </p:tgtEl>
                                        <p:attrNameLst>
                                          <p:attrName>style.visibility</p:attrName>
                                        </p:attrNameLst>
                                      </p:cBhvr>
                                      <p:to>
                                        <p:strVal val="visible"/>
                                      </p:to>
                                    </p:set>
                                    <p:anim calcmode="lin" valueType="num">
                                      <p:cBhvr>
                                        <p:cTn id="32" dur="500" fill="hold"/>
                                        <p:tgtEl>
                                          <p:spTgt spid="12"/>
                                        </p:tgtEl>
                                        <p:attrNameLst>
                                          <p:attrName>ppt_w</p:attrName>
                                        </p:attrNameLst>
                                      </p:cBhvr>
                                      <p:tavLst>
                                        <p:tav tm="0">
                                          <p:val>
                                            <p:fltVal val="0"/>
                                          </p:val>
                                        </p:tav>
                                        <p:tav tm="100000">
                                          <p:val>
                                            <p:strVal val="#ppt_w"/>
                                          </p:val>
                                        </p:tav>
                                      </p:tavLst>
                                    </p:anim>
                                    <p:anim calcmode="lin" valueType="num">
                                      <p:cBhvr>
                                        <p:cTn id="33" dur="500" fill="hold"/>
                                        <p:tgtEl>
                                          <p:spTgt spid="12"/>
                                        </p:tgtEl>
                                        <p:attrNameLst>
                                          <p:attrName>ppt_h</p:attrName>
                                        </p:attrNameLst>
                                      </p:cBhvr>
                                      <p:tavLst>
                                        <p:tav tm="0">
                                          <p:val>
                                            <p:fltVal val="0"/>
                                          </p:val>
                                        </p:tav>
                                        <p:tav tm="100000">
                                          <p:val>
                                            <p:strVal val="#ppt_h"/>
                                          </p:val>
                                        </p:tav>
                                      </p:tavLst>
                                    </p:anim>
                                    <p:animEffect transition="in" filter="fade">
                                      <p:cBhvr>
                                        <p:cTn id="34" dur="500"/>
                                        <p:tgtEl>
                                          <p:spTgt spid="12"/>
                                        </p:tgtEl>
                                      </p:cBhvr>
                                    </p:animEffect>
                                  </p:childTnLst>
                                </p:cTn>
                              </p:par>
                              <p:par>
                                <p:cTn id="35" presetID="53" presetClass="entr" presetSubtype="16" fill="hold" grpId="0" nodeType="withEffect" nodePh="1">
                                  <p:stCondLst>
                                    <p:cond delay="0"/>
                                  </p:stCondLst>
                                  <p:endCondLst>
                                    <p:cond evt="begin" delay="0">
                                      <p:tn val="35"/>
                                    </p:cond>
                                  </p:endCondLst>
                                  <p:childTnLst>
                                    <p:set>
                                      <p:cBhvr>
                                        <p:cTn id="36" dur="1" fill="hold">
                                          <p:stCondLst>
                                            <p:cond delay="0"/>
                                          </p:stCondLst>
                                        </p:cTn>
                                        <p:tgtEl>
                                          <p:spTgt spid="10"/>
                                        </p:tgtEl>
                                        <p:attrNameLst>
                                          <p:attrName>style.visibility</p:attrName>
                                        </p:attrNameLst>
                                      </p:cBhvr>
                                      <p:to>
                                        <p:strVal val="visible"/>
                                      </p:to>
                                    </p:set>
                                    <p:anim calcmode="lin" valueType="num">
                                      <p:cBhvr>
                                        <p:cTn id="37" dur="500" fill="hold"/>
                                        <p:tgtEl>
                                          <p:spTgt spid="10"/>
                                        </p:tgtEl>
                                        <p:attrNameLst>
                                          <p:attrName>ppt_w</p:attrName>
                                        </p:attrNameLst>
                                      </p:cBhvr>
                                      <p:tavLst>
                                        <p:tav tm="0">
                                          <p:val>
                                            <p:fltVal val="0"/>
                                          </p:val>
                                        </p:tav>
                                        <p:tav tm="100000">
                                          <p:val>
                                            <p:strVal val="#ppt_w"/>
                                          </p:val>
                                        </p:tav>
                                      </p:tavLst>
                                    </p:anim>
                                    <p:anim calcmode="lin" valueType="num">
                                      <p:cBhvr>
                                        <p:cTn id="38" dur="500" fill="hold"/>
                                        <p:tgtEl>
                                          <p:spTgt spid="10"/>
                                        </p:tgtEl>
                                        <p:attrNameLst>
                                          <p:attrName>ppt_h</p:attrName>
                                        </p:attrNameLst>
                                      </p:cBhvr>
                                      <p:tavLst>
                                        <p:tav tm="0">
                                          <p:val>
                                            <p:fltVal val="0"/>
                                          </p:val>
                                        </p:tav>
                                        <p:tav tm="100000">
                                          <p:val>
                                            <p:strVal val="#ppt_h"/>
                                          </p:val>
                                        </p:tav>
                                      </p:tavLst>
                                    </p:anim>
                                    <p:animEffect transition="in" filter="fade">
                                      <p:cBhvr>
                                        <p:cTn id="39" dur="500"/>
                                        <p:tgtEl>
                                          <p:spTgt spid="10"/>
                                        </p:tgtEl>
                                      </p:cBhvr>
                                    </p:animEffect>
                                  </p:childTnLst>
                                </p:cTn>
                              </p:par>
                              <p:par>
                                <p:cTn id="40" presetID="53" presetClass="entr" presetSubtype="16" fill="hold" grpId="0" nodeType="withEffect" nodePh="1">
                                  <p:stCondLst>
                                    <p:cond delay="0"/>
                                  </p:stCondLst>
                                  <p:endCondLst>
                                    <p:cond evt="begin" delay="0">
                                      <p:tn val="40"/>
                                    </p:cond>
                                  </p:endCondLst>
                                  <p:childTnLst>
                                    <p:set>
                                      <p:cBhvr>
                                        <p:cTn id="41" dur="1" fill="hold">
                                          <p:stCondLst>
                                            <p:cond delay="0"/>
                                          </p:stCondLst>
                                        </p:cTn>
                                        <p:tgtEl>
                                          <p:spTgt spid="13"/>
                                        </p:tgtEl>
                                        <p:attrNameLst>
                                          <p:attrName>style.visibility</p:attrName>
                                        </p:attrNameLst>
                                      </p:cBhvr>
                                      <p:to>
                                        <p:strVal val="visible"/>
                                      </p:to>
                                    </p:set>
                                    <p:anim calcmode="lin" valueType="num">
                                      <p:cBhvr>
                                        <p:cTn id="42" dur="500" fill="hold"/>
                                        <p:tgtEl>
                                          <p:spTgt spid="13"/>
                                        </p:tgtEl>
                                        <p:attrNameLst>
                                          <p:attrName>ppt_w</p:attrName>
                                        </p:attrNameLst>
                                      </p:cBhvr>
                                      <p:tavLst>
                                        <p:tav tm="0">
                                          <p:val>
                                            <p:fltVal val="0"/>
                                          </p:val>
                                        </p:tav>
                                        <p:tav tm="100000">
                                          <p:val>
                                            <p:strVal val="#ppt_w"/>
                                          </p:val>
                                        </p:tav>
                                      </p:tavLst>
                                    </p:anim>
                                    <p:anim calcmode="lin" valueType="num">
                                      <p:cBhvr>
                                        <p:cTn id="43" dur="500" fill="hold"/>
                                        <p:tgtEl>
                                          <p:spTgt spid="13"/>
                                        </p:tgtEl>
                                        <p:attrNameLst>
                                          <p:attrName>ppt_h</p:attrName>
                                        </p:attrNameLst>
                                      </p:cBhvr>
                                      <p:tavLst>
                                        <p:tav tm="0">
                                          <p:val>
                                            <p:fltVal val="0"/>
                                          </p:val>
                                        </p:tav>
                                        <p:tav tm="100000">
                                          <p:val>
                                            <p:strVal val="#ppt_h"/>
                                          </p:val>
                                        </p:tav>
                                      </p:tavLst>
                                    </p:anim>
                                    <p:animEffect transition="in" filter="fade">
                                      <p:cBhvr>
                                        <p:cTn id="4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8" grpId="0"/>
      <p:bldP spid="9" grpId="0"/>
      <p:bldP spid="11" grpId="0"/>
      <p:bldP spid="12" grpId="0"/>
      <p:bldP spid="10" grpId="0"/>
      <p:bldP spid="13" grpId="0"/>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DD60ED9-CEF6-EDC6-BDFF-5EB174F488BB}"/>
              </a:ext>
            </a:extLst>
          </p:cNvPr>
          <p:cNvSpPr>
            <a:spLocks noGrp="1"/>
          </p:cNvSpPr>
          <p:nvPr>
            <p:ph type="title"/>
          </p:nvPr>
        </p:nvSpPr>
        <p:spPr>
          <a:xfrm>
            <a:off x="839788" y="365125"/>
            <a:ext cx="10515600" cy="1325563"/>
          </a:xfrm>
        </p:spPr>
        <p:txBody>
          <a:bodyPr/>
          <a:lstStyle/>
          <a:p>
            <a:r>
              <a:rPr kumimoji="1" lang="zh-CN" altLang="en-US"/>
              <a:t>单击此处编辑母版标题样式</a:t>
            </a:r>
          </a:p>
        </p:txBody>
      </p:sp>
      <p:sp>
        <p:nvSpPr>
          <p:cNvPr id="3" name="文本占位符 2">
            <a:extLst>
              <a:ext uri="{FF2B5EF4-FFF2-40B4-BE49-F238E27FC236}">
                <a16:creationId xmlns:a16="http://schemas.microsoft.com/office/drawing/2014/main" id="{F117456F-165A-7A33-6931-663C4DCDEA9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a:t>单击此处编辑母版文本样式</a:t>
            </a:r>
          </a:p>
        </p:txBody>
      </p:sp>
      <p:sp>
        <p:nvSpPr>
          <p:cNvPr id="4" name="内容占位符 3">
            <a:extLst>
              <a:ext uri="{FF2B5EF4-FFF2-40B4-BE49-F238E27FC236}">
                <a16:creationId xmlns:a16="http://schemas.microsoft.com/office/drawing/2014/main" id="{7A8B5192-3CB9-1EE8-FBC4-18487683E6BA}"/>
              </a:ext>
            </a:extLst>
          </p:cNvPr>
          <p:cNvSpPr>
            <a:spLocks noGrp="1"/>
          </p:cNvSpPr>
          <p:nvPr>
            <p:ph sz="half" idx="2"/>
          </p:nvPr>
        </p:nvSpPr>
        <p:spPr>
          <a:xfrm>
            <a:off x="839788" y="2505075"/>
            <a:ext cx="5157787" cy="368458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5" name="文本占位符 4">
            <a:extLst>
              <a:ext uri="{FF2B5EF4-FFF2-40B4-BE49-F238E27FC236}">
                <a16:creationId xmlns:a16="http://schemas.microsoft.com/office/drawing/2014/main" id="{31E39816-5AC5-05F8-0C2F-2382B5BB399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a:t>单击此处编辑母版文本样式</a:t>
            </a:r>
          </a:p>
        </p:txBody>
      </p:sp>
      <p:sp>
        <p:nvSpPr>
          <p:cNvPr id="6" name="内容占位符 5">
            <a:extLst>
              <a:ext uri="{FF2B5EF4-FFF2-40B4-BE49-F238E27FC236}">
                <a16:creationId xmlns:a16="http://schemas.microsoft.com/office/drawing/2014/main" id="{C650CB35-2353-E877-03A7-056762DBA9F4}"/>
              </a:ext>
            </a:extLst>
          </p:cNvPr>
          <p:cNvSpPr>
            <a:spLocks noGrp="1"/>
          </p:cNvSpPr>
          <p:nvPr>
            <p:ph sz="quarter" idx="4"/>
          </p:nvPr>
        </p:nvSpPr>
        <p:spPr>
          <a:xfrm>
            <a:off x="6172200" y="2505075"/>
            <a:ext cx="5183188" cy="368458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7" name="日期占位符 6">
            <a:extLst>
              <a:ext uri="{FF2B5EF4-FFF2-40B4-BE49-F238E27FC236}">
                <a16:creationId xmlns:a16="http://schemas.microsoft.com/office/drawing/2014/main" id="{8A4DC91F-421C-A590-530A-3B857B567B5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DF64FF5-AF41-8D44-8EA5-C76EFF349F7B}" type="datetimeFigureOut">
              <a:rPr kumimoji="1" lang="zh-CN" altLang="en-US" sz="1200" b="0" i="0" u="none" strike="noStrike" kern="1200" cap="none" spc="0" normalizeH="0" baseline="0" noProof="0" smtClean="0">
                <a:ln>
                  <a:noFill/>
                </a:ln>
                <a:solidFill>
                  <a:srgbClr val="000000">
                    <a:tint val="82000"/>
                  </a:srgbClr>
                </a:solidFill>
                <a:effectLst/>
                <a:uLnTx/>
                <a:uFillTx/>
                <a:latin typeface="Alibaba PuHuiTi" pitchFamily="18" charset="-122"/>
                <a:ea typeface="Alibaba PuHuiTi" pitchFamily="18"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2026/5/21</a:t>
            </a:fld>
            <a:endParaRPr kumimoji="1" lang="zh-CN" altLang="en-US" sz="1200" b="0" i="0" u="none" strike="noStrike" kern="1200" cap="none" spc="0" normalizeH="0" baseline="0" noProof="0">
              <a:ln>
                <a:noFill/>
              </a:ln>
              <a:solidFill>
                <a:srgbClr val="000000">
                  <a:tint val="82000"/>
                </a:srgbClr>
              </a:solidFill>
              <a:effectLst/>
              <a:uLnTx/>
              <a:uFillTx/>
              <a:latin typeface="Alibaba PuHuiTi" pitchFamily="18" charset="-122"/>
              <a:ea typeface="Alibaba PuHuiTi" pitchFamily="18" charset="-122"/>
              <a:cs typeface="+mn-cs"/>
            </a:endParaRPr>
          </a:p>
        </p:txBody>
      </p:sp>
      <p:sp>
        <p:nvSpPr>
          <p:cNvPr id="8" name="页脚占位符 7">
            <a:extLst>
              <a:ext uri="{FF2B5EF4-FFF2-40B4-BE49-F238E27FC236}">
                <a16:creationId xmlns:a16="http://schemas.microsoft.com/office/drawing/2014/main" id="{CC7B2739-D81C-9C55-DA49-BE1CDE33B05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200" b="0" i="0" u="none" strike="noStrike" kern="1200" cap="none" spc="0" normalizeH="0" baseline="0" noProof="0">
              <a:ln>
                <a:noFill/>
              </a:ln>
              <a:solidFill>
                <a:srgbClr val="000000">
                  <a:tint val="82000"/>
                </a:srgbClr>
              </a:solidFill>
              <a:effectLst/>
              <a:uLnTx/>
              <a:uFillTx/>
              <a:latin typeface="Alibaba PuHuiTi" pitchFamily="18" charset="-122"/>
              <a:ea typeface="Alibaba PuHuiTi" pitchFamily="18" charset="-122"/>
              <a:cs typeface="+mn-cs"/>
            </a:endParaRPr>
          </a:p>
        </p:txBody>
      </p:sp>
      <p:sp>
        <p:nvSpPr>
          <p:cNvPr id="9" name="灯片编号占位符 8">
            <a:extLst>
              <a:ext uri="{FF2B5EF4-FFF2-40B4-BE49-F238E27FC236}">
                <a16:creationId xmlns:a16="http://schemas.microsoft.com/office/drawing/2014/main" id="{C3C1737B-AE0B-24C6-75D6-3F219CCC391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35A6CB-1573-CE49-879F-C20378C53C5A}" type="slidenum">
              <a:rPr kumimoji="1" lang="zh-CN" altLang="en-US" sz="1200" b="0" i="0" u="none" strike="noStrike" kern="1200" cap="none" spc="0" normalizeH="0" baseline="0" noProof="0" smtClean="0">
                <a:ln>
                  <a:noFill/>
                </a:ln>
                <a:solidFill>
                  <a:srgbClr val="000000">
                    <a:tint val="82000"/>
                  </a:srgbClr>
                </a:solidFill>
                <a:effectLst/>
                <a:uLnTx/>
                <a:uFillTx/>
                <a:latin typeface="Alibaba PuHuiTi" pitchFamily="18" charset="-122"/>
                <a:ea typeface="Alibaba PuHuiTi" pitchFamily="18"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zh-CN" altLang="en-US" sz="1200" b="0" i="0" u="none" strike="noStrike" kern="1200" cap="none" spc="0" normalizeH="0" baseline="0" noProof="0">
              <a:ln>
                <a:noFill/>
              </a:ln>
              <a:solidFill>
                <a:srgbClr val="000000">
                  <a:tint val="82000"/>
                </a:srgbClr>
              </a:solidFill>
              <a:effectLst/>
              <a:uLnTx/>
              <a:uFillTx/>
              <a:latin typeface="Alibaba PuHuiTi" pitchFamily="18" charset="-122"/>
              <a:ea typeface="Alibaba PuHuiTi" pitchFamily="18" charset="-122"/>
              <a:cs typeface="+mn-cs"/>
            </a:endParaRPr>
          </a:p>
        </p:txBody>
      </p:sp>
    </p:spTree>
    <p:extLst>
      <p:ext uri="{BB962C8B-B14F-4D97-AF65-F5344CB8AC3E}">
        <p14:creationId xmlns:p14="http://schemas.microsoft.com/office/powerpoint/2010/main" val="125179038"/>
      </p:ext>
    </p:extLst>
  </p:cSld>
  <p:clrMapOvr>
    <a:overrideClrMapping bg1="lt1" tx1="dk1" bg2="lt2" tx2="dk2" accent1="accent1" accent2="accent2" accent3="accent3" accent4="accent4" accent5="accent5" accent6="accent6" hlink="hlink" folHlink="folHlink"/>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97_Title Only">
    <p:spTree>
      <p:nvGrpSpPr>
        <p:cNvPr id="1" name=""/>
        <p:cNvGrpSpPr/>
        <p:nvPr/>
      </p:nvGrpSpPr>
      <p:grpSpPr>
        <a:xfrm>
          <a:off x="0" y="0"/>
          <a:ext cx="0" cy="0"/>
          <a:chOff x="0" y="0"/>
          <a:chExt cx="0" cy="0"/>
        </a:xfrm>
      </p:grpSpPr>
      <p:sp>
        <p:nvSpPr>
          <p:cNvPr id="3" name="Picture Placeholder 2"/>
          <p:cNvSpPr>
            <a:spLocks noGrp="1"/>
          </p:cNvSpPr>
          <p:nvPr>
            <p:ph type="pic" sz="quarter" idx="13"/>
          </p:nvPr>
        </p:nvSpPr>
        <p:spPr>
          <a:xfrm>
            <a:off x="457597" y="277056"/>
            <a:ext cx="1065432" cy="1065432"/>
          </a:xfrm>
          <a:prstGeom prst="ellipse">
            <a:avLst/>
          </a:prstGeom>
        </p:spPr>
        <p:txBody>
          <a:bodyPr>
            <a:normAutofit/>
          </a:bodyPr>
          <a:lstStyle>
            <a:lvl1pPr marL="0" indent="0">
              <a:buNone/>
              <a:defRPr sz="1100"/>
            </a:lvl1pPr>
          </a:lstStyle>
          <a:p>
            <a:endParaRPr lang="en-US" dirty="0"/>
          </a:p>
        </p:txBody>
      </p:sp>
    </p:spTree>
    <p:extLst>
      <p:ext uri="{BB962C8B-B14F-4D97-AF65-F5344CB8AC3E}">
        <p14:creationId xmlns:p14="http://schemas.microsoft.com/office/powerpoint/2010/main" val="10038986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nodePh="1">
                                  <p:stCondLst>
                                    <p:cond delay="0"/>
                                  </p:stCondLst>
                                  <p:endCondLst>
                                    <p:cond evt="begin" delay="0">
                                      <p:tn val="5"/>
                                    </p:cond>
                                  </p:end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98_Title Only">
    <p:spTree>
      <p:nvGrpSpPr>
        <p:cNvPr id="1" name=""/>
        <p:cNvGrpSpPr/>
        <p:nvPr/>
      </p:nvGrpSpPr>
      <p:grpSpPr>
        <a:xfrm>
          <a:off x="0" y="0"/>
          <a:ext cx="0" cy="0"/>
          <a:chOff x="0" y="0"/>
          <a:chExt cx="0" cy="0"/>
        </a:xfrm>
      </p:grpSpPr>
      <p:sp>
        <p:nvSpPr>
          <p:cNvPr id="2" name="Picture Placeholder 2"/>
          <p:cNvSpPr>
            <a:spLocks noGrp="1"/>
          </p:cNvSpPr>
          <p:nvPr>
            <p:ph type="pic" sz="quarter" idx="13"/>
          </p:nvPr>
        </p:nvSpPr>
        <p:spPr>
          <a:xfrm>
            <a:off x="540642" y="4726915"/>
            <a:ext cx="1631058" cy="1631058"/>
          </a:xfrm>
          <a:prstGeom prst="ellipse">
            <a:avLst/>
          </a:prstGeom>
        </p:spPr>
        <p:txBody>
          <a:bodyPr>
            <a:normAutofit/>
          </a:bodyPr>
          <a:lstStyle>
            <a:lvl1pPr marL="0" indent="0">
              <a:buNone/>
              <a:defRPr sz="1100"/>
            </a:lvl1pPr>
          </a:lstStyle>
          <a:p>
            <a:endParaRPr lang="en-US" dirty="0"/>
          </a:p>
        </p:txBody>
      </p:sp>
    </p:spTree>
    <p:extLst>
      <p:ext uri="{BB962C8B-B14F-4D97-AF65-F5344CB8AC3E}">
        <p14:creationId xmlns:p14="http://schemas.microsoft.com/office/powerpoint/2010/main" val="408139928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nodePh="1">
                                  <p:stCondLst>
                                    <p:cond delay="0"/>
                                  </p:stCondLst>
                                  <p:endCondLst>
                                    <p:cond evt="begin" delay="0">
                                      <p:tn val="5"/>
                                    </p:cond>
                                  </p:end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99_Title Only">
    <p:spTree>
      <p:nvGrpSpPr>
        <p:cNvPr id="1" name=""/>
        <p:cNvGrpSpPr/>
        <p:nvPr/>
      </p:nvGrpSpPr>
      <p:grpSpPr>
        <a:xfrm>
          <a:off x="0" y="0"/>
          <a:ext cx="0" cy="0"/>
          <a:chOff x="0" y="0"/>
          <a:chExt cx="0" cy="0"/>
        </a:xfrm>
      </p:grpSpPr>
      <p:sp>
        <p:nvSpPr>
          <p:cNvPr id="3" name="Picture Placeholder 2"/>
          <p:cNvSpPr>
            <a:spLocks noGrp="1"/>
          </p:cNvSpPr>
          <p:nvPr>
            <p:ph type="pic" sz="quarter" idx="13"/>
          </p:nvPr>
        </p:nvSpPr>
        <p:spPr>
          <a:xfrm>
            <a:off x="231630" y="329594"/>
            <a:ext cx="1319584" cy="1319584"/>
          </a:xfrm>
          <a:prstGeom prst="ellipse">
            <a:avLst/>
          </a:prstGeom>
        </p:spPr>
        <p:txBody>
          <a:bodyPr>
            <a:normAutofit/>
          </a:bodyPr>
          <a:lstStyle>
            <a:lvl1pPr marL="0" indent="0">
              <a:buNone/>
              <a:defRPr sz="1100"/>
            </a:lvl1pPr>
          </a:lstStyle>
          <a:p>
            <a:endParaRPr lang="en-US" dirty="0"/>
          </a:p>
        </p:txBody>
      </p:sp>
    </p:spTree>
    <p:extLst>
      <p:ext uri="{BB962C8B-B14F-4D97-AF65-F5344CB8AC3E}">
        <p14:creationId xmlns:p14="http://schemas.microsoft.com/office/powerpoint/2010/main" val="219383444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nodePh="1">
                                  <p:stCondLst>
                                    <p:cond delay="0"/>
                                  </p:stCondLst>
                                  <p:endCondLst>
                                    <p:cond evt="begin" delay="0">
                                      <p:tn val="5"/>
                                    </p:cond>
                                  </p:end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15_Blank">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439372" y="4599710"/>
            <a:ext cx="1030716" cy="1030714"/>
          </a:xfrm>
          <a:prstGeom prst="ellipse">
            <a:avLst/>
          </a:prstGeom>
        </p:spPr>
        <p:txBody>
          <a:bodyPr>
            <a:normAutofit/>
          </a:bodyPr>
          <a:lstStyle>
            <a:lvl1pPr marL="0" indent="0">
              <a:buNone/>
              <a:defRPr sz="1200"/>
            </a:lvl1pPr>
          </a:lstStyle>
          <a:p>
            <a:endParaRPr lang="en-US" dirty="0"/>
          </a:p>
        </p:txBody>
      </p:sp>
    </p:spTree>
    <p:extLst>
      <p:ext uri="{BB962C8B-B14F-4D97-AF65-F5344CB8AC3E}">
        <p14:creationId xmlns:p14="http://schemas.microsoft.com/office/powerpoint/2010/main" val="3279639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nodePh="1">
                                  <p:stCondLst>
                                    <p:cond delay="0"/>
                                  </p:stCondLst>
                                  <p:endCondLst>
                                    <p:cond evt="begin" delay="0">
                                      <p:tn val="5"/>
                                    </p:cond>
                                  </p:end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16_Blank">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439372" y="4599710"/>
            <a:ext cx="1030716" cy="1030714"/>
          </a:xfrm>
          <a:prstGeom prst="ellipse">
            <a:avLst/>
          </a:prstGeom>
        </p:spPr>
        <p:txBody>
          <a:bodyPr>
            <a:normAutofit/>
          </a:bodyPr>
          <a:lstStyle>
            <a:lvl1pPr marL="0" indent="0">
              <a:buNone/>
              <a:defRPr sz="1200"/>
            </a:lvl1pPr>
          </a:lstStyle>
          <a:p>
            <a:endParaRPr lang="en-US" dirty="0"/>
          </a:p>
        </p:txBody>
      </p:sp>
      <p:sp>
        <p:nvSpPr>
          <p:cNvPr id="3" name="Picture Placeholder 2"/>
          <p:cNvSpPr>
            <a:spLocks noGrp="1"/>
          </p:cNvSpPr>
          <p:nvPr>
            <p:ph type="pic" sz="quarter" idx="11"/>
          </p:nvPr>
        </p:nvSpPr>
        <p:spPr>
          <a:xfrm>
            <a:off x="5514896" y="2333995"/>
            <a:ext cx="897534" cy="897534"/>
          </a:xfrm>
          <a:prstGeom prst="ellipse">
            <a:avLst/>
          </a:prstGeom>
        </p:spPr>
        <p:txBody>
          <a:bodyPr>
            <a:normAutofit/>
          </a:bodyPr>
          <a:lstStyle>
            <a:lvl1pPr marL="0" indent="0">
              <a:buNone/>
              <a:defRPr sz="700"/>
            </a:lvl1pPr>
          </a:lstStyle>
          <a:p>
            <a:endParaRPr lang="en-US" dirty="0"/>
          </a:p>
        </p:txBody>
      </p:sp>
      <p:sp>
        <p:nvSpPr>
          <p:cNvPr id="6" name="Picture Placeholder 2"/>
          <p:cNvSpPr>
            <a:spLocks noGrp="1"/>
          </p:cNvSpPr>
          <p:nvPr>
            <p:ph type="pic" sz="quarter" idx="13"/>
          </p:nvPr>
        </p:nvSpPr>
        <p:spPr>
          <a:xfrm>
            <a:off x="5514896" y="5341077"/>
            <a:ext cx="897534" cy="897534"/>
          </a:xfrm>
          <a:prstGeom prst="ellipse">
            <a:avLst/>
          </a:prstGeom>
        </p:spPr>
        <p:txBody>
          <a:bodyPr>
            <a:normAutofit/>
          </a:bodyPr>
          <a:lstStyle>
            <a:lvl1pPr marL="0" indent="0">
              <a:buNone/>
              <a:defRPr sz="700"/>
            </a:lvl1pPr>
          </a:lstStyle>
          <a:p>
            <a:endParaRPr lang="en-US" dirty="0"/>
          </a:p>
        </p:txBody>
      </p:sp>
      <p:sp>
        <p:nvSpPr>
          <p:cNvPr id="11" name="Picture Placeholder 2"/>
          <p:cNvSpPr>
            <a:spLocks noGrp="1"/>
          </p:cNvSpPr>
          <p:nvPr>
            <p:ph type="pic" sz="quarter" idx="14"/>
          </p:nvPr>
        </p:nvSpPr>
        <p:spPr>
          <a:xfrm>
            <a:off x="10645491" y="3916616"/>
            <a:ext cx="843502" cy="843502"/>
          </a:xfrm>
          <a:prstGeom prst="ellipse">
            <a:avLst/>
          </a:prstGeom>
        </p:spPr>
        <p:txBody>
          <a:bodyPr>
            <a:normAutofit/>
          </a:bodyPr>
          <a:lstStyle>
            <a:lvl1pPr marL="0" indent="0">
              <a:buNone/>
              <a:defRPr sz="700"/>
            </a:lvl1pPr>
          </a:lstStyle>
          <a:p>
            <a:endParaRPr lang="en-US" dirty="0"/>
          </a:p>
        </p:txBody>
      </p:sp>
    </p:spTree>
    <p:extLst>
      <p:ext uri="{BB962C8B-B14F-4D97-AF65-F5344CB8AC3E}">
        <p14:creationId xmlns:p14="http://schemas.microsoft.com/office/powerpoint/2010/main" val="488581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nodePh="1">
                                  <p:stCondLst>
                                    <p:cond delay="0"/>
                                  </p:stCondLst>
                                  <p:endCondLst>
                                    <p:cond evt="begin" delay="0">
                                      <p:tn val="5"/>
                                    </p:cond>
                                  </p:end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grpId="0" nodeType="withEffect" nodePh="1">
                                  <p:stCondLst>
                                    <p:cond delay="0"/>
                                  </p:stCondLst>
                                  <p:endCondLst>
                                    <p:cond evt="begin" delay="0">
                                      <p:tn val="10"/>
                                    </p:cond>
                                  </p:end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par>
                                <p:cTn id="15" presetID="53" presetClass="entr" presetSubtype="16" fill="hold" grpId="0" nodeType="withEffect" nodePh="1">
                                  <p:stCondLst>
                                    <p:cond delay="0"/>
                                  </p:stCondLst>
                                  <p:endCondLst>
                                    <p:cond evt="begin" delay="0">
                                      <p:tn val="15"/>
                                    </p:cond>
                                  </p:end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par>
                                <p:cTn id="20" presetID="53" presetClass="entr" presetSubtype="16" fill="hold" grpId="0" nodeType="withEffect" nodePh="1">
                                  <p:stCondLst>
                                    <p:cond delay="0"/>
                                  </p:stCondLst>
                                  <p:endCondLst>
                                    <p:cond evt="begin" delay="0">
                                      <p:tn val="20"/>
                                    </p:cond>
                                  </p:endCondLst>
                                  <p:childTnLst>
                                    <p:set>
                                      <p:cBhvr>
                                        <p:cTn id="21" dur="1" fill="hold">
                                          <p:stCondLst>
                                            <p:cond delay="0"/>
                                          </p:stCondLst>
                                        </p:cTn>
                                        <p:tgtEl>
                                          <p:spTgt spid="11"/>
                                        </p:tgtEl>
                                        <p:attrNameLst>
                                          <p:attrName>style.visibility</p:attrName>
                                        </p:attrNameLst>
                                      </p:cBhvr>
                                      <p:to>
                                        <p:strVal val="visible"/>
                                      </p:to>
                                    </p:set>
                                    <p:anim calcmode="lin" valueType="num">
                                      <p:cBhvr>
                                        <p:cTn id="22" dur="500" fill="hold"/>
                                        <p:tgtEl>
                                          <p:spTgt spid="11"/>
                                        </p:tgtEl>
                                        <p:attrNameLst>
                                          <p:attrName>ppt_w</p:attrName>
                                        </p:attrNameLst>
                                      </p:cBhvr>
                                      <p:tavLst>
                                        <p:tav tm="0">
                                          <p:val>
                                            <p:fltVal val="0"/>
                                          </p:val>
                                        </p:tav>
                                        <p:tav tm="100000">
                                          <p:val>
                                            <p:strVal val="#ppt_w"/>
                                          </p:val>
                                        </p:tav>
                                      </p:tavLst>
                                    </p:anim>
                                    <p:anim calcmode="lin" valueType="num">
                                      <p:cBhvr>
                                        <p:cTn id="23" dur="500" fill="hold"/>
                                        <p:tgtEl>
                                          <p:spTgt spid="11"/>
                                        </p:tgtEl>
                                        <p:attrNameLst>
                                          <p:attrName>ppt_h</p:attrName>
                                        </p:attrNameLst>
                                      </p:cBhvr>
                                      <p:tavLst>
                                        <p:tav tm="0">
                                          <p:val>
                                            <p:fltVal val="0"/>
                                          </p:val>
                                        </p:tav>
                                        <p:tav tm="100000">
                                          <p:val>
                                            <p:strVal val="#ppt_h"/>
                                          </p:val>
                                        </p:tav>
                                      </p:tavLst>
                                    </p:anim>
                                    <p:animEffect transition="in" filter="fade">
                                      <p:cBhvr>
                                        <p:cTn id="2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P spid="6" grpId="0"/>
      <p:bldP spid="11" grpId="0"/>
    </p:bld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17_Blank">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7334251" y="192505"/>
            <a:ext cx="4648199" cy="2261937"/>
          </a:xfrm>
          <a:prstGeom prst="roundRect">
            <a:avLst>
              <a:gd name="adj" fmla="val 10637"/>
            </a:avLst>
          </a:prstGeom>
        </p:spPr>
        <p:txBody>
          <a:bodyPr>
            <a:normAutofit/>
          </a:bodyPr>
          <a:lstStyle>
            <a:lvl1pPr>
              <a:defRPr sz="1200"/>
            </a:lvl1pPr>
          </a:lstStyle>
          <a:p>
            <a:endParaRPr lang="en-US"/>
          </a:p>
        </p:txBody>
      </p:sp>
    </p:spTree>
    <p:extLst>
      <p:ext uri="{BB962C8B-B14F-4D97-AF65-F5344CB8AC3E}">
        <p14:creationId xmlns:p14="http://schemas.microsoft.com/office/powerpoint/2010/main" val="83736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nodePh="1">
                                  <p:stCondLst>
                                    <p:cond delay="0"/>
                                  </p:stCondLst>
                                  <p:endCondLst>
                                    <p:cond evt="begin" delay="0">
                                      <p:tn val="5"/>
                                    </p:cond>
                                  </p:end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0" y="0"/>
            <a:ext cx="12192000" cy="6858000"/>
          </a:xfrm>
          <a:solidFill>
            <a:schemeClr val="tx1">
              <a:alpha val="20000"/>
            </a:schemeClr>
          </a:solidFill>
        </p:spPr>
        <p:txBody>
          <a:bodyPr/>
          <a:lstStyle/>
          <a:p>
            <a:endParaRPr lang="en-US"/>
          </a:p>
        </p:txBody>
      </p:sp>
    </p:spTree>
    <p:extLst>
      <p:ext uri="{BB962C8B-B14F-4D97-AF65-F5344CB8AC3E}">
        <p14:creationId xmlns:p14="http://schemas.microsoft.com/office/powerpoint/2010/main" val="313362652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60_Custom Layout">
    <p:spTree>
      <p:nvGrpSpPr>
        <p:cNvPr id="1" name=""/>
        <p:cNvGrpSpPr/>
        <p:nvPr/>
      </p:nvGrpSpPr>
      <p:grpSpPr>
        <a:xfrm>
          <a:off x="0" y="0"/>
          <a:ext cx="0" cy="0"/>
          <a:chOff x="0" y="0"/>
          <a:chExt cx="0" cy="0"/>
        </a:xfrm>
      </p:grpSpPr>
      <p:sp>
        <p:nvSpPr>
          <p:cNvPr id="4" name="Picture Placeholder 5"/>
          <p:cNvSpPr>
            <a:spLocks noGrp="1"/>
          </p:cNvSpPr>
          <p:nvPr>
            <p:ph type="pic" sz="quarter" idx="15"/>
          </p:nvPr>
        </p:nvSpPr>
        <p:spPr>
          <a:xfrm>
            <a:off x="7137400" y="341074"/>
            <a:ext cx="4838699" cy="2833926"/>
          </a:xfrm>
          <a:prstGeom prst="roundRect">
            <a:avLst>
              <a:gd name="adj" fmla="val 9520"/>
            </a:avLst>
          </a:prstGeom>
          <a:noFill/>
        </p:spPr>
        <p:txBody>
          <a:bodyPr/>
          <a:lstStyle/>
          <a:p>
            <a:endParaRPr lang="en-US"/>
          </a:p>
        </p:txBody>
      </p:sp>
    </p:spTree>
    <p:extLst>
      <p:ext uri="{BB962C8B-B14F-4D97-AF65-F5344CB8AC3E}">
        <p14:creationId xmlns:p14="http://schemas.microsoft.com/office/powerpoint/2010/main" val="254546289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nodePh="1">
                                  <p:stCondLst>
                                    <p:cond delay="0"/>
                                  </p:stCondLst>
                                  <p:endCondLst>
                                    <p:cond evt="begin" delay="0">
                                      <p:tn val="5"/>
                                    </p:cond>
                                  </p:end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118_Custom Layout">
    <p:spTree>
      <p:nvGrpSpPr>
        <p:cNvPr id="1" name=""/>
        <p:cNvGrpSpPr/>
        <p:nvPr/>
      </p:nvGrpSpPr>
      <p:grpSpPr>
        <a:xfrm>
          <a:off x="0" y="0"/>
          <a:ext cx="0" cy="0"/>
          <a:chOff x="0" y="0"/>
          <a:chExt cx="0" cy="0"/>
        </a:xfrm>
      </p:grpSpPr>
      <p:sp>
        <p:nvSpPr>
          <p:cNvPr id="3" name="Picture Placeholder 5"/>
          <p:cNvSpPr>
            <a:spLocks noGrp="1"/>
          </p:cNvSpPr>
          <p:nvPr>
            <p:ph type="pic" sz="quarter" idx="15"/>
          </p:nvPr>
        </p:nvSpPr>
        <p:spPr>
          <a:xfrm>
            <a:off x="1179945" y="341074"/>
            <a:ext cx="4838699" cy="2833926"/>
          </a:xfrm>
          <a:prstGeom prst="roundRect">
            <a:avLst>
              <a:gd name="adj" fmla="val 9520"/>
            </a:avLst>
          </a:prstGeom>
          <a:noFill/>
        </p:spPr>
        <p:txBody>
          <a:bodyPr/>
          <a:lstStyle/>
          <a:p>
            <a:endParaRPr lang="en-US"/>
          </a:p>
        </p:txBody>
      </p:sp>
    </p:spTree>
    <p:extLst>
      <p:ext uri="{BB962C8B-B14F-4D97-AF65-F5344CB8AC3E}">
        <p14:creationId xmlns:p14="http://schemas.microsoft.com/office/powerpoint/2010/main" val="402654752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nodePh="1">
                                  <p:stCondLst>
                                    <p:cond delay="0"/>
                                  </p:stCondLst>
                                  <p:endCondLst>
                                    <p:cond evt="begin" delay="0">
                                      <p:tn val="5"/>
                                    </p:cond>
                                  </p:end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FDEA5B68-7D93-3DBF-3794-DBFB72FF18FD}"/>
              </a:ext>
            </a:extLst>
          </p:cNvPr>
          <p:cNvSpPr txBox="1"/>
          <p:nvPr userDrawn="1"/>
        </p:nvSpPr>
        <p:spPr>
          <a:xfrm>
            <a:off x="9224576" y="6316195"/>
            <a:ext cx="2753433"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CN" sz="1200" b="1" i="0" u="none" strike="noStrike" kern="1200" cap="none" spc="0" normalizeH="0" baseline="0" noProof="0" dirty="0">
                <a:ln>
                  <a:noFill/>
                </a:ln>
                <a:solidFill>
                  <a:prstClr val="white"/>
                </a:solidFill>
                <a:effectLst/>
                <a:uLnTx/>
                <a:uFillTx/>
                <a:latin typeface="Arial Black" panose="020B0A04020102020204"/>
                <a:ea typeface="黑体" panose="02010609060101010101" pitchFamily="49" charset="-122"/>
                <a:cs typeface="+mn-cs"/>
              </a:rPr>
              <a:t>Dashboard </a:t>
            </a:r>
            <a:r>
              <a:rPr kumimoji="0" lang="en-US" sz="1200" b="0" i="0" u="none" strike="noStrike" kern="1200" cap="none" spc="0" normalizeH="0" baseline="0" noProof="0" dirty="0">
                <a:ln>
                  <a:noFill/>
                </a:ln>
                <a:solidFill>
                  <a:prstClr val="white"/>
                </a:solidFill>
                <a:effectLst/>
                <a:uLnTx/>
                <a:uFillTx/>
                <a:latin typeface="Arial Black" panose="020B0A04020102020204"/>
                <a:ea typeface="+mn-ea"/>
                <a:cs typeface="+mn-cs"/>
              </a:rPr>
              <a:t>Presentation</a:t>
            </a:r>
          </a:p>
        </p:txBody>
      </p:sp>
      <p:sp>
        <p:nvSpPr>
          <p:cNvPr id="10" name="TextBox 9">
            <a:extLst>
              <a:ext uri="{FF2B5EF4-FFF2-40B4-BE49-F238E27FC236}">
                <a16:creationId xmlns:a16="http://schemas.microsoft.com/office/drawing/2014/main" id="{A4396062-5C5C-0405-A2B3-E1170584EA83}"/>
              </a:ext>
            </a:extLst>
          </p:cNvPr>
          <p:cNvSpPr txBox="1"/>
          <p:nvPr userDrawn="1"/>
        </p:nvSpPr>
        <p:spPr>
          <a:xfrm rot="10800000" flipV="1">
            <a:off x="10462197" y="199982"/>
            <a:ext cx="1515812" cy="707886"/>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0E2A6B-A809-4840-BF14-8648BC0BDF87}" type="slidenum">
              <a:rPr kumimoji="0" lang="id-ID" sz="4000" b="0" i="0" u="none" strike="noStrike" kern="1200" cap="none" spc="0" normalizeH="0" baseline="0" noProof="0" smtClean="0">
                <a:ln>
                  <a:noFill/>
                </a:ln>
                <a:solidFill>
                  <a:prstClr val="white">
                    <a:lumMod val="85000"/>
                  </a:prstClr>
                </a:solidFill>
                <a:effectLst/>
                <a:uLnTx/>
                <a:uFillTx/>
                <a:latin typeface="Arial" panose="020B0604020202020204"/>
                <a:ea typeface="Roboto Condensed" panose="02000000000000000000" pitchFamily="2" charset="0"/>
                <a:cs typeface="Segoe UI"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id-ID" sz="13800" b="0" i="0" u="none" strike="noStrike" kern="1200" cap="none" spc="0" normalizeH="0" baseline="0" noProof="0" dirty="0">
              <a:ln>
                <a:noFill/>
              </a:ln>
              <a:solidFill>
                <a:prstClr val="white">
                  <a:lumMod val="85000"/>
                </a:prstClr>
              </a:solidFill>
              <a:effectLst/>
              <a:uLnTx/>
              <a:uFillTx/>
              <a:latin typeface="Arial" panose="020B0604020202020204"/>
              <a:ea typeface="Roboto Condensed" panose="02000000000000000000" pitchFamily="2" charset="0"/>
              <a:cs typeface="Segoe UI" panose="020B0502040204020203" pitchFamily="34" charset="0"/>
            </a:endParaRPr>
          </a:p>
        </p:txBody>
      </p:sp>
    </p:spTree>
    <p:extLst>
      <p:ext uri="{BB962C8B-B14F-4D97-AF65-F5344CB8AC3E}">
        <p14:creationId xmlns:p14="http://schemas.microsoft.com/office/powerpoint/2010/main" val="385972542"/>
      </p:ext>
    </p:extLst>
  </p:cSld>
  <p:clrMapOvr>
    <a:masterClrMapping/>
  </p:clrMapOvr>
  <p:transition spd="slow" advClick="0">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55A7874-44E7-BDA6-FECC-AD926F113632}"/>
              </a:ext>
            </a:extLst>
          </p:cNvPr>
          <p:cNvSpPr>
            <a:spLocks noGrp="1"/>
          </p:cNvSpPr>
          <p:nvPr>
            <p:ph type="title"/>
          </p:nvPr>
        </p:nvSpPr>
        <p:spPr/>
        <p:txBody>
          <a:bodyPr/>
          <a:lstStyle/>
          <a:p>
            <a:r>
              <a:rPr kumimoji="1" lang="zh-CN" altLang="en-US"/>
              <a:t>单击此处编辑母版标题样式</a:t>
            </a:r>
          </a:p>
        </p:txBody>
      </p:sp>
      <p:sp>
        <p:nvSpPr>
          <p:cNvPr id="3" name="日期占位符 2">
            <a:extLst>
              <a:ext uri="{FF2B5EF4-FFF2-40B4-BE49-F238E27FC236}">
                <a16:creationId xmlns:a16="http://schemas.microsoft.com/office/drawing/2014/main" id="{6833BAA7-3FCE-3ABF-05C2-1044A6D9EEE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DF64FF5-AF41-8D44-8EA5-C76EFF349F7B}" type="datetimeFigureOut">
              <a:rPr kumimoji="1" lang="zh-CN" altLang="en-US" sz="1200" b="0" i="0" u="none" strike="noStrike" kern="1200" cap="none" spc="0" normalizeH="0" baseline="0" noProof="0" smtClean="0">
                <a:ln>
                  <a:noFill/>
                </a:ln>
                <a:solidFill>
                  <a:srgbClr val="000000">
                    <a:tint val="82000"/>
                  </a:srgbClr>
                </a:solidFill>
                <a:effectLst/>
                <a:uLnTx/>
                <a:uFillTx/>
                <a:latin typeface="Alibaba PuHuiTi" pitchFamily="18" charset="-122"/>
                <a:ea typeface="Alibaba PuHuiTi" pitchFamily="18"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2026/5/21</a:t>
            </a:fld>
            <a:endParaRPr kumimoji="1" lang="zh-CN" altLang="en-US" sz="1200" b="0" i="0" u="none" strike="noStrike" kern="1200" cap="none" spc="0" normalizeH="0" baseline="0" noProof="0">
              <a:ln>
                <a:noFill/>
              </a:ln>
              <a:solidFill>
                <a:srgbClr val="000000">
                  <a:tint val="82000"/>
                </a:srgbClr>
              </a:solidFill>
              <a:effectLst/>
              <a:uLnTx/>
              <a:uFillTx/>
              <a:latin typeface="Alibaba PuHuiTi" pitchFamily="18" charset="-122"/>
              <a:ea typeface="Alibaba PuHuiTi" pitchFamily="18" charset="-122"/>
              <a:cs typeface="+mn-cs"/>
            </a:endParaRPr>
          </a:p>
        </p:txBody>
      </p:sp>
      <p:sp>
        <p:nvSpPr>
          <p:cNvPr id="4" name="页脚占位符 3">
            <a:extLst>
              <a:ext uri="{FF2B5EF4-FFF2-40B4-BE49-F238E27FC236}">
                <a16:creationId xmlns:a16="http://schemas.microsoft.com/office/drawing/2014/main" id="{A11DD9E1-4EDE-B43C-0306-3B2585995F3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200" b="0" i="0" u="none" strike="noStrike" kern="1200" cap="none" spc="0" normalizeH="0" baseline="0" noProof="0">
              <a:ln>
                <a:noFill/>
              </a:ln>
              <a:solidFill>
                <a:srgbClr val="000000">
                  <a:tint val="82000"/>
                </a:srgbClr>
              </a:solidFill>
              <a:effectLst/>
              <a:uLnTx/>
              <a:uFillTx/>
              <a:latin typeface="Alibaba PuHuiTi" pitchFamily="18" charset="-122"/>
              <a:ea typeface="Alibaba PuHuiTi" pitchFamily="18" charset="-122"/>
              <a:cs typeface="+mn-cs"/>
            </a:endParaRPr>
          </a:p>
        </p:txBody>
      </p:sp>
      <p:sp>
        <p:nvSpPr>
          <p:cNvPr id="5" name="灯片编号占位符 4">
            <a:extLst>
              <a:ext uri="{FF2B5EF4-FFF2-40B4-BE49-F238E27FC236}">
                <a16:creationId xmlns:a16="http://schemas.microsoft.com/office/drawing/2014/main" id="{8D037AEF-2E10-368A-D939-FFCBD6E596E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35A6CB-1573-CE49-879F-C20378C53C5A}" type="slidenum">
              <a:rPr kumimoji="1" lang="zh-CN" altLang="en-US" sz="1200" b="0" i="0" u="none" strike="noStrike" kern="1200" cap="none" spc="0" normalizeH="0" baseline="0" noProof="0" smtClean="0">
                <a:ln>
                  <a:noFill/>
                </a:ln>
                <a:solidFill>
                  <a:srgbClr val="000000">
                    <a:tint val="82000"/>
                  </a:srgbClr>
                </a:solidFill>
                <a:effectLst/>
                <a:uLnTx/>
                <a:uFillTx/>
                <a:latin typeface="Alibaba PuHuiTi" pitchFamily="18" charset="-122"/>
                <a:ea typeface="Alibaba PuHuiTi" pitchFamily="18"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zh-CN" altLang="en-US" sz="1200" b="0" i="0" u="none" strike="noStrike" kern="1200" cap="none" spc="0" normalizeH="0" baseline="0" noProof="0">
              <a:ln>
                <a:noFill/>
              </a:ln>
              <a:solidFill>
                <a:srgbClr val="000000">
                  <a:tint val="82000"/>
                </a:srgbClr>
              </a:solidFill>
              <a:effectLst/>
              <a:uLnTx/>
              <a:uFillTx/>
              <a:latin typeface="Alibaba PuHuiTi" pitchFamily="18" charset="-122"/>
              <a:ea typeface="Alibaba PuHuiTi" pitchFamily="18" charset="-122"/>
              <a:cs typeface="+mn-cs"/>
            </a:endParaRPr>
          </a:p>
        </p:txBody>
      </p:sp>
    </p:spTree>
    <p:extLst>
      <p:ext uri="{BB962C8B-B14F-4D97-AF65-F5344CB8AC3E}">
        <p14:creationId xmlns:p14="http://schemas.microsoft.com/office/powerpoint/2010/main" val="473577366"/>
      </p:ext>
    </p:extLst>
  </p:cSld>
  <p:clrMapOvr>
    <a:overrideClrMapping bg1="lt1" tx1="dk1" bg2="lt2" tx2="dk2" accent1="accent1" accent2="accent2" accent3="accent3" accent4="accent4" accent5="accent5" accent6="accent6" hlink="hlink" folHlink="folHlink"/>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122_Custom Layout">
    <p:spTree>
      <p:nvGrpSpPr>
        <p:cNvPr id="1" name=""/>
        <p:cNvGrpSpPr/>
        <p:nvPr/>
      </p:nvGrpSpPr>
      <p:grpSpPr>
        <a:xfrm>
          <a:off x="0" y="0"/>
          <a:ext cx="0" cy="0"/>
          <a:chOff x="0" y="0"/>
          <a:chExt cx="0" cy="0"/>
        </a:xfrm>
      </p:grpSpPr>
      <p:sp>
        <p:nvSpPr>
          <p:cNvPr id="3" name="Picture Placeholder 5"/>
          <p:cNvSpPr>
            <a:spLocks noGrp="1"/>
          </p:cNvSpPr>
          <p:nvPr>
            <p:ph type="pic" sz="quarter" idx="15"/>
          </p:nvPr>
        </p:nvSpPr>
        <p:spPr>
          <a:xfrm>
            <a:off x="1450975" y="341074"/>
            <a:ext cx="4838699" cy="2833926"/>
          </a:xfrm>
          <a:prstGeom prst="roundRect">
            <a:avLst>
              <a:gd name="adj" fmla="val 9520"/>
            </a:avLst>
          </a:prstGeom>
          <a:noFill/>
        </p:spPr>
        <p:txBody>
          <a:bodyPr/>
          <a:lstStyle/>
          <a:p>
            <a:endParaRPr lang="en-US"/>
          </a:p>
        </p:txBody>
      </p:sp>
    </p:spTree>
    <p:extLst>
      <p:ext uri="{BB962C8B-B14F-4D97-AF65-F5344CB8AC3E}">
        <p14:creationId xmlns:p14="http://schemas.microsoft.com/office/powerpoint/2010/main" val="364227331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nodePh="1">
                                  <p:stCondLst>
                                    <p:cond delay="0"/>
                                  </p:stCondLst>
                                  <p:endCondLst>
                                    <p:cond evt="begin" delay="0">
                                      <p:tn val="5"/>
                                    </p:cond>
                                  </p:end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12_Title Only">
    <p:spTree>
      <p:nvGrpSpPr>
        <p:cNvPr id="1" name=""/>
        <p:cNvGrpSpPr/>
        <p:nvPr/>
      </p:nvGrpSpPr>
      <p:grpSpPr>
        <a:xfrm>
          <a:off x="0" y="0"/>
          <a:ext cx="0" cy="0"/>
          <a:chOff x="0" y="0"/>
          <a:chExt cx="0" cy="0"/>
        </a:xfrm>
      </p:grpSpPr>
      <p:sp>
        <p:nvSpPr>
          <p:cNvPr id="11" name="Picture Placeholder 2"/>
          <p:cNvSpPr>
            <a:spLocks noGrp="1"/>
          </p:cNvSpPr>
          <p:nvPr>
            <p:ph type="pic" sz="quarter" idx="12"/>
          </p:nvPr>
        </p:nvSpPr>
        <p:spPr>
          <a:xfrm>
            <a:off x="1462411" y="338785"/>
            <a:ext cx="633701" cy="633701"/>
          </a:xfrm>
          <a:prstGeom prst="ellipse">
            <a:avLst/>
          </a:prstGeom>
        </p:spPr>
        <p:txBody>
          <a:bodyPr>
            <a:normAutofit/>
          </a:bodyPr>
          <a:lstStyle>
            <a:lvl1pPr marL="0" indent="0">
              <a:buNone/>
              <a:defRPr sz="1100"/>
            </a:lvl1pPr>
          </a:lstStyle>
          <a:p>
            <a:endParaRPr lang="en-US" dirty="0"/>
          </a:p>
        </p:txBody>
      </p:sp>
      <p:sp>
        <p:nvSpPr>
          <p:cNvPr id="12" name="Picture Placeholder 2"/>
          <p:cNvSpPr>
            <a:spLocks noGrp="1"/>
          </p:cNvSpPr>
          <p:nvPr>
            <p:ph type="pic" sz="quarter" idx="13"/>
          </p:nvPr>
        </p:nvSpPr>
        <p:spPr>
          <a:xfrm>
            <a:off x="1462411" y="1135900"/>
            <a:ext cx="633701" cy="633701"/>
          </a:xfrm>
          <a:prstGeom prst="ellipse">
            <a:avLst/>
          </a:prstGeom>
        </p:spPr>
        <p:txBody>
          <a:bodyPr>
            <a:normAutofit/>
          </a:bodyPr>
          <a:lstStyle>
            <a:lvl1pPr marL="0" indent="0">
              <a:buNone/>
              <a:defRPr sz="1100"/>
            </a:lvl1pPr>
          </a:lstStyle>
          <a:p>
            <a:endParaRPr lang="en-US" dirty="0"/>
          </a:p>
        </p:txBody>
      </p:sp>
      <p:sp>
        <p:nvSpPr>
          <p:cNvPr id="13" name="Picture Placeholder 2"/>
          <p:cNvSpPr>
            <a:spLocks noGrp="1"/>
          </p:cNvSpPr>
          <p:nvPr>
            <p:ph type="pic" sz="quarter" idx="14"/>
          </p:nvPr>
        </p:nvSpPr>
        <p:spPr>
          <a:xfrm>
            <a:off x="1462411" y="1933015"/>
            <a:ext cx="633701" cy="633701"/>
          </a:xfrm>
          <a:prstGeom prst="ellipse">
            <a:avLst/>
          </a:prstGeom>
        </p:spPr>
        <p:txBody>
          <a:bodyPr>
            <a:normAutofit/>
          </a:bodyPr>
          <a:lstStyle>
            <a:lvl1pPr marL="0" indent="0">
              <a:buNone/>
              <a:defRPr sz="1100"/>
            </a:lvl1pPr>
          </a:lstStyle>
          <a:p>
            <a:endParaRPr lang="en-US" dirty="0"/>
          </a:p>
        </p:txBody>
      </p:sp>
      <p:sp>
        <p:nvSpPr>
          <p:cNvPr id="7" name="Picture Placeholder 2"/>
          <p:cNvSpPr>
            <a:spLocks noGrp="1"/>
          </p:cNvSpPr>
          <p:nvPr>
            <p:ph type="pic" sz="quarter" idx="15"/>
          </p:nvPr>
        </p:nvSpPr>
        <p:spPr>
          <a:xfrm>
            <a:off x="1462411" y="2730130"/>
            <a:ext cx="633701" cy="633701"/>
          </a:xfrm>
          <a:prstGeom prst="ellipse">
            <a:avLst/>
          </a:prstGeom>
        </p:spPr>
        <p:txBody>
          <a:bodyPr>
            <a:normAutofit/>
          </a:bodyPr>
          <a:lstStyle>
            <a:lvl1pPr marL="0" indent="0">
              <a:buNone/>
              <a:defRPr sz="1100"/>
            </a:lvl1pPr>
          </a:lstStyle>
          <a:p>
            <a:endParaRPr lang="en-US" dirty="0"/>
          </a:p>
        </p:txBody>
      </p:sp>
      <p:sp>
        <p:nvSpPr>
          <p:cNvPr id="8" name="Picture Placeholder 2"/>
          <p:cNvSpPr>
            <a:spLocks noGrp="1"/>
          </p:cNvSpPr>
          <p:nvPr>
            <p:ph type="pic" sz="quarter" idx="16"/>
          </p:nvPr>
        </p:nvSpPr>
        <p:spPr>
          <a:xfrm>
            <a:off x="1462411" y="4324360"/>
            <a:ext cx="633701" cy="633701"/>
          </a:xfrm>
          <a:prstGeom prst="ellipse">
            <a:avLst/>
          </a:prstGeom>
        </p:spPr>
        <p:txBody>
          <a:bodyPr>
            <a:normAutofit/>
          </a:bodyPr>
          <a:lstStyle>
            <a:lvl1pPr marL="0" indent="0">
              <a:buNone/>
              <a:defRPr sz="1100"/>
            </a:lvl1pPr>
          </a:lstStyle>
          <a:p>
            <a:endParaRPr lang="en-US" dirty="0"/>
          </a:p>
        </p:txBody>
      </p:sp>
      <p:sp>
        <p:nvSpPr>
          <p:cNvPr id="9" name="Picture Placeholder 2"/>
          <p:cNvSpPr>
            <a:spLocks noGrp="1"/>
          </p:cNvSpPr>
          <p:nvPr>
            <p:ph type="pic" sz="quarter" idx="17"/>
          </p:nvPr>
        </p:nvSpPr>
        <p:spPr>
          <a:xfrm>
            <a:off x="1462411" y="5121475"/>
            <a:ext cx="633701" cy="633701"/>
          </a:xfrm>
          <a:prstGeom prst="ellipse">
            <a:avLst/>
          </a:prstGeom>
        </p:spPr>
        <p:txBody>
          <a:bodyPr>
            <a:normAutofit/>
          </a:bodyPr>
          <a:lstStyle>
            <a:lvl1pPr marL="0" indent="0">
              <a:buNone/>
              <a:defRPr sz="1100"/>
            </a:lvl1pPr>
          </a:lstStyle>
          <a:p>
            <a:endParaRPr lang="en-US" dirty="0"/>
          </a:p>
        </p:txBody>
      </p:sp>
      <p:sp>
        <p:nvSpPr>
          <p:cNvPr id="10" name="Picture Placeholder 2"/>
          <p:cNvSpPr>
            <a:spLocks noGrp="1"/>
          </p:cNvSpPr>
          <p:nvPr>
            <p:ph type="pic" sz="quarter" idx="18"/>
          </p:nvPr>
        </p:nvSpPr>
        <p:spPr>
          <a:xfrm>
            <a:off x="1462411" y="3527245"/>
            <a:ext cx="633701" cy="633701"/>
          </a:xfrm>
          <a:prstGeom prst="ellipse">
            <a:avLst/>
          </a:prstGeom>
        </p:spPr>
        <p:txBody>
          <a:bodyPr>
            <a:normAutofit/>
          </a:bodyPr>
          <a:lstStyle>
            <a:lvl1pPr marL="0" indent="0">
              <a:buNone/>
              <a:defRPr sz="1100"/>
            </a:lvl1pPr>
          </a:lstStyle>
          <a:p>
            <a:endParaRPr lang="en-US" dirty="0"/>
          </a:p>
        </p:txBody>
      </p:sp>
      <p:sp>
        <p:nvSpPr>
          <p:cNvPr id="14" name="Picture Placeholder 2"/>
          <p:cNvSpPr>
            <a:spLocks noGrp="1"/>
          </p:cNvSpPr>
          <p:nvPr>
            <p:ph type="pic" sz="quarter" idx="19"/>
          </p:nvPr>
        </p:nvSpPr>
        <p:spPr>
          <a:xfrm>
            <a:off x="1462411" y="5918591"/>
            <a:ext cx="633701" cy="633701"/>
          </a:xfrm>
          <a:prstGeom prst="ellipse">
            <a:avLst/>
          </a:prstGeom>
        </p:spPr>
        <p:txBody>
          <a:bodyPr>
            <a:normAutofit/>
          </a:bodyPr>
          <a:lstStyle>
            <a:lvl1pPr marL="0" indent="0">
              <a:buNone/>
              <a:defRPr sz="1100"/>
            </a:lvl1pPr>
          </a:lstStyle>
          <a:p>
            <a:endParaRPr lang="en-US" dirty="0"/>
          </a:p>
        </p:txBody>
      </p:sp>
    </p:spTree>
    <p:extLst>
      <p:ext uri="{BB962C8B-B14F-4D97-AF65-F5344CB8AC3E}">
        <p14:creationId xmlns:p14="http://schemas.microsoft.com/office/powerpoint/2010/main" val="410013606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nodePh="1" p14:presetBounceEnd="40000">
                                      <p:stCondLst>
                                        <p:cond delay="0"/>
                                      </p:stCondLst>
                                      <p:endCondLst>
                                        <p:cond evt="begin" delay="0">
                                          <p:tn val="5"/>
                                        </p:cond>
                                      </p:endCondLst>
                                      <p:childTnLst>
                                        <p:set>
                                          <p:cBhvr>
                                            <p:cTn id="6" dur="1" fill="hold">
                                              <p:stCondLst>
                                                <p:cond delay="0"/>
                                              </p:stCondLst>
                                            </p:cTn>
                                            <p:tgtEl>
                                              <p:spTgt spid="11"/>
                                            </p:tgtEl>
                                            <p:attrNameLst>
                                              <p:attrName>style.visibility</p:attrName>
                                            </p:attrNameLst>
                                          </p:cBhvr>
                                          <p:to>
                                            <p:strVal val="visible"/>
                                          </p:to>
                                        </p:set>
                                        <p:anim calcmode="lin" valueType="num" p14:bounceEnd="40000">
                                          <p:cBhvr additive="base">
                                            <p:cTn id="7" dur="500" fill="hold"/>
                                            <p:tgtEl>
                                              <p:spTgt spid="11"/>
                                            </p:tgtEl>
                                            <p:attrNameLst>
                                              <p:attrName>ppt_x</p:attrName>
                                            </p:attrNameLst>
                                          </p:cBhvr>
                                          <p:tavLst>
                                            <p:tav tm="0">
                                              <p:val>
                                                <p:strVal val="#ppt_x"/>
                                              </p:val>
                                            </p:tav>
                                            <p:tav tm="100000">
                                              <p:val>
                                                <p:strVal val="#ppt_x"/>
                                              </p:val>
                                            </p:tav>
                                          </p:tavLst>
                                        </p:anim>
                                        <p:anim calcmode="lin" valueType="num" p14:bounceEnd="40000">
                                          <p:cBhvr additive="base">
                                            <p:cTn id="8" dur="500" fill="hold"/>
                                            <p:tgtEl>
                                              <p:spTgt spid="11"/>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nodePh="1" p14:presetBounceEnd="40000">
                                      <p:stCondLst>
                                        <p:cond delay="0"/>
                                      </p:stCondLst>
                                      <p:endCondLst>
                                        <p:cond evt="begin" delay="0">
                                          <p:tn val="9"/>
                                        </p:cond>
                                      </p:endCondLst>
                                      <p:childTnLst>
                                        <p:set>
                                          <p:cBhvr>
                                            <p:cTn id="10" dur="1" fill="hold">
                                              <p:stCondLst>
                                                <p:cond delay="0"/>
                                              </p:stCondLst>
                                            </p:cTn>
                                            <p:tgtEl>
                                              <p:spTgt spid="12"/>
                                            </p:tgtEl>
                                            <p:attrNameLst>
                                              <p:attrName>style.visibility</p:attrName>
                                            </p:attrNameLst>
                                          </p:cBhvr>
                                          <p:to>
                                            <p:strVal val="visible"/>
                                          </p:to>
                                        </p:set>
                                        <p:anim calcmode="lin" valueType="num" p14:bounceEnd="40000">
                                          <p:cBhvr additive="base">
                                            <p:cTn id="11" dur="500" fill="hold"/>
                                            <p:tgtEl>
                                              <p:spTgt spid="12"/>
                                            </p:tgtEl>
                                            <p:attrNameLst>
                                              <p:attrName>ppt_x</p:attrName>
                                            </p:attrNameLst>
                                          </p:cBhvr>
                                          <p:tavLst>
                                            <p:tav tm="0">
                                              <p:val>
                                                <p:strVal val="#ppt_x"/>
                                              </p:val>
                                            </p:tav>
                                            <p:tav tm="100000">
                                              <p:val>
                                                <p:strVal val="#ppt_x"/>
                                              </p:val>
                                            </p:tav>
                                          </p:tavLst>
                                        </p:anim>
                                        <p:anim calcmode="lin" valueType="num" p14:bounceEnd="40000">
                                          <p:cBhvr additive="base">
                                            <p:cTn id="12" dur="500" fill="hold"/>
                                            <p:tgtEl>
                                              <p:spTgt spid="12"/>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nodePh="1" p14:presetBounceEnd="40000">
                                      <p:stCondLst>
                                        <p:cond delay="0"/>
                                      </p:stCondLst>
                                      <p:endCondLst>
                                        <p:cond evt="begin" delay="0">
                                          <p:tn val="13"/>
                                        </p:cond>
                                      </p:endCondLst>
                                      <p:childTnLst>
                                        <p:set>
                                          <p:cBhvr>
                                            <p:cTn id="14" dur="1" fill="hold">
                                              <p:stCondLst>
                                                <p:cond delay="0"/>
                                              </p:stCondLst>
                                            </p:cTn>
                                            <p:tgtEl>
                                              <p:spTgt spid="13"/>
                                            </p:tgtEl>
                                            <p:attrNameLst>
                                              <p:attrName>style.visibility</p:attrName>
                                            </p:attrNameLst>
                                          </p:cBhvr>
                                          <p:to>
                                            <p:strVal val="visible"/>
                                          </p:to>
                                        </p:set>
                                        <p:anim calcmode="lin" valueType="num" p14:bounceEnd="40000">
                                          <p:cBhvr additive="base">
                                            <p:cTn id="15" dur="500" fill="hold"/>
                                            <p:tgtEl>
                                              <p:spTgt spid="13"/>
                                            </p:tgtEl>
                                            <p:attrNameLst>
                                              <p:attrName>ppt_x</p:attrName>
                                            </p:attrNameLst>
                                          </p:cBhvr>
                                          <p:tavLst>
                                            <p:tav tm="0">
                                              <p:val>
                                                <p:strVal val="#ppt_x"/>
                                              </p:val>
                                            </p:tav>
                                            <p:tav tm="100000">
                                              <p:val>
                                                <p:strVal val="#ppt_x"/>
                                              </p:val>
                                            </p:tav>
                                          </p:tavLst>
                                        </p:anim>
                                        <p:anim calcmode="lin" valueType="num" p14:bounceEnd="40000">
                                          <p:cBhvr additive="base">
                                            <p:cTn id="16" dur="500" fill="hold"/>
                                            <p:tgtEl>
                                              <p:spTgt spid="13"/>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nodePh="1" p14:presetBounceEnd="40000">
                                      <p:stCondLst>
                                        <p:cond delay="0"/>
                                      </p:stCondLst>
                                      <p:endCondLst>
                                        <p:cond evt="begin" delay="0">
                                          <p:tn val="17"/>
                                        </p:cond>
                                      </p:endCondLst>
                                      <p:childTnLst>
                                        <p:set>
                                          <p:cBhvr>
                                            <p:cTn id="18" dur="1" fill="hold">
                                              <p:stCondLst>
                                                <p:cond delay="0"/>
                                              </p:stCondLst>
                                            </p:cTn>
                                            <p:tgtEl>
                                              <p:spTgt spid="7"/>
                                            </p:tgtEl>
                                            <p:attrNameLst>
                                              <p:attrName>style.visibility</p:attrName>
                                            </p:attrNameLst>
                                          </p:cBhvr>
                                          <p:to>
                                            <p:strVal val="visible"/>
                                          </p:to>
                                        </p:set>
                                        <p:anim calcmode="lin" valueType="num" p14:bounceEnd="40000">
                                          <p:cBhvr additive="base">
                                            <p:cTn id="19" dur="500" fill="hold"/>
                                            <p:tgtEl>
                                              <p:spTgt spid="7"/>
                                            </p:tgtEl>
                                            <p:attrNameLst>
                                              <p:attrName>ppt_x</p:attrName>
                                            </p:attrNameLst>
                                          </p:cBhvr>
                                          <p:tavLst>
                                            <p:tav tm="0">
                                              <p:val>
                                                <p:strVal val="#ppt_x"/>
                                              </p:val>
                                            </p:tav>
                                            <p:tav tm="100000">
                                              <p:val>
                                                <p:strVal val="#ppt_x"/>
                                              </p:val>
                                            </p:tav>
                                          </p:tavLst>
                                        </p:anim>
                                        <p:anim calcmode="lin" valueType="num" p14:bounceEnd="40000">
                                          <p:cBhvr additive="base">
                                            <p:cTn id="20" dur="500" fill="hold"/>
                                            <p:tgtEl>
                                              <p:spTgt spid="7"/>
                                            </p:tgtEl>
                                            <p:attrNameLst>
                                              <p:attrName>ppt_y</p:attrName>
                                            </p:attrNameLst>
                                          </p:cBhvr>
                                          <p:tavLst>
                                            <p:tav tm="0">
                                              <p:val>
                                                <p:strVal val="0-#ppt_h/2"/>
                                              </p:val>
                                            </p:tav>
                                            <p:tav tm="100000">
                                              <p:val>
                                                <p:strVal val="#ppt_y"/>
                                              </p:val>
                                            </p:tav>
                                          </p:tavLst>
                                        </p:anim>
                                      </p:childTnLst>
                                    </p:cTn>
                                  </p:par>
                                  <p:par>
                                    <p:cTn id="21" presetID="2" presetClass="entr" presetSubtype="1" fill="hold" grpId="0" nodeType="withEffect" nodePh="1" p14:presetBounceEnd="40000">
                                      <p:stCondLst>
                                        <p:cond delay="0"/>
                                      </p:stCondLst>
                                      <p:endCondLst>
                                        <p:cond evt="begin" delay="0">
                                          <p:tn val="21"/>
                                        </p:cond>
                                      </p:endCondLst>
                                      <p:childTnLst>
                                        <p:set>
                                          <p:cBhvr>
                                            <p:cTn id="22" dur="1" fill="hold">
                                              <p:stCondLst>
                                                <p:cond delay="0"/>
                                              </p:stCondLst>
                                            </p:cTn>
                                            <p:tgtEl>
                                              <p:spTgt spid="8"/>
                                            </p:tgtEl>
                                            <p:attrNameLst>
                                              <p:attrName>style.visibility</p:attrName>
                                            </p:attrNameLst>
                                          </p:cBhvr>
                                          <p:to>
                                            <p:strVal val="visible"/>
                                          </p:to>
                                        </p:set>
                                        <p:anim calcmode="lin" valueType="num" p14:bounceEnd="40000">
                                          <p:cBhvr additive="base">
                                            <p:cTn id="23" dur="500" fill="hold"/>
                                            <p:tgtEl>
                                              <p:spTgt spid="8"/>
                                            </p:tgtEl>
                                            <p:attrNameLst>
                                              <p:attrName>ppt_x</p:attrName>
                                            </p:attrNameLst>
                                          </p:cBhvr>
                                          <p:tavLst>
                                            <p:tav tm="0">
                                              <p:val>
                                                <p:strVal val="#ppt_x"/>
                                              </p:val>
                                            </p:tav>
                                            <p:tav tm="100000">
                                              <p:val>
                                                <p:strVal val="#ppt_x"/>
                                              </p:val>
                                            </p:tav>
                                          </p:tavLst>
                                        </p:anim>
                                        <p:anim calcmode="lin" valueType="num" p14:bounceEnd="40000">
                                          <p:cBhvr additive="base">
                                            <p:cTn id="24" dur="500" fill="hold"/>
                                            <p:tgtEl>
                                              <p:spTgt spid="8"/>
                                            </p:tgtEl>
                                            <p:attrNameLst>
                                              <p:attrName>ppt_y</p:attrName>
                                            </p:attrNameLst>
                                          </p:cBhvr>
                                          <p:tavLst>
                                            <p:tav tm="0">
                                              <p:val>
                                                <p:strVal val="0-#ppt_h/2"/>
                                              </p:val>
                                            </p:tav>
                                            <p:tav tm="100000">
                                              <p:val>
                                                <p:strVal val="#ppt_y"/>
                                              </p:val>
                                            </p:tav>
                                          </p:tavLst>
                                        </p:anim>
                                      </p:childTnLst>
                                    </p:cTn>
                                  </p:par>
                                  <p:par>
                                    <p:cTn id="25" presetID="2" presetClass="entr" presetSubtype="1" fill="hold" grpId="0" nodeType="withEffect" nodePh="1" p14:presetBounceEnd="40000">
                                      <p:stCondLst>
                                        <p:cond delay="0"/>
                                      </p:stCondLst>
                                      <p:endCondLst>
                                        <p:cond evt="begin" delay="0">
                                          <p:tn val="25"/>
                                        </p:cond>
                                      </p:endCondLst>
                                      <p:childTnLst>
                                        <p:set>
                                          <p:cBhvr>
                                            <p:cTn id="26" dur="1" fill="hold">
                                              <p:stCondLst>
                                                <p:cond delay="0"/>
                                              </p:stCondLst>
                                            </p:cTn>
                                            <p:tgtEl>
                                              <p:spTgt spid="9"/>
                                            </p:tgtEl>
                                            <p:attrNameLst>
                                              <p:attrName>style.visibility</p:attrName>
                                            </p:attrNameLst>
                                          </p:cBhvr>
                                          <p:to>
                                            <p:strVal val="visible"/>
                                          </p:to>
                                        </p:set>
                                        <p:anim calcmode="lin" valueType="num" p14:bounceEnd="40000">
                                          <p:cBhvr additive="base">
                                            <p:cTn id="27" dur="500" fill="hold"/>
                                            <p:tgtEl>
                                              <p:spTgt spid="9"/>
                                            </p:tgtEl>
                                            <p:attrNameLst>
                                              <p:attrName>ppt_x</p:attrName>
                                            </p:attrNameLst>
                                          </p:cBhvr>
                                          <p:tavLst>
                                            <p:tav tm="0">
                                              <p:val>
                                                <p:strVal val="#ppt_x"/>
                                              </p:val>
                                            </p:tav>
                                            <p:tav tm="100000">
                                              <p:val>
                                                <p:strVal val="#ppt_x"/>
                                              </p:val>
                                            </p:tav>
                                          </p:tavLst>
                                        </p:anim>
                                        <p:anim calcmode="lin" valueType="num" p14:bounceEnd="40000">
                                          <p:cBhvr additive="base">
                                            <p:cTn id="28" dur="500" fill="hold"/>
                                            <p:tgtEl>
                                              <p:spTgt spid="9"/>
                                            </p:tgtEl>
                                            <p:attrNameLst>
                                              <p:attrName>ppt_y</p:attrName>
                                            </p:attrNameLst>
                                          </p:cBhvr>
                                          <p:tavLst>
                                            <p:tav tm="0">
                                              <p:val>
                                                <p:strVal val="0-#ppt_h/2"/>
                                              </p:val>
                                            </p:tav>
                                            <p:tav tm="100000">
                                              <p:val>
                                                <p:strVal val="#ppt_y"/>
                                              </p:val>
                                            </p:tav>
                                          </p:tavLst>
                                        </p:anim>
                                      </p:childTnLst>
                                    </p:cTn>
                                  </p:par>
                                  <p:par>
                                    <p:cTn id="29" presetID="2" presetClass="entr" presetSubtype="1" fill="hold" grpId="0" nodeType="withEffect" nodePh="1" p14:presetBounceEnd="40000">
                                      <p:stCondLst>
                                        <p:cond delay="0"/>
                                      </p:stCondLst>
                                      <p:endCondLst>
                                        <p:cond evt="begin" delay="0">
                                          <p:tn val="29"/>
                                        </p:cond>
                                      </p:endCondLst>
                                      <p:childTnLst>
                                        <p:set>
                                          <p:cBhvr>
                                            <p:cTn id="30" dur="1" fill="hold">
                                              <p:stCondLst>
                                                <p:cond delay="0"/>
                                              </p:stCondLst>
                                            </p:cTn>
                                            <p:tgtEl>
                                              <p:spTgt spid="10"/>
                                            </p:tgtEl>
                                            <p:attrNameLst>
                                              <p:attrName>style.visibility</p:attrName>
                                            </p:attrNameLst>
                                          </p:cBhvr>
                                          <p:to>
                                            <p:strVal val="visible"/>
                                          </p:to>
                                        </p:set>
                                        <p:anim calcmode="lin" valueType="num" p14:bounceEnd="40000">
                                          <p:cBhvr additive="base">
                                            <p:cTn id="31" dur="500" fill="hold"/>
                                            <p:tgtEl>
                                              <p:spTgt spid="10"/>
                                            </p:tgtEl>
                                            <p:attrNameLst>
                                              <p:attrName>ppt_x</p:attrName>
                                            </p:attrNameLst>
                                          </p:cBhvr>
                                          <p:tavLst>
                                            <p:tav tm="0">
                                              <p:val>
                                                <p:strVal val="#ppt_x"/>
                                              </p:val>
                                            </p:tav>
                                            <p:tav tm="100000">
                                              <p:val>
                                                <p:strVal val="#ppt_x"/>
                                              </p:val>
                                            </p:tav>
                                          </p:tavLst>
                                        </p:anim>
                                        <p:anim calcmode="lin" valueType="num" p14:bounceEnd="40000">
                                          <p:cBhvr additive="base">
                                            <p:cTn id="32" dur="500" fill="hold"/>
                                            <p:tgtEl>
                                              <p:spTgt spid="10"/>
                                            </p:tgtEl>
                                            <p:attrNameLst>
                                              <p:attrName>ppt_y</p:attrName>
                                            </p:attrNameLst>
                                          </p:cBhvr>
                                          <p:tavLst>
                                            <p:tav tm="0">
                                              <p:val>
                                                <p:strVal val="0-#ppt_h/2"/>
                                              </p:val>
                                            </p:tav>
                                            <p:tav tm="100000">
                                              <p:val>
                                                <p:strVal val="#ppt_y"/>
                                              </p:val>
                                            </p:tav>
                                          </p:tavLst>
                                        </p:anim>
                                      </p:childTnLst>
                                    </p:cTn>
                                  </p:par>
                                  <p:par>
                                    <p:cTn id="33" presetID="2" presetClass="entr" presetSubtype="1" fill="hold" grpId="0" nodeType="withEffect" nodePh="1" p14:presetBounceEnd="40000">
                                      <p:stCondLst>
                                        <p:cond delay="0"/>
                                      </p:stCondLst>
                                      <p:endCondLst>
                                        <p:cond evt="begin" delay="0">
                                          <p:tn val="33"/>
                                        </p:cond>
                                      </p:endCondLst>
                                      <p:childTnLst>
                                        <p:set>
                                          <p:cBhvr>
                                            <p:cTn id="34" dur="1" fill="hold">
                                              <p:stCondLst>
                                                <p:cond delay="0"/>
                                              </p:stCondLst>
                                            </p:cTn>
                                            <p:tgtEl>
                                              <p:spTgt spid="14"/>
                                            </p:tgtEl>
                                            <p:attrNameLst>
                                              <p:attrName>style.visibility</p:attrName>
                                            </p:attrNameLst>
                                          </p:cBhvr>
                                          <p:to>
                                            <p:strVal val="visible"/>
                                          </p:to>
                                        </p:set>
                                        <p:anim calcmode="lin" valueType="num" p14:bounceEnd="40000">
                                          <p:cBhvr additive="base">
                                            <p:cTn id="35" dur="500" fill="hold"/>
                                            <p:tgtEl>
                                              <p:spTgt spid="14"/>
                                            </p:tgtEl>
                                            <p:attrNameLst>
                                              <p:attrName>ppt_x</p:attrName>
                                            </p:attrNameLst>
                                          </p:cBhvr>
                                          <p:tavLst>
                                            <p:tav tm="0">
                                              <p:val>
                                                <p:strVal val="#ppt_x"/>
                                              </p:val>
                                            </p:tav>
                                            <p:tav tm="100000">
                                              <p:val>
                                                <p:strVal val="#ppt_x"/>
                                              </p:val>
                                            </p:tav>
                                          </p:tavLst>
                                        </p:anim>
                                        <p:anim calcmode="lin" valueType="num" p14:bounceEnd="40000">
                                          <p:cBhvr additive="base">
                                            <p:cTn id="36" dur="500" fill="hold"/>
                                            <p:tgtEl>
                                              <p:spTgt spid="1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7" grpId="0"/>
          <p:bldP spid="8" grpId="0"/>
          <p:bldP spid="9" grpId="0"/>
          <p:bldP spid="10" grpId="0"/>
          <p:bldP spid="1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nodePh="1">
                                      <p:stCondLst>
                                        <p:cond delay="0"/>
                                      </p:stCondLst>
                                      <p:endCondLst>
                                        <p:cond evt="begin" delay="0">
                                          <p:tn val="5"/>
                                        </p:cond>
                                      </p:end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nodePh="1">
                                      <p:stCondLst>
                                        <p:cond delay="0"/>
                                      </p:stCondLst>
                                      <p:endCondLst>
                                        <p:cond evt="begin" delay="0">
                                          <p:tn val="9"/>
                                        </p:cond>
                                      </p:end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nodePh="1">
                                      <p:stCondLst>
                                        <p:cond delay="0"/>
                                      </p:stCondLst>
                                      <p:endCondLst>
                                        <p:cond evt="begin" delay="0">
                                          <p:tn val="13"/>
                                        </p:cond>
                                      </p:end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ppt_x"/>
                                              </p:val>
                                            </p:tav>
                                            <p:tav tm="100000">
                                              <p:val>
                                                <p:strVal val="#ppt_x"/>
                                              </p:val>
                                            </p:tav>
                                          </p:tavLst>
                                        </p:anim>
                                        <p:anim calcmode="lin" valueType="num">
                                          <p:cBhvr additive="base">
                                            <p:cTn id="16" dur="500" fill="hold"/>
                                            <p:tgtEl>
                                              <p:spTgt spid="13"/>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nodePh="1">
                                      <p:stCondLst>
                                        <p:cond delay="0"/>
                                      </p:stCondLst>
                                      <p:endCondLst>
                                        <p:cond evt="begin" delay="0">
                                          <p:tn val="17"/>
                                        </p:cond>
                                      </p:end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0-#ppt_h/2"/>
                                              </p:val>
                                            </p:tav>
                                            <p:tav tm="100000">
                                              <p:val>
                                                <p:strVal val="#ppt_y"/>
                                              </p:val>
                                            </p:tav>
                                          </p:tavLst>
                                        </p:anim>
                                      </p:childTnLst>
                                    </p:cTn>
                                  </p:par>
                                  <p:par>
                                    <p:cTn id="21" presetID="2" presetClass="entr" presetSubtype="1" fill="hold" grpId="0" nodeType="withEffect" nodePh="1">
                                      <p:stCondLst>
                                        <p:cond delay="0"/>
                                      </p:stCondLst>
                                      <p:endCondLst>
                                        <p:cond evt="begin" delay="0">
                                          <p:tn val="21"/>
                                        </p:cond>
                                      </p:end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ppt_x"/>
                                              </p:val>
                                            </p:tav>
                                            <p:tav tm="100000">
                                              <p:val>
                                                <p:strVal val="#ppt_x"/>
                                              </p:val>
                                            </p:tav>
                                          </p:tavLst>
                                        </p:anim>
                                        <p:anim calcmode="lin" valueType="num">
                                          <p:cBhvr additive="base">
                                            <p:cTn id="24" dur="500" fill="hold"/>
                                            <p:tgtEl>
                                              <p:spTgt spid="8"/>
                                            </p:tgtEl>
                                            <p:attrNameLst>
                                              <p:attrName>ppt_y</p:attrName>
                                            </p:attrNameLst>
                                          </p:cBhvr>
                                          <p:tavLst>
                                            <p:tav tm="0">
                                              <p:val>
                                                <p:strVal val="0-#ppt_h/2"/>
                                              </p:val>
                                            </p:tav>
                                            <p:tav tm="100000">
                                              <p:val>
                                                <p:strVal val="#ppt_y"/>
                                              </p:val>
                                            </p:tav>
                                          </p:tavLst>
                                        </p:anim>
                                      </p:childTnLst>
                                    </p:cTn>
                                  </p:par>
                                  <p:par>
                                    <p:cTn id="25" presetID="2" presetClass="entr" presetSubtype="1" fill="hold" grpId="0" nodeType="withEffect" nodePh="1">
                                      <p:stCondLst>
                                        <p:cond delay="0"/>
                                      </p:stCondLst>
                                      <p:endCondLst>
                                        <p:cond evt="begin" delay="0">
                                          <p:tn val="25"/>
                                        </p:cond>
                                      </p:end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0-#ppt_h/2"/>
                                              </p:val>
                                            </p:tav>
                                            <p:tav tm="100000">
                                              <p:val>
                                                <p:strVal val="#ppt_y"/>
                                              </p:val>
                                            </p:tav>
                                          </p:tavLst>
                                        </p:anim>
                                      </p:childTnLst>
                                    </p:cTn>
                                  </p:par>
                                  <p:par>
                                    <p:cTn id="29" presetID="2" presetClass="entr" presetSubtype="1" fill="hold" grpId="0" nodeType="withEffect" nodePh="1">
                                      <p:stCondLst>
                                        <p:cond delay="0"/>
                                      </p:stCondLst>
                                      <p:endCondLst>
                                        <p:cond evt="begin" delay="0">
                                          <p:tn val="29"/>
                                        </p:cond>
                                      </p:end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0-#ppt_h/2"/>
                                              </p:val>
                                            </p:tav>
                                            <p:tav tm="100000">
                                              <p:val>
                                                <p:strVal val="#ppt_y"/>
                                              </p:val>
                                            </p:tav>
                                          </p:tavLst>
                                        </p:anim>
                                      </p:childTnLst>
                                    </p:cTn>
                                  </p:par>
                                  <p:par>
                                    <p:cTn id="33" presetID="2" presetClass="entr" presetSubtype="1" fill="hold" grpId="0" nodeType="withEffect" nodePh="1">
                                      <p:stCondLst>
                                        <p:cond delay="0"/>
                                      </p:stCondLst>
                                      <p:endCondLst>
                                        <p:cond evt="begin" delay="0">
                                          <p:tn val="33"/>
                                        </p:cond>
                                      </p:endCondLst>
                                      <p:childTnLst>
                                        <p:set>
                                          <p:cBhvr>
                                            <p:cTn id="34" dur="1" fill="hold">
                                              <p:stCondLst>
                                                <p:cond delay="0"/>
                                              </p:stCondLst>
                                            </p:cTn>
                                            <p:tgtEl>
                                              <p:spTgt spid="14"/>
                                            </p:tgtEl>
                                            <p:attrNameLst>
                                              <p:attrName>style.visibility</p:attrName>
                                            </p:attrNameLst>
                                          </p:cBhvr>
                                          <p:to>
                                            <p:strVal val="visible"/>
                                          </p:to>
                                        </p:set>
                                        <p:anim calcmode="lin" valueType="num">
                                          <p:cBhvr additive="base">
                                            <p:cTn id="35" dur="500" fill="hold"/>
                                            <p:tgtEl>
                                              <p:spTgt spid="14"/>
                                            </p:tgtEl>
                                            <p:attrNameLst>
                                              <p:attrName>ppt_x</p:attrName>
                                            </p:attrNameLst>
                                          </p:cBhvr>
                                          <p:tavLst>
                                            <p:tav tm="0">
                                              <p:val>
                                                <p:strVal val="#ppt_x"/>
                                              </p:val>
                                            </p:tav>
                                            <p:tav tm="100000">
                                              <p:val>
                                                <p:strVal val="#ppt_x"/>
                                              </p:val>
                                            </p:tav>
                                          </p:tavLst>
                                        </p:anim>
                                        <p:anim calcmode="lin" valueType="num">
                                          <p:cBhvr additive="base">
                                            <p:cTn id="36" dur="500" fill="hold"/>
                                            <p:tgtEl>
                                              <p:spTgt spid="1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7" grpId="0"/>
          <p:bldP spid="8" grpId="0"/>
          <p:bldP spid="9" grpId="0"/>
          <p:bldP spid="10" grpId="0"/>
          <p:bldP spid="14" grpId="0"/>
        </p:bldLst>
      </p:timing>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26_Title and Content">
    <p:spTree>
      <p:nvGrpSpPr>
        <p:cNvPr id="1" name=""/>
        <p:cNvGrpSpPr/>
        <p:nvPr/>
      </p:nvGrpSpPr>
      <p:grpSpPr>
        <a:xfrm>
          <a:off x="0" y="0"/>
          <a:ext cx="0" cy="0"/>
          <a:chOff x="0" y="0"/>
          <a:chExt cx="0" cy="0"/>
        </a:xfrm>
      </p:grpSpPr>
      <p:sp>
        <p:nvSpPr>
          <p:cNvPr id="5" name="Picture Placeholder 4"/>
          <p:cNvSpPr>
            <a:spLocks noGrp="1"/>
          </p:cNvSpPr>
          <p:nvPr>
            <p:ph type="pic" sz="quarter" idx="22"/>
          </p:nvPr>
        </p:nvSpPr>
        <p:spPr>
          <a:xfrm>
            <a:off x="1675113" y="4869508"/>
            <a:ext cx="721871" cy="720080"/>
          </a:xfrm>
          <a:prstGeom prst="ellipse">
            <a:avLst/>
          </a:prstGeom>
          <a:noFill/>
        </p:spPr>
        <p:txBody>
          <a:bodyPr>
            <a:normAutofit/>
          </a:bodyPr>
          <a:lstStyle>
            <a:lvl1pPr marL="0" indent="0">
              <a:buNone/>
              <a:defRPr sz="1000"/>
            </a:lvl1pPr>
          </a:lstStyle>
          <a:p>
            <a:endParaRPr lang="en-US" dirty="0"/>
          </a:p>
        </p:txBody>
      </p:sp>
      <p:sp>
        <p:nvSpPr>
          <p:cNvPr id="6" name="Picture Placeholder 4"/>
          <p:cNvSpPr>
            <a:spLocks noGrp="1"/>
          </p:cNvSpPr>
          <p:nvPr>
            <p:ph type="pic" sz="quarter" idx="23"/>
          </p:nvPr>
        </p:nvSpPr>
        <p:spPr>
          <a:xfrm>
            <a:off x="2718756" y="4869508"/>
            <a:ext cx="721871" cy="720080"/>
          </a:xfrm>
          <a:prstGeom prst="ellipse">
            <a:avLst/>
          </a:prstGeom>
          <a:noFill/>
        </p:spPr>
        <p:txBody>
          <a:bodyPr>
            <a:normAutofit/>
          </a:bodyPr>
          <a:lstStyle>
            <a:lvl1pPr marL="0" indent="0">
              <a:buNone/>
              <a:defRPr sz="1000"/>
            </a:lvl1pPr>
          </a:lstStyle>
          <a:p>
            <a:endParaRPr lang="en-US" dirty="0"/>
          </a:p>
        </p:txBody>
      </p:sp>
      <p:sp>
        <p:nvSpPr>
          <p:cNvPr id="7" name="Picture Placeholder 4"/>
          <p:cNvSpPr>
            <a:spLocks noGrp="1"/>
          </p:cNvSpPr>
          <p:nvPr>
            <p:ph type="pic" sz="quarter" idx="24"/>
          </p:nvPr>
        </p:nvSpPr>
        <p:spPr>
          <a:xfrm>
            <a:off x="3762399" y="4869508"/>
            <a:ext cx="721871" cy="720080"/>
          </a:xfrm>
          <a:prstGeom prst="ellipse">
            <a:avLst/>
          </a:prstGeom>
          <a:noFill/>
        </p:spPr>
        <p:txBody>
          <a:bodyPr>
            <a:normAutofit/>
          </a:bodyPr>
          <a:lstStyle>
            <a:lvl1pPr marL="0" indent="0">
              <a:buNone/>
              <a:defRPr sz="1000"/>
            </a:lvl1pPr>
          </a:lstStyle>
          <a:p>
            <a:endParaRPr lang="en-US" dirty="0"/>
          </a:p>
        </p:txBody>
      </p:sp>
      <p:sp>
        <p:nvSpPr>
          <p:cNvPr id="8" name="Picture Placeholder 4"/>
          <p:cNvSpPr>
            <a:spLocks noGrp="1"/>
          </p:cNvSpPr>
          <p:nvPr>
            <p:ph type="pic" sz="quarter" idx="25"/>
          </p:nvPr>
        </p:nvSpPr>
        <p:spPr>
          <a:xfrm>
            <a:off x="4806042" y="4869508"/>
            <a:ext cx="721871" cy="720080"/>
          </a:xfrm>
          <a:prstGeom prst="ellipse">
            <a:avLst/>
          </a:prstGeom>
          <a:noFill/>
        </p:spPr>
        <p:txBody>
          <a:bodyPr>
            <a:normAutofit/>
          </a:bodyPr>
          <a:lstStyle>
            <a:lvl1pPr marL="0" indent="0">
              <a:buNone/>
              <a:defRPr sz="1000"/>
            </a:lvl1pPr>
          </a:lstStyle>
          <a:p>
            <a:endParaRPr lang="en-US" dirty="0"/>
          </a:p>
        </p:txBody>
      </p:sp>
      <p:sp>
        <p:nvSpPr>
          <p:cNvPr id="10" name="Picture Placeholder 4"/>
          <p:cNvSpPr>
            <a:spLocks noGrp="1"/>
          </p:cNvSpPr>
          <p:nvPr>
            <p:ph type="pic" sz="quarter" idx="26"/>
          </p:nvPr>
        </p:nvSpPr>
        <p:spPr>
          <a:xfrm>
            <a:off x="5849685" y="4869508"/>
            <a:ext cx="721871" cy="720080"/>
          </a:xfrm>
          <a:prstGeom prst="ellipse">
            <a:avLst/>
          </a:prstGeom>
          <a:noFill/>
        </p:spPr>
        <p:txBody>
          <a:bodyPr>
            <a:normAutofit/>
          </a:bodyPr>
          <a:lstStyle>
            <a:lvl1pPr marL="0" indent="0">
              <a:buNone/>
              <a:defRPr sz="1000"/>
            </a:lvl1pPr>
          </a:lstStyle>
          <a:p>
            <a:endParaRPr lang="en-US" dirty="0"/>
          </a:p>
        </p:txBody>
      </p:sp>
      <p:sp>
        <p:nvSpPr>
          <p:cNvPr id="11" name="Picture Placeholder 4"/>
          <p:cNvSpPr>
            <a:spLocks noGrp="1"/>
          </p:cNvSpPr>
          <p:nvPr>
            <p:ph type="pic" sz="quarter" idx="27"/>
          </p:nvPr>
        </p:nvSpPr>
        <p:spPr>
          <a:xfrm>
            <a:off x="6893328" y="4869508"/>
            <a:ext cx="721871" cy="720080"/>
          </a:xfrm>
          <a:prstGeom prst="ellipse">
            <a:avLst/>
          </a:prstGeom>
          <a:noFill/>
        </p:spPr>
        <p:txBody>
          <a:bodyPr>
            <a:normAutofit/>
          </a:bodyPr>
          <a:lstStyle>
            <a:lvl1pPr marL="0" indent="0">
              <a:buNone/>
              <a:defRPr sz="1000"/>
            </a:lvl1pPr>
          </a:lstStyle>
          <a:p>
            <a:endParaRPr lang="en-US" dirty="0"/>
          </a:p>
        </p:txBody>
      </p:sp>
      <p:sp>
        <p:nvSpPr>
          <p:cNvPr id="12" name="Picture Placeholder 4"/>
          <p:cNvSpPr>
            <a:spLocks noGrp="1"/>
          </p:cNvSpPr>
          <p:nvPr>
            <p:ph type="pic" sz="quarter" idx="28"/>
          </p:nvPr>
        </p:nvSpPr>
        <p:spPr>
          <a:xfrm>
            <a:off x="7936971" y="4869508"/>
            <a:ext cx="721871" cy="720080"/>
          </a:xfrm>
          <a:prstGeom prst="ellipse">
            <a:avLst/>
          </a:prstGeom>
          <a:noFill/>
        </p:spPr>
        <p:txBody>
          <a:bodyPr>
            <a:normAutofit/>
          </a:bodyPr>
          <a:lstStyle>
            <a:lvl1pPr marL="0" indent="0">
              <a:buNone/>
              <a:defRPr sz="1000"/>
            </a:lvl1pPr>
          </a:lstStyle>
          <a:p>
            <a:endParaRPr lang="en-US" dirty="0"/>
          </a:p>
        </p:txBody>
      </p:sp>
      <p:sp>
        <p:nvSpPr>
          <p:cNvPr id="13" name="Picture Placeholder 4"/>
          <p:cNvSpPr>
            <a:spLocks noGrp="1"/>
          </p:cNvSpPr>
          <p:nvPr>
            <p:ph type="pic" sz="quarter" idx="29"/>
          </p:nvPr>
        </p:nvSpPr>
        <p:spPr>
          <a:xfrm>
            <a:off x="8980614" y="4869508"/>
            <a:ext cx="721871" cy="720080"/>
          </a:xfrm>
          <a:prstGeom prst="ellipse">
            <a:avLst/>
          </a:prstGeom>
          <a:noFill/>
        </p:spPr>
        <p:txBody>
          <a:bodyPr>
            <a:normAutofit/>
          </a:bodyPr>
          <a:lstStyle>
            <a:lvl1pPr marL="0" indent="0">
              <a:buNone/>
              <a:defRPr sz="1000"/>
            </a:lvl1pPr>
          </a:lstStyle>
          <a:p>
            <a:endParaRPr lang="en-US" dirty="0"/>
          </a:p>
        </p:txBody>
      </p:sp>
      <p:sp>
        <p:nvSpPr>
          <p:cNvPr id="14" name="Picture Placeholder 4"/>
          <p:cNvSpPr>
            <a:spLocks noGrp="1"/>
          </p:cNvSpPr>
          <p:nvPr>
            <p:ph type="pic" sz="quarter" idx="30"/>
          </p:nvPr>
        </p:nvSpPr>
        <p:spPr>
          <a:xfrm>
            <a:off x="10024257" y="4869508"/>
            <a:ext cx="721871" cy="720080"/>
          </a:xfrm>
          <a:prstGeom prst="ellipse">
            <a:avLst/>
          </a:prstGeom>
          <a:noFill/>
        </p:spPr>
        <p:txBody>
          <a:bodyPr>
            <a:normAutofit/>
          </a:bodyPr>
          <a:lstStyle>
            <a:lvl1pPr marL="0" indent="0">
              <a:buNone/>
              <a:defRPr sz="1000"/>
            </a:lvl1pPr>
          </a:lstStyle>
          <a:p>
            <a:endParaRPr lang="en-US" dirty="0"/>
          </a:p>
        </p:txBody>
      </p:sp>
      <p:sp>
        <p:nvSpPr>
          <p:cNvPr id="15" name="Picture Placeholder 4"/>
          <p:cNvSpPr>
            <a:spLocks noGrp="1"/>
          </p:cNvSpPr>
          <p:nvPr>
            <p:ph type="pic" sz="quarter" idx="31"/>
          </p:nvPr>
        </p:nvSpPr>
        <p:spPr>
          <a:xfrm>
            <a:off x="11067904" y="4869508"/>
            <a:ext cx="721871" cy="720080"/>
          </a:xfrm>
          <a:prstGeom prst="ellipse">
            <a:avLst/>
          </a:prstGeom>
          <a:noFill/>
        </p:spPr>
        <p:txBody>
          <a:bodyPr>
            <a:normAutofit/>
          </a:bodyPr>
          <a:lstStyle>
            <a:lvl1pPr marL="0" indent="0">
              <a:buNone/>
              <a:defRPr sz="1000"/>
            </a:lvl1pPr>
          </a:lstStyle>
          <a:p>
            <a:endParaRPr lang="en-US" dirty="0"/>
          </a:p>
        </p:txBody>
      </p:sp>
      <p:sp>
        <p:nvSpPr>
          <p:cNvPr id="29" name="Picture Placeholder 4"/>
          <p:cNvSpPr>
            <a:spLocks noGrp="1"/>
          </p:cNvSpPr>
          <p:nvPr>
            <p:ph type="pic" sz="quarter" idx="32"/>
          </p:nvPr>
        </p:nvSpPr>
        <p:spPr>
          <a:xfrm>
            <a:off x="1675113" y="5757014"/>
            <a:ext cx="721871" cy="720080"/>
          </a:xfrm>
          <a:prstGeom prst="ellipse">
            <a:avLst/>
          </a:prstGeom>
          <a:noFill/>
        </p:spPr>
        <p:txBody>
          <a:bodyPr>
            <a:normAutofit/>
          </a:bodyPr>
          <a:lstStyle>
            <a:lvl1pPr marL="0" indent="0">
              <a:buNone/>
              <a:defRPr sz="1000"/>
            </a:lvl1pPr>
          </a:lstStyle>
          <a:p>
            <a:endParaRPr lang="en-US" dirty="0"/>
          </a:p>
        </p:txBody>
      </p:sp>
      <p:sp>
        <p:nvSpPr>
          <p:cNvPr id="30" name="Picture Placeholder 4"/>
          <p:cNvSpPr>
            <a:spLocks noGrp="1"/>
          </p:cNvSpPr>
          <p:nvPr>
            <p:ph type="pic" sz="quarter" idx="33"/>
          </p:nvPr>
        </p:nvSpPr>
        <p:spPr>
          <a:xfrm>
            <a:off x="2718756" y="5757014"/>
            <a:ext cx="721871" cy="720080"/>
          </a:xfrm>
          <a:prstGeom prst="ellipse">
            <a:avLst/>
          </a:prstGeom>
          <a:noFill/>
        </p:spPr>
        <p:txBody>
          <a:bodyPr>
            <a:normAutofit/>
          </a:bodyPr>
          <a:lstStyle>
            <a:lvl1pPr marL="0" indent="0">
              <a:buNone/>
              <a:defRPr sz="1000"/>
            </a:lvl1pPr>
          </a:lstStyle>
          <a:p>
            <a:endParaRPr lang="en-US" dirty="0"/>
          </a:p>
        </p:txBody>
      </p:sp>
      <p:sp>
        <p:nvSpPr>
          <p:cNvPr id="31" name="Picture Placeholder 4"/>
          <p:cNvSpPr>
            <a:spLocks noGrp="1"/>
          </p:cNvSpPr>
          <p:nvPr>
            <p:ph type="pic" sz="quarter" idx="34"/>
          </p:nvPr>
        </p:nvSpPr>
        <p:spPr>
          <a:xfrm>
            <a:off x="3762399" y="5757014"/>
            <a:ext cx="721871" cy="720080"/>
          </a:xfrm>
          <a:prstGeom prst="ellipse">
            <a:avLst/>
          </a:prstGeom>
          <a:noFill/>
        </p:spPr>
        <p:txBody>
          <a:bodyPr>
            <a:normAutofit/>
          </a:bodyPr>
          <a:lstStyle>
            <a:lvl1pPr marL="0" indent="0">
              <a:buNone/>
              <a:defRPr sz="1000"/>
            </a:lvl1pPr>
          </a:lstStyle>
          <a:p>
            <a:endParaRPr lang="en-US" dirty="0"/>
          </a:p>
        </p:txBody>
      </p:sp>
      <p:sp>
        <p:nvSpPr>
          <p:cNvPr id="32" name="Picture Placeholder 4"/>
          <p:cNvSpPr>
            <a:spLocks noGrp="1"/>
          </p:cNvSpPr>
          <p:nvPr>
            <p:ph type="pic" sz="quarter" idx="35"/>
          </p:nvPr>
        </p:nvSpPr>
        <p:spPr>
          <a:xfrm>
            <a:off x="4806042" y="5757014"/>
            <a:ext cx="721871" cy="720080"/>
          </a:xfrm>
          <a:prstGeom prst="ellipse">
            <a:avLst/>
          </a:prstGeom>
          <a:noFill/>
        </p:spPr>
        <p:txBody>
          <a:bodyPr>
            <a:normAutofit/>
          </a:bodyPr>
          <a:lstStyle>
            <a:lvl1pPr marL="0" indent="0">
              <a:buNone/>
              <a:defRPr sz="1000"/>
            </a:lvl1pPr>
          </a:lstStyle>
          <a:p>
            <a:endParaRPr lang="en-US" dirty="0"/>
          </a:p>
        </p:txBody>
      </p:sp>
      <p:sp>
        <p:nvSpPr>
          <p:cNvPr id="33" name="Picture Placeholder 4"/>
          <p:cNvSpPr>
            <a:spLocks noGrp="1"/>
          </p:cNvSpPr>
          <p:nvPr>
            <p:ph type="pic" sz="quarter" idx="36"/>
          </p:nvPr>
        </p:nvSpPr>
        <p:spPr>
          <a:xfrm>
            <a:off x="5849685" y="5757014"/>
            <a:ext cx="721871" cy="720080"/>
          </a:xfrm>
          <a:prstGeom prst="ellipse">
            <a:avLst/>
          </a:prstGeom>
          <a:noFill/>
        </p:spPr>
        <p:txBody>
          <a:bodyPr>
            <a:normAutofit/>
          </a:bodyPr>
          <a:lstStyle>
            <a:lvl1pPr marL="0" indent="0">
              <a:buNone/>
              <a:defRPr sz="1000"/>
            </a:lvl1pPr>
          </a:lstStyle>
          <a:p>
            <a:endParaRPr lang="en-US" dirty="0"/>
          </a:p>
        </p:txBody>
      </p:sp>
    </p:spTree>
    <p:extLst>
      <p:ext uri="{BB962C8B-B14F-4D97-AF65-F5344CB8AC3E}">
        <p14:creationId xmlns:p14="http://schemas.microsoft.com/office/powerpoint/2010/main" val="71582643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nodePh="1">
                                  <p:stCondLst>
                                    <p:cond delay="0"/>
                                  </p:stCondLst>
                                  <p:endCondLst>
                                    <p:cond evt="begin" delay="0">
                                      <p:tn val="5"/>
                                    </p:cond>
                                  </p:end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grpId="0" nodeType="withEffect" nodePh="1">
                                  <p:stCondLst>
                                    <p:cond delay="0"/>
                                  </p:stCondLst>
                                  <p:endCondLst>
                                    <p:cond evt="begin" delay="0">
                                      <p:tn val="10"/>
                                    </p:cond>
                                  </p:end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par>
                                <p:cTn id="15" presetID="53" presetClass="entr" presetSubtype="16" fill="hold" grpId="0" nodeType="withEffect" nodePh="1">
                                  <p:stCondLst>
                                    <p:cond delay="0"/>
                                  </p:stCondLst>
                                  <p:endCondLst>
                                    <p:cond evt="begin" delay="0">
                                      <p:tn val="15"/>
                                    </p:cond>
                                  </p:end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par>
                                <p:cTn id="20" presetID="53" presetClass="entr" presetSubtype="16" fill="hold" grpId="0" nodeType="withEffect" nodePh="1">
                                  <p:stCondLst>
                                    <p:cond delay="0"/>
                                  </p:stCondLst>
                                  <p:endCondLst>
                                    <p:cond evt="begin" delay="0">
                                      <p:tn val="20"/>
                                    </p:cond>
                                  </p:endCondLst>
                                  <p:childTnLst>
                                    <p:set>
                                      <p:cBhvr>
                                        <p:cTn id="21" dur="1" fill="hold">
                                          <p:stCondLst>
                                            <p:cond delay="0"/>
                                          </p:stCondLst>
                                        </p:cTn>
                                        <p:tgtEl>
                                          <p:spTgt spid="8"/>
                                        </p:tgtEl>
                                        <p:attrNameLst>
                                          <p:attrName>style.visibility</p:attrName>
                                        </p:attrNameLst>
                                      </p:cBhvr>
                                      <p:to>
                                        <p:strVal val="visible"/>
                                      </p:to>
                                    </p:set>
                                    <p:anim calcmode="lin" valueType="num">
                                      <p:cBhvr>
                                        <p:cTn id="22" dur="500" fill="hold"/>
                                        <p:tgtEl>
                                          <p:spTgt spid="8"/>
                                        </p:tgtEl>
                                        <p:attrNameLst>
                                          <p:attrName>ppt_w</p:attrName>
                                        </p:attrNameLst>
                                      </p:cBhvr>
                                      <p:tavLst>
                                        <p:tav tm="0">
                                          <p:val>
                                            <p:fltVal val="0"/>
                                          </p:val>
                                        </p:tav>
                                        <p:tav tm="100000">
                                          <p:val>
                                            <p:strVal val="#ppt_w"/>
                                          </p:val>
                                        </p:tav>
                                      </p:tavLst>
                                    </p:anim>
                                    <p:anim calcmode="lin" valueType="num">
                                      <p:cBhvr>
                                        <p:cTn id="23" dur="500" fill="hold"/>
                                        <p:tgtEl>
                                          <p:spTgt spid="8"/>
                                        </p:tgtEl>
                                        <p:attrNameLst>
                                          <p:attrName>ppt_h</p:attrName>
                                        </p:attrNameLst>
                                      </p:cBhvr>
                                      <p:tavLst>
                                        <p:tav tm="0">
                                          <p:val>
                                            <p:fltVal val="0"/>
                                          </p:val>
                                        </p:tav>
                                        <p:tav tm="100000">
                                          <p:val>
                                            <p:strVal val="#ppt_h"/>
                                          </p:val>
                                        </p:tav>
                                      </p:tavLst>
                                    </p:anim>
                                    <p:animEffect transition="in" filter="fade">
                                      <p:cBhvr>
                                        <p:cTn id="24" dur="500"/>
                                        <p:tgtEl>
                                          <p:spTgt spid="8"/>
                                        </p:tgtEl>
                                      </p:cBhvr>
                                    </p:animEffect>
                                  </p:childTnLst>
                                </p:cTn>
                              </p:par>
                              <p:par>
                                <p:cTn id="25" presetID="53" presetClass="entr" presetSubtype="16" fill="hold" grpId="0" nodeType="withEffect" nodePh="1">
                                  <p:stCondLst>
                                    <p:cond delay="0"/>
                                  </p:stCondLst>
                                  <p:endCondLst>
                                    <p:cond evt="begin" delay="0">
                                      <p:tn val="25"/>
                                    </p:cond>
                                  </p:endCondLst>
                                  <p:childTnLst>
                                    <p:set>
                                      <p:cBhvr>
                                        <p:cTn id="26" dur="1" fill="hold">
                                          <p:stCondLst>
                                            <p:cond delay="0"/>
                                          </p:stCondLst>
                                        </p:cTn>
                                        <p:tgtEl>
                                          <p:spTgt spid="10"/>
                                        </p:tgtEl>
                                        <p:attrNameLst>
                                          <p:attrName>style.visibility</p:attrName>
                                        </p:attrNameLst>
                                      </p:cBhvr>
                                      <p:to>
                                        <p:strVal val="visible"/>
                                      </p:to>
                                    </p:set>
                                    <p:anim calcmode="lin" valueType="num">
                                      <p:cBhvr>
                                        <p:cTn id="27" dur="500" fill="hold"/>
                                        <p:tgtEl>
                                          <p:spTgt spid="10"/>
                                        </p:tgtEl>
                                        <p:attrNameLst>
                                          <p:attrName>ppt_w</p:attrName>
                                        </p:attrNameLst>
                                      </p:cBhvr>
                                      <p:tavLst>
                                        <p:tav tm="0">
                                          <p:val>
                                            <p:fltVal val="0"/>
                                          </p:val>
                                        </p:tav>
                                        <p:tav tm="100000">
                                          <p:val>
                                            <p:strVal val="#ppt_w"/>
                                          </p:val>
                                        </p:tav>
                                      </p:tavLst>
                                    </p:anim>
                                    <p:anim calcmode="lin" valueType="num">
                                      <p:cBhvr>
                                        <p:cTn id="28" dur="500" fill="hold"/>
                                        <p:tgtEl>
                                          <p:spTgt spid="10"/>
                                        </p:tgtEl>
                                        <p:attrNameLst>
                                          <p:attrName>ppt_h</p:attrName>
                                        </p:attrNameLst>
                                      </p:cBhvr>
                                      <p:tavLst>
                                        <p:tav tm="0">
                                          <p:val>
                                            <p:fltVal val="0"/>
                                          </p:val>
                                        </p:tav>
                                        <p:tav tm="100000">
                                          <p:val>
                                            <p:strVal val="#ppt_h"/>
                                          </p:val>
                                        </p:tav>
                                      </p:tavLst>
                                    </p:anim>
                                    <p:animEffect transition="in" filter="fade">
                                      <p:cBhvr>
                                        <p:cTn id="29" dur="500"/>
                                        <p:tgtEl>
                                          <p:spTgt spid="10"/>
                                        </p:tgtEl>
                                      </p:cBhvr>
                                    </p:animEffect>
                                  </p:childTnLst>
                                </p:cTn>
                              </p:par>
                              <p:par>
                                <p:cTn id="30" presetID="53" presetClass="entr" presetSubtype="16" fill="hold" grpId="0" nodeType="withEffect" nodePh="1">
                                  <p:stCondLst>
                                    <p:cond delay="0"/>
                                  </p:stCondLst>
                                  <p:endCondLst>
                                    <p:cond evt="begin" delay="0">
                                      <p:tn val="30"/>
                                    </p:cond>
                                  </p:endCondLst>
                                  <p:childTnLst>
                                    <p:set>
                                      <p:cBhvr>
                                        <p:cTn id="31" dur="1" fill="hold">
                                          <p:stCondLst>
                                            <p:cond delay="0"/>
                                          </p:stCondLst>
                                        </p:cTn>
                                        <p:tgtEl>
                                          <p:spTgt spid="11"/>
                                        </p:tgtEl>
                                        <p:attrNameLst>
                                          <p:attrName>style.visibility</p:attrName>
                                        </p:attrNameLst>
                                      </p:cBhvr>
                                      <p:to>
                                        <p:strVal val="visible"/>
                                      </p:to>
                                    </p:set>
                                    <p:anim calcmode="lin" valueType="num">
                                      <p:cBhvr>
                                        <p:cTn id="32" dur="500" fill="hold"/>
                                        <p:tgtEl>
                                          <p:spTgt spid="11"/>
                                        </p:tgtEl>
                                        <p:attrNameLst>
                                          <p:attrName>ppt_w</p:attrName>
                                        </p:attrNameLst>
                                      </p:cBhvr>
                                      <p:tavLst>
                                        <p:tav tm="0">
                                          <p:val>
                                            <p:fltVal val="0"/>
                                          </p:val>
                                        </p:tav>
                                        <p:tav tm="100000">
                                          <p:val>
                                            <p:strVal val="#ppt_w"/>
                                          </p:val>
                                        </p:tav>
                                      </p:tavLst>
                                    </p:anim>
                                    <p:anim calcmode="lin" valueType="num">
                                      <p:cBhvr>
                                        <p:cTn id="33" dur="500" fill="hold"/>
                                        <p:tgtEl>
                                          <p:spTgt spid="11"/>
                                        </p:tgtEl>
                                        <p:attrNameLst>
                                          <p:attrName>ppt_h</p:attrName>
                                        </p:attrNameLst>
                                      </p:cBhvr>
                                      <p:tavLst>
                                        <p:tav tm="0">
                                          <p:val>
                                            <p:fltVal val="0"/>
                                          </p:val>
                                        </p:tav>
                                        <p:tav tm="100000">
                                          <p:val>
                                            <p:strVal val="#ppt_h"/>
                                          </p:val>
                                        </p:tav>
                                      </p:tavLst>
                                    </p:anim>
                                    <p:animEffect transition="in" filter="fade">
                                      <p:cBhvr>
                                        <p:cTn id="34" dur="500"/>
                                        <p:tgtEl>
                                          <p:spTgt spid="11"/>
                                        </p:tgtEl>
                                      </p:cBhvr>
                                    </p:animEffect>
                                  </p:childTnLst>
                                </p:cTn>
                              </p:par>
                              <p:par>
                                <p:cTn id="35" presetID="53" presetClass="entr" presetSubtype="16" fill="hold" grpId="0" nodeType="withEffect" nodePh="1">
                                  <p:stCondLst>
                                    <p:cond delay="0"/>
                                  </p:stCondLst>
                                  <p:endCondLst>
                                    <p:cond evt="begin" delay="0">
                                      <p:tn val="35"/>
                                    </p:cond>
                                  </p:endCondLst>
                                  <p:childTnLst>
                                    <p:set>
                                      <p:cBhvr>
                                        <p:cTn id="36" dur="1" fill="hold">
                                          <p:stCondLst>
                                            <p:cond delay="0"/>
                                          </p:stCondLst>
                                        </p:cTn>
                                        <p:tgtEl>
                                          <p:spTgt spid="12"/>
                                        </p:tgtEl>
                                        <p:attrNameLst>
                                          <p:attrName>style.visibility</p:attrName>
                                        </p:attrNameLst>
                                      </p:cBhvr>
                                      <p:to>
                                        <p:strVal val="visible"/>
                                      </p:to>
                                    </p:set>
                                    <p:anim calcmode="lin" valueType="num">
                                      <p:cBhvr>
                                        <p:cTn id="37" dur="500" fill="hold"/>
                                        <p:tgtEl>
                                          <p:spTgt spid="12"/>
                                        </p:tgtEl>
                                        <p:attrNameLst>
                                          <p:attrName>ppt_w</p:attrName>
                                        </p:attrNameLst>
                                      </p:cBhvr>
                                      <p:tavLst>
                                        <p:tav tm="0">
                                          <p:val>
                                            <p:fltVal val="0"/>
                                          </p:val>
                                        </p:tav>
                                        <p:tav tm="100000">
                                          <p:val>
                                            <p:strVal val="#ppt_w"/>
                                          </p:val>
                                        </p:tav>
                                      </p:tavLst>
                                    </p:anim>
                                    <p:anim calcmode="lin" valueType="num">
                                      <p:cBhvr>
                                        <p:cTn id="38" dur="500" fill="hold"/>
                                        <p:tgtEl>
                                          <p:spTgt spid="12"/>
                                        </p:tgtEl>
                                        <p:attrNameLst>
                                          <p:attrName>ppt_h</p:attrName>
                                        </p:attrNameLst>
                                      </p:cBhvr>
                                      <p:tavLst>
                                        <p:tav tm="0">
                                          <p:val>
                                            <p:fltVal val="0"/>
                                          </p:val>
                                        </p:tav>
                                        <p:tav tm="100000">
                                          <p:val>
                                            <p:strVal val="#ppt_h"/>
                                          </p:val>
                                        </p:tav>
                                      </p:tavLst>
                                    </p:anim>
                                    <p:animEffect transition="in" filter="fade">
                                      <p:cBhvr>
                                        <p:cTn id="39" dur="500"/>
                                        <p:tgtEl>
                                          <p:spTgt spid="12"/>
                                        </p:tgtEl>
                                      </p:cBhvr>
                                    </p:animEffect>
                                  </p:childTnLst>
                                </p:cTn>
                              </p:par>
                              <p:par>
                                <p:cTn id="40" presetID="53" presetClass="entr" presetSubtype="16" fill="hold" grpId="0" nodeType="withEffect" nodePh="1">
                                  <p:stCondLst>
                                    <p:cond delay="0"/>
                                  </p:stCondLst>
                                  <p:endCondLst>
                                    <p:cond evt="begin" delay="0">
                                      <p:tn val="40"/>
                                    </p:cond>
                                  </p:endCondLst>
                                  <p:childTnLst>
                                    <p:set>
                                      <p:cBhvr>
                                        <p:cTn id="41" dur="1" fill="hold">
                                          <p:stCondLst>
                                            <p:cond delay="0"/>
                                          </p:stCondLst>
                                        </p:cTn>
                                        <p:tgtEl>
                                          <p:spTgt spid="13"/>
                                        </p:tgtEl>
                                        <p:attrNameLst>
                                          <p:attrName>style.visibility</p:attrName>
                                        </p:attrNameLst>
                                      </p:cBhvr>
                                      <p:to>
                                        <p:strVal val="visible"/>
                                      </p:to>
                                    </p:set>
                                    <p:anim calcmode="lin" valueType="num">
                                      <p:cBhvr>
                                        <p:cTn id="42" dur="500" fill="hold"/>
                                        <p:tgtEl>
                                          <p:spTgt spid="13"/>
                                        </p:tgtEl>
                                        <p:attrNameLst>
                                          <p:attrName>ppt_w</p:attrName>
                                        </p:attrNameLst>
                                      </p:cBhvr>
                                      <p:tavLst>
                                        <p:tav tm="0">
                                          <p:val>
                                            <p:fltVal val="0"/>
                                          </p:val>
                                        </p:tav>
                                        <p:tav tm="100000">
                                          <p:val>
                                            <p:strVal val="#ppt_w"/>
                                          </p:val>
                                        </p:tav>
                                      </p:tavLst>
                                    </p:anim>
                                    <p:anim calcmode="lin" valueType="num">
                                      <p:cBhvr>
                                        <p:cTn id="43" dur="500" fill="hold"/>
                                        <p:tgtEl>
                                          <p:spTgt spid="13"/>
                                        </p:tgtEl>
                                        <p:attrNameLst>
                                          <p:attrName>ppt_h</p:attrName>
                                        </p:attrNameLst>
                                      </p:cBhvr>
                                      <p:tavLst>
                                        <p:tav tm="0">
                                          <p:val>
                                            <p:fltVal val="0"/>
                                          </p:val>
                                        </p:tav>
                                        <p:tav tm="100000">
                                          <p:val>
                                            <p:strVal val="#ppt_h"/>
                                          </p:val>
                                        </p:tav>
                                      </p:tavLst>
                                    </p:anim>
                                    <p:animEffect transition="in" filter="fade">
                                      <p:cBhvr>
                                        <p:cTn id="44" dur="500"/>
                                        <p:tgtEl>
                                          <p:spTgt spid="13"/>
                                        </p:tgtEl>
                                      </p:cBhvr>
                                    </p:animEffect>
                                  </p:childTnLst>
                                </p:cTn>
                              </p:par>
                              <p:par>
                                <p:cTn id="45" presetID="53" presetClass="entr" presetSubtype="16" fill="hold" grpId="0" nodeType="withEffect" nodePh="1">
                                  <p:stCondLst>
                                    <p:cond delay="0"/>
                                  </p:stCondLst>
                                  <p:endCondLst>
                                    <p:cond evt="begin" delay="0">
                                      <p:tn val="45"/>
                                    </p:cond>
                                  </p:endCondLst>
                                  <p:childTnLst>
                                    <p:set>
                                      <p:cBhvr>
                                        <p:cTn id="46" dur="1" fill="hold">
                                          <p:stCondLst>
                                            <p:cond delay="0"/>
                                          </p:stCondLst>
                                        </p:cTn>
                                        <p:tgtEl>
                                          <p:spTgt spid="14"/>
                                        </p:tgtEl>
                                        <p:attrNameLst>
                                          <p:attrName>style.visibility</p:attrName>
                                        </p:attrNameLst>
                                      </p:cBhvr>
                                      <p:to>
                                        <p:strVal val="visible"/>
                                      </p:to>
                                    </p:set>
                                    <p:anim calcmode="lin" valueType="num">
                                      <p:cBhvr>
                                        <p:cTn id="47" dur="500" fill="hold"/>
                                        <p:tgtEl>
                                          <p:spTgt spid="14"/>
                                        </p:tgtEl>
                                        <p:attrNameLst>
                                          <p:attrName>ppt_w</p:attrName>
                                        </p:attrNameLst>
                                      </p:cBhvr>
                                      <p:tavLst>
                                        <p:tav tm="0">
                                          <p:val>
                                            <p:fltVal val="0"/>
                                          </p:val>
                                        </p:tav>
                                        <p:tav tm="100000">
                                          <p:val>
                                            <p:strVal val="#ppt_w"/>
                                          </p:val>
                                        </p:tav>
                                      </p:tavLst>
                                    </p:anim>
                                    <p:anim calcmode="lin" valueType="num">
                                      <p:cBhvr>
                                        <p:cTn id="48" dur="500" fill="hold"/>
                                        <p:tgtEl>
                                          <p:spTgt spid="14"/>
                                        </p:tgtEl>
                                        <p:attrNameLst>
                                          <p:attrName>ppt_h</p:attrName>
                                        </p:attrNameLst>
                                      </p:cBhvr>
                                      <p:tavLst>
                                        <p:tav tm="0">
                                          <p:val>
                                            <p:fltVal val="0"/>
                                          </p:val>
                                        </p:tav>
                                        <p:tav tm="100000">
                                          <p:val>
                                            <p:strVal val="#ppt_h"/>
                                          </p:val>
                                        </p:tav>
                                      </p:tavLst>
                                    </p:anim>
                                    <p:animEffect transition="in" filter="fade">
                                      <p:cBhvr>
                                        <p:cTn id="49" dur="500"/>
                                        <p:tgtEl>
                                          <p:spTgt spid="14"/>
                                        </p:tgtEl>
                                      </p:cBhvr>
                                    </p:animEffect>
                                  </p:childTnLst>
                                </p:cTn>
                              </p:par>
                              <p:par>
                                <p:cTn id="50" presetID="53" presetClass="entr" presetSubtype="16" fill="hold" grpId="0" nodeType="withEffect" nodePh="1">
                                  <p:stCondLst>
                                    <p:cond delay="0"/>
                                  </p:stCondLst>
                                  <p:endCondLst>
                                    <p:cond evt="begin" delay="0">
                                      <p:tn val="50"/>
                                    </p:cond>
                                  </p:endCondLst>
                                  <p:childTnLst>
                                    <p:set>
                                      <p:cBhvr>
                                        <p:cTn id="51" dur="1" fill="hold">
                                          <p:stCondLst>
                                            <p:cond delay="0"/>
                                          </p:stCondLst>
                                        </p:cTn>
                                        <p:tgtEl>
                                          <p:spTgt spid="15"/>
                                        </p:tgtEl>
                                        <p:attrNameLst>
                                          <p:attrName>style.visibility</p:attrName>
                                        </p:attrNameLst>
                                      </p:cBhvr>
                                      <p:to>
                                        <p:strVal val="visible"/>
                                      </p:to>
                                    </p:set>
                                    <p:anim calcmode="lin" valueType="num">
                                      <p:cBhvr>
                                        <p:cTn id="52" dur="500" fill="hold"/>
                                        <p:tgtEl>
                                          <p:spTgt spid="15"/>
                                        </p:tgtEl>
                                        <p:attrNameLst>
                                          <p:attrName>ppt_w</p:attrName>
                                        </p:attrNameLst>
                                      </p:cBhvr>
                                      <p:tavLst>
                                        <p:tav tm="0">
                                          <p:val>
                                            <p:fltVal val="0"/>
                                          </p:val>
                                        </p:tav>
                                        <p:tav tm="100000">
                                          <p:val>
                                            <p:strVal val="#ppt_w"/>
                                          </p:val>
                                        </p:tav>
                                      </p:tavLst>
                                    </p:anim>
                                    <p:anim calcmode="lin" valueType="num">
                                      <p:cBhvr>
                                        <p:cTn id="53" dur="500" fill="hold"/>
                                        <p:tgtEl>
                                          <p:spTgt spid="15"/>
                                        </p:tgtEl>
                                        <p:attrNameLst>
                                          <p:attrName>ppt_h</p:attrName>
                                        </p:attrNameLst>
                                      </p:cBhvr>
                                      <p:tavLst>
                                        <p:tav tm="0">
                                          <p:val>
                                            <p:fltVal val="0"/>
                                          </p:val>
                                        </p:tav>
                                        <p:tav tm="100000">
                                          <p:val>
                                            <p:strVal val="#ppt_h"/>
                                          </p:val>
                                        </p:tav>
                                      </p:tavLst>
                                    </p:anim>
                                    <p:animEffect transition="in" filter="fade">
                                      <p:cBhvr>
                                        <p:cTn id="54" dur="500"/>
                                        <p:tgtEl>
                                          <p:spTgt spid="15"/>
                                        </p:tgtEl>
                                      </p:cBhvr>
                                    </p:animEffect>
                                  </p:childTnLst>
                                </p:cTn>
                              </p:par>
                              <p:par>
                                <p:cTn id="55" presetID="53" presetClass="entr" presetSubtype="16" fill="hold" grpId="0" nodeType="withEffect" nodePh="1">
                                  <p:stCondLst>
                                    <p:cond delay="0"/>
                                  </p:stCondLst>
                                  <p:endCondLst>
                                    <p:cond evt="begin" delay="0">
                                      <p:tn val="55"/>
                                    </p:cond>
                                  </p:endCondLst>
                                  <p:childTnLst>
                                    <p:set>
                                      <p:cBhvr>
                                        <p:cTn id="56" dur="1" fill="hold">
                                          <p:stCondLst>
                                            <p:cond delay="0"/>
                                          </p:stCondLst>
                                        </p:cTn>
                                        <p:tgtEl>
                                          <p:spTgt spid="29"/>
                                        </p:tgtEl>
                                        <p:attrNameLst>
                                          <p:attrName>style.visibility</p:attrName>
                                        </p:attrNameLst>
                                      </p:cBhvr>
                                      <p:to>
                                        <p:strVal val="visible"/>
                                      </p:to>
                                    </p:set>
                                    <p:anim calcmode="lin" valueType="num">
                                      <p:cBhvr>
                                        <p:cTn id="57" dur="500" fill="hold"/>
                                        <p:tgtEl>
                                          <p:spTgt spid="29"/>
                                        </p:tgtEl>
                                        <p:attrNameLst>
                                          <p:attrName>ppt_w</p:attrName>
                                        </p:attrNameLst>
                                      </p:cBhvr>
                                      <p:tavLst>
                                        <p:tav tm="0">
                                          <p:val>
                                            <p:fltVal val="0"/>
                                          </p:val>
                                        </p:tav>
                                        <p:tav tm="100000">
                                          <p:val>
                                            <p:strVal val="#ppt_w"/>
                                          </p:val>
                                        </p:tav>
                                      </p:tavLst>
                                    </p:anim>
                                    <p:anim calcmode="lin" valueType="num">
                                      <p:cBhvr>
                                        <p:cTn id="58" dur="500" fill="hold"/>
                                        <p:tgtEl>
                                          <p:spTgt spid="29"/>
                                        </p:tgtEl>
                                        <p:attrNameLst>
                                          <p:attrName>ppt_h</p:attrName>
                                        </p:attrNameLst>
                                      </p:cBhvr>
                                      <p:tavLst>
                                        <p:tav tm="0">
                                          <p:val>
                                            <p:fltVal val="0"/>
                                          </p:val>
                                        </p:tav>
                                        <p:tav tm="100000">
                                          <p:val>
                                            <p:strVal val="#ppt_h"/>
                                          </p:val>
                                        </p:tav>
                                      </p:tavLst>
                                    </p:anim>
                                    <p:animEffect transition="in" filter="fade">
                                      <p:cBhvr>
                                        <p:cTn id="59" dur="500"/>
                                        <p:tgtEl>
                                          <p:spTgt spid="29"/>
                                        </p:tgtEl>
                                      </p:cBhvr>
                                    </p:animEffect>
                                  </p:childTnLst>
                                </p:cTn>
                              </p:par>
                              <p:par>
                                <p:cTn id="60" presetID="53" presetClass="entr" presetSubtype="16" fill="hold" grpId="0" nodeType="withEffect" nodePh="1">
                                  <p:stCondLst>
                                    <p:cond delay="0"/>
                                  </p:stCondLst>
                                  <p:endCondLst>
                                    <p:cond evt="begin" delay="0">
                                      <p:tn val="60"/>
                                    </p:cond>
                                  </p:endCondLst>
                                  <p:childTnLst>
                                    <p:set>
                                      <p:cBhvr>
                                        <p:cTn id="61" dur="1" fill="hold">
                                          <p:stCondLst>
                                            <p:cond delay="0"/>
                                          </p:stCondLst>
                                        </p:cTn>
                                        <p:tgtEl>
                                          <p:spTgt spid="30"/>
                                        </p:tgtEl>
                                        <p:attrNameLst>
                                          <p:attrName>style.visibility</p:attrName>
                                        </p:attrNameLst>
                                      </p:cBhvr>
                                      <p:to>
                                        <p:strVal val="visible"/>
                                      </p:to>
                                    </p:set>
                                    <p:anim calcmode="lin" valueType="num">
                                      <p:cBhvr>
                                        <p:cTn id="62" dur="500" fill="hold"/>
                                        <p:tgtEl>
                                          <p:spTgt spid="30"/>
                                        </p:tgtEl>
                                        <p:attrNameLst>
                                          <p:attrName>ppt_w</p:attrName>
                                        </p:attrNameLst>
                                      </p:cBhvr>
                                      <p:tavLst>
                                        <p:tav tm="0">
                                          <p:val>
                                            <p:fltVal val="0"/>
                                          </p:val>
                                        </p:tav>
                                        <p:tav tm="100000">
                                          <p:val>
                                            <p:strVal val="#ppt_w"/>
                                          </p:val>
                                        </p:tav>
                                      </p:tavLst>
                                    </p:anim>
                                    <p:anim calcmode="lin" valueType="num">
                                      <p:cBhvr>
                                        <p:cTn id="63" dur="500" fill="hold"/>
                                        <p:tgtEl>
                                          <p:spTgt spid="30"/>
                                        </p:tgtEl>
                                        <p:attrNameLst>
                                          <p:attrName>ppt_h</p:attrName>
                                        </p:attrNameLst>
                                      </p:cBhvr>
                                      <p:tavLst>
                                        <p:tav tm="0">
                                          <p:val>
                                            <p:fltVal val="0"/>
                                          </p:val>
                                        </p:tav>
                                        <p:tav tm="100000">
                                          <p:val>
                                            <p:strVal val="#ppt_h"/>
                                          </p:val>
                                        </p:tav>
                                      </p:tavLst>
                                    </p:anim>
                                    <p:animEffect transition="in" filter="fade">
                                      <p:cBhvr>
                                        <p:cTn id="64" dur="500"/>
                                        <p:tgtEl>
                                          <p:spTgt spid="30"/>
                                        </p:tgtEl>
                                      </p:cBhvr>
                                    </p:animEffect>
                                  </p:childTnLst>
                                </p:cTn>
                              </p:par>
                              <p:par>
                                <p:cTn id="65" presetID="53" presetClass="entr" presetSubtype="16" fill="hold" grpId="0" nodeType="withEffect" nodePh="1">
                                  <p:stCondLst>
                                    <p:cond delay="0"/>
                                  </p:stCondLst>
                                  <p:endCondLst>
                                    <p:cond evt="begin" delay="0">
                                      <p:tn val="65"/>
                                    </p:cond>
                                  </p:endCondLst>
                                  <p:childTnLst>
                                    <p:set>
                                      <p:cBhvr>
                                        <p:cTn id="66" dur="1" fill="hold">
                                          <p:stCondLst>
                                            <p:cond delay="0"/>
                                          </p:stCondLst>
                                        </p:cTn>
                                        <p:tgtEl>
                                          <p:spTgt spid="31"/>
                                        </p:tgtEl>
                                        <p:attrNameLst>
                                          <p:attrName>style.visibility</p:attrName>
                                        </p:attrNameLst>
                                      </p:cBhvr>
                                      <p:to>
                                        <p:strVal val="visible"/>
                                      </p:to>
                                    </p:set>
                                    <p:anim calcmode="lin" valueType="num">
                                      <p:cBhvr>
                                        <p:cTn id="67" dur="500" fill="hold"/>
                                        <p:tgtEl>
                                          <p:spTgt spid="31"/>
                                        </p:tgtEl>
                                        <p:attrNameLst>
                                          <p:attrName>ppt_w</p:attrName>
                                        </p:attrNameLst>
                                      </p:cBhvr>
                                      <p:tavLst>
                                        <p:tav tm="0">
                                          <p:val>
                                            <p:fltVal val="0"/>
                                          </p:val>
                                        </p:tav>
                                        <p:tav tm="100000">
                                          <p:val>
                                            <p:strVal val="#ppt_w"/>
                                          </p:val>
                                        </p:tav>
                                      </p:tavLst>
                                    </p:anim>
                                    <p:anim calcmode="lin" valueType="num">
                                      <p:cBhvr>
                                        <p:cTn id="68" dur="500" fill="hold"/>
                                        <p:tgtEl>
                                          <p:spTgt spid="31"/>
                                        </p:tgtEl>
                                        <p:attrNameLst>
                                          <p:attrName>ppt_h</p:attrName>
                                        </p:attrNameLst>
                                      </p:cBhvr>
                                      <p:tavLst>
                                        <p:tav tm="0">
                                          <p:val>
                                            <p:fltVal val="0"/>
                                          </p:val>
                                        </p:tav>
                                        <p:tav tm="100000">
                                          <p:val>
                                            <p:strVal val="#ppt_h"/>
                                          </p:val>
                                        </p:tav>
                                      </p:tavLst>
                                    </p:anim>
                                    <p:animEffect transition="in" filter="fade">
                                      <p:cBhvr>
                                        <p:cTn id="69" dur="500"/>
                                        <p:tgtEl>
                                          <p:spTgt spid="31"/>
                                        </p:tgtEl>
                                      </p:cBhvr>
                                    </p:animEffect>
                                  </p:childTnLst>
                                </p:cTn>
                              </p:par>
                              <p:par>
                                <p:cTn id="70" presetID="53" presetClass="entr" presetSubtype="16" fill="hold" grpId="0" nodeType="withEffect" nodePh="1">
                                  <p:stCondLst>
                                    <p:cond delay="0"/>
                                  </p:stCondLst>
                                  <p:endCondLst>
                                    <p:cond evt="begin" delay="0">
                                      <p:tn val="70"/>
                                    </p:cond>
                                  </p:endCondLst>
                                  <p:childTnLst>
                                    <p:set>
                                      <p:cBhvr>
                                        <p:cTn id="71" dur="1" fill="hold">
                                          <p:stCondLst>
                                            <p:cond delay="0"/>
                                          </p:stCondLst>
                                        </p:cTn>
                                        <p:tgtEl>
                                          <p:spTgt spid="32"/>
                                        </p:tgtEl>
                                        <p:attrNameLst>
                                          <p:attrName>style.visibility</p:attrName>
                                        </p:attrNameLst>
                                      </p:cBhvr>
                                      <p:to>
                                        <p:strVal val="visible"/>
                                      </p:to>
                                    </p:set>
                                    <p:anim calcmode="lin" valueType="num">
                                      <p:cBhvr>
                                        <p:cTn id="72" dur="500" fill="hold"/>
                                        <p:tgtEl>
                                          <p:spTgt spid="32"/>
                                        </p:tgtEl>
                                        <p:attrNameLst>
                                          <p:attrName>ppt_w</p:attrName>
                                        </p:attrNameLst>
                                      </p:cBhvr>
                                      <p:tavLst>
                                        <p:tav tm="0">
                                          <p:val>
                                            <p:fltVal val="0"/>
                                          </p:val>
                                        </p:tav>
                                        <p:tav tm="100000">
                                          <p:val>
                                            <p:strVal val="#ppt_w"/>
                                          </p:val>
                                        </p:tav>
                                      </p:tavLst>
                                    </p:anim>
                                    <p:anim calcmode="lin" valueType="num">
                                      <p:cBhvr>
                                        <p:cTn id="73" dur="500" fill="hold"/>
                                        <p:tgtEl>
                                          <p:spTgt spid="32"/>
                                        </p:tgtEl>
                                        <p:attrNameLst>
                                          <p:attrName>ppt_h</p:attrName>
                                        </p:attrNameLst>
                                      </p:cBhvr>
                                      <p:tavLst>
                                        <p:tav tm="0">
                                          <p:val>
                                            <p:fltVal val="0"/>
                                          </p:val>
                                        </p:tav>
                                        <p:tav tm="100000">
                                          <p:val>
                                            <p:strVal val="#ppt_h"/>
                                          </p:val>
                                        </p:tav>
                                      </p:tavLst>
                                    </p:anim>
                                    <p:animEffect transition="in" filter="fade">
                                      <p:cBhvr>
                                        <p:cTn id="74" dur="500"/>
                                        <p:tgtEl>
                                          <p:spTgt spid="32"/>
                                        </p:tgtEl>
                                      </p:cBhvr>
                                    </p:animEffect>
                                  </p:childTnLst>
                                </p:cTn>
                              </p:par>
                              <p:par>
                                <p:cTn id="75" presetID="53" presetClass="entr" presetSubtype="16" fill="hold" grpId="0" nodeType="withEffect" nodePh="1">
                                  <p:stCondLst>
                                    <p:cond delay="0"/>
                                  </p:stCondLst>
                                  <p:endCondLst>
                                    <p:cond evt="begin" delay="0">
                                      <p:tn val="75"/>
                                    </p:cond>
                                  </p:endCondLst>
                                  <p:childTnLst>
                                    <p:set>
                                      <p:cBhvr>
                                        <p:cTn id="76" dur="1" fill="hold">
                                          <p:stCondLst>
                                            <p:cond delay="0"/>
                                          </p:stCondLst>
                                        </p:cTn>
                                        <p:tgtEl>
                                          <p:spTgt spid="33"/>
                                        </p:tgtEl>
                                        <p:attrNameLst>
                                          <p:attrName>style.visibility</p:attrName>
                                        </p:attrNameLst>
                                      </p:cBhvr>
                                      <p:to>
                                        <p:strVal val="visible"/>
                                      </p:to>
                                    </p:set>
                                    <p:anim calcmode="lin" valueType="num">
                                      <p:cBhvr>
                                        <p:cTn id="77" dur="500" fill="hold"/>
                                        <p:tgtEl>
                                          <p:spTgt spid="33"/>
                                        </p:tgtEl>
                                        <p:attrNameLst>
                                          <p:attrName>ppt_w</p:attrName>
                                        </p:attrNameLst>
                                      </p:cBhvr>
                                      <p:tavLst>
                                        <p:tav tm="0">
                                          <p:val>
                                            <p:fltVal val="0"/>
                                          </p:val>
                                        </p:tav>
                                        <p:tav tm="100000">
                                          <p:val>
                                            <p:strVal val="#ppt_w"/>
                                          </p:val>
                                        </p:tav>
                                      </p:tavLst>
                                    </p:anim>
                                    <p:anim calcmode="lin" valueType="num">
                                      <p:cBhvr>
                                        <p:cTn id="78" dur="500" fill="hold"/>
                                        <p:tgtEl>
                                          <p:spTgt spid="33"/>
                                        </p:tgtEl>
                                        <p:attrNameLst>
                                          <p:attrName>ppt_h</p:attrName>
                                        </p:attrNameLst>
                                      </p:cBhvr>
                                      <p:tavLst>
                                        <p:tav tm="0">
                                          <p:val>
                                            <p:fltVal val="0"/>
                                          </p:val>
                                        </p:tav>
                                        <p:tav tm="100000">
                                          <p:val>
                                            <p:strVal val="#ppt_h"/>
                                          </p:val>
                                        </p:tav>
                                      </p:tavLst>
                                    </p:anim>
                                    <p:animEffect transition="in" filter="fade">
                                      <p:cBhvr>
                                        <p:cTn id="79"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10" grpId="0"/>
      <p:bldP spid="11" grpId="0"/>
      <p:bldP spid="12" grpId="0"/>
      <p:bldP spid="13" grpId="0"/>
      <p:bldP spid="14" grpId="0"/>
      <p:bldP spid="15" grpId="0"/>
      <p:bldP spid="29" grpId="0"/>
      <p:bldP spid="30" grpId="0"/>
      <p:bldP spid="31" grpId="0"/>
      <p:bldP spid="32" grpId="0"/>
      <p:bldP spid="33" grpId="0"/>
    </p:bld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72_Title Only">
    <p:spTree>
      <p:nvGrpSpPr>
        <p:cNvPr id="1" name=""/>
        <p:cNvGrpSpPr/>
        <p:nvPr/>
      </p:nvGrpSpPr>
      <p:grpSpPr>
        <a:xfrm>
          <a:off x="0" y="0"/>
          <a:ext cx="0" cy="0"/>
          <a:chOff x="0" y="0"/>
          <a:chExt cx="0" cy="0"/>
        </a:xfrm>
      </p:grpSpPr>
      <p:sp>
        <p:nvSpPr>
          <p:cNvPr id="7" name="Picture Placeholder 2"/>
          <p:cNvSpPr>
            <a:spLocks noGrp="1"/>
          </p:cNvSpPr>
          <p:nvPr>
            <p:ph type="pic" sz="quarter" idx="13"/>
          </p:nvPr>
        </p:nvSpPr>
        <p:spPr>
          <a:xfrm>
            <a:off x="2114032" y="424384"/>
            <a:ext cx="1233268" cy="1233268"/>
          </a:xfrm>
          <a:prstGeom prst="ellipse">
            <a:avLst/>
          </a:prstGeom>
        </p:spPr>
        <p:txBody>
          <a:bodyPr>
            <a:normAutofit/>
          </a:bodyPr>
          <a:lstStyle>
            <a:lvl1pPr marL="0" indent="0">
              <a:buNone/>
              <a:defRPr sz="1100"/>
            </a:lvl1pPr>
          </a:lstStyle>
          <a:p>
            <a:endParaRPr lang="en-US" dirty="0"/>
          </a:p>
        </p:txBody>
      </p:sp>
      <p:sp>
        <p:nvSpPr>
          <p:cNvPr id="11" name="Picture Placeholder 2"/>
          <p:cNvSpPr>
            <a:spLocks noGrp="1"/>
          </p:cNvSpPr>
          <p:nvPr>
            <p:ph type="pic" sz="quarter" idx="14"/>
          </p:nvPr>
        </p:nvSpPr>
        <p:spPr>
          <a:xfrm>
            <a:off x="1706154" y="4247788"/>
            <a:ext cx="460633" cy="460633"/>
          </a:xfrm>
          <a:prstGeom prst="ellipse">
            <a:avLst/>
          </a:prstGeom>
        </p:spPr>
        <p:txBody>
          <a:bodyPr>
            <a:normAutofit/>
          </a:bodyPr>
          <a:lstStyle>
            <a:lvl1pPr marL="0" indent="0">
              <a:buNone/>
              <a:defRPr sz="800"/>
            </a:lvl1pPr>
          </a:lstStyle>
          <a:p>
            <a:endParaRPr lang="en-US" dirty="0"/>
          </a:p>
        </p:txBody>
      </p:sp>
      <p:sp>
        <p:nvSpPr>
          <p:cNvPr id="12" name="Picture Placeholder 2"/>
          <p:cNvSpPr>
            <a:spLocks noGrp="1"/>
          </p:cNvSpPr>
          <p:nvPr>
            <p:ph type="pic" sz="quarter" idx="15"/>
          </p:nvPr>
        </p:nvSpPr>
        <p:spPr>
          <a:xfrm>
            <a:off x="1706154" y="4886766"/>
            <a:ext cx="460633" cy="460633"/>
          </a:xfrm>
          <a:prstGeom prst="ellipse">
            <a:avLst/>
          </a:prstGeom>
        </p:spPr>
        <p:txBody>
          <a:bodyPr>
            <a:normAutofit/>
          </a:bodyPr>
          <a:lstStyle>
            <a:lvl1pPr marL="0" indent="0">
              <a:buNone/>
              <a:defRPr sz="800"/>
            </a:lvl1pPr>
          </a:lstStyle>
          <a:p>
            <a:endParaRPr lang="en-US" dirty="0"/>
          </a:p>
        </p:txBody>
      </p:sp>
      <p:sp>
        <p:nvSpPr>
          <p:cNvPr id="13" name="Picture Placeholder 2"/>
          <p:cNvSpPr>
            <a:spLocks noGrp="1"/>
          </p:cNvSpPr>
          <p:nvPr>
            <p:ph type="pic" sz="quarter" idx="16"/>
          </p:nvPr>
        </p:nvSpPr>
        <p:spPr>
          <a:xfrm>
            <a:off x="1706154" y="5514728"/>
            <a:ext cx="460633" cy="460633"/>
          </a:xfrm>
          <a:prstGeom prst="ellipse">
            <a:avLst/>
          </a:prstGeom>
        </p:spPr>
        <p:txBody>
          <a:bodyPr>
            <a:normAutofit/>
          </a:bodyPr>
          <a:lstStyle>
            <a:lvl1pPr marL="0" indent="0">
              <a:buNone/>
              <a:defRPr sz="800"/>
            </a:lvl1pPr>
          </a:lstStyle>
          <a:p>
            <a:endParaRPr lang="en-US" dirty="0"/>
          </a:p>
        </p:txBody>
      </p:sp>
      <p:sp>
        <p:nvSpPr>
          <p:cNvPr id="8" name="Picture Placeholder 2"/>
          <p:cNvSpPr>
            <a:spLocks noGrp="1"/>
          </p:cNvSpPr>
          <p:nvPr>
            <p:ph type="pic" sz="quarter" idx="17"/>
          </p:nvPr>
        </p:nvSpPr>
        <p:spPr>
          <a:xfrm>
            <a:off x="1706154" y="3619826"/>
            <a:ext cx="460633" cy="460633"/>
          </a:xfrm>
          <a:prstGeom prst="ellipse">
            <a:avLst/>
          </a:prstGeom>
        </p:spPr>
        <p:txBody>
          <a:bodyPr>
            <a:normAutofit/>
          </a:bodyPr>
          <a:lstStyle>
            <a:lvl1pPr marL="0" indent="0">
              <a:buNone/>
              <a:defRPr sz="800"/>
            </a:lvl1pPr>
          </a:lstStyle>
          <a:p>
            <a:endParaRPr lang="en-US" dirty="0"/>
          </a:p>
        </p:txBody>
      </p:sp>
      <p:sp>
        <p:nvSpPr>
          <p:cNvPr id="9" name="Picture Placeholder 2"/>
          <p:cNvSpPr>
            <a:spLocks noGrp="1"/>
          </p:cNvSpPr>
          <p:nvPr>
            <p:ph type="pic" sz="quarter" idx="18"/>
          </p:nvPr>
        </p:nvSpPr>
        <p:spPr>
          <a:xfrm>
            <a:off x="1706154" y="6142690"/>
            <a:ext cx="460633" cy="460633"/>
          </a:xfrm>
          <a:prstGeom prst="ellipse">
            <a:avLst/>
          </a:prstGeom>
        </p:spPr>
        <p:txBody>
          <a:bodyPr>
            <a:normAutofit/>
          </a:bodyPr>
          <a:lstStyle>
            <a:lvl1pPr marL="0" indent="0">
              <a:buNone/>
              <a:defRPr sz="800"/>
            </a:lvl1pPr>
          </a:lstStyle>
          <a:p>
            <a:endParaRPr lang="en-US" dirty="0"/>
          </a:p>
        </p:txBody>
      </p:sp>
      <p:sp>
        <p:nvSpPr>
          <p:cNvPr id="14" name="Picture Placeholder 2"/>
          <p:cNvSpPr>
            <a:spLocks noGrp="1"/>
          </p:cNvSpPr>
          <p:nvPr>
            <p:ph type="pic" sz="quarter" idx="19"/>
          </p:nvPr>
        </p:nvSpPr>
        <p:spPr>
          <a:xfrm>
            <a:off x="1706154" y="3000204"/>
            <a:ext cx="460633" cy="460633"/>
          </a:xfrm>
          <a:prstGeom prst="ellipse">
            <a:avLst/>
          </a:prstGeom>
        </p:spPr>
        <p:txBody>
          <a:bodyPr>
            <a:normAutofit/>
          </a:bodyPr>
          <a:lstStyle>
            <a:lvl1pPr marL="0" indent="0">
              <a:buNone/>
              <a:defRPr sz="800"/>
            </a:lvl1pPr>
          </a:lstStyle>
          <a:p>
            <a:endParaRPr lang="en-US" dirty="0"/>
          </a:p>
        </p:txBody>
      </p:sp>
    </p:spTree>
    <p:extLst>
      <p:ext uri="{BB962C8B-B14F-4D97-AF65-F5344CB8AC3E}">
        <p14:creationId xmlns:p14="http://schemas.microsoft.com/office/powerpoint/2010/main" val="307409294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nodePh="1">
                                  <p:stCondLst>
                                    <p:cond delay="0"/>
                                  </p:stCondLst>
                                  <p:endCondLst>
                                    <p:cond evt="begin" delay="0">
                                      <p:tn val="5"/>
                                    </p:cond>
                                  </p:end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grpId="0" nodeType="withEffect" nodePh="1">
                                  <p:stCondLst>
                                    <p:cond delay="0"/>
                                  </p:stCondLst>
                                  <p:endCondLst>
                                    <p:cond evt="begin" delay="0">
                                      <p:tn val="10"/>
                                    </p:cond>
                                  </p:end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par>
                                <p:cTn id="15" presetID="53" presetClass="entr" presetSubtype="16" fill="hold" grpId="0" nodeType="withEffect" nodePh="1">
                                  <p:stCondLst>
                                    <p:cond delay="0"/>
                                  </p:stCondLst>
                                  <p:endCondLst>
                                    <p:cond evt="begin" delay="0">
                                      <p:tn val="15"/>
                                    </p:cond>
                                  </p:endCondLst>
                                  <p:childTnLst>
                                    <p:set>
                                      <p:cBhvr>
                                        <p:cTn id="16" dur="1" fill="hold">
                                          <p:stCondLst>
                                            <p:cond delay="0"/>
                                          </p:stCondLst>
                                        </p:cTn>
                                        <p:tgtEl>
                                          <p:spTgt spid="12"/>
                                        </p:tgtEl>
                                        <p:attrNameLst>
                                          <p:attrName>style.visibility</p:attrName>
                                        </p:attrNameLst>
                                      </p:cBhvr>
                                      <p:to>
                                        <p:strVal val="visible"/>
                                      </p:to>
                                    </p:set>
                                    <p:anim calcmode="lin" valueType="num">
                                      <p:cBhvr>
                                        <p:cTn id="17" dur="500" fill="hold"/>
                                        <p:tgtEl>
                                          <p:spTgt spid="12"/>
                                        </p:tgtEl>
                                        <p:attrNameLst>
                                          <p:attrName>ppt_w</p:attrName>
                                        </p:attrNameLst>
                                      </p:cBhvr>
                                      <p:tavLst>
                                        <p:tav tm="0">
                                          <p:val>
                                            <p:fltVal val="0"/>
                                          </p:val>
                                        </p:tav>
                                        <p:tav tm="100000">
                                          <p:val>
                                            <p:strVal val="#ppt_w"/>
                                          </p:val>
                                        </p:tav>
                                      </p:tavLst>
                                    </p:anim>
                                    <p:anim calcmode="lin" valueType="num">
                                      <p:cBhvr>
                                        <p:cTn id="18" dur="500" fill="hold"/>
                                        <p:tgtEl>
                                          <p:spTgt spid="12"/>
                                        </p:tgtEl>
                                        <p:attrNameLst>
                                          <p:attrName>ppt_h</p:attrName>
                                        </p:attrNameLst>
                                      </p:cBhvr>
                                      <p:tavLst>
                                        <p:tav tm="0">
                                          <p:val>
                                            <p:fltVal val="0"/>
                                          </p:val>
                                        </p:tav>
                                        <p:tav tm="100000">
                                          <p:val>
                                            <p:strVal val="#ppt_h"/>
                                          </p:val>
                                        </p:tav>
                                      </p:tavLst>
                                    </p:anim>
                                    <p:animEffect transition="in" filter="fade">
                                      <p:cBhvr>
                                        <p:cTn id="19" dur="500"/>
                                        <p:tgtEl>
                                          <p:spTgt spid="12"/>
                                        </p:tgtEl>
                                      </p:cBhvr>
                                    </p:animEffect>
                                  </p:childTnLst>
                                </p:cTn>
                              </p:par>
                              <p:par>
                                <p:cTn id="20" presetID="53" presetClass="entr" presetSubtype="16" fill="hold" grpId="0" nodeType="withEffect" nodePh="1">
                                  <p:stCondLst>
                                    <p:cond delay="0"/>
                                  </p:stCondLst>
                                  <p:endCondLst>
                                    <p:cond evt="begin" delay="0">
                                      <p:tn val="20"/>
                                    </p:cond>
                                  </p:endCondLst>
                                  <p:childTnLst>
                                    <p:set>
                                      <p:cBhvr>
                                        <p:cTn id="21" dur="1" fill="hold">
                                          <p:stCondLst>
                                            <p:cond delay="0"/>
                                          </p:stCondLst>
                                        </p:cTn>
                                        <p:tgtEl>
                                          <p:spTgt spid="13"/>
                                        </p:tgtEl>
                                        <p:attrNameLst>
                                          <p:attrName>style.visibility</p:attrName>
                                        </p:attrNameLst>
                                      </p:cBhvr>
                                      <p:to>
                                        <p:strVal val="visible"/>
                                      </p:to>
                                    </p:set>
                                    <p:anim calcmode="lin" valueType="num">
                                      <p:cBhvr>
                                        <p:cTn id="22" dur="500" fill="hold"/>
                                        <p:tgtEl>
                                          <p:spTgt spid="13"/>
                                        </p:tgtEl>
                                        <p:attrNameLst>
                                          <p:attrName>ppt_w</p:attrName>
                                        </p:attrNameLst>
                                      </p:cBhvr>
                                      <p:tavLst>
                                        <p:tav tm="0">
                                          <p:val>
                                            <p:fltVal val="0"/>
                                          </p:val>
                                        </p:tav>
                                        <p:tav tm="100000">
                                          <p:val>
                                            <p:strVal val="#ppt_w"/>
                                          </p:val>
                                        </p:tav>
                                      </p:tavLst>
                                    </p:anim>
                                    <p:anim calcmode="lin" valueType="num">
                                      <p:cBhvr>
                                        <p:cTn id="23" dur="500" fill="hold"/>
                                        <p:tgtEl>
                                          <p:spTgt spid="13"/>
                                        </p:tgtEl>
                                        <p:attrNameLst>
                                          <p:attrName>ppt_h</p:attrName>
                                        </p:attrNameLst>
                                      </p:cBhvr>
                                      <p:tavLst>
                                        <p:tav tm="0">
                                          <p:val>
                                            <p:fltVal val="0"/>
                                          </p:val>
                                        </p:tav>
                                        <p:tav tm="100000">
                                          <p:val>
                                            <p:strVal val="#ppt_h"/>
                                          </p:val>
                                        </p:tav>
                                      </p:tavLst>
                                    </p:anim>
                                    <p:animEffect transition="in" filter="fade">
                                      <p:cBhvr>
                                        <p:cTn id="24" dur="500"/>
                                        <p:tgtEl>
                                          <p:spTgt spid="13"/>
                                        </p:tgtEl>
                                      </p:cBhvr>
                                    </p:animEffect>
                                  </p:childTnLst>
                                </p:cTn>
                              </p:par>
                              <p:par>
                                <p:cTn id="25" presetID="53" presetClass="entr" presetSubtype="16" fill="hold" grpId="0" nodeType="withEffect" nodePh="1">
                                  <p:stCondLst>
                                    <p:cond delay="0"/>
                                  </p:stCondLst>
                                  <p:endCondLst>
                                    <p:cond evt="begin" delay="0">
                                      <p:tn val="25"/>
                                    </p:cond>
                                  </p:endCondLst>
                                  <p:childTnLst>
                                    <p:set>
                                      <p:cBhvr>
                                        <p:cTn id="26" dur="1" fill="hold">
                                          <p:stCondLst>
                                            <p:cond delay="0"/>
                                          </p:stCondLst>
                                        </p:cTn>
                                        <p:tgtEl>
                                          <p:spTgt spid="8"/>
                                        </p:tgtEl>
                                        <p:attrNameLst>
                                          <p:attrName>style.visibility</p:attrName>
                                        </p:attrNameLst>
                                      </p:cBhvr>
                                      <p:to>
                                        <p:strVal val="visible"/>
                                      </p:to>
                                    </p:set>
                                    <p:anim calcmode="lin" valueType="num">
                                      <p:cBhvr>
                                        <p:cTn id="27" dur="500" fill="hold"/>
                                        <p:tgtEl>
                                          <p:spTgt spid="8"/>
                                        </p:tgtEl>
                                        <p:attrNameLst>
                                          <p:attrName>ppt_w</p:attrName>
                                        </p:attrNameLst>
                                      </p:cBhvr>
                                      <p:tavLst>
                                        <p:tav tm="0">
                                          <p:val>
                                            <p:fltVal val="0"/>
                                          </p:val>
                                        </p:tav>
                                        <p:tav tm="100000">
                                          <p:val>
                                            <p:strVal val="#ppt_w"/>
                                          </p:val>
                                        </p:tav>
                                      </p:tavLst>
                                    </p:anim>
                                    <p:anim calcmode="lin" valueType="num">
                                      <p:cBhvr>
                                        <p:cTn id="28" dur="500" fill="hold"/>
                                        <p:tgtEl>
                                          <p:spTgt spid="8"/>
                                        </p:tgtEl>
                                        <p:attrNameLst>
                                          <p:attrName>ppt_h</p:attrName>
                                        </p:attrNameLst>
                                      </p:cBhvr>
                                      <p:tavLst>
                                        <p:tav tm="0">
                                          <p:val>
                                            <p:fltVal val="0"/>
                                          </p:val>
                                        </p:tav>
                                        <p:tav tm="100000">
                                          <p:val>
                                            <p:strVal val="#ppt_h"/>
                                          </p:val>
                                        </p:tav>
                                      </p:tavLst>
                                    </p:anim>
                                    <p:animEffect transition="in" filter="fade">
                                      <p:cBhvr>
                                        <p:cTn id="29" dur="500"/>
                                        <p:tgtEl>
                                          <p:spTgt spid="8"/>
                                        </p:tgtEl>
                                      </p:cBhvr>
                                    </p:animEffect>
                                  </p:childTnLst>
                                </p:cTn>
                              </p:par>
                              <p:par>
                                <p:cTn id="30" presetID="53" presetClass="entr" presetSubtype="16" fill="hold" grpId="0" nodeType="withEffect" nodePh="1">
                                  <p:stCondLst>
                                    <p:cond delay="0"/>
                                  </p:stCondLst>
                                  <p:endCondLst>
                                    <p:cond evt="begin" delay="0">
                                      <p:tn val="30"/>
                                    </p:cond>
                                  </p:endCondLst>
                                  <p:childTnLst>
                                    <p:set>
                                      <p:cBhvr>
                                        <p:cTn id="31" dur="1" fill="hold">
                                          <p:stCondLst>
                                            <p:cond delay="0"/>
                                          </p:stCondLst>
                                        </p:cTn>
                                        <p:tgtEl>
                                          <p:spTgt spid="9"/>
                                        </p:tgtEl>
                                        <p:attrNameLst>
                                          <p:attrName>style.visibility</p:attrName>
                                        </p:attrNameLst>
                                      </p:cBhvr>
                                      <p:to>
                                        <p:strVal val="visible"/>
                                      </p:to>
                                    </p:set>
                                    <p:anim calcmode="lin" valueType="num">
                                      <p:cBhvr>
                                        <p:cTn id="32" dur="500" fill="hold"/>
                                        <p:tgtEl>
                                          <p:spTgt spid="9"/>
                                        </p:tgtEl>
                                        <p:attrNameLst>
                                          <p:attrName>ppt_w</p:attrName>
                                        </p:attrNameLst>
                                      </p:cBhvr>
                                      <p:tavLst>
                                        <p:tav tm="0">
                                          <p:val>
                                            <p:fltVal val="0"/>
                                          </p:val>
                                        </p:tav>
                                        <p:tav tm="100000">
                                          <p:val>
                                            <p:strVal val="#ppt_w"/>
                                          </p:val>
                                        </p:tav>
                                      </p:tavLst>
                                    </p:anim>
                                    <p:anim calcmode="lin" valueType="num">
                                      <p:cBhvr>
                                        <p:cTn id="33" dur="500" fill="hold"/>
                                        <p:tgtEl>
                                          <p:spTgt spid="9"/>
                                        </p:tgtEl>
                                        <p:attrNameLst>
                                          <p:attrName>ppt_h</p:attrName>
                                        </p:attrNameLst>
                                      </p:cBhvr>
                                      <p:tavLst>
                                        <p:tav tm="0">
                                          <p:val>
                                            <p:fltVal val="0"/>
                                          </p:val>
                                        </p:tav>
                                        <p:tav tm="100000">
                                          <p:val>
                                            <p:strVal val="#ppt_h"/>
                                          </p:val>
                                        </p:tav>
                                      </p:tavLst>
                                    </p:anim>
                                    <p:animEffect transition="in" filter="fade">
                                      <p:cBhvr>
                                        <p:cTn id="34" dur="500"/>
                                        <p:tgtEl>
                                          <p:spTgt spid="9"/>
                                        </p:tgtEl>
                                      </p:cBhvr>
                                    </p:animEffect>
                                  </p:childTnLst>
                                </p:cTn>
                              </p:par>
                              <p:par>
                                <p:cTn id="35" presetID="53" presetClass="entr" presetSubtype="16" fill="hold" grpId="0" nodeType="withEffect" nodePh="1">
                                  <p:stCondLst>
                                    <p:cond delay="0"/>
                                  </p:stCondLst>
                                  <p:endCondLst>
                                    <p:cond evt="begin" delay="0">
                                      <p:tn val="35"/>
                                    </p:cond>
                                  </p:endCondLst>
                                  <p:childTnLst>
                                    <p:set>
                                      <p:cBhvr>
                                        <p:cTn id="36" dur="1" fill="hold">
                                          <p:stCondLst>
                                            <p:cond delay="0"/>
                                          </p:stCondLst>
                                        </p:cTn>
                                        <p:tgtEl>
                                          <p:spTgt spid="14"/>
                                        </p:tgtEl>
                                        <p:attrNameLst>
                                          <p:attrName>style.visibility</p:attrName>
                                        </p:attrNameLst>
                                      </p:cBhvr>
                                      <p:to>
                                        <p:strVal val="visible"/>
                                      </p:to>
                                    </p:set>
                                    <p:anim calcmode="lin" valueType="num">
                                      <p:cBhvr>
                                        <p:cTn id="37" dur="500" fill="hold"/>
                                        <p:tgtEl>
                                          <p:spTgt spid="14"/>
                                        </p:tgtEl>
                                        <p:attrNameLst>
                                          <p:attrName>ppt_w</p:attrName>
                                        </p:attrNameLst>
                                      </p:cBhvr>
                                      <p:tavLst>
                                        <p:tav tm="0">
                                          <p:val>
                                            <p:fltVal val="0"/>
                                          </p:val>
                                        </p:tav>
                                        <p:tav tm="100000">
                                          <p:val>
                                            <p:strVal val="#ppt_w"/>
                                          </p:val>
                                        </p:tav>
                                      </p:tavLst>
                                    </p:anim>
                                    <p:anim calcmode="lin" valueType="num">
                                      <p:cBhvr>
                                        <p:cTn id="38" dur="500" fill="hold"/>
                                        <p:tgtEl>
                                          <p:spTgt spid="14"/>
                                        </p:tgtEl>
                                        <p:attrNameLst>
                                          <p:attrName>ppt_h</p:attrName>
                                        </p:attrNameLst>
                                      </p:cBhvr>
                                      <p:tavLst>
                                        <p:tav tm="0">
                                          <p:val>
                                            <p:fltVal val="0"/>
                                          </p:val>
                                        </p:tav>
                                        <p:tav tm="100000">
                                          <p:val>
                                            <p:strVal val="#ppt_h"/>
                                          </p:val>
                                        </p:tav>
                                      </p:tavLst>
                                    </p:anim>
                                    <p:animEffect transition="in" filter="fade">
                                      <p:cBhvr>
                                        <p:cTn id="3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P spid="12" grpId="0"/>
      <p:bldP spid="13" grpId="0"/>
      <p:bldP spid="8" grpId="0"/>
      <p:bldP spid="9" grpId="0"/>
      <p:bldP spid="14" grpId="0"/>
    </p:bld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100_Title Only">
    <p:spTree>
      <p:nvGrpSpPr>
        <p:cNvPr id="1" name=""/>
        <p:cNvGrpSpPr/>
        <p:nvPr/>
      </p:nvGrpSpPr>
      <p:grpSpPr>
        <a:xfrm>
          <a:off x="0" y="0"/>
          <a:ext cx="0" cy="0"/>
          <a:chOff x="0" y="0"/>
          <a:chExt cx="0" cy="0"/>
        </a:xfrm>
      </p:grpSpPr>
      <p:sp>
        <p:nvSpPr>
          <p:cNvPr id="49" name="Picture Placeholder 2"/>
          <p:cNvSpPr>
            <a:spLocks noGrp="1"/>
          </p:cNvSpPr>
          <p:nvPr>
            <p:ph type="pic" sz="quarter" idx="14"/>
          </p:nvPr>
        </p:nvSpPr>
        <p:spPr>
          <a:xfrm>
            <a:off x="1620567" y="4688396"/>
            <a:ext cx="713975" cy="713975"/>
          </a:xfrm>
          <a:prstGeom prst="ellipse">
            <a:avLst/>
          </a:prstGeom>
        </p:spPr>
        <p:txBody>
          <a:bodyPr>
            <a:normAutofit/>
          </a:bodyPr>
          <a:lstStyle>
            <a:lvl1pPr marL="0" indent="0">
              <a:buNone/>
              <a:defRPr sz="1100"/>
            </a:lvl1pPr>
          </a:lstStyle>
          <a:p>
            <a:endParaRPr lang="en-US" dirty="0"/>
          </a:p>
        </p:txBody>
      </p:sp>
      <p:sp>
        <p:nvSpPr>
          <p:cNvPr id="50" name="Picture Placeholder 2"/>
          <p:cNvSpPr>
            <a:spLocks noGrp="1"/>
          </p:cNvSpPr>
          <p:nvPr>
            <p:ph type="pic" sz="quarter" idx="15"/>
          </p:nvPr>
        </p:nvSpPr>
        <p:spPr>
          <a:xfrm>
            <a:off x="4317646" y="4688396"/>
            <a:ext cx="713975" cy="713975"/>
          </a:xfrm>
          <a:prstGeom prst="ellipse">
            <a:avLst/>
          </a:prstGeom>
        </p:spPr>
        <p:txBody>
          <a:bodyPr>
            <a:normAutofit/>
          </a:bodyPr>
          <a:lstStyle>
            <a:lvl1pPr marL="0" indent="0">
              <a:buNone/>
              <a:defRPr sz="1100"/>
            </a:lvl1pPr>
          </a:lstStyle>
          <a:p>
            <a:endParaRPr lang="en-US" dirty="0"/>
          </a:p>
        </p:txBody>
      </p:sp>
      <p:sp>
        <p:nvSpPr>
          <p:cNvPr id="51" name="Picture Placeholder 2"/>
          <p:cNvSpPr>
            <a:spLocks noGrp="1"/>
          </p:cNvSpPr>
          <p:nvPr>
            <p:ph type="pic" sz="quarter" idx="16"/>
          </p:nvPr>
        </p:nvSpPr>
        <p:spPr>
          <a:xfrm>
            <a:off x="7068294" y="4688396"/>
            <a:ext cx="713975" cy="713975"/>
          </a:xfrm>
          <a:prstGeom prst="ellipse">
            <a:avLst/>
          </a:prstGeom>
        </p:spPr>
        <p:txBody>
          <a:bodyPr>
            <a:normAutofit/>
          </a:bodyPr>
          <a:lstStyle>
            <a:lvl1pPr marL="0" indent="0">
              <a:buNone/>
              <a:defRPr sz="1100"/>
            </a:lvl1pPr>
          </a:lstStyle>
          <a:p>
            <a:endParaRPr lang="en-US" dirty="0"/>
          </a:p>
        </p:txBody>
      </p:sp>
      <p:sp>
        <p:nvSpPr>
          <p:cNvPr id="52" name="Picture Placeholder 2"/>
          <p:cNvSpPr>
            <a:spLocks noGrp="1"/>
          </p:cNvSpPr>
          <p:nvPr>
            <p:ph type="pic" sz="quarter" idx="17"/>
          </p:nvPr>
        </p:nvSpPr>
        <p:spPr>
          <a:xfrm>
            <a:off x="9738589" y="4688395"/>
            <a:ext cx="713975" cy="713975"/>
          </a:xfrm>
          <a:prstGeom prst="ellipse">
            <a:avLst/>
          </a:prstGeom>
        </p:spPr>
        <p:txBody>
          <a:bodyPr>
            <a:normAutofit/>
          </a:bodyPr>
          <a:lstStyle>
            <a:lvl1pPr marL="0" indent="0">
              <a:buNone/>
              <a:defRPr sz="1100"/>
            </a:lvl1pPr>
          </a:lstStyle>
          <a:p>
            <a:endParaRPr lang="en-US" dirty="0"/>
          </a:p>
        </p:txBody>
      </p:sp>
    </p:spTree>
    <p:extLst>
      <p:ext uri="{BB962C8B-B14F-4D97-AF65-F5344CB8AC3E}">
        <p14:creationId xmlns:p14="http://schemas.microsoft.com/office/powerpoint/2010/main" val="252552952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nodePh="1">
                                  <p:stCondLst>
                                    <p:cond delay="0"/>
                                  </p:stCondLst>
                                  <p:endCondLst>
                                    <p:cond evt="begin" delay="0">
                                      <p:tn val="5"/>
                                    </p:cond>
                                  </p:endCondLst>
                                  <p:childTnLst>
                                    <p:set>
                                      <p:cBhvr>
                                        <p:cTn id="6" dur="1" fill="hold">
                                          <p:stCondLst>
                                            <p:cond delay="0"/>
                                          </p:stCondLst>
                                        </p:cTn>
                                        <p:tgtEl>
                                          <p:spTgt spid="49"/>
                                        </p:tgtEl>
                                        <p:attrNameLst>
                                          <p:attrName>style.visibility</p:attrName>
                                        </p:attrNameLst>
                                      </p:cBhvr>
                                      <p:to>
                                        <p:strVal val="visible"/>
                                      </p:to>
                                    </p:set>
                                    <p:anim calcmode="lin" valueType="num">
                                      <p:cBhvr>
                                        <p:cTn id="7" dur="500" fill="hold"/>
                                        <p:tgtEl>
                                          <p:spTgt spid="49"/>
                                        </p:tgtEl>
                                        <p:attrNameLst>
                                          <p:attrName>ppt_w</p:attrName>
                                        </p:attrNameLst>
                                      </p:cBhvr>
                                      <p:tavLst>
                                        <p:tav tm="0">
                                          <p:val>
                                            <p:fltVal val="0"/>
                                          </p:val>
                                        </p:tav>
                                        <p:tav tm="100000">
                                          <p:val>
                                            <p:strVal val="#ppt_w"/>
                                          </p:val>
                                        </p:tav>
                                      </p:tavLst>
                                    </p:anim>
                                    <p:anim calcmode="lin" valueType="num">
                                      <p:cBhvr>
                                        <p:cTn id="8" dur="500" fill="hold"/>
                                        <p:tgtEl>
                                          <p:spTgt spid="49"/>
                                        </p:tgtEl>
                                        <p:attrNameLst>
                                          <p:attrName>ppt_h</p:attrName>
                                        </p:attrNameLst>
                                      </p:cBhvr>
                                      <p:tavLst>
                                        <p:tav tm="0">
                                          <p:val>
                                            <p:fltVal val="0"/>
                                          </p:val>
                                        </p:tav>
                                        <p:tav tm="100000">
                                          <p:val>
                                            <p:strVal val="#ppt_h"/>
                                          </p:val>
                                        </p:tav>
                                      </p:tavLst>
                                    </p:anim>
                                    <p:animEffect transition="in" filter="fade">
                                      <p:cBhvr>
                                        <p:cTn id="9" dur="500"/>
                                        <p:tgtEl>
                                          <p:spTgt spid="49"/>
                                        </p:tgtEl>
                                      </p:cBhvr>
                                    </p:animEffect>
                                  </p:childTnLst>
                                </p:cTn>
                              </p:par>
                              <p:par>
                                <p:cTn id="10" presetID="53" presetClass="entr" presetSubtype="16" fill="hold" grpId="0" nodeType="withEffect" nodePh="1">
                                  <p:stCondLst>
                                    <p:cond delay="0"/>
                                  </p:stCondLst>
                                  <p:endCondLst>
                                    <p:cond evt="begin" delay="0">
                                      <p:tn val="10"/>
                                    </p:cond>
                                  </p:endCondLst>
                                  <p:childTnLst>
                                    <p:set>
                                      <p:cBhvr>
                                        <p:cTn id="11" dur="1" fill="hold">
                                          <p:stCondLst>
                                            <p:cond delay="0"/>
                                          </p:stCondLst>
                                        </p:cTn>
                                        <p:tgtEl>
                                          <p:spTgt spid="50"/>
                                        </p:tgtEl>
                                        <p:attrNameLst>
                                          <p:attrName>style.visibility</p:attrName>
                                        </p:attrNameLst>
                                      </p:cBhvr>
                                      <p:to>
                                        <p:strVal val="visible"/>
                                      </p:to>
                                    </p:set>
                                    <p:anim calcmode="lin" valueType="num">
                                      <p:cBhvr>
                                        <p:cTn id="12" dur="500" fill="hold"/>
                                        <p:tgtEl>
                                          <p:spTgt spid="50"/>
                                        </p:tgtEl>
                                        <p:attrNameLst>
                                          <p:attrName>ppt_w</p:attrName>
                                        </p:attrNameLst>
                                      </p:cBhvr>
                                      <p:tavLst>
                                        <p:tav tm="0">
                                          <p:val>
                                            <p:fltVal val="0"/>
                                          </p:val>
                                        </p:tav>
                                        <p:tav tm="100000">
                                          <p:val>
                                            <p:strVal val="#ppt_w"/>
                                          </p:val>
                                        </p:tav>
                                      </p:tavLst>
                                    </p:anim>
                                    <p:anim calcmode="lin" valueType="num">
                                      <p:cBhvr>
                                        <p:cTn id="13" dur="500" fill="hold"/>
                                        <p:tgtEl>
                                          <p:spTgt spid="50"/>
                                        </p:tgtEl>
                                        <p:attrNameLst>
                                          <p:attrName>ppt_h</p:attrName>
                                        </p:attrNameLst>
                                      </p:cBhvr>
                                      <p:tavLst>
                                        <p:tav tm="0">
                                          <p:val>
                                            <p:fltVal val="0"/>
                                          </p:val>
                                        </p:tav>
                                        <p:tav tm="100000">
                                          <p:val>
                                            <p:strVal val="#ppt_h"/>
                                          </p:val>
                                        </p:tav>
                                      </p:tavLst>
                                    </p:anim>
                                    <p:animEffect transition="in" filter="fade">
                                      <p:cBhvr>
                                        <p:cTn id="14" dur="500"/>
                                        <p:tgtEl>
                                          <p:spTgt spid="50"/>
                                        </p:tgtEl>
                                      </p:cBhvr>
                                    </p:animEffect>
                                  </p:childTnLst>
                                </p:cTn>
                              </p:par>
                              <p:par>
                                <p:cTn id="15" presetID="53" presetClass="entr" presetSubtype="16" fill="hold" grpId="0" nodeType="withEffect" nodePh="1">
                                  <p:stCondLst>
                                    <p:cond delay="0"/>
                                  </p:stCondLst>
                                  <p:endCondLst>
                                    <p:cond evt="begin" delay="0">
                                      <p:tn val="15"/>
                                    </p:cond>
                                  </p:endCondLst>
                                  <p:childTnLst>
                                    <p:set>
                                      <p:cBhvr>
                                        <p:cTn id="16" dur="1" fill="hold">
                                          <p:stCondLst>
                                            <p:cond delay="0"/>
                                          </p:stCondLst>
                                        </p:cTn>
                                        <p:tgtEl>
                                          <p:spTgt spid="51"/>
                                        </p:tgtEl>
                                        <p:attrNameLst>
                                          <p:attrName>style.visibility</p:attrName>
                                        </p:attrNameLst>
                                      </p:cBhvr>
                                      <p:to>
                                        <p:strVal val="visible"/>
                                      </p:to>
                                    </p:set>
                                    <p:anim calcmode="lin" valueType="num">
                                      <p:cBhvr>
                                        <p:cTn id="17" dur="500" fill="hold"/>
                                        <p:tgtEl>
                                          <p:spTgt spid="51"/>
                                        </p:tgtEl>
                                        <p:attrNameLst>
                                          <p:attrName>ppt_w</p:attrName>
                                        </p:attrNameLst>
                                      </p:cBhvr>
                                      <p:tavLst>
                                        <p:tav tm="0">
                                          <p:val>
                                            <p:fltVal val="0"/>
                                          </p:val>
                                        </p:tav>
                                        <p:tav tm="100000">
                                          <p:val>
                                            <p:strVal val="#ppt_w"/>
                                          </p:val>
                                        </p:tav>
                                      </p:tavLst>
                                    </p:anim>
                                    <p:anim calcmode="lin" valueType="num">
                                      <p:cBhvr>
                                        <p:cTn id="18" dur="500" fill="hold"/>
                                        <p:tgtEl>
                                          <p:spTgt spid="51"/>
                                        </p:tgtEl>
                                        <p:attrNameLst>
                                          <p:attrName>ppt_h</p:attrName>
                                        </p:attrNameLst>
                                      </p:cBhvr>
                                      <p:tavLst>
                                        <p:tav tm="0">
                                          <p:val>
                                            <p:fltVal val="0"/>
                                          </p:val>
                                        </p:tav>
                                        <p:tav tm="100000">
                                          <p:val>
                                            <p:strVal val="#ppt_h"/>
                                          </p:val>
                                        </p:tav>
                                      </p:tavLst>
                                    </p:anim>
                                    <p:animEffect transition="in" filter="fade">
                                      <p:cBhvr>
                                        <p:cTn id="19" dur="500"/>
                                        <p:tgtEl>
                                          <p:spTgt spid="51"/>
                                        </p:tgtEl>
                                      </p:cBhvr>
                                    </p:animEffect>
                                  </p:childTnLst>
                                </p:cTn>
                              </p:par>
                              <p:par>
                                <p:cTn id="20" presetID="53" presetClass="entr" presetSubtype="16" fill="hold" grpId="0" nodeType="withEffect" nodePh="1">
                                  <p:stCondLst>
                                    <p:cond delay="0"/>
                                  </p:stCondLst>
                                  <p:endCondLst>
                                    <p:cond evt="begin" delay="0">
                                      <p:tn val="20"/>
                                    </p:cond>
                                  </p:endCondLst>
                                  <p:childTnLst>
                                    <p:set>
                                      <p:cBhvr>
                                        <p:cTn id="21" dur="1" fill="hold">
                                          <p:stCondLst>
                                            <p:cond delay="0"/>
                                          </p:stCondLst>
                                        </p:cTn>
                                        <p:tgtEl>
                                          <p:spTgt spid="52"/>
                                        </p:tgtEl>
                                        <p:attrNameLst>
                                          <p:attrName>style.visibility</p:attrName>
                                        </p:attrNameLst>
                                      </p:cBhvr>
                                      <p:to>
                                        <p:strVal val="visible"/>
                                      </p:to>
                                    </p:set>
                                    <p:anim calcmode="lin" valueType="num">
                                      <p:cBhvr>
                                        <p:cTn id="22" dur="500" fill="hold"/>
                                        <p:tgtEl>
                                          <p:spTgt spid="52"/>
                                        </p:tgtEl>
                                        <p:attrNameLst>
                                          <p:attrName>ppt_w</p:attrName>
                                        </p:attrNameLst>
                                      </p:cBhvr>
                                      <p:tavLst>
                                        <p:tav tm="0">
                                          <p:val>
                                            <p:fltVal val="0"/>
                                          </p:val>
                                        </p:tav>
                                        <p:tav tm="100000">
                                          <p:val>
                                            <p:strVal val="#ppt_w"/>
                                          </p:val>
                                        </p:tav>
                                      </p:tavLst>
                                    </p:anim>
                                    <p:anim calcmode="lin" valueType="num">
                                      <p:cBhvr>
                                        <p:cTn id="23" dur="500" fill="hold"/>
                                        <p:tgtEl>
                                          <p:spTgt spid="52"/>
                                        </p:tgtEl>
                                        <p:attrNameLst>
                                          <p:attrName>ppt_h</p:attrName>
                                        </p:attrNameLst>
                                      </p:cBhvr>
                                      <p:tavLst>
                                        <p:tav tm="0">
                                          <p:val>
                                            <p:fltVal val="0"/>
                                          </p:val>
                                        </p:tav>
                                        <p:tav tm="100000">
                                          <p:val>
                                            <p:strVal val="#ppt_h"/>
                                          </p:val>
                                        </p:tav>
                                      </p:tavLst>
                                    </p:anim>
                                    <p:animEffect transition="in" filter="fade">
                                      <p:cBhvr>
                                        <p:cTn id="24"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P spid="50" grpId="0"/>
      <p:bldP spid="51" grpId="0"/>
      <p:bldP spid="52" grpId="0"/>
    </p:bld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18_Blank">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1725483" y="195942"/>
            <a:ext cx="1921092" cy="1907177"/>
          </a:xfrm>
          <a:prstGeom prst="roundRect">
            <a:avLst/>
          </a:prstGeom>
        </p:spPr>
        <p:txBody>
          <a:bodyPr>
            <a:normAutofit/>
          </a:bodyPr>
          <a:lstStyle>
            <a:lvl1pPr>
              <a:defRPr sz="1200"/>
            </a:lvl1pPr>
          </a:lstStyle>
          <a:p>
            <a:endParaRPr lang="en-US"/>
          </a:p>
        </p:txBody>
      </p:sp>
      <p:sp>
        <p:nvSpPr>
          <p:cNvPr id="6" name="Picture Placeholder 3"/>
          <p:cNvSpPr>
            <a:spLocks noGrp="1"/>
          </p:cNvSpPr>
          <p:nvPr>
            <p:ph type="pic" sz="quarter" idx="11"/>
          </p:nvPr>
        </p:nvSpPr>
        <p:spPr>
          <a:xfrm>
            <a:off x="4311938" y="195942"/>
            <a:ext cx="1921092" cy="1907177"/>
          </a:xfrm>
          <a:prstGeom prst="roundRect">
            <a:avLst/>
          </a:prstGeom>
        </p:spPr>
        <p:txBody>
          <a:bodyPr>
            <a:normAutofit/>
          </a:bodyPr>
          <a:lstStyle>
            <a:lvl1pPr>
              <a:defRPr sz="1200"/>
            </a:lvl1pPr>
          </a:lstStyle>
          <a:p>
            <a:endParaRPr lang="en-US"/>
          </a:p>
        </p:txBody>
      </p:sp>
    </p:spTree>
    <p:extLst>
      <p:ext uri="{BB962C8B-B14F-4D97-AF65-F5344CB8AC3E}">
        <p14:creationId xmlns:p14="http://schemas.microsoft.com/office/powerpoint/2010/main" val="2754962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nodePh="1">
                                  <p:stCondLst>
                                    <p:cond delay="0"/>
                                  </p:stCondLst>
                                  <p:endCondLst>
                                    <p:cond evt="begin" delay="0">
                                      <p:tn val="5"/>
                                    </p:cond>
                                  </p:end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grpId="0" nodeType="withEffect" nodePh="1">
                                  <p:stCondLst>
                                    <p:cond delay="0"/>
                                  </p:stCondLst>
                                  <p:endCondLst>
                                    <p:cond evt="begin" delay="0">
                                      <p:tn val="10"/>
                                    </p:cond>
                                  </p:end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56_Title Only">
    <p:spTree>
      <p:nvGrpSpPr>
        <p:cNvPr id="1" name=""/>
        <p:cNvGrpSpPr/>
        <p:nvPr/>
      </p:nvGrpSpPr>
      <p:grpSpPr>
        <a:xfrm>
          <a:off x="0" y="0"/>
          <a:ext cx="0" cy="0"/>
          <a:chOff x="0" y="0"/>
          <a:chExt cx="0" cy="0"/>
        </a:xfrm>
      </p:grpSpPr>
      <p:sp>
        <p:nvSpPr>
          <p:cNvPr id="5" name="Picture Placeholder 2"/>
          <p:cNvSpPr>
            <a:spLocks noGrp="1"/>
          </p:cNvSpPr>
          <p:nvPr>
            <p:ph type="pic" sz="quarter" idx="14"/>
          </p:nvPr>
        </p:nvSpPr>
        <p:spPr>
          <a:xfrm>
            <a:off x="9461968" y="485386"/>
            <a:ext cx="2160000" cy="2160000"/>
          </a:xfrm>
          <a:prstGeom prst="ellipse">
            <a:avLst/>
          </a:prstGeom>
          <a:noFill/>
        </p:spPr>
        <p:txBody>
          <a:bodyPr>
            <a:normAutofit/>
          </a:bodyPr>
          <a:lstStyle>
            <a:lvl1pPr marL="0" indent="0">
              <a:buNone/>
              <a:defRPr sz="1100"/>
            </a:lvl1pPr>
          </a:lstStyle>
          <a:p>
            <a:endParaRPr lang="en-US" dirty="0"/>
          </a:p>
        </p:txBody>
      </p:sp>
    </p:spTree>
    <p:extLst>
      <p:ext uri="{BB962C8B-B14F-4D97-AF65-F5344CB8AC3E}">
        <p14:creationId xmlns:p14="http://schemas.microsoft.com/office/powerpoint/2010/main" val="82405045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nodePh="1" p14:presetBounceEnd="40000">
                                      <p:stCondLst>
                                        <p:cond delay="0"/>
                                      </p:stCondLst>
                                      <p:endCondLst>
                                        <p:cond evt="begin" delay="0">
                                          <p:tn val="5"/>
                                        </p:cond>
                                      </p:endCondLst>
                                      <p:childTnLst>
                                        <p:set>
                                          <p:cBhvr>
                                            <p:cTn id="6" dur="1" fill="hold">
                                              <p:stCondLst>
                                                <p:cond delay="0"/>
                                              </p:stCondLst>
                                            </p:cTn>
                                            <p:tgtEl>
                                              <p:spTgt spid="5"/>
                                            </p:tgtEl>
                                            <p:attrNameLst>
                                              <p:attrName>style.visibility</p:attrName>
                                            </p:attrNameLst>
                                          </p:cBhvr>
                                          <p:to>
                                            <p:strVal val="visible"/>
                                          </p:to>
                                        </p:set>
                                        <p:anim calcmode="lin" valueType="num" p14:bounceEnd="40000">
                                          <p:cBhvr additive="base">
                                            <p:cTn id="7" dur="500" fill="hold"/>
                                            <p:tgtEl>
                                              <p:spTgt spid="5"/>
                                            </p:tgtEl>
                                            <p:attrNameLst>
                                              <p:attrName>ppt_x</p:attrName>
                                            </p:attrNameLst>
                                          </p:cBhvr>
                                          <p:tavLst>
                                            <p:tav tm="0">
                                              <p:val>
                                                <p:strVal val="#ppt_x"/>
                                              </p:val>
                                            </p:tav>
                                            <p:tav tm="100000">
                                              <p:val>
                                                <p:strVal val="#ppt_x"/>
                                              </p:val>
                                            </p:tav>
                                          </p:tavLst>
                                        </p:anim>
                                        <p:anim calcmode="lin" valueType="num" p14:bounceEnd="40000">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nodePh="1">
                                      <p:stCondLst>
                                        <p:cond delay="0"/>
                                      </p:stCondLst>
                                      <p:endCondLst>
                                        <p:cond evt="begin" delay="0">
                                          <p:tn val="5"/>
                                        </p:cond>
                                      </p:end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E9C3D7-7524-486C-B0C0-178B9875E59A}"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Arial" panose="020B0604020202020204"/>
              <a:ea typeface="+mn-ea"/>
              <a:cs typeface="+mn-cs"/>
            </a:endParaRPr>
          </a:p>
        </p:txBody>
      </p:sp>
      <p:sp>
        <p:nvSpPr>
          <p:cNvPr id="5" name="Picture Placeholder 2"/>
          <p:cNvSpPr>
            <a:spLocks noGrp="1"/>
          </p:cNvSpPr>
          <p:nvPr>
            <p:ph type="pic" sz="quarter" idx="12"/>
          </p:nvPr>
        </p:nvSpPr>
        <p:spPr>
          <a:xfrm>
            <a:off x="1779961" y="1419064"/>
            <a:ext cx="3230005" cy="2917080"/>
          </a:xfrm>
          <a:prstGeom prst="roundRect">
            <a:avLst>
              <a:gd name="adj" fmla="val 11012"/>
            </a:avLst>
          </a:prstGeom>
        </p:spPr>
        <p:txBody>
          <a:bodyPr>
            <a:normAutofit/>
          </a:bodyPr>
          <a:lstStyle>
            <a:lvl1pPr marL="0" indent="0">
              <a:buNone/>
              <a:defRPr sz="1100"/>
            </a:lvl1pPr>
          </a:lstStyle>
          <a:p>
            <a:endParaRPr lang="en-US" dirty="0"/>
          </a:p>
        </p:txBody>
      </p:sp>
    </p:spTree>
    <p:extLst>
      <p:ext uri="{BB962C8B-B14F-4D97-AF65-F5344CB8AC3E}">
        <p14:creationId xmlns:p14="http://schemas.microsoft.com/office/powerpoint/2010/main" val="160199762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nodePh="1">
                                  <p:stCondLst>
                                    <p:cond delay="0"/>
                                  </p:stCondLst>
                                  <p:endCondLst>
                                    <p:cond evt="begin" delay="0">
                                      <p:tn val="5"/>
                                    </p:cond>
                                  </p:end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E9C3D7-7524-486C-B0C0-178B9875E59A}"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Arial" panose="020B0604020202020204"/>
              <a:ea typeface="+mn-ea"/>
              <a:cs typeface="+mn-cs"/>
            </a:endParaRPr>
          </a:p>
        </p:txBody>
      </p:sp>
      <p:sp>
        <p:nvSpPr>
          <p:cNvPr id="5" name="Picture Placeholder 2"/>
          <p:cNvSpPr>
            <a:spLocks noGrp="1"/>
          </p:cNvSpPr>
          <p:nvPr>
            <p:ph type="pic" sz="quarter" idx="12"/>
          </p:nvPr>
        </p:nvSpPr>
        <p:spPr>
          <a:xfrm>
            <a:off x="1704969" y="2710543"/>
            <a:ext cx="6916518" cy="3421498"/>
          </a:xfrm>
          <a:prstGeom prst="roundRect">
            <a:avLst>
              <a:gd name="adj" fmla="val 11012"/>
            </a:avLst>
          </a:prstGeom>
        </p:spPr>
        <p:txBody>
          <a:bodyPr>
            <a:normAutofit/>
          </a:bodyPr>
          <a:lstStyle>
            <a:lvl1pPr marL="0" indent="0">
              <a:buNone/>
              <a:defRPr sz="1100"/>
            </a:lvl1pPr>
          </a:lstStyle>
          <a:p>
            <a:endParaRPr lang="en-US" dirty="0"/>
          </a:p>
        </p:txBody>
      </p:sp>
    </p:spTree>
    <p:extLst>
      <p:ext uri="{BB962C8B-B14F-4D97-AF65-F5344CB8AC3E}">
        <p14:creationId xmlns:p14="http://schemas.microsoft.com/office/powerpoint/2010/main" val="286997498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nodePh="1">
                                  <p:stCondLst>
                                    <p:cond delay="0"/>
                                  </p:stCondLst>
                                  <p:endCondLst>
                                    <p:cond evt="begin" delay="0">
                                      <p:tn val="5"/>
                                    </p:cond>
                                  </p:end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54_Title Only">
    <p:spTree>
      <p:nvGrpSpPr>
        <p:cNvPr id="1" name=""/>
        <p:cNvGrpSpPr/>
        <p:nvPr/>
      </p:nvGrpSpPr>
      <p:grpSpPr>
        <a:xfrm>
          <a:off x="0" y="0"/>
          <a:ext cx="0" cy="0"/>
          <a:chOff x="0" y="0"/>
          <a:chExt cx="0" cy="0"/>
        </a:xfrm>
      </p:grpSpPr>
      <p:sp>
        <p:nvSpPr>
          <p:cNvPr id="2" name="Slide Number Placeholder 1"/>
          <p:cNvSpPr>
            <a:spLocks noGrp="1"/>
          </p:cNvSpPr>
          <p:nvPr>
            <p:ph type="sldNum" sz="quarter" idx="1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E9C3D7-7524-486C-B0C0-178B9875E59A}"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83310277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885E2E19-349C-FB00-6CAB-5795238F958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DF64FF5-AF41-8D44-8EA5-C76EFF349F7B}" type="datetimeFigureOut">
              <a:rPr kumimoji="1" lang="zh-CN" altLang="en-US" sz="1200" b="0" i="0" u="none" strike="noStrike" kern="1200" cap="none" spc="0" normalizeH="0" baseline="0" noProof="0" smtClean="0">
                <a:ln>
                  <a:noFill/>
                </a:ln>
                <a:solidFill>
                  <a:srgbClr val="000000">
                    <a:tint val="82000"/>
                  </a:srgbClr>
                </a:solidFill>
                <a:effectLst/>
                <a:uLnTx/>
                <a:uFillTx/>
                <a:latin typeface="Alibaba PuHuiTi" pitchFamily="18" charset="-122"/>
                <a:ea typeface="Alibaba PuHuiTi" pitchFamily="18"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2026/5/21</a:t>
            </a:fld>
            <a:endParaRPr kumimoji="1" lang="zh-CN" altLang="en-US" sz="1200" b="0" i="0" u="none" strike="noStrike" kern="1200" cap="none" spc="0" normalizeH="0" baseline="0" noProof="0">
              <a:ln>
                <a:noFill/>
              </a:ln>
              <a:solidFill>
                <a:srgbClr val="000000">
                  <a:tint val="82000"/>
                </a:srgbClr>
              </a:solidFill>
              <a:effectLst/>
              <a:uLnTx/>
              <a:uFillTx/>
              <a:latin typeface="Alibaba PuHuiTi" pitchFamily="18" charset="-122"/>
              <a:ea typeface="Alibaba PuHuiTi" pitchFamily="18" charset="-122"/>
              <a:cs typeface="+mn-cs"/>
            </a:endParaRPr>
          </a:p>
        </p:txBody>
      </p:sp>
      <p:sp>
        <p:nvSpPr>
          <p:cNvPr id="3" name="页脚占位符 2">
            <a:extLst>
              <a:ext uri="{FF2B5EF4-FFF2-40B4-BE49-F238E27FC236}">
                <a16:creationId xmlns:a16="http://schemas.microsoft.com/office/drawing/2014/main" id="{2C4DAE97-B03A-4E8B-4C7E-E409B29CFCB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200" b="0" i="0" u="none" strike="noStrike" kern="1200" cap="none" spc="0" normalizeH="0" baseline="0" noProof="0">
              <a:ln>
                <a:noFill/>
              </a:ln>
              <a:solidFill>
                <a:srgbClr val="000000">
                  <a:tint val="82000"/>
                </a:srgbClr>
              </a:solidFill>
              <a:effectLst/>
              <a:uLnTx/>
              <a:uFillTx/>
              <a:latin typeface="Alibaba PuHuiTi" pitchFamily="18" charset="-122"/>
              <a:ea typeface="Alibaba PuHuiTi" pitchFamily="18" charset="-122"/>
              <a:cs typeface="+mn-cs"/>
            </a:endParaRPr>
          </a:p>
        </p:txBody>
      </p:sp>
      <p:sp>
        <p:nvSpPr>
          <p:cNvPr id="4" name="灯片编号占位符 3">
            <a:extLst>
              <a:ext uri="{FF2B5EF4-FFF2-40B4-BE49-F238E27FC236}">
                <a16:creationId xmlns:a16="http://schemas.microsoft.com/office/drawing/2014/main" id="{A22C5279-157D-0F78-EED2-1DFBBE6E901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35A6CB-1573-CE49-879F-C20378C53C5A}" type="slidenum">
              <a:rPr kumimoji="1" lang="zh-CN" altLang="en-US" sz="1200" b="0" i="0" u="none" strike="noStrike" kern="1200" cap="none" spc="0" normalizeH="0" baseline="0" noProof="0" smtClean="0">
                <a:ln>
                  <a:noFill/>
                </a:ln>
                <a:solidFill>
                  <a:srgbClr val="000000">
                    <a:tint val="82000"/>
                  </a:srgbClr>
                </a:solidFill>
                <a:effectLst/>
                <a:uLnTx/>
                <a:uFillTx/>
                <a:latin typeface="Alibaba PuHuiTi" pitchFamily="18" charset="-122"/>
                <a:ea typeface="Alibaba PuHuiTi" pitchFamily="18"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zh-CN" altLang="en-US" sz="1200" b="0" i="0" u="none" strike="noStrike" kern="1200" cap="none" spc="0" normalizeH="0" baseline="0" noProof="0">
              <a:ln>
                <a:noFill/>
              </a:ln>
              <a:solidFill>
                <a:srgbClr val="000000">
                  <a:tint val="82000"/>
                </a:srgbClr>
              </a:solidFill>
              <a:effectLst/>
              <a:uLnTx/>
              <a:uFillTx/>
              <a:latin typeface="Alibaba PuHuiTi" pitchFamily="18" charset="-122"/>
              <a:ea typeface="Alibaba PuHuiTi" pitchFamily="18" charset="-122"/>
              <a:cs typeface="+mn-cs"/>
            </a:endParaRPr>
          </a:p>
        </p:txBody>
      </p:sp>
    </p:spTree>
    <p:extLst>
      <p:ext uri="{BB962C8B-B14F-4D97-AF65-F5344CB8AC3E}">
        <p14:creationId xmlns:p14="http://schemas.microsoft.com/office/powerpoint/2010/main" val="2929087999"/>
      </p:ext>
    </p:extLst>
  </p:cSld>
  <p:clrMapOvr>
    <a:overrideClrMapping bg1="lt1" tx1="dk1" bg2="lt2" tx2="dk2" accent1="accent1" accent2="accent2" accent3="accent3" accent4="accent4" accent5="accent5" accent6="accent6" hlink="hlink" folHlink="folHlink"/>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52_Title Only">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E9C3D7-7524-486C-B0C0-178B9875E59A}"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Arial" panose="020B0604020202020204"/>
              <a:ea typeface="+mn-ea"/>
              <a:cs typeface="+mn-cs"/>
            </a:endParaRPr>
          </a:p>
        </p:txBody>
      </p:sp>
      <p:sp>
        <p:nvSpPr>
          <p:cNvPr id="5" name="Picture Placeholder 2"/>
          <p:cNvSpPr>
            <a:spLocks noGrp="1"/>
          </p:cNvSpPr>
          <p:nvPr>
            <p:ph type="pic" sz="quarter" idx="14"/>
          </p:nvPr>
        </p:nvSpPr>
        <p:spPr>
          <a:xfrm>
            <a:off x="4404384" y="1626439"/>
            <a:ext cx="1964332" cy="1802561"/>
          </a:xfrm>
          <a:prstGeom prst="roundRect">
            <a:avLst>
              <a:gd name="adj" fmla="val 10770"/>
            </a:avLst>
          </a:prstGeom>
          <a:noFill/>
        </p:spPr>
        <p:txBody>
          <a:bodyPr>
            <a:normAutofit/>
          </a:bodyPr>
          <a:lstStyle>
            <a:lvl1pPr marL="0" indent="0">
              <a:buNone/>
              <a:defRPr sz="1100"/>
            </a:lvl1pPr>
          </a:lstStyle>
          <a:p>
            <a:endParaRPr lang="en-US" dirty="0"/>
          </a:p>
        </p:txBody>
      </p:sp>
      <p:sp>
        <p:nvSpPr>
          <p:cNvPr id="12" name="Picture Placeholder 2"/>
          <p:cNvSpPr>
            <a:spLocks noGrp="1"/>
          </p:cNvSpPr>
          <p:nvPr>
            <p:ph type="pic" sz="quarter" idx="15"/>
          </p:nvPr>
        </p:nvSpPr>
        <p:spPr>
          <a:xfrm>
            <a:off x="6896132" y="1626439"/>
            <a:ext cx="1964332" cy="1802561"/>
          </a:xfrm>
          <a:prstGeom prst="roundRect">
            <a:avLst>
              <a:gd name="adj" fmla="val 10770"/>
            </a:avLst>
          </a:prstGeom>
          <a:noFill/>
        </p:spPr>
        <p:txBody>
          <a:bodyPr>
            <a:normAutofit/>
          </a:bodyPr>
          <a:lstStyle>
            <a:lvl1pPr marL="0" indent="0">
              <a:buNone/>
              <a:defRPr sz="1100"/>
            </a:lvl1pPr>
          </a:lstStyle>
          <a:p>
            <a:endParaRPr lang="en-US" dirty="0"/>
          </a:p>
        </p:txBody>
      </p:sp>
      <p:sp>
        <p:nvSpPr>
          <p:cNvPr id="13" name="Picture Placeholder 2"/>
          <p:cNvSpPr>
            <a:spLocks noGrp="1"/>
          </p:cNvSpPr>
          <p:nvPr>
            <p:ph type="pic" sz="quarter" idx="16"/>
          </p:nvPr>
        </p:nvSpPr>
        <p:spPr>
          <a:xfrm>
            <a:off x="9387880" y="1626439"/>
            <a:ext cx="1964332" cy="1802561"/>
          </a:xfrm>
          <a:prstGeom prst="roundRect">
            <a:avLst>
              <a:gd name="adj" fmla="val 10770"/>
            </a:avLst>
          </a:prstGeom>
          <a:noFill/>
        </p:spPr>
        <p:txBody>
          <a:bodyPr>
            <a:normAutofit/>
          </a:bodyPr>
          <a:lstStyle>
            <a:lvl1pPr marL="0" indent="0">
              <a:buNone/>
              <a:defRPr sz="1100"/>
            </a:lvl1pPr>
          </a:lstStyle>
          <a:p>
            <a:endParaRPr lang="en-US" dirty="0"/>
          </a:p>
        </p:txBody>
      </p:sp>
    </p:spTree>
    <p:extLst>
      <p:ext uri="{BB962C8B-B14F-4D97-AF65-F5344CB8AC3E}">
        <p14:creationId xmlns:p14="http://schemas.microsoft.com/office/powerpoint/2010/main" val="77974327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nodePh="1" p14:presetBounceEnd="40000">
                                      <p:stCondLst>
                                        <p:cond delay="0"/>
                                      </p:stCondLst>
                                      <p:endCondLst>
                                        <p:cond evt="begin" delay="0">
                                          <p:tn val="5"/>
                                        </p:cond>
                                      </p:endCondLst>
                                      <p:childTnLst>
                                        <p:set>
                                          <p:cBhvr>
                                            <p:cTn id="6" dur="1" fill="hold">
                                              <p:stCondLst>
                                                <p:cond delay="0"/>
                                              </p:stCondLst>
                                            </p:cTn>
                                            <p:tgtEl>
                                              <p:spTgt spid="5"/>
                                            </p:tgtEl>
                                            <p:attrNameLst>
                                              <p:attrName>style.visibility</p:attrName>
                                            </p:attrNameLst>
                                          </p:cBhvr>
                                          <p:to>
                                            <p:strVal val="visible"/>
                                          </p:to>
                                        </p:set>
                                        <p:anim calcmode="lin" valueType="num" p14:bounceEnd="40000">
                                          <p:cBhvr additive="base">
                                            <p:cTn id="7" dur="500" fill="hold"/>
                                            <p:tgtEl>
                                              <p:spTgt spid="5"/>
                                            </p:tgtEl>
                                            <p:attrNameLst>
                                              <p:attrName>ppt_x</p:attrName>
                                            </p:attrNameLst>
                                          </p:cBhvr>
                                          <p:tavLst>
                                            <p:tav tm="0">
                                              <p:val>
                                                <p:strVal val="1+#ppt_w/2"/>
                                              </p:val>
                                            </p:tav>
                                            <p:tav tm="100000">
                                              <p:val>
                                                <p:strVal val="#ppt_x"/>
                                              </p:val>
                                            </p:tav>
                                          </p:tavLst>
                                        </p:anim>
                                        <p:anim calcmode="lin" valueType="num" p14:bounceEnd="40000">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nodePh="1" p14:presetBounceEnd="40000">
                                      <p:stCondLst>
                                        <p:cond delay="0"/>
                                      </p:stCondLst>
                                      <p:endCondLst>
                                        <p:cond evt="begin" delay="0">
                                          <p:tn val="9"/>
                                        </p:cond>
                                      </p:endCondLst>
                                      <p:childTnLst>
                                        <p:set>
                                          <p:cBhvr>
                                            <p:cTn id="10" dur="1" fill="hold">
                                              <p:stCondLst>
                                                <p:cond delay="0"/>
                                              </p:stCondLst>
                                            </p:cTn>
                                            <p:tgtEl>
                                              <p:spTgt spid="12"/>
                                            </p:tgtEl>
                                            <p:attrNameLst>
                                              <p:attrName>style.visibility</p:attrName>
                                            </p:attrNameLst>
                                          </p:cBhvr>
                                          <p:to>
                                            <p:strVal val="visible"/>
                                          </p:to>
                                        </p:set>
                                        <p:anim calcmode="lin" valueType="num" p14:bounceEnd="40000">
                                          <p:cBhvr additive="base">
                                            <p:cTn id="11" dur="500" fill="hold"/>
                                            <p:tgtEl>
                                              <p:spTgt spid="12"/>
                                            </p:tgtEl>
                                            <p:attrNameLst>
                                              <p:attrName>ppt_x</p:attrName>
                                            </p:attrNameLst>
                                          </p:cBhvr>
                                          <p:tavLst>
                                            <p:tav tm="0">
                                              <p:val>
                                                <p:strVal val="1+#ppt_w/2"/>
                                              </p:val>
                                            </p:tav>
                                            <p:tav tm="100000">
                                              <p:val>
                                                <p:strVal val="#ppt_x"/>
                                              </p:val>
                                            </p:tav>
                                          </p:tavLst>
                                        </p:anim>
                                        <p:anim calcmode="lin" valueType="num" p14:bounceEnd="40000">
                                          <p:cBhvr additive="base">
                                            <p:cTn id="12" dur="500" fill="hold"/>
                                            <p:tgtEl>
                                              <p:spTgt spid="12"/>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nodePh="1" p14:presetBounceEnd="40000">
                                      <p:stCondLst>
                                        <p:cond delay="0"/>
                                      </p:stCondLst>
                                      <p:endCondLst>
                                        <p:cond evt="begin" delay="0">
                                          <p:tn val="13"/>
                                        </p:cond>
                                      </p:endCondLst>
                                      <p:childTnLst>
                                        <p:set>
                                          <p:cBhvr>
                                            <p:cTn id="14" dur="1" fill="hold">
                                              <p:stCondLst>
                                                <p:cond delay="0"/>
                                              </p:stCondLst>
                                            </p:cTn>
                                            <p:tgtEl>
                                              <p:spTgt spid="13"/>
                                            </p:tgtEl>
                                            <p:attrNameLst>
                                              <p:attrName>style.visibility</p:attrName>
                                            </p:attrNameLst>
                                          </p:cBhvr>
                                          <p:to>
                                            <p:strVal val="visible"/>
                                          </p:to>
                                        </p:set>
                                        <p:anim calcmode="lin" valueType="num" p14:bounceEnd="40000">
                                          <p:cBhvr additive="base">
                                            <p:cTn id="15" dur="500" fill="hold"/>
                                            <p:tgtEl>
                                              <p:spTgt spid="13"/>
                                            </p:tgtEl>
                                            <p:attrNameLst>
                                              <p:attrName>ppt_x</p:attrName>
                                            </p:attrNameLst>
                                          </p:cBhvr>
                                          <p:tavLst>
                                            <p:tav tm="0">
                                              <p:val>
                                                <p:strVal val="1+#ppt_w/2"/>
                                              </p:val>
                                            </p:tav>
                                            <p:tav tm="100000">
                                              <p:val>
                                                <p:strVal val="#ppt_x"/>
                                              </p:val>
                                            </p:tav>
                                          </p:tavLst>
                                        </p:anim>
                                        <p:anim calcmode="lin" valueType="num" p14:bounceEnd="40000">
                                          <p:cBhvr additive="base">
                                            <p:cTn id="16"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2" grpId="0"/>
          <p:bldP spid="1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nodePh="1">
                                      <p:stCondLst>
                                        <p:cond delay="0"/>
                                      </p:stCondLst>
                                      <p:endCondLst>
                                        <p:cond evt="begin" delay="0">
                                          <p:tn val="5"/>
                                        </p:cond>
                                      </p:end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nodePh="1">
                                      <p:stCondLst>
                                        <p:cond delay="0"/>
                                      </p:stCondLst>
                                      <p:endCondLst>
                                        <p:cond evt="begin" delay="0">
                                          <p:tn val="9"/>
                                        </p:cond>
                                      </p:end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1+#ppt_w/2"/>
                                              </p:val>
                                            </p:tav>
                                            <p:tav tm="100000">
                                              <p:val>
                                                <p:strVal val="#ppt_x"/>
                                              </p:val>
                                            </p:tav>
                                          </p:tavLst>
                                        </p:anim>
                                        <p:anim calcmode="lin" valueType="num">
                                          <p:cBhvr additive="base">
                                            <p:cTn id="12" dur="500" fill="hold"/>
                                            <p:tgtEl>
                                              <p:spTgt spid="12"/>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nodePh="1">
                                      <p:stCondLst>
                                        <p:cond delay="0"/>
                                      </p:stCondLst>
                                      <p:endCondLst>
                                        <p:cond evt="begin" delay="0">
                                          <p:tn val="13"/>
                                        </p:cond>
                                      </p:end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1+#ppt_w/2"/>
                                              </p:val>
                                            </p:tav>
                                            <p:tav tm="100000">
                                              <p:val>
                                                <p:strVal val="#ppt_x"/>
                                              </p:val>
                                            </p:tav>
                                          </p:tavLst>
                                        </p:anim>
                                        <p:anim calcmode="lin" valueType="num">
                                          <p:cBhvr additive="base">
                                            <p:cTn id="16"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2" grpId="0"/>
          <p:bldP spid="13" grpId="0"/>
        </p:bldLst>
      </p:timing>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44_Title Only">
    <p:spTree>
      <p:nvGrpSpPr>
        <p:cNvPr id="1" name=""/>
        <p:cNvGrpSpPr/>
        <p:nvPr/>
      </p:nvGrpSpPr>
      <p:grpSpPr>
        <a:xfrm>
          <a:off x="0" y="0"/>
          <a:ext cx="0" cy="0"/>
          <a:chOff x="0" y="0"/>
          <a:chExt cx="0" cy="0"/>
        </a:xfrm>
      </p:grpSpPr>
      <p:sp>
        <p:nvSpPr>
          <p:cNvPr id="4" name="Text Placeholder 3"/>
          <p:cNvSpPr>
            <a:spLocks noGrp="1"/>
          </p:cNvSpPr>
          <p:nvPr>
            <p:ph type="body" sz="quarter" idx="11"/>
          </p:nvPr>
        </p:nvSpPr>
        <p:spPr>
          <a:xfrm>
            <a:off x="827088" y="324359"/>
            <a:ext cx="10537825" cy="333148"/>
          </a:xfrm>
        </p:spPr>
        <p:txBody>
          <a:bodyPr anchor="b">
            <a:normAutofit/>
          </a:bodyPr>
          <a:lstStyle>
            <a:lvl1pPr marL="0" indent="0">
              <a:buNone/>
              <a:defRPr sz="1000" i="1">
                <a:solidFill>
                  <a:schemeClr val="accent1"/>
                </a:solidFill>
              </a:defRPr>
            </a:lvl1pPr>
          </a:lstStyle>
          <a:p>
            <a:pPr lvl="0"/>
            <a:r>
              <a:rPr lang="en-US" dirty="0"/>
              <a:t>Click to edit Master text styles</a:t>
            </a:r>
          </a:p>
        </p:txBody>
      </p:sp>
      <p:sp>
        <p:nvSpPr>
          <p:cNvPr id="3" name="Slide Number Placeholder 2"/>
          <p:cNvSpPr>
            <a:spLocks noGrp="1"/>
          </p:cNvSpPr>
          <p:nvPr>
            <p:ph type="sldNum" sz="quarter" idx="12"/>
          </p:nvPr>
        </p:nvSpPr>
        <p:spPr>
          <a:xfrm>
            <a:off x="11704820" y="166513"/>
            <a:ext cx="325064" cy="324420"/>
          </a:xfrm>
          <a:prstGeom prst="roundRect">
            <a:avLst>
              <a:gd name="adj" fmla="val 26678"/>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E9C3D7-7524-486C-B0C0-178B9875E59A}"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Arial" panose="020B0604020202020204"/>
              <a:ea typeface="+mn-ea"/>
              <a:cs typeface="+mn-cs"/>
            </a:endParaRPr>
          </a:p>
        </p:txBody>
      </p:sp>
      <p:sp>
        <p:nvSpPr>
          <p:cNvPr id="5" name="Title 4"/>
          <p:cNvSpPr>
            <a:spLocks noGrp="1"/>
          </p:cNvSpPr>
          <p:nvPr>
            <p:ph type="title"/>
          </p:nvPr>
        </p:nvSpPr>
        <p:spPr/>
        <p:txBody>
          <a:bodyPr/>
          <a:lstStyle/>
          <a:p>
            <a:r>
              <a:rPr lang="en-US"/>
              <a:t>Click to edit Master title style</a:t>
            </a:r>
          </a:p>
        </p:txBody>
      </p:sp>
      <p:sp>
        <p:nvSpPr>
          <p:cNvPr id="6" name="Picture Placeholder 2"/>
          <p:cNvSpPr>
            <a:spLocks noGrp="1"/>
          </p:cNvSpPr>
          <p:nvPr>
            <p:ph type="pic" sz="quarter" idx="13"/>
          </p:nvPr>
        </p:nvSpPr>
        <p:spPr>
          <a:xfrm>
            <a:off x="1715763" y="1969477"/>
            <a:ext cx="3445762" cy="3445762"/>
          </a:xfrm>
          <a:prstGeom prst="ellipse">
            <a:avLst/>
          </a:prstGeom>
        </p:spPr>
        <p:txBody>
          <a:bodyPr>
            <a:normAutofit/>
          </a:bodyPr>
          <a:lstStyle>
            <a:lvl1pPr marL="0" indent="0">
              <a:buNone/>
              <a:defRPr sz="1100"/>
            </a:lvl1pPr>
          </a:lstStyle>
          <a:p>
            <a:endParaRPr lang="en-US" dirty="0"/>
          </a:p>
        </p:txBody>
      </p:sp>
    </p:spTree>
    <p:extLst>
      <p:ext uri="{BB962C8B-B14F-4D97-AF65-F5344CB8AC3E}">
        <p14:creationId xmlns:p14="http://schemas.microsoft.com/office/powerpoint/2010/main" val="14564494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53_Title Only">
    <p:spTree>
      <p:nvGrpSpPr>
        <p:cNvPr id="1" name=""/>
        <p:cNvGrpSpPr/>
        <p:nvPr/>
      </p:nvGrpSpPr>
      <p:grpSpPr>
        <a:xfrm>
          <a:off x="0" y="0"/>
          <a:ext cx="0" cy="0"/>
          <a:chOff x="0" y="0"/>
          <a:chExt cx="0" cy="0"/>
        </a:xfrm>
      </p:grpSpPr>
      <p:sp>
        <p:nvSpPr>
          <p:cNvPr id="5" name="Picture Placeholder 2"/>
          <p:cNvSpPr>
            <a:spLocks noGrp="1"/>
          </p:cNvSpPr>
          <p:nvPr>
            <p:ph type="pic" sz="quarter" idx="14"/>
          </p:nvPr>
        </p:nvSpPr>
        <p:spPr>
          <a:xfrm>
            <a:off x="1323629" y="1182968"/>
            <a:ext cx="2160000" cy="2160000"/>
          </a:xfrm>
          <a:prstGeom prst="ellipse">
            <a:avLst/>
          </a:prstGeom>
          <a:noFill/>
        </p:spPr>
        <p:txBody>
          <a:bodyPr>
            <a:normAutofit/>
          </a:bodyPr>
          <a:lstStyle>
            <a:lvl1pPr marL="0" indent="0">
              <a:buNone/>
              <a:defRPr sz="1100"/>
            </a:lvl1pPr>
          </a:lstStyle>
          <a:p>
            <a:endParaRPr lang="en-US" dirty="0"/>
          </a:p>
        </p:txBody>
      </p:sp>
      <p:sp>
        <p:nvSpPr>
          <p:cNvPr id="2" name="Slide Number Placeholder 1"/>
          <p:cNvSpPr>
            <a:spLocks noGrp="1"/>
          </p:cNvSpPr>
          <p:nvPr>
            <p:ph type="sldNum" sz="quarter" idx="1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E9C3D7-7524-486C-B0C0-178B9875E59A}"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336088554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nodePh="1" p14:presetBounceEnd="40000">
                                      <p:stCondLst>
                                        <p:cond delay="0"/>
                                      </p:stCondLst>
                                      <p:endCondLst>
                                        <p:cond evt="begin" delay="0">
                                          <p:tn val="5"/>
                                        </p:cond>
                                      </p:endCondLst>
                                      <p:childTnLst>
                                        <p:set>
                                          <p:cBhvr>
                                            <p:cTn id="6" dur="1" fill="hold">
                                              <p:stCondLst>
                                                <p:cond delay="0"/>
                                              </p:stCondLst>
                                            </p:cTn>
                                            <p:tgtEl>
                                              <p:spTgt spid="5"/>
                                            </p:tgtEl>
                                            <p:attrNameLst>
                                              <p:attrName>style.visibility</p:attrName>
                                            </p:attrNameLst>
                                          </p:cBhvr>
                                          <p:to>
                                            <p:strVal val="visible"/>
                                          </p:to>
                                        </p:set>
                                        <p:anim calcmode="lin" valueType="num" p14:bounceEnd="40000">
                                          <p:cBhvr additive="base">
                                            <p:cTn id="7" dur="500" fill="hold"/>
                                            <p:tgtEl>
                                              <p:spTgt spid="5"/>
                                            </p:tgtEl>
                                            <p:attrNameLst>
                                              <p:attrName>ppt_x</p:attrName>
                                            </p:attrNameLst>
                                          </p:cBhvr>
                                          <p:tavLst>
                                            <p:tav tm="0">
                                              <p:val>
                                                <p:strVal val="#ppt_x"/>
                                              </p:val>
                                            </p:tav>
                                            <p:tav tm="100000">
                                              <p:val>
                                                <p:strVal val="#ppt_x"/>
                                              </p:val>
                                            </p:tav>
                                          </p:tavLst>
                                        </p:anim>
                                        <p:anim calcmode="lin" valueType="num" p14:bounceEnd="40000">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nodePh="1">
                                      <p:stCondLst>
                                        <p:cond delay="0"/>
                                      </p:stCondLst>
                                      <p:endCondLst>
                                        <p:cond evt="begin" delay="0">
                                          <p:tn val="5"/>
                                        </p:cond>
                                      </p:end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42_Title Only">
    <p:spTree>
      <p:nvGrpSpPr>
        <p:cNvPr id="1" name=""/>
        <p:cNvGrpSpPr/>
        <p:nvPr/>
      </p:nvGrpSpPr>
      <p:grpSpPr>
        <a:xfrm>
          <a:off x="0" y="0"/>
          <a:ext cx="0" cy="0"/>
          <a:chOff x="0" y="0"/>
          <a:chExt cx="0" cy="0"/>
        </a:xfrm>
      </p:grpSpPr>
      <p:sp>
        <p:nvSpPr>
          <p:cNvPr id="4" name="Text Placeholder 3"/>
          <p:cNvSpPr>
            <a:spLocks noGrp="1"/>
          </p:cNvSpPr>
          <p:nvPr>
            <p:ph type="body" sz="quarter" idx="11"/>
          </p:nvPr>
        </p:nvSpPr>
        <p:spPr>
          <a:xfrm>
            <a:off x="827088" y="324359"/>
            <a:ext cx="10537825" cy="333148"/>
          </a:xfrm>
        </p:spPr>
        <p:txBody>
          <a:bodyPr anchor="b">
            <a:normAutofit/>
          </a:bodyPr>
          <a:lstStyle>
            <a:lvl1pPr marL="0" indent="0">
              <a:buNone/>
              <a:defRPr sz="1000" i="1">
                <a:solidFill>
                  <a:schemeClr val="accent1"/>
                </a:solidFill>
              </a:defRPr>
            </a:lvl1pPr>
          </a:lstStyle>
          <a:p>
            <a:pPr lvl="0"/>
            <a:r>
              <a:rPr lang="en-US" dirty="0"/>
              <a:t>Click to edit Master text styles</a:t>
            </a:r>
          </a:p>
        </p:txBody>
      </p:sp>
      <p:sp>
        <p:nvSpPr>
          <p:cNvPr id="3" name="Slide Number Placeholder 2"/>
          <p:cNvSpPr>
            <a:spLocks noGrp="1"/>
          </p:cNvSpPr>
          <p:nvPr>
            <p:ph type="sldNum" sz="quarter" idx="12"/>
          </p:nvPr>
        </p:nvSpPr>
        <p:spPr>
          <a:xfrm>
            <a:off x="11704820" y="166513"/>
            <a:ext cx="325064" cy="324420"/>
          </a:xfrm>
          <a:prstGeom prst="roundRect">
            <a:avLst>
              <a:gd name="adj" fmla="val 26678"/>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E9C3D7-7524-486C-B0C0-178B9875E59A}"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Arial" panose="020B0604020202020204"/>
              <a:ea typeface="+mn-ea"/>
              <a:cs typeface="+mn-cs"/>
            </a:endParaRPr>
          </a:p>
        </p:txBody>
      </p:sp>
      <p:sp>
        <p:nvSpPr>
          <p:cNvPr id="5" name="Title 4"/>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48285578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55_Title Only">
    <p:spTree>
      <p:nvGrpSpPr>
        <p:cNvPr id="1" name=""/>
        <p:cNvGrpSpPr/>
        <p:nvPr/>
      </p:nvGrpSpPr>
      <p:grpSpPr>
        <a:xfrm>
          <a:off x="0" y="0"/>
          <a:ext cx="0" cy="0"/>
          <a:chOff x="0" y="0"/>
          <a:chExt cx="0" cy="0"/>
        </a:xfrm>
      </p:grpSpPr>
      <p:sp>
        <p:nvSpPr>
          <p:cNvPr id="7" name="Picture Placeholder 2"/>
          <p:cNvSpPr>
            <a:spLocks noGrp="1"/>
          </p:cNvSpPr>
          <p:nvPr>
            <p:ph type="pic" sz="quarter" idx="14"/>
          </p:nvPr>
        </p:nvSpPr>
        <p:spPr>
          <a:xfrm>
            <a:off x="1793913" y="2328345"/>
            <a:ext cx="1413880" cy="1413880"/>
          </a:xfrm>
          <a:prstGeom prst="ellipse">
            <a:avLst/>
          </a:prstGeom>
          <a:noFill/>
        </p:spPr>
        <p:txBody>
          <a:bodyPr>
            <a:normAutofit/>
          </a:bodyPr>
          <a:lstStyle>
            <a:lvl1pPr marL="0" indent="0">
              <a:buNone/>
              <a:defRPr sz="1100"/>
            </a:lvl1pPr>
          </a:lstStyle>
          <a:p>
            <a:endParaRPr lang="en-US" dirty="0"/>
          </a:p>
        </p:txBody>
      </p:sp>
    </p:spTree>
    <p:extLst>
      <p:ext uri="{BB962C8B-B14F-4D97-AF65-F5344CB8AC3E}">
        <p14:creationId xmlns:p14="http://schemas.microsoft.com/office/powerpoint/2010/main" val="112770197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nodePh="1" p14:presetBounceEnd="40000">
                                      <p:stCondLst>
                                        <p:cond delay="0"/>
                                      </p:stCondLst>
                                      <p:endCondLst>
                                        <p:cond evt="begin" delay="0">
                                          <p:tn val="5"/>
                                        </p:cond>
                                      </p:endCondLst>
                                      <p:childTnLst>
                                        <p:set>
                                          <p:cBhvr>
                                            <p:cTn id="6" dur="1" fill="hold">
                                              <p:stCondLst>
                                                <p:cond delay="0"/>
                                              </p:stCondLst>
                                            </p:cTn>
                                            <p:tgtEl>
                                              <p:spTgt spid="7"/>
                                            </p:tgtEl>
                                            <p:attrNameLst>
                                              <p:attrName>style.visibility</p:attrName>
                                            </p:attrNameLst>
                                          </p:cBhvr>
                                          <p:to>
                                            <p:strVal val="visible"/>
                                          </p:to>
                                        </p:set>
                                        <p:anim calcmode="lin" valueType="num" p14:bounceEnd="40000">
                                          <p:cBhvr additive="base">
                                            <p:cTn id="7" dur="500" fill="hold"/>
                                            <p:tgtEl>
                                              <p:spTgt spid="7"/>
                                            </p:tgtEl>
                                            <p:attrNameLst>
                                              <p:attrName>ppt_x</p:attrName>
                                            </p:attrNameLst>
                                          </p:cBhvr>
                                          <p:tavLst>
                                            <p:tav tm="0">
                                              <p:val>
                                                <p:strVal val="0-#ppt_w/2"/>
                                              </p:val>
                                            </p:tav>
                                            <p:tav tm="100000">
                                              <p:val>
                                                <p:strVal val="#ppt_x"/>
                                              </p:val>
                                            </p:tav>
                                          </p:tavLst>
                                        </p:anim>
                                        <p:anim calcmode="lin" valueType="num" p14:bounceEnd="40000">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nodePh="1">
                                      <p:stCondLst>
                                        <p:cond delay="0"/>
                                      </p:stCondLst>
                                      <p:endCondLst>
                                        <p:cond evt="begin" delay="0">
                                          <p:tn val="5"/>
                                        </p:cond>
                                      </p:end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43_Title Only">
    <p:spTree>
      <p:nvGrpSpPr>
        <p:cNvPr id="1" name=""/>
        <p:cNvGrpSpPr/>
        <p:nvPr/>
      </p:nvGrpSpPr>
      <p:grpSpPr>
        <a:xfrm>
          <a:off x="0" y="0"/>
          <a:ext cx="0" cy="0"/>
          <a:chOff x="0" y="0"/>
          <a:chExt cx="0" cy="0"/>
        </a:xfrm>
      </p:grpSpPr>
      <p:sp>
        <p:nvSpPr>
          <p:cNvPr id="4" name="Text Placeholder 3"/>
          <p:cNvSpPr>
            <a:spLocks noGrp="1"/>
          </p:cNvSpPr>
          <p:nvPr>
            <p:ph type="body" sz="quarter" idx="11"/>
          </p:nvPr>
        </p:nvSpPr>
        <p:spPr>
          <a:xfrm>
            <a:off x="827088" y="1261515"/>
            <a:ext cx="10537825" cy="333148"/>
          </a:xfrm>
        </p:spPr>
        <p:txBody>
          <a:bodyPr anchor="t">
            <a:normAutofit/>
          </a:bodyPr>
          <a:lstStyle>
            <a:lvl1pPr marL="0" indent="0">
              <a:buNone/>
              <a:defRPr sz="1000" i="1">
                <a:solidFill>
                  <a:schemeClr val="tx1">
                    <a:lumMod val="50000"/>
                    <a:lumOff val="50000"/>
                  </a:schemeClr>
                </a:solidFill>
              </a:defRPr>
            </a:lvl1pPr>
          </a:lstStyle>
          <a:p>
            <a:pPr lvl="0"/>
            <a:r>
              <a:rPr lang="en-US" dirty="0"/>
              <a:t>Click to edit Master text styles</a:t>
            </a:r>
          </a:p>
        </p:txBody>
      </p:sp>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E9C3D7-7524-486C-B0C0-178B9875E59A}"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Arial" panose="020B0604020202020204"/>
              <a:ea typeface="+mn-ea"/>
              <a:cs typeface="+mn-cs"/>
            </a:endParaRPr>
          </a:p>
        </p:txBody>
      </p:sp>
      <p:sp>
        <p:nvSpPr>
          <p:cNvPr id="5" name="Title 4"/>
          <p:cNvSpPr>
            <a:spLocks noGrp="1"/>
          </p:cNvSpPr>
          <p:nvPr>
            <p:ph type="title"/>
          </p:nvPr>
        </p:nvSpPr>
        <p:spPr/>
        <p:txBody>
          <a:bodyPr/>
          <a:lstStyle/>
          <a:p>
            <a:r>
              <a:rPr lang="en-US"/>
              <a:t>Click to edit Master title style</a:t>
            </a:r>
          </a:p>
        </p:txBody>
      </p:sp>
      <p:sp>
        <p:nvSpPr>
          <p:cNvPr id="8" name="Picture Placeholder 2"/>
          <p:cNvSpPr>
            <a:spLocks noGrp="1"/>
          </p:cNvSpPr>
          <p:nvPr>
            <p:ph type="pic" sz="quarter" idx="14"/>
          </p:nvPr>
        </p:nvSpPr>
        <p:spPr>
          <a:xfrm>
            <a:off x="1236372" y="2364343"/>
            <a:ext cx="650161" cy="650161"/>
          </a:xfrm>
          <a:prstGeom prst="ellipse">
            <a:avLst/>
          </a:prstGeom>
          <a:noFill/>
          <a:effectLst/>
        </p:spPr>
        <p:txBody>
          <a:bodyPr>
            <a:normAutofit/>
          </a:bodyPr>
          <a:lstStyle>
            <a:lvl1pPr marL="0" indent="0">
              <a:buNone/>
              <a:defRPr sz="1100"/>
            </a:lvl1pPr>
          </a:lstStyle>
          <a:p>
            <a:endParaRPr lang="en-US" dirty="0"/>
          </a:p>
        </p:txBody>
      </p:sp>
    </p:spTree>
    <p:extLst>
      <p:ext uri="{BB962C8B-B14F-4D97-AF65-F5344CB8AC3E}">
        <p14:creationId xmlns:p14="http://schemas.microsoft.com/office/powerpoint/2010/main" val="403262396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nodePh="1">
                                  <p:stCondLst>
                                    <p:cond delay="0"/>
                                  </p:stCondLst>
                                  <p:endCondLst>
                                    <p:cond evt="begin" delay="0">
                                      <p:tn val="5"/>
                                    </p:cond>
                                  </p:end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46_Title Only">
    <p:spTree>
      <p:nvGrpSpPr>
        <p:cNvPr id="1" name=""/>
        <p:cNvGrpSpPr/>
        <p:nvPr/>
      </p:nvGrpSpPr>
      <p:grpSpPr>
        <a:xfrm>
          <a:off x="0" y="0"/>
          <a:ext cx="0" cy="0"/>
          <a:chOff x="0" y="0"/>
          <a:chExt cx="0" cy="0"/>
        </a:xfrm>
      </p:grpSpPr>
      <p:sp>
        <p:nvSpPr>
          <p:cNvPr id="4" name="Text Placeholder 3"/>
          <p:cNvSpPr>
            <a:spLocks noGrp="1"/>
          </p:cNvSpPr>
          <p:nvPr>
            <p:ph type="body" sz="quarter" idx="11"/>
          </p:nvPr>
        </p:nvSpPr>
        <p:spPr>
          <a:xfrm>
            <a:off x="827088" y="1261515"/>
            <a:ext cx="10537825" cy="333148"/>
          </a:xfrm>
        </p:spPr>
        <p:txBody>
          <a:bodyPr anchor="t">
            <a:normAutofit/>
          </a:bodyPr>
          <a:lstStyle>
            <a:lvl1pPr marL="0" indent="0">
              <a:buNone/>
              <a:defRPr sz="1000" i="1">
                <a:solidFill>
                  <a:schemeClr val="tx1">
                    <a:lumMod val="50000"/>
                    <a:lumOff val="50000"/>
                  </a:schemeClr>
                </a:solidFill>
              </a:defRPr>
            </a:lvl1pPr>
          </a:lstStyle>
          <a:p>
            <a:pPr lvl="0"/>
            <a:r>
              <a:rPr lang="en-US" dirty="0"/>
              <a:t>Click to edit Master text styles</a:t>
            </a:r>
          </a:p>
        </p:txBody>
      </p:sp>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E9C3D7-7524-486C-B0C0-178B9875E59A}"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Arial" panose="020B0604020202020204"/>
              <a:ea typeface="+mn-ea"/>
              <a:cs typeface="+mn-cs"/>
            </a:endParaRPr>
          </a:p>
        </p:txBody>
      </p:sp>
      <p:sp>
        <p:nvSpPr>
          <p:cNvPr id="5" name="Title 4"/>
          <p:cNvSpPr>
            <a:spLocks noGrp="1"/>
          </p:cNvSpPr>
          <p:nvPr>
            <p:ph type="title"/>
          </p:nvPr>
        </p:nvSpPr>
        <p:spPr/>
        <p:txBody>
          <a:bodyPr/>
          <a:lstStyle/>
          <a:p>
            <a:r>
              <a:rPr lang="en-US"/>
              <a:t>Click to edit Master title style</a:t>
            </a:r>
          </a:p>
        </p:txBody>
      </p:sp>
      <p:sp>
        <p:nvSpPr>
          <p:cNvPr id="8" name="Picture Placeholder 2"/>
          <p:cNvSpPr>
            <a:spLocks noGrp="1"/>
          </p:cNvSpPr>
          <p:nvPr>
            <p:ph type="pic" sz="quarter" idx="14"/>
          </p:nvPr>
        </p:nvSpPr>
        <p:spPr>
          <a:xfrm>
            <a:off x="1798874" y="2364343"/>
            <a:ext cx="1369667" cy="1369667"/>
          </a:xfrm>
          <a:prstGeom prst="ellipse">
            <a:avLst/>
          </a:prstGeom>
          <a:noFill/>
          <a:effectLst/>
        </p:spPr>
        <p:txBody>
          <a:bodyPr>
            <a:normAutofit/>
          </a:bodyPr>
          <a:lstStyle>
            <a:lvl1pPr marL="0" indent="0">
              <a:buNone/>
              <a:defRPr sz="1100"/>
            </a:lvl1pPr>
          </a:lstStyle>
          <a:p>
            <a:endParaRPr lang="en-US" dirty="0"/>
          </a:p>
        </p:txBody>
      </p:sp>
    </p:spTree>
    <p:extLst>
      <p:ext uri="{BB962C8B-B14F-4D97-AF65-F5344CB8AC3E}">
        <p14:creationId xmlns:p14="http://schemas.microsoft.com/office/powerpoint/2010/main" val="426198144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nodePh="1">
                                  <p:stCondLst>
                                    <p:cond delay="0"/>
                                  </p:stCondLst>
                                  <p:endCondLst>
                                    <p:cond evt="begin" delay="0">
                                      <p:tn val="5"/>
                                    </p:cond>
                                  </p:end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101_Title Only">
    <p:spTree>
      <p:nvGrpSpPr>
        <p:cNvPr id="1" name=""/>
        <p:cNvGrpSpPr/>
        <p:nvPr/>
      </p:nvGrpSpPr>
      <p:grpSpPr>
        <a:xfrm>
          <a:off x="0" y="0"/>
          <a:ext cx="0" cy="0"/>
          <a:chOff x="0" y="0"/>
          <a:chExt cx="0" cy="0"/>
        </a:xfrm>
      </p:grpSpPr>
      <p:sp>
        <p:nvSpPr>
          <p:cNvPr id="6" name="Picture Placeholder 2"/>
          <p:cNvSpPr>
            <a:spLocks noGrp="1"/>
          </p:cNvSpPr>
          <p:nvPr>
            <p:ph type="pic" sz="quarter" idx="13"/>
          </p:nvPr>
        </p:nvSpPr>
        <p:spPr>
          <a:xfrm>
            <a:off x="3235165" y="764886"/>
            <a:ext cx="2057272" cy="2057272"/>
          </a:xfrm>
          <a:prstGeom prst="ellipse">
            <a:avLst/>
          </a:prstGeom>
        </p:spPr>
        <p:txBody>
          <a:bodyPr>
            <a:normAutofit/>
          </a:bodyPr>
          <a:lstStyle>
            <a:lvl1pPr marL="0" indent="0">
              <a:buNone/>
              <a:defRPr sz="1100"/>
            </a:lvl1pPr>
          </a:lstStyle>
          <a:p>
            <a:endParaRPr lang="en-US" dirty="0"/>
          </a:p>
        </p:txBody>
      </p:sp>
    </p:spTree>
    <p:extLst>
      <p:ext uri="{BB962C8B-B14F-4D97-AF65-F5344CB8AC3E}">
        <p14:creationId xmlns:p14="http://schemas.microsoft.com/office/powerpoint/2010/main" val="388231658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102_Title Only">
    <p:spTree>
      <p:nvGrpSpPr>
        <p:cNvPr id="1" name=""/>
        <p:cNvGrpSpPr/>
        <p:nvPr/>
      </p:nvGrpSpPr>
      <p:grpSpPr>
        <a:xfrm>
          <a:off x="0" y="0"/>
          <a:ext cx="0" cy="0"/>
          <a:chOff x="0" y="0"/>
          <a:chExt cx="0" cy="0"/>
        </a:xfrm>
      </p:grpSpPr>
      <p:sp>
        <p:nvSpPr>
          <p:cNvPr id="6" name="Picture Placeholder 2"/>
          <p:cNvSpPr>
            <a:spLocks noGrp="1"/>
          </p:cNvSpPr>
          <p:nvPr>
            <p:ph type="pic" sz="quarter" idx="13"/>
          </p:nvPr>
        </p:nvSpPr>
        <p:spPr>
          <a:xfrm>
            <a:off x="3235165" y="764886"/>
            <a:ext cx="2057272" cy="2057272"/>
          </a:xfrm>
          <a:prstGeom prst="ellipse">
            <a:avLst/>
          </a:prstGeom>
        </p:spPr>
        <p:txBody>
          <a:bodyPr>
            <a:normAutofit/>
          </a:bodyPr>
          <a:lstStyle>
            <a:lvl1pPr marL="0" indent="0">
              <a:buNone/>
              <a:defRPr sz="1100"/>
            </a:lvl1pPr>
          </a:lstStyle>
          <a:p>
            <a:endParaRPr lang="en-US" dirty="0"/>
          </a:p>
        </p:txBody>
      </p:sp>
      <p:sp>
        <p:nvSpPr>
          <p:cNvPr id="3" name="Picture Placeholder 2"/>
          <p:cNvSpPr>
            <a:spLocks noGrp="1"/>
          </p:cNvSpPr>
          <p:nvPr>
            <p:ph type="pic" sz="quarter" idx="14"/>
          </p:nvPr>
        </p:nvSpPr>
        <p:spPr>
          <a:xfrm>
            <a:off x="3235165" y="3965286"/>
            <a:ext cx="2057272" cy="2057272"/>
          </a:xfrm>
          <a:prstGeom prst="ellipse">
            <a:avLst/>
          </a:prstGeom>
        </p:spPr>
        <p:txBody>
          <a:bodyPr>
            <a:normAutofit/>
          </a:bodyPr>
          <a:lstStyle>
            <a:lvl1pPr marL="0" indent="0">
              <a:buNone/>
              <a:defRPr sz="1100"/>
            </a:lvl1pPr>
          </a:lstStyle>
          <a:p>
            <a:endParaRPr lang="en-US" dirty="0"/>
          </a:p>
        </p:txBody>
      </p:sp>
    </p:spTree>
    <p:extLst>
      <p:ext uri="{BB962C8B-B14F-4D97-AF65-F5344CB8AC3E}">
        <p14:creationId xmlns:p14="http://schemas.microsoft.com/office/powerpoint/2010/main" val="300181835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grpId="0" nodeType="withEffect" nodePh="1">
                                  <p:stCondLst>
                                    <p:cond delay="0"/>
                                  </p:stCondLst>
                                  <p:endCondLst>
                                    <p:cond evt="begin" delay="0">
                                      <p:tn val="10"/>
                                    </p:cond>
                                  </p:end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p:bld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103_Title Only">
    <p:spTree>
      <p:nvGrpSpPr>
        <p:cNvPr id="1" name=""/>
        <p:cNvGrpSpPr/>
        <p:nvPr/>
      </p:nvGrpSpPr>
      <p:grpSpPr>
        <a:xfrm>
          <a:off x="0" y="0"/>
          <a:ext cx="0" cy="0"/>
          <a:chOff x="0" y="0"/>
          <a:chExt cx="0" cy="0"/>
        </a:xfrm>
      </p:grpSpPr>
      <p:sp>
        <p:nvSpPr>
          <p:cNvPr id="6" name="Picture Placeholder 2"/>
          <p:cNvSpPr>
            <a:spLocks noGrp="1"/>
          </p:cNvSpPr>
          <p:nvPr>
            <p:ph type="pic" sz="quarter" idx="13"/>
          </p:nvPr>
        </p:nvSpPr>
        <p:spPr>
          <a:xfrm>
            <a:off x="3235165" y="764886"/>
            <a:ext cx="2057272" cy="2057272"/>
          </a:xfrm>
          <a:prstGeom prst="ellipse">
            <a:avLst/>
          </a:prstGeom>
        </p:spPr>
        <p:txBody>
          <a:bodyPr>
            <a:normAutofit/>
          </a:bodyPr>
          <a:lstStyle>
            <a:lvl1pPr marL="0" indent="0">
              <a:buNone/>
              <a:defRPr sz="1100"/>
            </a:lvl1pPr>
          </a:lstStyle>
          <a:p>
            <a:endParaRPr lang="en-US" dirty="0"/>
          </a:p>
        </p:txBody>
      </p:sp>
      <p:sp>
        <p:nvSpPr>
          <p:cNvPr id="3" name="Picture Placeholder 2"/>
          <p:cNvSpPr>
            <a:spLocks noGrp="1"/>
          </p:cNvSpPr>
          <p:nvPr>
            <p:ph type="pic" sz="quarter" idx="14"/>
          </p:nvPr>
        </p:nvSpPr>
        <p:spPr>
          <a:xfrm>
            <a:off x="6265053" y="764886"/>
            <a:ext cx="2057272" cy="2057272"/>
          </a:xfrm>
          <a:prstGeom prst="ellipse">
            <a:avLst/>
          </a:prstGeom>
        </p:spPr>
        <p:txBody>
          <a:bodyPr>
            <a:normAutofit/>
          </a:bodyPr>
          <a:lstStyle>
            <a:lvl1pPr marL="0" indent="0">
              <a:buNone/>
              <a:defRPr sz="1100"/>
            </a:lvl1pPr>
          </a:lstStyle>
          <a:p>
            <a:endParaRPr lang="en-US" dirty="0"/>
          </a:p>
        </p:txBody>
      </p:sp>
      <p:sp>
        <p:nvSpPr>
          <p:cNvPr id="4" name="Picture Placeholder 2"/>
          <p:cNvSpPr>
            <a:spLocks noGrp="1"/>
          </p:cNvSpPr>
          <p:nvPr>
            <p:ph type="pic" sz="quarter" idx="15"/>
          </p:nvPr>
        </p:nvSpPr>
        <p:spPr>
          <a:xfrm>
            <a:off x="9294941" y="764886"/>
            <a:ext cx="2057272" cy="2057272"/>
          </a:xfrm>
          <a:prstGeom prst="ellipse">
            <a:avLst/>
          </a:prstGeom>
        </p:spPr>
        <p:txBody>
          <a:bodyPr>
            <a:normAutofit/>
          </a:bodyPr>
          <a:lstStyle>
            <a:lvl1pPr marL="0" indent="0">
              <a:buNone/>
              <a:defRPr sz="1100"/>
            </a:lvl1pPr>
          </a:lstStyle>
          <a:p>
            <a:endParaRPr lang="en-US" dirty="0"/>
          </a:p>
        </p:txBody>
      </p:sp>
    </p:spTree>
    <p:extLst>
      <p:ext uri="{BB962C8B-B14F-4D97-AF65-F5344CB8AC3E}">
        <p14:creationId xmlns:p14="http://schemas.microsoft.com/office/powerpoint/2010/main" val="314174579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grpId="0" nodeType="withEffect" nodePh="1">
                                  <p:stCondLst>
                                    <p:cond delay="0"/>
                                  </p:stCondLst>
                                  <p:endCondLst>
                                    <p:cond evt="begin" delay="0">
                                      <p:tn val="10"/>
                                    </p:cond>
                                  </p:end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par>
                                <p:cTn id="15" presetID="53" presetClass="entr" presetSubtype="16" fill="hold" grpId="0" nodeType="withEffect" nodePh="1">
                                  <p:stCondLst>
                                    <p:cond delay="0"/>
                                  </p:stCondLst>
                                  <p:endCondLst>
                                    <p:cond evt="begin" delay="0">
                                      <p:tn val="15"/>
                                    </p:cond>
                                  </p:end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p:bldP spid="4" grpId="0"/>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C1C92F5-6E5C-FB83-93E9-D546B6503F07}"/>
              </a:ext>
            </a:extLst>
          </p:cNvPr>
          <p:cNvSpPr>
            <a:spLocks noGrp="1"/>
          </p:cNvSpPr>
          <p:nvPr>
            <p:ph type="title"/>
          </p:nvPr>
        </p:nvSpPr>
        <p:spPr>
          <a:xfrm>
            <a:off x="839788" y="457200"/>
            <a:ext cx="3932237" cy="1600200"/>
          </a:xfrm>
        </p:spPr>
        <p:txBody>
          <a:bodyPr anchor="b"/>
          <a:lstStyle>
            <a:lvl1pPr>
              <a:defRPr sz="3200"/>
            </a:lvl1pPr>
          </a:lstStyle>
          <a:p>
            <a:r>
              <a:rPr kumimoji="1" lang="zh-CN" altLang="en-US"/>
              <a:t>单击此处编辑母版标题样式</a:t>
            </a:r>
          </a:p>
        </p:txBody>
      </p:sp>
      <p:sp>
        <p:nvSpPr>
          <p:cNvPr id="3" name="内容占位符 2">
            <a:extLst>
              <a:ext uri="{FF2B5EF4-FFF2-40B4-BE49-F238E27FC236}">
                <a16:creationId xmlns:a16="http://schemas.microsoft.com/office/drawing/2014/main" id="{78131BF7-47BD-BAD5-9BA2-83994A7E74C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文本占位符 3">
            <a:extLst>
              <a:ext uri="{FF2B5EF4-FFF2-40B4-BE49-F238E27FC236}">
                <a16:creationId xmlns:a16="http://schemas.microsoft.com/office/drawing/2014/main" id="{42750EAD-4BAC-5C85-8028-60182F6A208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CN" altLang="en-US"/>
              <a:t>单击此处编辑母版文本样式</a:t>
            </a:r>
          </a:p>
        </p:txBody>
      </p:sp>
      <p:sp>
        <p:nvSpPr>
          <p:cNvPr id="5" name="日期占位符 4">
            <a:extLst>
              <a:ext uri="{FF2B5EF4-FFF2-40B4-BE49-F238E27FC236}">
                <a16:creationId xmlns:a16="http://schemas.microsoft.com/office/drawing/2014/main" id="{C5B1549A-5FC4-709B-A0A9-3BD96A2435D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DF64FF5-AF41-8D44-8EA5-C76EFF349F7B}" type="datetimeFigureOut">
              <a:rPr kumimoji="1" lang="zh-CN" altLang="en-US" sz="1200" b="0" i="0" u="none" strike="noStrike" kern="1200" cap="none" spc="0" normalizeH="0" baseline="0" noProof="0" smtClean="0">
                <a:ln>
                  <a:noFill/>
                </a:ln>
                <a:solidFill>
                  <a:srgbClr val="000000">
                    <a:tint val="82000"/>
                  </a:srgbClr>
                </a:solidFill>
                <a:effectLst/>
                <a:uLnTx/>
                <a:uFillTx/>
                <a:latin typeface="Alibaba PuHuiTi" pitchFamily="18" charset="-122"/>
                <a:ea typeface="Alibaba PuHuiTi" pitchFamily="18"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2026/5/21</a:t>
            </a:fld>
            <a:endParaRPr kumimoji="1" lang="zh-CN" altLang="en-US" sz="1200" b="0" i="0" u="none" strike="noStrike" kern="1200" cap="none" spc="0" normalizeH="0" baseline="0" noProof="0">
              <a:ln>
                <a:noFill/>
              </a:ln>
              <a:solidFill>
                <a:srgbClr val="000000">
                  <a:tint val="82000"/>
                </a:srgbClr>
              </a:solidFill>
              <a:effectLst/>
              <a:uLnTx/>
              <a:uFillTx/>
              <a:latin typeface="Alibaba PuHuiTi" pitchFamily="18" charset="-122"/>
              <a:ea typeface="Alibaba PuHuiTi" pitchFamily="18" charset="-122"/>
              <a:cs typeface="+mn-cs"/>
            </a:endParaRPr>
          </a:p>
        </p:txBody>
      </p:sp>
      <p:sp>
        <p:nvSpPr>
          <p:cNvPr id="6" name="页脚占位符 5">
            <a:extLst>
              <a:ext uri="{FF2B5EF4-FFF2-40B4-BE49-F238E27FC236}">
                <a16:creationId xmlns:a16="http://schemas.microsoft.com/office/drawing/2014/main" id="{02C88EC9-880C-1299-6B69-A5C41EBC4B8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200" b="0" i="0" u="none" strike="noStrike" kern="1200" cap="none" spc="0" normalizeH="0" baseline="0" noProof="0">
              <a:ln>
                <a:noFill/>
              </a:ln>
              <a:solidFill>
                <a:srgbClr val="000000">
                  <a:tint val="82000"/>
                </a:srgbClr>
              </a:solidFill>
              <a:effectLst/>
              <a:uLnTx/>
              <a:uFillTx/>
              <a:latin typeface="Alibaba PuHuiTi" pitchFamily="18" charset="-122"/>
              <a:ea typeface="Alibaba PuHuiTi" pitchFamily="18" charset="-122"/>
              <a:cs typeface="+mn-cs"/>
            </a:endParaRPr>
          </a:p>
        </p:txBody>
      </p:sp>
      <p:sp>
        <p:nvSpPr>
          <p:cNvPr id="7" name="灯片编号占位符 6">
            <a:extLst>
              <a:ext uri="{FF2B5EF4-FFF2-40B4-BE49-F238E27FC236}">
                <a16:creationId xmlns:a16="http://schemas.microsoft.com/office/drawing/2014/main" id="{165237FB-0522-6717-5C62-798F18796C3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35A6CB-1573-CE49-879F-C20378C53C5A}" type="slidenum">
              <a:rPr kumimoji="1" lang="zh-CN" altLang="en-US" sz="1200" b="0" i="0" u="none" strike="noStrike" kern="1200" cap="none" spc="0" normalizeH="0" baseline="0" noProof="0" smtClean="0">
                <a:ln>
                  <a:noFill/>
                </a:ln>
                <a:solidFill>
                  <a:srgbClr val="000000">
                    <a:tint val="82000"/>
                  </a:srgbClr>
                </a:solidFill>
                <a:effectLst/>
                <a:uLnTx/>
                <a:uFillTx/>
                <a:latin typeface="Alibaba PuHuiTi" pitchFamily="18" charset="-122"/>
                <a:ea typeface="Alibaba PuHuiTi" pitchFamily="18"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zh-CN" altLang="en-US" sz="1200" b="0" i="0" u="none" strike="noStrike" kern="1200" cap="none" spc="0" normalizeH="0" baseline="0" noProof="0">
              <a:ln>
                <a:noFill/>
              </a:ln>
              <a:solidFill>
                <a:srgbClr val="000000">
                  <a:tint val="82000"/>
                </a:srgbClr>
              </a:solidFill>
              <a:effectLst/>
              <a:uLnTx/>
              <a:uFillTx/>
              <a:latin typeface="Alibaba PuHuiTi" pitchFamily="18" charset="-122"/>
              <a:ea typeface="Alibaba PuHuiTi" pitchFamily="18" charset="-122"/>
              <a:cs typeface="+mn-cs"/>
            </a:endParaRPr>
          </a:p>
        </p:txBody>
      </p:sp>
    </p:spTree>
    <p:extLst>
      <p:ext uri="{BB962C8B-B14F-4D97-AF65-F5344CB8AC3E}">
        <p14:creationId xmlns:p14="http://schemas.microsoft.com/office/powerpoint/2010/main" val="3740321594"/>
      </p:ext>
    </p:extLst>
  </p:cSld>
  <p:clrMapOvr>
    <a:overrideClrMapping bg1="lt1" tx1="dk1" bg2="lt2" tx2="dk2" accent1="accent1" accent2="accent2" accent3="accent3" accent4="accent4" accent5="accent5" accent6="accent6" hlink="hlink" folHlink="folHlink"/>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104_Title Only">
    <p:spTree>
      <p:nvGrpSpPr>
        <p:cNvPr id="1" name=""/>
        <p:cNvGrpSpPr/>
        <p:nvPr/>
      </p:nvGrpSpPr>
      <p:grpSpPr>
        <a:xfrm>
          <a:off x="0" y="0"/>
          <a:ext cx="0" cy="0"/>
          <a:chOff x="0" y="0"/>
          <a:chExt cx="0" cy="0"/>
        </a:xfrm>
      </p:grpSpPr>
      <p:sp>
        <p:nvSpPr>
          <p:cNvPr id="6" name="Picture Placeholder 2"/>
          <p:cNvSpPr>
            <a:spLocks noGrp="1"/>
          </p:cNvSpPr>
          <p:nvPr>
            <p:ph type="pic" sz="quarter" idx="13"/>
          </p:nvPr>
        </p:nvSpPr>
        <p:spPr>
          <a:xfrm>
            <a:off x="1180897" y="732054"/>
            <a:ext cx="2057272" cy="2057272"/>
          </a:xfrm>
          <a:prstGeom prst="ellipse">
            <a:avLst/>
          </a:prstGeom>
        </p:spPr>
        <p:txBody>
          <a:bodyPr>
            <a:normAutofit/>
          </a:bodyPr>
          <a:lstStyle>
            <a:lvl1pPr marL="0" indent="0">
              <a:buNone/>
              <a:defRPr sz="1100"/>
            </a:lvl1pPr>
          </a:lstStyle>
          <a:p>
            <a:endParaRPr lang="en-US" dirty="0"/>
          </a:p>
        </p:txBody>
      </p:sp>
    </p:spTree>
    <p:extLst>
      <p:ext uri="{BB962C8B-B14F-4D97-AF65-F5344CB8AC3E}">
        <p14:creationId xmlns:p14="http://schemas.microsoft.com/office/powerpoint/2010/main" val="402702921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105_Title Only">
    <p:spTree>
      <p:nvGrpSpPr>
        <p:cNvPr id="1" name=""/>
        <p:cNvGrpSpPr/>
        <p:nvPr/>
      </p:nvGrpSpPr>
      <p:grpSpPr>
        <a:xfrm>
          <a:off x="0" y="0"/>
          <a:ext cx="0" cy="0"/>
          <a:chOff x="0" y="0"/>
          <a:chExt cx="0" cy="0"/>
        </a:xfrm>
      </p:grpSpPr>
      <p:sp>
        <p:nvSpPr>
          <p:cNvPr id="3" name="Picture Placeholder 2"/>
          <p:cNvSpPr>
            <a:spLocks noGrp="1"/>
          </p:cNvSpPr>
          <p:nvPr>
            <p:ph type="pic" sz="quarter" idx="14"/>
          </p:nvPr>
        </p:nvSpPr>
        <p:spPr>
          <a:xfrm>
            <a:off x="8091307" y="901873"/>
            <a:ext cx="3260906" cy="3730285"/>
          </a:xfrm>
          <a:prstGeom prst="roundRect">
            <a:avLst>
              <a:gd name="adj" fmla="val 8130"/>
            </a:avLst>
          </a:prstGeom>
        </p:spPr>
        <p:txBody>
          <a:bodyPr>
            <a:normAutofit/>
          </a:bodyPr>
          <a:lstStyle>
            <a:lvl1pPr marL="0" indent="0">
              <a:buNone/>
              <a:defRPr sz="1100"/>
            </a:lvl1pPr>
          </a:lstStyle>
          <a:p>
            <a:endParaRPr lang="en-US" dirty="0"/>
          </a:p>
        </p:txBody>
      </p:sp>
    </p:spTree>
    <p:extLst>
      <p:ext uri="{BB962C8B-B14F-4D97-AF65-F5344CB8AC3E}">
        <p14:creationId xmlns:p14="http://schemas.microsoft.com/office/powerpoint/2010/main" val="84484681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nodePh="1">
                                  <p:stCondLst>
                                    <p:cond delay="0"/>
                                  </p:stCondLst>
                                  <p:endCondLst>
                                    <p:cond evt="begin" delay="0">
                                      <p:tn val="5"/>
                                    </p:cond>
                                  </p:end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106_Title Only">
    <p:spTree>
      <p:nvGrpSpPr>
        <p:cNvPr id="1" name=""/>
        <p:cNvGrpSpPr/>
        <p:nvPr/>
      </p:nvGrpSpPr>
      <p:grpSpPr>
        <a:xfrm>
          <a:off x="0" y="0"/>
          <a:ext cx="0" cy="0"/>
          <a:chOff x="0" y="0"/>
          <a:chExt cx="0" cy="0"/>
        </a:xfrm>
      </p:grpSpPr>
      <p:sp>
        <p:nvSpPr>
          <p:cNvPr id="4" name="Picture Placeholder 2"/>
          <p:cNvSpPr>
            <a:spLocks noGrp="1"/>
          </p:cNvSpPr>
          <p:nvPr>
            <p:ph type="pic" sz="quarter" idx="14"/>
          </p:nvPr>
        </p:nvSpPr>
        <p:spPr>
          <a:xfrm>
            <a:off x="1180897" y="4038925"/>
            <a:ext cx="2057272" cy="2057272"/>
          </a:xfrm>
          <a:prstGeom prst="ellipse">
            <a:avLst/>
          </a:prstGeom>
        </p:spPr>
        <p:txBody>
          <a:bodyPr>
            <a:normAutofit/>
          </a:bodyPr>
          <a:lstStyle>
            <a:lvl1pPr marL="0" indent="0">
              <a:buNone/>
              <a:defRPr sz="1100"/>
            </a:lvl1pPr>
          </a:lstStyle>
          <a:p>
            <a:endParaRPr lang="en-US" dirty="0"/>
          </a:p>
        </p:txBody>
      </p:sp>
      <p:sp>
        <p:nvSpPr>
          <p:cNvPr id="5" name="Picture Placeholder 2"/>
          <p:cNvSpPr>
            <a:spLocks noGrp="1"/>
          </p:cNvSpPr>
          <p:nvPr>
            <p:ph type="pic" sz="quarter" idx="15"/>
          </p:nvPr>
        </p:nvSpPr>
        <p:spPr>
          <a:xfrm>
            <a:off x="6592141" y="4038925"/>
            <a:ext cx="2057272" cy="2057272"/>
          </a:xfrm>
          <a:prstGeom prst="ellipse">
            <a:avLst/>
          </a:prstGeom>
        </p:spPr>
        <p:txBody>
          <a:bodyPr>
            <a:normAutofit/>
          </a:bodyPr>
          <a:lstStyle>
            <a:lvl1pPr marL="0" indent="0">
              <a:buNone/>
              <a:defRPr sz="1100"/>
            </a:lvl1pPr>
          </a:lstStyle>
          <a:p>
            <a:endParaRPr lang="en-US" dirty="0"/>
          </a:p>
        </p:txBody>
      </p:sp>
    </p:spTree>
    <p:extLst>
      <p:ext uri="{BB962C8B-B14F-4D97-AF65-F5344CB8AC3E}">
        <p14:creationId xmlns:p14="http://schemas.microsoft.com/office/powerpoint/2010/main" val="396968146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nodePh="1">
                                  <p:stCondLst>
                                    <p:cond delay="0"/>
                                  </p:stCondLst>
                                  <p:endCondLst>
                                    <p:cond evt="begin" delay="0">
                                      <p:tn val="5"/>
                                    </p:cond>
                                  </p:end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grpId="0" nodeType="withEffect" nodePh="1">
                                  <p:stCondLst>
                                    <p:cond delay="0"/>
                                  </p:stCondLst>
                                  <p:endCondLst>
                                    <p:cond evt="begin" delay="0">
                                      <p:tn val="10"/>
                                    </p:cond>
                                  </p:end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107_Title Only">
    <p:spTree>
      <p:nvGrpSpPr>
        <p:cNvPr id="1" name=""/>
        <p:cNvGrpSpPr/>
        <p:nvPr/>
      </p:nvGrpSpPr>
      <p:grpSpPr>
        <a:xfrm>
          <a:off x="0" y="0"/>
          <a:ext cx="0" cy="0"/>
          <a:chOff x="0" y="0"/>
          <a:chExt cx="0" cy="0"/>
        </a:xfrm>
      </p:grpSpPr>
      <p:sp>
        <p:nvSpPr>
          <p:cNvPr id="4" name="Picture Placeholder 2"/>
          <p:cNvSpPr>
            <a:spLocks noGrp="1"/>
          </p:cNvSpPr>
          <p:nvPr>
            <p:ph type="pic" sz="quarter" idx="14"/>
          </p:nvPr>
        </p:nvSpPr>
        <p:spPr>
          <a:xfrm>
            <a:off x="434272" y="901873"/>
            <a:ext cx="3260906" cy="4559475"/>
          </a:xfrm>
          <a:prstGeom prst="roundRect">
            <a:avLst>
              <a:gd name="adj" fmla="val 8130"/>
            </a:avLst>
          </a:prstGeom>
        </p:spPr>
        <p:txBody>
          <a:bodyPr>
            <a:normAutofit/>
          </a:bodyPr>
          <a:lstStyle>
            <a:lvl1pPr marL="0" indent="0">
              <a:buNone/>
              <a:defRPr sz="1100"/>
            </a:lvl1pPr>
          </a:lstStyle>
          <a:p>
            <a:endParaRPr lang="en-US" dirty="0"/>
          </a:p>
        </p:txBody>
      </p:sp>
    </p:spTree>
    <p:extLst>
      <p:ext uri="{BB962C8B-B14F-4D97-AF65-F5344CB8AC3E}">
        <p14:creationId xmlns:p14="http://schemas.microsoft.com/office/powerpoint/2010/main" val="62437723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nodePh="1">
                                  <p:stCondLst>
                                    <p:cond delay="0"/>
                                  </p:stCondLst>
                                  <p:endCondLst>
                                    <p:cond evt="begin" delay="0">
                                      <p:tn val="5"/>
                                    </p:cond>
                                  </p:end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15_Title Only">
    <p:spTree>
      <p:nvGrpSpPr>
        <p:cNvPr id="1" name=""/>
        <p:cNvGrpSpPr/>
        <p:nvPr/>
      </p:nvGrpSpPr>
      <p:grpSpPr>
        <a:xfrm>
          <a:off x="0" y="0"/>
          <a:ext cx="0" cy="0"/>
          <a:chOff x="0" y="0"/>
          <a:chExt cx="0" cy="0"/>
        </a:xfrm>
      </p:grpSpPr>
      <p:sp>
        <p:nvSpPr>
          <p:cNvPr id="3" name="Slide Number Placeholder 2"/>
          <p:cNvSpPr>
            <a:spLocks noGrp="1"/>
          </p:cNvSpPr>
          <p:nvPr>
            <p:ph type="sldNum"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E9C3D7-7524-486C-B0C0-178B9875E59A}"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Arial" panose="020B0604020202020204"/>
              <a:ea typeface="+mn-ea"/>
              <a:cs typeface="+mn-cs"/>
            </a:endParaRPr>
          </a:p>
        </p:txBody>
      </p:sp>
      <p:sp>
        <p:nvSpPr>
          <p:cNvPr id="4" name="Picture Placeholder 2"/>
          <p:cNvSpPr>
            <a:spLocks noGrp="1"/>
          </p:cNvSpPr>
          <p:nvPr>
            <p:ph type="pic" sz="quarter" idx="14"/>
          </p:nvPr>
        </p:nvSpPr>
        <p:spPr>
          <a:xfrm>
            <a:off x="-1330036" y="-569718"/>
            <a:ext cx="6003556" cy="6003556"/>
          </a:xfrm>
          <a:prstGeom prst="ellipse">
            <a:avLst/>
          </a:prstGeom>
          <a:noFill/>
          <a:ln w="254000" cap="rnd">
            <a:noFill/>
            <a:prstDash val="solid"/>
          </a:ln>
          <a:effectLst/>
        </p:spPr>
        <p:txBody>
          <a:bodyPr>
            <a:normAutofit/>
          </a:bodyPr>
          <a:lstStyle>
            <a:lvl1pPr marL="0" indent="0">
              <a:buNone/>
              <a:defRPr sz="1100"/>
            </a:lvl1pPr>
          </a:lstStyle>
          <a:p>
            <a:endParaRPr lang="en-US" dirty="0"/>
          </a:p>
        </p:txBody>
      </p:sp>
    </p:spTree>
    <p:extLst>
      <p:ext uri="{BB962C8B-B14F-4D97-AF65-F5344CB8AC3E}">
        <p14:creationId xmlns:p14="http://schemas.microsoft.com/office/powerpoint/2010/main" val="2604002597"/>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nodePh="1">
                                  <p:stCondLst>
                                    <p:cond delay="0"/>
                                  </p:stCondLst>
                                  <p:endCondLst>
                                    <p:cond evt="begin" delay="0">
                                      <p:tn val="5"/>
                                    </p:cond>
                                  </p:end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65_Title Only">
    <p:spTree>
      <p:nvGrpSpPr>
        <p:cNvPr id="1" name=""/>
        <p:cNvGrpSpPr/>
        <p:nvPr/>
      </p:nvGrpSpPr>
      <p:grpSpPr>
        <a:xfrm>
          <a:off x="0" y="0"/>
          <a:ext cx="0" cy="0"/>
          <a:chOff x="0" y="0"/>
          <a:chExt cx="0" cy="0"/>
        </a:xfrm>
      </p:grpSpPr>
      <p:sp>
        <p:nvSpPr>
          <p:cNvPr id="5" name="Picture Placeholder 2"/>
          <p:cNvSpPr>
            <a:spLocks noGrp="1"/>
          </p:cNvSpPr>
          <p:nvPr>
            <p:ph type="pic" sz="quarter" idx="12"/>
          </p:nvPr>
        </p:nvSpPr>
        <p:spPr>
          <a:xfrm>
            <a:off x="931371" y="1318133"/>
            <a:ext cx="3710746" cy="4221734"/>
          </a:xfrm>
          <a:prstGeom prst="roundRect">
            <a:avLst>
              <a:gd name="adj" fmla="val 14855"/>
            </a:avLst>
          </a:prstGeom>
        </p:spPr>
        <p:txBody>
          <a:bodyPr>
            <a:normAutofit/>
          </a:bodyPr>
          <a:lstStyle>
            <a:lvl1pPr marL="0" indent="0">
              <a:buNone/>
              <a:defRPr sz="1100"/>
            </a:lvl1pPr>
          </a:lstStyle>
          <a:p>
            <a:endParaRPr lang="en-US" dirty="0"/>
          </a:p>
        </p:txBody>
      </p:sp>
      <p:sp>
        <p:nvSpPr>
          <p:cNvPr id="3" name="Slide Number Placeholder 2"/>
          <p:cNvSpPr>
            <a:spLocks noGrp="1"/>
          </p:cNvSpPr>
          <p:nvPr>
            <p:ph type="sldNum"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E9C3D7-7524-486C-B0C0-178B9875E59A}"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968951562"/>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nodePh="1">
                                  <p:stCondLst>
                                    <p:cond delay="0"/>
                                  </p:stCondLst>
                                  <p:endCondLst>
                                    <p:cond evt="begin" delay="0">
                                      <p:tn val="5"/>
                                    </p:cond>
                                  </p:end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26_Title Only">
    <p:spTree>
      <p:nvGrpSpPr>
        <p:cNvPr id="1" name=""/>
        <p:cNvGrpSpPr/>
        <p:nvPr/>
      </p:nvGrpSpPr>
      <p:grpSpPr>
        <a:xfrm>
          <a:off x="0" y="0"/>
          <a:ext cx="0" cy="0"/>
          <a:chOff x="0" y="0"/>
          <a:chExt cx="0" cy="0"/>
        </a:xfrm>
      </p:grpSpPr>
      <p:sp>
        <p:nvSpPr>
          <p:cNvPr id="2" name="Title 1"/>
          <p:cNvSpPr>
            <a:spLocks noGrp="1"/>
          </p:cNvSpPr>
          <p:nvPr>
            <p:ph type="title"/>
          </p:nvPr>
        </p:nvSpPr>
        <p:spPr>
          <a:xfrm>
            <a:off x="1193143" y="1659467"/>
            <a:ext cx="5125770" cy="1220211"/>
          </a:xfrm>
        </p:spPr>
        <p:txBody>
          <a:bodyPr anchor="b">
            <a:noAutofit/>
          </a:bodyPr>
          <a:lstStyle>
            <a:lvl1pPr>
              <a:defRPr sz="4400"/>
            </a:lvl1pPr>
          </a:lstStyle>
          <a:p>
            <a:r>
              <a:rPr lang="en-US"/>
              <a:t>Click to edit Master title style</a:t>
            </a:r>
          </a:p>
        </p:txBody>
      </p:sp>
      <p:sp>
        <p:nvSpPr>
          <p:cNvPr id="3" name="Slide Number Placeholder 2"/>
          <p:cNvSpPr>
            <a:spLocks noGrp="1"/>
          </p:cNvSpPr>
          <p:nvPr>
            <p:ph type="sldNum"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E9C3D7-7524-486C-B0C0-178B9875E59A}"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Arial" panose="020B0604020202020204"/>
              <a:ea typeface="+mn-ea"/>
              <a:cs typeface="+mn-cs"/>
            </a:endParaRPr>
          </a:p>
        </p:txBody>
      </p:sp>
      <p:sp>
        <p:nvSpPr>
          <p:cNvPr id="4" name="Picture Placeholder 2"/>
          <p:cNvSpPr>
            <a:spLocks noGrp="1"/>
          </p:cNvSpPr>
          <p:nvPr>
            <p:ph type="pic" sz="quarter" idx="14"/>
          </p:nvPr>
        </p:nvSpPr>
        <p:spPr>
          <a:xfrm>
            <a:off x="838199" y="3958018"/>
            <a:ext cx="2444263" cy="2278660"/>
          </a:xfrm>
          <a:prstGeom prst="roundRect">
            <a:avLst>
              <a:gd name="adj" fmla="val 10723"/>
            </a:avLst>
          </a:prstGeom>
          <a:noFill/>
          <a:effectLst/>
        </p:spPr>
        <p:txBody>
          <a:bodyPr>
            <a:normAutofit/>
          </a:bodyPr>
          <a:lstStyle>
            <a:lvl1pPr marL="0" indent="0">
              <a:buNone/>
              <a:defRPr sz="1100"/>
            </a:lvl1pPr>
          </a:lstStyle>
          <a:p>
            <a:endParaRPr lang="en-US" dirty="0"/>
          </a:p>
        </p:txBody>
      </p:sp>
      <p:sp>
        <p:nvSpPr>
          <p:cNvPr id="5" name="Picture Placeholder 2"/>
          <p:cNvSpPr>
            <a:spLocks noGrp="1"/>
          </p:cNvSpPr>
          <p:nvPr>
            <p:ph type="pic" sz="quarter" idx="15"/>
          </p:nvPr>
        </p:nvSpPr>
        <p:spPr>
          <a:xfrm>
            <a:off x="3481438" y="3482939"/>
            <a:ext cx="2385106" cy="2749357"/>
          </a:xfrm>
          <a:prstGeom prst="roundRect">
            <a:avLst>
              <a:gd name="adj" fmla="val 9006"/>
            </a:avLst>
          </a:prstGeom>
          <a:noFill/>
          <a:effectLst/>
        </p:spPr>
        <p:txBody>
          <a:bodyPr>
            <a:normAutofit/>
          </a:bodyPr>
          <a:lstStyle>
            <a:lvl1pPr marL="0" indent="0">
              <a:buNone/>
              <a:defRPr sz="1100"/>
            </a:lvl1pPr>
          </a:lstStyle>
          <a:p>
            <a:endParaRPr lang="en-US" dirty="0"/>
          </a:p>
        </p:txBody>
      </p:sp>
      <p:sp>
        <p:nvSpPr>
          <p:cNvPr id="6" name="Picture Placeholder 2"/>
          <p:cNvSpPr>
            <a:spLocks noGrp="1"/>
          </p:cNvSpPr>
          <p:nvPr>
            <p:ph type="pic" sz="quarter" idx="16"/>
          </p:nvPr>
        </p:nvSpPr>
        <p:spPr>
          <a:xfrm>
            <a:off x="6065519" y="4270159"/>
            <a:ext cx="2731794" cy="1962137"/>
          </a:xfrm>
          <a:prstGeom prst="roundRect">
            <a:avLst>
              <a:gd name="adj" fmla="val 9006"/>
            </a:avLst>
          </a:prstGeom>
          <a:noFill/>
          <a:effectLst/>
        </p:spPr>
        <p:txBody>
          <a:bodyPr>
            <a:normAutofit/>
          </a:bodyPr>
          <a:lstStyle>
            <a:lvl1pPr marL="0" indent="0">
              <a:buNone/>
              <a:defRPr sz="1100"/>
            </a:lvl1pPr>
          </a:lstStyle>
          <a:p>
            <a:endParaRPr lang="en-US" dirty="0"/>
          </a:p>
        </p:txBody>
      </p:sp>
      <p:sp>
        <p:nvSpPr>
          <p:cNvPr id="7" name="Picture Placeholder 2"/>
          <p:cNvSpPr>
            <a:spLocks noGrp="1"/>
          </p:cNvSpPr>
          <p:nvPr>
            <p:ph type="pic" sz="quarter" idx="17"/>
          </p:nvPr>
        </p:nvSpPr>
        <p:spPr>
          <a:xfrm>
            <a:off x="8996289" y="4037745"/>
            <a:ext cx="2357512" cy="2194552"/>
          </a:xfrm>
          <a:prstGeom prst="roundRect">
            <a:avLst>
              <a:gd name="adj" fmla="val 9006"/>
            </a:avLst>
          </a:prstGeom>
          <a:noFill/>
          <a:effectLst/>
        </p:spPr>
        <p:txBody>
          <a:bodyPr>
            <a:normAutofit/>
          </a:bodyPr>
          <a:lstStyle>
            <a:lvl1pPr marL="0" indent="0">
              <a:buNone/>
              <a:defRPr sz="1100"/>
            </a:lvl1pPr>
          </a:lstStyle>
          <a:p>
            <a:endParaRPr lang="en-US" dirty="0"/>
          </a:p>
        </p:txBody>
      </p:sp>
    </p:spTree>
    <p:extLst>
      <p:ext uri="{BB962C8B-B14F-4D97-AF65-F5344CB8AC3E}">
        <p14:creationId xmlns:p14="http://schemas.microsoft.com/office/powerpoint/2010/main" val="1268809038"/>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nodePh="1">
                                  <p:stCondLst>
                                    <p:cond delay="0"/>
                                  </p:stCondLst>
                                  <p:endCondLst>
                                    <p:cond evt="begin" delay="0">
                                      <p:tn val="5"/>
                                    </p:cond>
                                  </p:end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4" fill="hold" grpId="0" nodeType="withEffect" nodePh="1">
                                  <p:stCondLst>
                                    <p:cond delay="0"/>
                                  </p:stCondLst>
                                  <p:endCondLst>
                                    <p:cond evt="begin" delay="0">
                                      <p:tn val="9"/>
                                    </p:cond>
                                  </p:end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nodePh="1">
                                  <p:stCondLst>
                                    <p:cond delay="0"/>
                                  </p:stCondLst>
                                  <p:endCondLst>
                                    <p:cond evt="begin" delay="0">
                                      <p:tn val="13"/>
                                    </p:cond>
                                  </p:end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par>
                                <p:cTn id="17" presetID="2" presetClass="entr" presetSubtype="2" fill="hold" grpId="0" nodeType="withEffect" nodePh="1">
                                  <p:stCondLst>
                                    <p:cond delay="0"/>
                                  </p:stCondLst>
                                  <p:endCondLst>
                                    <p:cond evt="begin" delay="0">
                                      <p:tn val="17"/>
                                    </p:cond>
                                  </p:end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1+#ppt_w/2"/>
                                          </p:val>
                                        </p:tav>
                                        <p:tav tm="100000">
                                          <p:val>
                                            <p:strVal val="#ppt_x"/>
                                          </p:val>
                                        </p:tav>
                                      </p:tavLst>
                                    </p:anim>
                                    <p:anim calcmode="lin" valueType="num">
                                      <p:cBhvr additive="base">
                                        <p:cTn id="20"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60_Title Only">
    <p:spTree>
      <p:nvGrpSpPr>
        <p:cNvPr id="1" name=""/>
        <p:cNvGrpSpPr/>
        <p:nvPr/>
      </p:nvGrpSpPr>
      <p:grpSpPr>
        <a:xfrm>
          <a:off x="0" y="0"/>
          <a:ext cx="0" cy="0"/>
          <a:chOff x="0" y="0"/>
          <a:chExt cx="0" cy="0"/>
        </a:xfrm>
      </p:grpSpPr>
      <p:sp>
        <p:nvSpPr>
          <p:cNvPr id="5" name="Picture Placeholder 2"/>
          <p:cNvSpPr>
            <a:spLocks noGrp="1"/>
          </p:cNvSpPr>
          <p:nvPr>
            <p:ph type="pic" sz="quarter" idx="12"/>
          </p:nvPr>
        </p:nvSpPr>
        <p:spPr>
          <a:xfrm>
            <a:off x="931371" y="1519518"/>
            <a:ext cx="3710746" cy="3710746"/>
          </a:xfrm>
          <a:prstGeom prst="ellipse">
            <a:avLst/>
          </a:prstGeom>
        </p:spPr>
        <p:txBody>
          <a:bodyPr>
            <a:normAutofit/>
          </a:bodyPr>
          <a:lstStyle>
            <a:lvl1pPr marL="0" indent="0">
              <a:buNone/>
              <a:defRPr sz="1100"/>
            </a:lvl1pPr>
          </a:lstStyle>
          <a:p>
            <a:endParaRPr lang="en-US" dirty="0"/>
          </a:p>
        </p:txBody>
      </p:sp>
      <p:sp>
        <p:nvSpPr>
          <p:cNvPr id="3" name="Slide Number Placeholder 2"/>
          <p:cNvSpPr>
            <a:spLocks noGrp="1"/>
          </p:cNvSpPr>
          <p:nvPr>
            <p:ph type="sldNum"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E9C3D7-7524-486C-B0C0-178B9875E59A}"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4256466117"/>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nodePh="1">
                                  <p:stCondLst>
                                    <p:cond delay="0"/>
                                  </p:stCondLst>
                                  <p:endCondLst>
                                    <p:cond evt="begin" delay="0">
                                      <p:tn val="5"/>
                                    </p:cond>
                                  </p:end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13_Title Only">
    <p:spTree>
      <p:nvGrpSpPr>
        <p:cNvPr id="1" name=""/>
        <p:cNvGrpSpPr/>
        <p:nvPr/>
      </p:nvGrpSpPr>
      <p:grpSpPr>
        <a:xfrm>
          <a:off x="0" y="0"/>
          <a:ext cx="0" cy="0"/>
          <a:chOff x="0" y="0"/>
          <a:chExt cx="0" cy="0"/>
        </a:xfrm>
      </p:grpSpPr>
      <p:sp>
        <p:nvSpPr>
          <p:cNvPr id="2" name="Picture Placeholder 2"/>
          <p:cNvSpPr>
            <a:spLocks noGrp="1"/>
          </p:cNvSpPr>
          <p:nvPr>
            <p:ph type="pic" sz="quarter" idx="12"/>
          </p:nvPr>
        </p:nvSpPr>
        <p:spPr>
          <a:xfrm>
            <a:off x="6232264" y="0"/>
            <a:ext cx="4594254" cy="4594254"/>
          </a:xfrm>
          <a:prstGeom prst="ellipse">
            <a:avLst/>
          </a:prstGeom>
          <a:noFill/>
          <a:effectLst/>
        </p:spPr>
        <p:txBody>
          <a:bodyPr>
            <a:normAutofit/>
          </a:bodyPr>
          <a:lstStyle>
            <a:lvl1pPr marL="0" indent="0">
              <a:buNone/>
              <a:defRPr sz="1100"/>
            </a:lvl1pPr>
          </a:lstStyle>
          <a:p>
            <a:endParaRPr lang="en-US" dirty="0"/>
          </a:p>
        </p:txBody>
      </p:sp>
      <p:sp>
        <p:nvSpPr>
          <p:cNvPr id="3" name="Slide Number Placeholder 2"/>
          <p:cNvSpPr>
            <a:spLocks noGrp="1"/>
          </p:cNvSpPr>
          <p:nvPr>
            <p:ph type="sldNum"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E9C3D7-7524-486C-B0C0-178B9875E59A}"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Arial" panose="020B0604020202020204"/>
              <a:ea typeface="+mn-ea"/>
              <a:cs typeface="+mn-cs"/>
            </a:endParaRPr>
          </a:p>
        </p:txBody>
      </p:sp>
      <p:sp>
        <p:nvSpPr>
          <p:cNvPr id="4" name="Picture Placeholder 2"/>
          <p:cNvSpPr>
            <a:spLocks noGrp="1"/>
          </p:cNvSpPr>
          <p:nvPr>
            <p:ph type="pic" sz="quarter" idx="14"/>
          </p:nvPr>
        </p:nvSpPr>
        <p:spPr>
          <a:xfrm>
            <a:off x="1268785" y="4172147"/>
            <a:ext cx="1921320" cy="1921320"/>
          </a:xfrm>
          <a:prstGeom prst="ellipse">
            <a:avLst/>
          </a:prstGeom>
          <a:noFill/>
          <a:effectLst/>
        </p:spPr>
        <p:txBody>
          <a:bodyPr>
            <a:normAutofit/>
          </a:bodyPr>
          <a:lstStyle>
            <a:lvl1pPr marL="0" indent="0">
              <a:buNone/>
              <a:defRPr sz="1100"/>
            </a:lvl1pPr>
          </a:lstStyle>
          <a:p>
            <a:endParaRPr lang="en-US" dirty="0"/>
          </a:p>
        </p:txBody>
      </p:sp>
    </p:spTree>
    <p:extLst>
      <p:ext uri="{BB962C8B-B14F-4D97-AF65-F5344CB8AC3E}">
        <p14:creationId xmlns:p14="http://schemas.microsoft.com/office/powerpoint/2010/main" val="3395145220"/>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nodePh="1">
                                  <p:stCondLst>
                                    <p:cond delay="0"/>
                                  </p:stCondLst>
                                  <p:endCondLst>
                                    <p:cond evt="begin" delay="0">
                                      <p:tn val="5"/>
                                    </p:cond>
                                  </p:end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grpId="0" nodeType="withEffect" nodePh="1">
                                  <p:stCondLst>
                                    <p:cond delay="0"/>
                                  </p:stCondLst>
                                  <p:endCondLst>
                                    <p:cond evt="begin" delay="0">
                                      <p:tn val="10"/>
                                    </p:cond>
                                  </p:end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9_Title Only">
    <p:spTree>
      <p:nvGrpSpPr>
        <p:cNvPr id="1" name=""/>
        <p:cNvGrpSpPr/>
        <p:nvPr/>
      </p:nvGrpSpPr>
      <p:grpSpPr>
        <a:xfrm>
          <a:off x="0" y="0"/>
          <a:ext cx="0" cy="0"/>
          <a:chOff x="0" y="0"/>
          <a:chExt cx="0" cy="0"/>
        </a:xfrm>
      </p:grpSpPr>
      <p:sp>
        <p:nvSpPr>
          <p:cNvPr id="6" name="Slide Number Placeholder 5"/>
          <p:cNvSpPr>
            <a:spLocks noGrp="1"/>
          </p:cNvSpPr>
          <p:nvPr>
            <p:ph type="sldNum" sz="quarter" idx="10"/>
          </p:nvPr>
        </p:nvSpPr>
        <p:spPr/>
        <p:txBody>
          <a:bodyPr lIns="0"/>
          <a:lstStyle/>
          <a:p>
            <a:pPr marL="0" marR="0" lvl="0" indent="0" algn="r" defTabSz="914400" rtl="0" eaLnBrk="1" fontAlgn="auto" latinLnBrk="0" hangingPunct="1">
              <a:lnSpc>
                <a:spcPct val="100000"/>
              </a:lnSpc>
              <a:spcBef>
                <a:spcPts val="0"/>
              </a:spcBef>
              <a:spcAft>
                <a:spcPts val="0"/>
              </a:spcAft>
              <a:buClrTx/>
              <a:buSzTx/>
              <a:buFontTx/>
              <a:buNone/>
              <a:tabLst/>
              <a:defRPr/>
            </a:pPr>
            <a:fld id="{F7E9C3D7-7524-486C-B0C0-178B9875E59A}"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9" name="Picture Placeholder 2"/>
          <p:cNvSpPr>
            <a:spLocks noGrp="1"/>
          </p:cNvSpPr>
          <p:nvPr>
            <p:ph type="pic" sz="quarter" idx="13"/>
          </p:nvPr>
        </p:nvSpPr>
        <p:spPr>
          <a:xfrm>
            <a:off x="3381905" y="1291994"/>
            <a:ext cx="1203355" cy="1203355"/>
          </a:xfrm>
          <a:prstGeom prst="ellipse">
            <a:avLst/>
          </a:prstGeom>
        </p:spPr>
        <p:txBody>
          <a:bodyPr>
            <a:normAutofit/>
          </a:bodyPr>
          <a:lstStyle>
            <a:lvl1pPr marL="0" indent="0">
              <a:buNone/>
              <a:defRPr sz="1100"/>
            </a:lvl1pPr>
          </a:lstStyle>
          <a:p>
            <a:endParaRPr lang="en-US" dirty="0"/>
          </a:p>
        </p:txBody>
      </p:sp>
      <p:sp>
        <p:nvSpPr>
          <p:cNvPr id="10" name="Picture Placeholder 2"/>
          <p:cNvSpPr>
            <a:spLocks noGrp="1"/>
          </p:cNvSpPr>
          <p:nvPr>
            <p:ph type="pic" sz="quarter" idx="14"/>
          </p:nvPr>
        </p:nvSpPr>
        <p:spPr>
          <a:xfrm>
            <a:off x="1104746" y="-712079"/>
            <a:ext cx="3101210" cy="6730051"/>
          </a:xfrm>
          <a:prstGeom prst="roundRect">
            <a:avLst>
              <a:gd name="adj" fmla="val 10770"/>
            </a:avLst>
          </a:prstGeom>
          <a:noFill/>
        </p:spPr>
        <p:txBody>
          <a:bodyPr>
            <a:normAutofit/>
          </a:bodyPr>
          <a:lstStyle>
            <a:lvl1pPr marL="0" indent="0">
              <a:buNone/>
              <a:defRPr sz="1100"/>
            </a:lvl1pPr>
          </a:lstStyle>
          <a:p>
            <a:endParaRPr lang="en-US" dirty="0"/>
          </a:p>
        </p:txBody>
      </p:sp>
    </p:spTree>
    <p:extLst>
      <p:ext uri="{BB962C8B-B14F-4D97-AF65-F5344CB8AC3E}">
        <p14:creationId xmlns:p14="http://schemas.microsoft.com/office/powerpoint/2010/main" val="1801176461"/>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nodePh="1">
                                  <p:stCondLst>
                                    <p:cond delay="0"/>
                                  </p:stCondLst>
                                  <p:endCondLst>
                                    <p:cond evt="begin" delay="0">
                                      <p:tn val="5"/>
                                    </p:cond>
                                  </p:end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10" presetClass="entr" presetSubtype="0" fill="hold" grpId="0" nodeType="withEffect" nodePh="1">
                                  <p:stCondLst>
                                    <p:cond delay="0"/>
                                  </p:stCondLst>
                                  <p:endCondLst>
                                    <p:cond evt="begin" delay="0">
                                      <p:tn val="10"/>
                                    </p:cond>
                                  </p:end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3883311-0C61-F474-17DA-DCD996023B8B}"/>
              </a:ext>
            </a:extLst>
          </p:cNvPr>
          <p:cNvSpPr>
            <a:spLocks noGrp="1"/>
          </p:cNvSpPr>
          <p:nvPr>
            <p:ph type="title"/>
          </p:nvPr>
        </p:nvSpPr>
        <p:spPr>
          <a:xfrm>
            <a:off x="839788" y="457200"/>
            <a:ext cx="3932237" cy="1600200"/>
          </a:xfrm>
        </p:spPr>
        <p:txBody>
          <a:bodyPr anchor="b"/>
          <a:lstStyle>
            <a:lvl1pPr>
              <a:defRPr sz="3200"/>
            </a:lvl1pPr>
          </a:lstStyle>
          <a:p>
            <a:r>
              <a:rPr kumimoji="1" lang="zh-CN" altLang="en-US"/>
              <a:t>单击此处编辑母版标题样式</a:t>
            </a:r>
          </a:p>
        </p:txBody>
      </p:sp>
      <p:sp>
        <p:nvSpPr>
          <p:cNvPr id="3" name="图片占位符 2">
            <a:extLst>
              <a:ext uri="{FF2B5EF4-FFF2-40B4-BE49-F238E27FC236}">
                <a16:creationId xmlns:a16="http://schemas.microsoft.com/office/drawing/2014/main" id="{35F7287C-E405-A276-2AE8-CDB8E1E6E94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zh-CN" altLang="en-US"/>
          </a:p>
        </p:txBody>
      </p:sp>
      <p:sp>
        <p:nvSpPr>
          <p:cNvPr id="4" name="文本占位符 3">
            <a:extLst>
              <a:ext uri="{FF2B5EF4-FFF2-40B4-BE49-F238E27FC236}">
                <a16:creationId xmlns:a16="http://schemas.microsoft.com/office/drawing/2014/main" id="{0D0B3676-C8EF-89D5-1F43-32A768A783E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CN" altLang="en-US"/>
              <a:t>单击此处编辑母版文本样式</a:t>
            </a:r>
          </a:p>
        </p:txBody>
      </p:sp>
      <p:sp>
        <p:nvSpPr>
          <p:cNvPr id="5" name="日期占位符 4">
            <a:extLst>
              <a:ext uri="{FF2B5EF4-FFF2-40B4-BE49-F238E27FC236}">
                <a16:creationId xmlns:a16="http://schemas.microsoft.com/office/drawing/2014/main" id="{E669902D-C530-F0A9-8C76-A25AF3BD398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DF64FF5-AF41-8D44-8EA5-C76EFF349F7B}" type="datetimeFigureOut">
              <a:rPr kumimoji="1" lang="zh-CN" altLang="en-US" sz="1200" b="0" i="0" u="none" strike="noStrike" kern="1200" cap="none" spc="0" normalizeH="0" baseline="0" noProof="0" smtClean="0">
                <a:ln>
                  <a:noFill/>
                </a:ln>
                <a:solidFill>
                  <a:srgbClr val="000000">
                    <a:tint val="82000"/>
                  </a:srgbClr>
                </a:solidFill>
                <a:effectLst/>
                <a:uLnTx/>
                <a:uFillTx/>
                <a:latin typeface="Alibaba PuHuiTi" pitchFamily="18" charset="-122"/>
                <a:ea typeface="Alibaba PuHuiTi" pitchFamily="18"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2026/5/21</a:t>
            </a:fld>
            <a:endParaRPr kumimoji="1" lang="zh-CN" altLang="en-US" sz="1200" b="0" i="0" u="none" strike="noStrike" kern="1200" cap="none" spc="0" normalizeH="0" baseline="0" noProof="0">
              <a:ln>
                <a:noFill/>
              </a:ln>
              <a:solidFill>
                <a:srgbClr val="000000">
                  <a:tint val="82000"/>
                </a:srgbClr>
              </a:solidFill>
              <a:effectLst/>
              <a:uLnTx/>
              <a:uFillTx/>
              <a:latin typeface="Alibaba PuHuiTi" pitchFamily="18" charset="-122"/>
              <a:ea typeface="Alibaba PuHuiTi" pitchFamily="18" charset="-122"/>
              <a:cs typeface="+mn-cs"/>
            </a:endParaRPr>
          </a:p>
        </p:txBody>
      </p:sp>
      <p:sp>
        <p:nvSpPr>
          <p:cNvPr id="6" name="页脚占位符 5">
            <a:extLst>
              <a:ext uri="{FF2B5EF4-FFF2-40B4-BE49-F238E27FC236}">
                <a16:creationId xmlns:a16="http://schemas.microsoft.com/office/drawing/2014/main" id="{FC41CEAC-4660-C7F1-E492-CA4D9B4B586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200" b="0" i="0" u="none" strike="noStrike" kern="1200" cap="none" spc="0" normalizeH="0" baseline="0" noProof="0">
              <a:ln>
                <a:noFill/>
              </a:ln>
              <a:solidFill>
                <a:srgbClr val="000000">
                  <a:tint val="82000"/>
                </a:srgbClr>
              </a:solidFill>
              <a:effectLst/>
              <a:uLnTx/>
              <a:uFillTx/>
              <a:latin typeface="Alibaba PuHuiTi" pitchFamily="18" charset="-122"/>
              <a:ea typeface="Alibaba PuHuiTi" pitchFamily="18" charset="-122"/>
              <a:cs typeface="+mn-cs"/>
            </a:endParaRPr>
          </a:p>
        </p:txBody>
      </p:sp>
      <p:sp>
        <p:nvSpPr>
          <p:cNvPr id="7" name="灯片编号占位符 6">
            <a:extLst>
              <a:ext uri="{FF2B5EF4-FFF2-40B4-BE49-F238E27FC236}">
                <a16:creationId xmlns:a16="http://schemas.microsoft.com/office/drawing/2014/main" id="{8EB93C4F-9A62-1BEC-2692-47FAC73FD5F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35A6CB-1573-CE49-879F-C20378C53C5A}" type="slidenum">
              <a:rPr kumimoji="1" lang="zh-CN" altLang="en-US" sz="1200" b="0" i="0" u="none" strike="noStrike" kern="1200" cap="none" spc="0" normalizeH="0" baseline="0" noProof="0" smtClean="0">
                <a:ln>
                  <a:noFill/>
                </a:ln>
                <a:solidFill>
                  <a:srgbClr val="000000">
                    <a:tint val="82000"/>
                  </a:srgbClr>
                </a:solidFill>
                <a:effectLst/>
                <a:uLnTx/>
                <a:uFillTx/>
                <a:latin typeface="Alibaba PuHuiTi" pitchFamily="18" charset="-122"/>
                <a:ea typeface="Alibaba PuHuiTi" pitchFamily="18"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zh-CN" altLang="en-US" sz="1200" b="0" i="0" u="none" strike="noStrike" kern="1200" cap="none" spc="0" normalizeH="0" baseline="0" noProof="0">
              <a:ln>
                <a:noFill/>
              </a:ln>
              <a:solidFill>
                <a:srgbClr val="000000">
                  <a:tint val="82000"/>
                </a:srgbClr>
              </a:solidFill>
              <a:effectLst/>
              <a:uLnTx/>
              <a:uFillTx/>
              <a:latin typeface="Alibaba PuHuiTi" pitchFamily="18" charset="-122"/>
              <a:ea typeface="Alibaba PuHuiTi" pitchFamily="18" charset="-122"/>
              <a:cs typeface="+mn-cs"/>
            </a:endParaRPr>
          </a:p>
        </p:txBody>
      </p:sp>
    </p:spTree>
    <p:extLst>
      <p:ext uri="{BB962C8B-B14F-4D97-AF65-F5344CB8AC3E}">
        <p14:creationId xmlns:p14="http://schemas.microsoft.com/office/powerpoint/2010/main" val="891406078"/>
      </p:ext>
    </p:extLst>
  </p:cSld>
  <p:clrMapOvr>
    <a:overrideClrMapping bg1="lt1" tx1="dk1" bg2="lt2" tx2="dk2" accent1="accent1" accent2="accent2" accent3="accent3" accent4="accent4" accent5="accent5" accent6="accent6" hlink="hlink" folHlink="folHlink"/>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21_Title Only">
    <p:spTree>
      <p:nvGrpSpPr>
        <p:cNvPr id="1" name=""/>
        <p:cNvGrpSpPr/>
        <p:nvPr/>
      </p:nvGrpSpPr>
      <p:grpSpPr>
        <a:xfrm>
          <a:off x="0" y="0"/>
          <a:ext cx="0" cy="0"/>
          <a:chOff x="0" y="0"/>
          <a:chExt cx="0" cy="0"/>
        </a:xfrm>
      </p:grpSpPr>
      <p:sp>
        <p:nvSpPr>
          <p:cNvPr id="6" name="Slide Number Placeholder 5"/>
          <p:cNvSpPr>
            <a:spLocks noGrp="1"/>
          </p:cNvSpPr>
          <p:nvPr>
            <p:ph type="sldNum" sz="quarter" idx="10"/>
          </p:nvPr>
        </p:nvSpPr>
        <p:spPr/>
        <p:txBody>
          <a:bodyPr lIns="0"/>
          <a:lstStyle/>
          <a:p>
            <a:pPr marL="0" marR="0" lvl="0" indent="0" algn="r" defTabSz="914400" rtl="0" eaLnBrk="1" fontAlgn="auto" latinLnBrk="0" hangingPunct="1">
              <a:lnSpc>
                <a:spcPct val="100000"/>
              </a:lnSpc>
              <a:spcBef>
                <a:spcPts val="0"/>
              </a:spcBef>
              <a:spcAft>
                <a:spcPts val="0"/>
              </a:spcAft>
              <a:buClrTx/>
              <a:buSzTx/>
              <a:buFontTx/>
              <a:buNone/>
              <a:tabLst/>
              <a:defRPr/>
            </a:pPr>
            <a:fld id="{F7E9C3D7-7524-486C-B0C0-178B9875E59A}"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9" name="Picture Placeholder 2"/>
          <p:cNvSpPr>
            <a:spLocks noGrp="1"/>
          </p:cNvSpPr>
          <p:nvPr>
            <p:ph type="pic" sz="quarter" idx="13"/>
          </p:nvPr>
        </p:nvSpPr>
        <p:spPr>
          <a:xfrm>
            <a:off x="5870416" y="2537443"/>
            <a:ext cx="1203355" cy="1203355"/>
          </a:xfrm>
          <a:prstGeom prst="ellipse">
            <a:avLst/>
          </a:prstGeom>
        </p:spPr>
        <p:txBody>
          <a:bodyPr>
            <a:normAutofit/>
          </a:bodyPr>
          <a:lstStyle>
            <a:lvl1pPr marL="0" indent="0">
              <a:buNone/>
              <a:defRPr sz="1100"/>
            </a:lvl1pPr>
          </a:lstStyle>
          <a:p>
            <a:endParaRPr lang="en-US" dirty="0"/>
          </a:p>
        </p:txBody>
      </p:sp>
      <p:sp>
        <p:nvSpPr>
          <p:cNvPr id="10" name="Picture Placeholder 2"/>
          <p:cNvSpPr>
            <a:spLocks noGrp="1"/>
          </p:cNvSpPr>
          <p:nvPr>
            <p:ph type="pic" sz="quarter" idx="14"/>
          </p:nvPr>
        </p:nvSpPr>
        <p:spPr>
          <a:xfrm>
            <a:off x="1306888" y="2373943"/>
            <a:ext cx="4629858" cy="2616768"/>
          </a:xfrm>
          <a:prstGeom prst="roundRect">
            <a:avLst>
              <a:gd name="adj" fmla="val 0"/>
            </a:avLst>
          </a:prstGeom>
          <a:noFill/>
        </p:spPr>
        <p:txBody>
          <a:bodyPr>
            <a:normAutofit/>
          </a:bodyPr>
          <a:lstStyle>
            <a:lvl1pPr marL="0" indent="0">
              <a:buNone/>
              <a:defRPr sz="1100"/>
            </a:lvl1pPr>
          </a:lstStyle>
          <a:p>
            <a:endParaRPr lang="en-US" dirty="0"/>
          </a:p>
        </p:txBody>
      </p:sp>
    </p:spTree>
    <p:extLst>
      <p:ext uri="{BB962C8B-B14F-4D97-AF65-F5344CB8AC3E}">
        <p14:creationId xmlns:p14="http://schemas.microsoft.com/office/powerpoint/2010/main" val="1655204523"/>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nodePh="1">
                                  <p:stCondLst>
                                    <p:cond delay="0"/>
                                  </p:stCondLst>
                                  <p:endCondLst>
                                    <p:cond evt="begin" delay="0">
                                      <p:tn val="5"/>
                                    </p:cond>
                                  </p:end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53" presetClass="entr" presetSubtype="16" fill="hold" grpId="0" nodeType="withEffect" nodePh="1">
                                  <p:stCondLst>
                                    <p:cond delay="0"/>
                                  </p:stCondLst>
                                  <p:endCondLst>
                                    <p:cond evt="begin" delay="0">
                                      <p:tn val="10"/>
                                    </p:cond>
                                  </p:end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45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1"/>
          </p:nvPr>
        </p:nvSpPr>
        <p:spPr>
          <a:xfrm>
            <a:off x="827088" y="484018"/>
            <a:ext cx="10537825" cy="333148"/>
          </a:xfrm>
        </p:spPr>
        <p:txBody>
          <a:bodyPr anchor="b">
            <a:normAutofit/>
          </a:bodyPr>
          <a:lstStyle>
            <a:lvl1pPr marL="0" indent="0">
              <a:buNone/>
              <a:defRPr sz="1000" i="1">
                <a:solidFill>
                  <a:schemeClr val="accent1"/>
                </a:solidFill>
              </a:defRPr>
            </a:lvl1pPr>
          </a:lstStyle>
          <a:p>
            <a:pPr lvl="0"/>
            <a:r>
              <a:rPr lang="en-US" dirty="0"/>
              <a:t>Click to edit Master text styles</a:t>
            </a:r>
          </a:p>
        </p:txBody>
      </p:sp>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E9C3D7-7524-486C-B0C0-178B9875E59A}"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Arial" panose="020B0604020202020204"/>
              <a:ea typeface="+mn-ea"/>
              <a:cs typeface="+mn-cs"/>
            </a:endParaRPr>
          </a:p>
        </p:txBody>
      </p:sp>
      <p:sp>
        <p:nvSpPr>
          <p:cNvPr id="6" name="Picture Placeholder 2"/>
          <p:cNvSpPr>
            <a:spLocks noGrp="1"/>
          </p:cNvSpPr>
          <p:nvPr>
            <p:ph type="pic" sz="quarter" idx="14"/>
          </p:nvPr>
        </p:nvSpPr>
        <p:spPr>
          <a:xfrm>
            <a:off x="6283569" y="2497016"/>
            <a:ext cx="4846648" cy="4078964"/>
          </a:xfrm>
          <a:prstGeom prst="mathMultiply">
            <a:avLst/>
          </a:prstGeom>
          <a:noFill/>
        </p:spPr>
        <p:txBody>
          <a:bodyPr>
            <a:normAutofit/>
          </a:bodyPr>
          <a:lstStyle>
            <a:lvl1pPr marL="0" indent="0">
              <a:buNone/>
              <a:defRPr sz="1100"/>
            </a:lvl1pPr>
          </a:lstStyle>
          <a:p>
            <a:endParaRPr lang="en-US" dirty="0"/>
          </a:p>
        </p:txBody>
      </p:sp>
    </p:spTree>
    <p:extLst>
      <p:ext uri="{BB962C8B-B14F-4D97-AF65-F5344CB8AC3E}">
        <p14:creationId xmlns:p14="http://schemas.microsoft.com/office/powerpoint/2010/main" val="4154428678"/>
      </p:ext>
    </p:extLst>
  </p:cSld>
  <p:clrMapOvr>
    <a:masterClrMapping/>
  </p:clrMapOvr>
  <p:transition spd="slow">
    <p:comb/>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nodePh="1" p14:presetBounceEnd="40000">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 calcmode="lin" valueType="num" p14:bounceEnd="40000">
                                          <p:cBhvr additive="base">
                                            <p:cTn id="7" dur="500" fill="hold"/>
                                            <p:tgtEl>
                                              <p:spTgt spid="6"/>
                                            </p:tgtEl>
                                            <p:attrNameLst>
                                              <p:attrName>ppt_x</p:attrName>
                                            </p:attrNameLst>
                                          </p:cBhvr>
                                          <p:tavLst>
                                            <p:tav tm="0">
                                              <p:val>
                                                <p:strVal val="1+#ppt_w/2"/>
                                              </p:val>
                                            </p:tav>
                                            <p:tav tm="100000">
                                              <p:val>
                                                <p:strVal val="#ppt_x"/>
                                              </p:val>
                                            </p:tav>
                                          </p:tavLst>
                                        </p:anim>
                                        <p:anim calcmode="lin" valueType="num" p14:bounceEnd="40000">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25_Title Only">
    <p:spTree>
      <p:nvGrpSpPr>
        <p:cNvPr id="1" name=""/>
        <p:cNvGrpSpPr/>
        <p:nvPr/>
      </p:nvGrpSpPr>
      <p:grpSpPr>
        <a:xfrm>
          <a:off x="0" y="0"/>
          <a:ext cx="0" cy="0"/>
          <a:chOff x="0" y="0"/>
          <a:chExt cx="0" cy="0"/>
        </a:xfrm>
      </p:grpSpPr>
      <p:sp>
        <p:nvSpPr>
          <p:cNvPr id="2" name="Picture Placeholder 2"/>
          <p:cNvSpPr>
            <a:spLocks noGrp="1"/>
          </p:cNvSpPr>
          <p:nvPr>
            <p:ph type="pic" sz="quarter" idx="12"/>
          </p:nvPr>
        </p:nvSpPr>
        <p:spPr>
          <a:xfrm>
            <a:off x="852617" y="1363019"/>
            <a:ext cx="4192030" cy="5890397"/>
          </a:xfrm>
          <a:prstGeom prst="roundRect">
            <a:avLst>
              <a:gd name="adj" fmla="val 10723"/>
            </a:avLst>
          </a:prstGeom>
          <a:noFill/>
          <a:effectLst/>
        </p:spPr>
        <p:txBody>
          <a:bodyPr>
            <a:normAutofit/>
          </a:bodyPr>
          <a:lstStyle>
            <a:lvl1pPr marL="0" indent="0">
              <a:buNone/>
              <a:defRPr sz="1100"/>
            </a:lvl1pPr>
          </a:lstStyle>
          <a:p>
            <a:endParaRPr lang="en-US" dirty="0"/>
          </a:p>
        </p:txBody>
      </p:sp>
      <p:sp>
        <p:nvSpPr>
          <p:cNvPr id="3" name="Slide Number Placeholder 2"/>
          <p:cNvSpPr>
            <a:spLocks noGrp="1"/>
          </p:cNvSpPr>
          <p:nvPr>
            <p:ph type="sldNum"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E9C3D7-7524-486C-B0C0-178B9875E59A}"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3655928118"/>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nodePh="1">
                                  <p:stCondLst>
                                    <p:cond delay="0"/>
                                  </p:stCondLst>
                                  <p:endCondLst>
                                    <p:cond evt="begin" delay="0">
                                      <p:tn val="5"/>
                                    </p:cond>
                                  </p:end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47_Title Only">
    <p:spTree>
      <p:nvGrpSpPr>
        <p:cNvPr id="1" name=""/>
        <p:cNvGrpSpPr/>
        <p:nvPr/>
      </p:nvGrpSpPr>
      <p:grpSpPr>
        <a:xfrm>
          <a:off x="0" y="0"/>
          <a:ext cx="0" cy="0"/>
          <a:chOff x="0" y="0"/>
          <a:chExt cx="0" cy="0"/>
        </a:xfrm>
      </p:grpSpPr>
      <p:sp>
        <p:nvSpPr>
          <p:cNvPr id="8" name="Picture Placeholder 2"/>
          <p:cNvSpPr>
            <a:spLocks noGrp="1"/>
          </p:cNvSpPr>
          <p:nvPr>
            <p:ph type="pic" sz="quarter" idx="14"/>
          </p:nvPr>
        </p:nvSpPr>
        <p:spPr>
          <a:xfrm>
            <a:off x="4961359" y="2923267"/>
            <a:ext cx="2242630" cy="2242630"/>
          </a:xfrm>
          <a:prstGeom prst="ellipse">
            <a:avLst/>
          </a:prstGeom>
          <a:noFill/>
          <a:effectLst/>
        </p:spPr>
        <p:txBody>
          <a:bodyPr>
            <a:normAutofit/>
          </a:bodyPr>
          <a:lstStyle>
            <a:lvl1pPr marL="0" indent="0">
              <a:buNone/>
              <a:defRPr sz="1100"/>
            </a:lvl1pPr>
          </a:lstStyle>
          <a:p>
            <a:endParaRPr lang="en-US" dirty="0"/>
          </a:p>
        </p:txBody>
      </p:sp>
      <p:sp>
        <p:nvSpPr>
          <p:cNvPr id="2" name="Title 1"/>
          <p:cNvSpPr>
            <a:spLocks noGrp="1"/>
          </p:cNvSpPr>
          <p:nvPr>
            <p:ph type="title"/>
          </p:nvPr>
        </p:nvSpPr>
        <p:spPr/>
        <p:txBody>
          <a:bodyPr anchor="t"/>
          <a:lstStyle/>
          <a:p>
            <a:r>
              <a:rPr lang="en-US"/>
              <a:t>Click to edit Master title style</a:t>
            </a:r>
          </a:p>
        </p:txBody>
      </p:sp>
      <p:sp>
        <p:nvSpPr>
          <p:cNvPr id="4" name="Text Placeholder 3"/>
          <p:cNvSpPr>
            <a:spLocks noGrp="1"/>
          </p:cNvSpPr>
          <p:nvPr>
            <p:ph type="body" sz="quarter" idx="11"/>
          </p:nvPr>
        </p:nvSpPr>
        <p:spPr>
          <a:xfrm>
            <a:off x="827088" y="480732"/>
            <a:ext cx="10537825" cy="333148"/>
          </a:xfrm>
        </p:spPr>
        <p:txBody>
          <a:bodyPr anchor="ctr">
            <a:normAutofit/>
          </a:bodyPr>
          <a:lstStyle>
            <a:lvl1pPr marL="0" indent="0">
              <a:buNone/>
              <a:defRPr sz="1000" i="1">
                <a:solidFill>
                  <a:schemeClr val="accent1"/>
                </a:solidFill>
              </a:defRPr>
            </a:lvl1pPr>
          </a:lstStyle>
          <a:p>
            <a:pPr lvl="0"/>
            <a:r>
              <a:rPr lang="en-US" dirty="0"/>
              <a:t>Click to edit Master text styles</a:t>
            </a:r>
          </a:p>
        </p:txBody>
      </p:sp>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E9C3D7-7524-486C-B0C0-178B9875E59A}"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237174108"/>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nodePh="1">
                                  <p:stCondLst>
                                    <p:cond delay="0"/>
                                  </p:stCondLst>
                                  <p:endCondLst>
                                    <p:cond evt="begin" delay="0">
                                      <p:tn val="5"/>
                                    </p:cond>
                                  </p:end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35_Title Only">
    <p:spTree>
      <p:nvGrpSpPr>
        <p:cNvPr id="1" name=""/>
        <p:cNvGrpSpPr/>
        <p:nvPr/>
      </p:nvGrpSpPr>
      <p:grpSpPr>
        <a:xfrm>
          <a:off x="0" y="0"/>
          <a:ext cx="0" cy="0"/>
          <a:chOff x="0" y="0"/>
          <a:chExt cx="0" cy="0"/>
        </a:xfrm>
      </p:grpSpPr>
      <p:sp>
        <p:nvSpPr>
          <p:cNvPr id="42" name="Picture Placeholder 2"/>
          <p:cNvSpPr>
            <a:spLocks noGrp="1"/>
          </p:cNvSpPr>
          <p:nvPr>
            <p:ph type="pic" sz="quarter" idx="15"/>
          </p:nvPr>
        </p:nvSpPr>
        <p:spPr>
          <a:xfrm>
            <a:off x="1686260" y="3065943"/>
            <a:ext cx="1411280" cy="2870492"/>
          </a:xfrm>
          <a:prstGeom prst="roundRect">
            <a:avLst>
              <a:gd name="adj" fmla="val 3955"/>
            </a:avLst>
          </a:prstGeom>
          <a:noFill/>
          <a:ln>
            <a:noFill/>
          </a:ln>
        </p:spPr>
        <p:txBody>
          <a:bodyPr>
            <a:normAutofit/>
          </a:bodyPr>
          <a:lstStyle>
            <a:lvl1pPr marL="0" indent="0">
              <a:buNone/>
              <a:defRPr sz="1100"/>
            </a:lvl1pPr>
          </a:lstStyle>
          <a:p>
            <a:endParaRPr lang="en-US" dirty="0"/>
          </a:p>
        </p:txBody>
      </p:sp>
      <p:sp>
        <p:nvSpPr>
          <p:cNvPr id="43" name="Picture Placeholder 2"/>
          <p:cNvSpPr>
            <a:spLocks noGrp="1"/>
          </p:cNvSpPr>
          <p:nvPr>
            <p:ph type="pic" sz="quarter" idx="16"/>
          </p:nvPr>
        </p:nvSpPr>
        <p:spPr>
          <a:xfrm>
            <a:off x="4044413" y="3065943"/>
            <a:ext cx="1411280" cy="2870492"/>
          </a:xfrm>
          <a:prstGeom prst="roundRect">
            <a:avLst>
              <a:gd name="adj" fmla="val 3955"/>
            </a:avLst>
          </a:prstGeom>
          <a:noFill/>
          <a:ln>
            <a:noFill/>
          </a:ln>
        </p:spPr>
        <p:txBody>
          <a:bodyPr>
            <a:normAutofit/>
          </a:bodyPr>
          <a:lstStyle>
            <a:lvl1pPr marL="0" indent="0">
              <a:buNone/>
              <a:defRPr sz="1100"/>
            </a:lvl1pPr>
          </a:lstStyle>
          <a:p>
            <a:endParaRPr lang="en-US" dirty="0"/>
          </a:p>
        </p:txBody>
      </p:sp>
      <p:sp>
        <p:nvSpPr>
          <p:cNvPr id="44" name="Picture Placeholder 2"/>
          <p:cNvSpPr>
            <a:spLocks noGrp="1"/>
          </p:cNvSpPr>
          <p:nvPr>
            <p:ph type="pic" sz="quarter" idx="17"/>
          </p:nvPr>
        </p:nvSpPr>
        <p:spPr>
          <a:xfrm>
            <a:off x="6448994" y="2459201"/>
            <a:ext cx="1716589" cy="3448788"/>
          </a:xfrm>
          <a:prstGeom prst="roundRect">
            <a:avLst>
              <a:gd name="adj" fmla="val 4841"/>
            </a:avLst>
          </a:prstGeom>
          <a:noFill/>
          <a:ln>
            <a:noFill/>
          </a:ln>
        </p:spPr>
        <p:txBody>
          <a:bodyPr>
            <a:normAutofit/>
          </a:bodyPr>
          <a:lstStyle>
            <a:lvl1pPr marL="0" indent="0">
              <a:buNone/>
              <a:defRPr sz="1100"/>
            </a:lvl1pPr>
          </a:lstStyle>
          <a:p>
            <a:endParaRPr lang="en-US" dirty="0"/>
          </a:p>
        </p:txBody>
      </p:sp>
      <p:sp>
        <p:nvSpPr>
          <p:cNvPr id="45" name="Picture Placeholder 2"/>
          <p:cNvSpPr>
            <a:spLocks noGrp="1"/>
          </p:cNvSpPr>
          <p:nvPr>
            <p:ph type="pic" sz="quarter" idx="18"/>
          </p:nvPr>
        </p:nvSpPr>
        <p:spPr>
          <a:xfrm>
            <a:off x="9127190" y="3065943"/>
            <a:ext cx="1411280" cy="2870492"/>
          </a:xfrm>
          <a:prstGeom prst="roundRect">
            <a:avLst>
              <a:gd name="adj" fmla="val 3955"/>
            </a:avLst>
          </a:prstGeom>
          <a:noFill/>
          <a:ln>
            <a:noFill/>
          </a:ln>
        </p:spPr>
        <p:txBody>
          <a:bodyPr>
            <a:normAutofit/>
          </a:bodyPr>
          <a:lstStyle>
            <a:lvl1pPr marL="0" indent="0">
              <a:buNone/>
              <a:defRPr sz="1100"/>
            </a:lvl1pPr>
          </a:lstStyle>
          <a:p>
            <a:endParaRPr lang="en-US" dirty="0"/>
          </a:p>
        </p:txBody>
      </p:sp>
      <p:sp>
        <p:nvSpPr>
          <p:cNvPr id="2" name="Slide Number Placeholder 1"/>
          <p:cNvSpPr>
            <a:spLocks noGrp="1"/>
          </p:cNvSpPr>
          <p:nvPr>
            <p:ph type="sldNum" sz="quarter" idx="19"/>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E9C3D7-7524-486C-B0C0-178B9875E59A}"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3614923359"/>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nodePh="1">
                                  <p:stCondLst>
                                    <p:cond delay="0"/>
                                  </p:stCondLst>
                                  <p:endCondLst>
                                    <p:cond evt="begin" delay="0">
                                      <p:tn val="5"/>
                                    </p:cond>
                                  </p:endCondLst>
                                  <p:childTnLst>
                                    <p:set>
                                      <p:cBhvr>
                                        <p:cTn id="6" dur="1" fill="hold">
                                          <p:stCondLst>
                                            <p:cond delay="0"/>
                                          </p:stCondLst>
                                        </p:cTn>
                                        <p:tgtEl>
                                          <p:spTgt spid="42"/>
                                        </p:tgtEl>
                                        <p:attrNameLst>
                                          <p:attrName>style.visibility</p:attrName>
                                        </p:attrNameLst>
                                      </p:cBhvr>
                                      <p:to>
                                        <p:strVal val="visible"/>
                                      </p:to>
                                    </p:set>
                                    <p:anim calcmode="lin" valueType="num">
                                      <p:cBhvr>
                                        <p:cTn id="7" dur="500" fill="hold"/>
                                        <p:tgtEl>
                                          <p:spTgt spid="42"/>
                                        </p:tgtEl>
                                        <p:attrNameLst>
                                          <p:attrName>ppt_w</p:attrName>
                                        </p:attrNameLst>
                                      </p:cBhvr>
                                      <p:tavLst>
                                        <p:tav tm="0">
                                          <p:val>
                                            <p:fltVal val="0"/>
                                          </p:val>
                                        </p:tav>
                                        <p:tav tm="100000">
                                          <p:val>
                                            <p:strVal val="#ppt_w"/>
                                          </p:val>
                                        </p:tav>
                                      </p:tavLst>
                                    </p:anim>
                                    <p:anim calcmode="lin" valueType="num">
                                      <p:cBhvr>
                                        <p:cTn id="8" dur="500" fill="hold"/>
                                        <p:tgtEl>
                                          <p:spTgt spid="42"/>
                                        </p:tgtEl>
                                        <p:attrNameLst>
                                          <p:attrName>ppt_h</p:attrName>
                                        </p:attrNameLst>
                                      </p:cBhvr>
                                      <p:tavLst>
                                        <p:tav tm="0">
                                          <p:val>
                                            <p:fltVal val="0"/>
                                          </p:val>
                                        </p:tav>
                                        <p:tav tm="100000">
                                          <p:val>
                                            <p:strVal val="#ppt_h"/>
                                          </p:val>
                                        </p:tav>
                                      </p:tavLst>
                                    </p:anim>
                                    <p:animEffect transition="in" filter="fade">
                                      <p:cBhvr>
                                        <p:cTn id="9" dur="500"/>
                                        <p:tgtEl>
                                          <p:spTgt spid="42"/>
                                        </p:tgtEl>
                                      </p:cBhvr>
                                    </p:animEffect>
                                  </p:childTnLst>
                                </p:cTn>
                              </p:par>
                              <p:par>
                                <p:cTn id="10" presetID="53" presetClass="entr" presetSubtype="16" fill="hold" grpId="0" nodeType="withEffect" nodePh="1">
                                  <p:stCondLst>
                                    <p:cond delay="0"/>
                                  </p:stCondLst>
                                  <p:endCondLst>
                                    <p:cond evt="begin" delay="0">
                                      <p:tn val="10"/>
                                    </p:cond>
                                  </p:endCondLst>
                                  <p:childTnLst>
                                    <p:set>
                                      <p:cBhvr>
                                        <p:cTn id="11" dur="1" fill="hold">
                                          <p:stCondLst>
                                            <p:cond delay="0"/>
                                          </p:stCondLst>
                                        </p:cTn>
                                        <p:tgtEl>
                                          <p:spTgt spid="43"/>
                                        </p:tgtEl>
                                        <p:attrNameLst>
                                          <p:attrName>style.visibility</p:attrName>
                                        </p:attrNameLst>
                                      </p:cBhvr>
                                      <p:to>
                                        <p:strVal val="visible"/>
                                      </p:to>
                                    </p:set>
                                    <p:anim calcmode="lin" valueType="num">
                                      <p:cBhvr>
                                        <p:cTn id="12" dur="500" fill="hold"/>
                                        <p:tgtEl>
                                          <p:spTgt spid="43"/>
                                        </p:tgtEl>
                                        <p:attrNameLst>
                                          <p:attrName>ppt_w</p:attrName>
                                        </p:attrNameLst>
                                      </p:cBhvr>
                                      <p:tavLst>
                                        <p:tav tm="0">
                                          <p:val>
                                            <p:fltVal val="0"/>
                                          </p:val>
                                        </p:tav>
                                        <p:tav tm="100000">
                                          <p:val>
                                            <p:strVal val="#ppt_w"/>
                                          </p:val>
                                        </p:tav>
                                      </p:tavLst>
                                    </p:anim>
                                    <p:anim calcmode="lin" valueType="num">
                                      <p:cBhvr>
                                        <p:cTn id="13" dur="500" fill="hold"/>
                                        <p:tgtEl>
                                          <p:spTgt spid="43"/>
                                        </p:tgtEl>
                                        <p:attrNameLst>
                                          <p:attrName>ppt_h</p:attrName>
                                        </p:attrNameLst>
                                      </p:cBhvr>
                                      <p:tavLst>
                                        <p:tav tm="0">
                                          <p:val>
                                            <p:fltVal val="0"/>
                                          </p:val>
                                        </p:tav>
                                        <p:tav tm="100000">
                                          <p:val>
                                            <p:strVal val="#ppt_h"/>
                                          </p:val>
                                        </p:tav>
                                      </p:tavLst>
                                    </p:anim>
                                    <p:animEffect transition="in" filter="fade">
                                      <p:cBhvr>
                                        <p:cTn id="14" dur="500"/>
                                        <p:tgtEl>
                                          <p:spTgt spid="43"/>
                                        </p:tgtEl>
                                      </p:cBhvr>
                                    </p:animEffect>
                                  </p:childTnLst>
                                </p:cTn>
                              </p:par>
                              <p:par>
                                <p:cTn id="15" presetID="53" presetClass="entr" presetSubtype="16" fill="hold" grpId="0" nodeType="withEffect" nodePh="1">
                                  <p:stCondLst>
                                    <p:cond delay="0"/>
                                  </p:stCondLst>
                                  <p:endCondLst>
                                    <p:cond evt="begin" delay="0">
                                      <p:tn val="15"/>
                                    </p:cond>
                                  </p:endCondLst>
                                  <p:childTnLst>
                                    <p:set>
                                      <p:cBhvr>
                                        <p:cTn id="16" dur="1" fill="hold">
                                          <p:stCondLst>
                                            <p:cond delay="0"/>
                                          </p:stCondLst>
                                        </p:cTn>
                                        <p:tgtEl>
                                          <p:spTgt spid="44"/>
                                        </p:tgtEl>
                                        <p:attrNameLst>
                                          <p:attrName>style.visibility</p:attrName>
                                        </p:attrNameLst>
                                      </p:cBhvr>
                                      <p:to>
                                        <p:strVal val="visible"/>
                                      </p:to>
                                    </p:set>
                                    <p:anim calcmode="lin" valueType="num">
                                      <p:cBhvr>
                                        <p:cTn id="17" dur="500" fill="hold"/>
                                        <p:tgtEl>
                                          <p:spTgt spid="44"/>
                                        </p:tgtEl>
                                        <p:attrNameLst>
                                          <p:attrName>ppt_w</p:attrName>
                                        </p:attrNameLst>
                                      </p:cBhvr>
                                      <p:tavLst>
                                        <p:tav tm="0">
                                          <p:val>
                                            <p:fltVal val="0"/>
                                          </p:val>
                                        </p:tav>
                                        <p:tav tm="100000">
                                          <p:val>
                                            <p:strVal val="#ppt_w"/>
                                          </p:val>
                                        </p:tav>
                                      </p:tavLst>
                                    </p:anim>
                                    <p:anim calcmode="lin" valueType="num">
                                      <p:cBhvr>
                                        <p:cTn id="18" dur="500" fill="hold"/>
                                        <p:tgtEl>
                                          <p:spTgt spid="44"/>
                                        </p:tgtEl>
                                        <p:attrNameLst>
                                          <p:attrName>ppt_h</p:attrName>
                                        </p:attrNameLst>
                                      </p:cBhvr>
                                      <p:tavLst>
                                        <p:tav tm="0">
                                          <p:val>
                                            <p:fltVal val="0"/>
                                          </p:val>
                                        </p:tav>
                                        <p:tav tm="100000">
                                          <p:val>
                                            <p:strVal val="#ppt_h"/>
                                          </p:val>
                                        </p:tav>
                                      </p:tavLst>
                                    </p:anim>
                                    <p:animEffect transition="in" filter="fade">
                                      <p:cBhvr>
                                        <p:cTn id="19" dur="500"/>
                                        <p:tgtEl>
                                          <p:spTgt spid="44"/>
                                        </p:tgtEl>
                                      </p:cBhvr>
                                    </p:animEffect>
                                  </p:childTnLst>
                                </p:cTn>
                              </p:par>
                              <p:par>
                                <p:cTn id="20" presetID="53" presetClass="entr" presetSubtype="16" fill="hold" grpId="0" nodeType="withEffect" nodePh="1">
                                  <p:stCondLst>
                                    <p:cond delay="0"/>
                                  </p:stCondLst>
                                  <p:endCondLst>
                                    <p:cond evt="begin" delay="0">
                                      <p:tn val="20"/>
                                    </p:cond>
                                  </p:endCondLst>
                                  <p:childTnLst>
                                    <p:set>
                                      <p:cBhvr>
                                        <p:cTn id="21" dur="1" fill="hold">
                                          <p:stCondLst>
                                            <p:cond delay="0"/>
                                          </p:stCondLst>
                                        </p:cTn>
                                        <p:tgtEl>
                                          <p:spTgt spid="45"/>
                                        </p:tgtEl>
                                        <p:attrNameLst>
                                          <p:attrName>style.visibility</p:attrName>
                                        </p:attrNameLst>
                                      </p:cBhvr>
                                      <p:to>
                                        <p:strVal val="visible"/>
                                      </p:to>
                                    </p:set>
                                    <p:anim calcmode="lin" valueType="num">
                                      <p:cBhvr>
                                        <p:cTn id="22" dur="500" fill="hold"/>
                                        <p:tgtEl>
                                          <p:spTgt spid="45"/>
                                        </p:tgtEl>
                                        <p:attrNameLst>
                                          <p:attrName>ppt_w</p:attrName>
                                        </p:attrNameLst>
                                      </p:cBhvr>
                                      <p:tavLst>
                                        <p:tav tm="0">
                                          <p:val>
                                            <p:fltVal val="0"/>
                                          </p:val>
                                        </p:tav>
                                        <p:tav tm="100000">
                                          <p:val>
                                            <p:strVal val="#ppt_w"/>
                                          </p:val>
                                        </p:tav>
                                      </p:tavLst>
                                    </p:anim>
                                    <p:anim calcmode="lin" valueType="num">
                                      <p:cBhvr>
                                        <p:cTn id="23" dur="500" fill="hold"/>
                                        <p:tgtEl>
                                          <p:spTgt spid="45"/>
                                        </p:tgtEl>
                                        <p:attrNameLst>
                                          <p:attrName>ppt_h</p:attrName>
                                        </p:attrNameLst>
                                      </p:cBhvr>
                                      <p:tavLst>
                                        <p:tav tm="0">
                                          <p:val>
                                            <p:fltVal val="0"/>
                                          </p:val>
                                        </p:tav>
                                        <p:tav tm="100000">
                                          <p:val>
                                            <p:strVal val="#ppt_h"/>
                                          </p:val>
                                        </p:tav>
                                      </p:tavLst>
                                    </p:anim>
                                    <p:animEffect transition="in" filter="fade">
                                      <p:cBhvr>
                                        <p:cTn id="24"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3" grpId="0"/>
      <p:bldP spid="44" grpId="0"/>
      <p:bldP spid="45" grpId="0"/>
    </p:bldLst>
  </p:timing>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48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lstStyle/>
          <a:p>
            <a:r>
              <a:rPr lang="en-US"/>
              <a:t>Click to edit Master title style</a:t>
            </a:r>
          </a:p>
        </p:txBody>
      </p:sp>
      <p:sp>
        <p:nvSpPr>
          <p:cNvPr id="4" name="Text Placeholder 3"/>
          <p:cNvSpPr>
            <a:spLocks noGrp="1"/>
          </p:cNvSpPr>
          <p:nvPr>
            <p:ph type="body" sz="quarter" idx="11"/>
          </p:nvPr>
        </p:nvSpPr>
        <p:spPr>
          <a:xfrm>
            <a:off x="827088" y="480732"/>
            <a:ext cx="10537825" cy="333148"/>
          </a:xfrm>
        </p:spPr>
        <p:txBody>
          <a:bodyPr anchor="ctr">
            <a:normAutofit/>
          </a:bodyPr>
          <a:lstStyle>
            <a:lvl1pPr marL="0" indent="0">
              <a:buNone/>
              <a:defRPr sz="1000" i="1">
                <a:solidFill>
                  <a:schemeClr val="accent1"/>
                </a:solidFill>
              </a:defRPr>
            </a:lvl1pPr>
          </a:lstStyle>
          <a:p>
            <a:pPr lvl="0"/>
            <a:r>
              <a:rPr lang="en-US" dirty="0"/>
              <a:t>Click to edit Master text styles</a:t>
            </a:r>
          </a:p>
        </p:txBody>
      </p:sp>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E9C3D7-7524-486C-B0C0-178B9875E59A}"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Arial" panose="020B0604020202020204"/>
              <a:ea typeface="+mn-ea"/>
              <a:cs typeface="+mn-cs"/>
            </a:endParaRPr>
          </a:p>
        </p:txBody>
      </p:sp>
      <p:sp>
        <p:nvSpPr>
          <p:cNvPr id="5" name="Picture Placeholder 2"/>
          <p:cNvSpPr>
            <a:spLocks noGrp="1"/>
          </p:cNvSpPr>
          <p:nvPr>
            <p:ph type="pic" sz="quarter" idx="13"/>
          </p:nvPr>
        </p:nvSpPr>
        <p:spPr>
          <a:xfrm>
            <a:off x="8475150" y="1224988"/>
            <a:ext cx="2779014" cy="6030840"/>
          </a:xfrm>
          <a:prstGeom prst="roundRect">
            <a:avLst>
              <a:gd name="adj" fmla="val 9499"/>
            </a:avLst>
          </a:prstGeom>
        </p:spPr>
        <p:txBody>
          <a:bodyPr>
            <a:normAutofit/>
          </a:bodyPr>
          <a:lstStyle>
            <a:lvl1pPr marL="0" indent="0">
              <a:buNone/>
              <a:defRPr sz="1100"/>
            </a:lvl1pPr>
          </a:lstStyle>
          <a:p>
            <a:endParaRPr lang="en-US" dirty="0"/>
          </a:p>
        </p:txBody>
      </p:sp>
      <p:sp>
        <p:nvSpPr>
          <p:cNvPr id="6" name="Picture Placeholder 2"/>
          <p:cNvSpPr>
            <a:spLocks noGrp="1"/>
          </p:cNvSpPr>
          <p:nvPr>
            <p:ph type="pic" sz="quarter" idx="14"/>
          </p:nvPr>
        </p:nvSpPr>
        <p:spPr>
          <a:xfrm>
            <a:off x="6222250" y="-517327"/>
            <a:ext cx="1783109" cy="3869590"/>
          </a:xfrm>
          <a:prstGeom prst="roundRect">
            <a:avLst>
              <a:gd name="adj" fmla="val 9499"/>
            </a:avLst>
          </a:prstGeom>
        </p:spPr>
        <p:txBody>
          <a:bodyPr>
            <a:normAutofit/>
          </a:bodyPr>
          <a:lstStyle>
            <a:lvl1pPr marL="0" indent="0">
              <a:buNone/>
              <a:defRPr sz="1100"/>
            </a:lvl1pPr>
          </a:lstStyle>
          <a:p>
            <a:endParaRPr lang="en-US" dirty="0"/>
          </a:p>
        </p:txBody>
      </p:sp>
    </p:spTree>
    <p:extLst>
      <p:ext uri="{BB962C8B-B14F-4D97-AF65-F5344CB8AC3E}">
        <p14:creationId xmlns:p14="http://schemas.microsoft.com/office/powerpoint/2010/main" val="2307793970"/>
      </p:ext>
    </p:extLst>
  </p:cSld>
  <p:clrMapOvr>
    <a:masterClrMapping/>
  </p:clrMapOvr>
  <p:transition spd="slow">
    <p:comb/>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nodePh="1" p14:presetBounceEnd="40000">
                                      <p:stCondLst>
                                        <p:cond delay="0"/>
                                      </p:stCondLst>
                                      <p:endCondLst>
                                        <p:cond evt="begin" delay="0">
                                          <p:tn val="5"/>
                                        </p:cond>
                                      </p:endCondLst>
                                      <p:childTnLst>
                                        <p:set>
                                          <p:cBhvr>
                                            <p:cTn id="6" dur="1" fill="hold">
                                              <p:stCondLst>
                                                <p:cond delay="0"/>
                                              </p:stCondLst>
                                            </p:cTn>
                                            <p:tgtEl>
                                              <p:spTgt spid="5"/>
                                            </p:tgtEl>
                                            <p:attrNameLst>
                                              <p:attrName>style.visibility</p:attrName>
                                            </p:attrNameLst>
                                          </p:cBhvr>
                                          <p:to>
                                            <p:strVal val="visible"/>
                                          </p:to>
                                        </p:set>
                                        <p:anim calcmode="lin" valueType="num" p14:bounceEnd="40000">
                                          <p:cBhvr additive="base">
                                            <p:cTn id="7" dur="500" fill="hold"/>
                                            <p:tgtEl>
                                              <p:spTgt spid="5"/>
                                            </p:tgtEl>
                                            <p:attrNameLst>
                                              <p:attrName>ppt_x</p:attrName>
                                            </p:attrNameLst>
                                          </p:cBhvr>
                                          <p:tavLst>
                                            <p:tav tm="0">
                                              <p:val>
                                                <p:strVal val="#ppt_x"/>
                                              </p:val>
                                            </p:tav>
                                            <p:tav tm="100000">
                                              <p:val>
                                                <p:strVal val="#ppt_x"/>
                                              </p:val>
                                            </p:tav>
                                          </p:tavLst>
                                        </p:anim>
                                        <p:anim calcmode="lin" valueType="num" p14:bounceEnd="40000">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1" fill="hold" grpId="0" nodeType="withEffect" nodePh="1" p14:presetBounceEnd="40000">
                                      <p:stCondLst>
                                        <p:cond delay="0"/>
                                      </p:stCondLst>
                                      <p:endCondLst>
                                        <p:cond evt="begin" delay="0">
                                          <p:tn val="9"/>
                                        </p:cond>
                                      </p:endCondLst>
                                      <p:childTnLst>
                                        <p:set>
                                          <p:cBhvr>
                                            <p:cTn id="10" dur="1" fill="hold">
                                              <p:stCondLst>
                                                <p:cond delay="0"/>
                                              </p:stCondLst>
                                            </p:cTn>
                                            <p:tgtEl>
                                              <p:spTgt spid="6"/>
                                            </p:tgtEl>
                                            <p:attrNameLst>
                                              <p:attrName>style.visibility</p:attrName>
                                            </p:attrNameLst>
                                          </p:cBhvr>
                                          <p:to>
                                            <p:strVal val="visible"/>
                                          </p:to>
                                        </p:set>
                                        <p:anim calcmode="lin" valueType="num" p14:bounceEnd="40000">
                                          <p:cBhvr additive="base">
                                            <p:cTn id="11" dur="500" fill="hold"/>
                                            <p:tgtEl>
                                              <p:spTgt spid="6"/>
                                            </p:tgtEl>
                                            <p:attrNameLst>
                                              <p:attrName>ppt_x</p:attrName>
                                            </p:attrNameLst>
                                          </p:cBhvr>
                                          <p:tavLst>
                                            <p:tav tm="0">
                                              <p:val>
                                                <p:strVal val="#ppt_x"/>
                                              </p:val>
                                            </p:tav>
                                            <p:tav tm="100000">
                                              <p:val>
                                                <p:strVal val="#ppt_x"/>
                                              </p:val>
                                            </p:tav>
                                          </p:tavLst>
                                        </p:anim>
                                        <p:anim calcmode="lin" valueType="num" p14:bounceEnd="40000">
                                          <p:cBhvr additive="base">
                                            <p:cTn id="12" dur="5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nodePh="1">
                                      <p:stCondLst>
                                        <p:cond delay="0"/>
                                      </p:stCondLst>
                                      <p:endCondLst>
                                        <p:cond evt="begin" delay="0">
                                          <p:tn val="5"/>
                                        </p:cond>
                                      </p:end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1" fill="hold" grpId="0" nodeType="withEffect" nodePh="1">
                                      <p:stCondLst>
                                        <p:cond delay="0"/>
                                      </p:stCondLst>
                                      <p:endCondLst>
                                        <p:cond evt="begin" delay="0">
                                          <p:tn val="9"/>
                                        </p:cond>
                                      </p:end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11_Title Only">
    <p:spTree>
      <p:nvGrpSpPr>
        <p:cNvPr id="1" name=""/>
        <p:cNvGrpSpPr/>
        <p:nvPr/>
      </p:nvGrpSpPr>
      <p:grpSpPr>
        <a:xfrm>
          <a:off x="0" y="0"/>
          <a:ext cx="0" cy="0"/>
          <a:chOff x="0" y="0"/>
          <a:chExt cx="0" cy="0"/>
        </a:xfrm>
      </p:grpSpPr>
      <p:sp>
        <p:nvSpPr>
          <p:cNvPr id="6" name="Slide Number Placeholder 5"/>
          <p:cNvSpPr>
            <a:spLocks noGrp="1"/>
          </p:cNvSpPr>
          <p:nvPr>
            <p:ph type="sldNum" sz="quarter" idx="10"/>
          </p:nvPr>
        </p:nvSpPr>
        <p:spPr/>
        <p:txBody>
          <a:bodyPr lIns="0"/>
          <a:lstStyle/>
          <a:p>
            <a:pPr marL="0" marR="0" lvl="0" indent="0" algn="r" defTabSz="914400" rtl="0" eaLnBrk="1" fontAlgn="auto" latinLnBrk="0" hangingPunct="1">
              <a:lnSpc>
                <a:spcPct val="100000"/>
              </a:lnSpc>
              <a:spcBef>
                <a:spcPts val="0"/>
              </a:spcBef>
              <a:spcAft>
                <a:spcPts val="0"/>
              </a:spcAft>
              <a:buClrTx/>
              <a:buSzTx/>
              <a:buFontTx/>
              <a:buNone/>
              <a:tabLst/>
              <a:defRPr/>
            </a:pPr>
            <a:fld id="{F7E9C3D7-7524-486C-B0C0-178B9875E59A}"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17" name="Picture Placeholder 2"/>
          <p:cNvSpPr>
            <a:spLocks noGrp="1"/>
          </p:cNvSpPr>
          <p:nvPr>
            <p:ph type="pic" sz="quarter" idx="14"/>
          </p:nvPr>
        </p:nvSpPr>
        <p:spPr>
          <a:xfrm>
            <a:off x="4044928" y="1389818"/>
            <a:ext cx="1680048" cy="3654072"/>
          </a:xfrm>
          <a:prstGeom prst="roundRect">
            <a:avLst>
              <a:gd name="adj" fmla="val 10770"/>
            </a:avLst>
          </a:prstGeom>
          <a:noFill/>
        </p:spPr>
        <p:txBody>
          <a:bodyPr>
            <a:normAutofit/>
          </a:bodyPr>
          <a:lstStyle>
            <a:lvl1pPr marL="0" indent="0">
              <a:buNone/>
              <a:defRPr sz="1100"/>
            </a:lvl1pPr>
          </a:lstStyle>
          <a:p>
            <a:endParaRPr lang="en-US" dirty="0"/>
          </a:p>
        </p:txBody>
      </p:sp>
      <p:sp>
        <p:nvSpPr>
          <p:cNvPr id="18" name="Picture Placeholder 2"/>
          <p:cNvSpPr>
            <a:spLocks noGrp="1"/>
          </p:cNvSpPr>
          <p:nvPr>
            <p:ph type="pic" sz="quarter" idx="15"/>
          </p:nvPr>
        </p:nvSpPr>
        <p:spPr>
          <a:xfrm>
            <a:off x="6384990" y="1537841"/>
            <a:ext cx="1680048" cy="3422560"/>
          </a:xfrm>
          <a:prstGeom prst="roundRect">
            <a:avLst>
              <a:gd name="adj" fmla="val 4946"/>
            </a:avLst>
          </a:prstGeom>
          <a:noFill/>
        </p:spPr>
        <p:txBody>
          <a:bodyPr>
            <a:normAutofit/>
          </a:bodyPr>
          <a:lstStyle>
            <a:lvl1pPr marL="0" indent="0">
              <a:buNone/>
              <a:defRPr sz="1100"/>
            </a:lvl1pPr>
          </a:lstStyle>
          <a:p>
            <a:endParaRPr lang="en-US" dirty="0"/>
          </a:p>
        </p:txBody>
      </p:sp>
    </p:spTree>
    <p:extLst>
      <p:ext uri="{BB962C8B-B14F-4D97-AF65-F5344CB8AC3E}">
        <p14:creationId xmlns:p14="http://schemas.microsoft.com/office/powerpoint/2010/main" val="1806048425"/>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nodePh="1">
                                  <p:stCondLst>
                                    <p:cond delay="0"/>
                                  </p:stCondLst>
                                  <p:endCondLst>
                                    <p:cond evt="begin" delay="0">
                                      <p:tn val="5"/>
                                    </p:cond>
                                  </p:end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grpId="0" nodeType="withEffect" nodePh="1">
                                  <p:stCondLst>
                                    <p:cond delay="0"/>
                                  </p:stCondLst>
                                  <p:endCondLst>
                                    <p:cond evt="begin" delay="0">
                                      <p:tn val="8"/>
                                    </p:cond>
                                  </p:end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Lst>
  </p:timing>
</p:sldLayout>
</file>

<file path=ppt/slideLayouts/slideLayout97.xml><?xml version="1.0" encoding="utf-8"?>
<p:sldLayout xmlns:a="http://schemas.openxmlformats.org/drawingml/2006/main" xmlns:r="http://schemas.openxmlformats.org/officeDocument/2006/relationships" xmlns:p="http://schemas.openxmlformats.org/presentationml/2006/main" userDrawn="1">
  <p:cSld name="27_Title Only">
    <p:spTree>
      <p:nvGrpSpPr>
        <p:cNvPr id="1" name=""/>
        <p:cNvGrpSpPr/>
        <p:nvPr/>
      </p:nvGrpSpPr>
      <p:grpSpPr>
        <a:xfrm>
          <a:off x="0" y="0"/>
          <a:ext cx="0" cy="0"/>
          <a:chOff x="0" y="0"/>
          <a:chExt cx="0" cy="0"/>
        </a:xfrm>
      </p:grpSpPr>
      <p:sp>
        <p:nvSpPr>
          <p:cNvPr id="6" name="Slide Number Placeholder 5"/>
          <p:cNvSpPr>
            <a:spLocks noGrp="1"/>
          </p:cNvSpPr>
          <p:nvPr>
            <p:ph type="sldNum" sz="quarter" idx="10"/>
          </p:nvPr>
        </p:nvSpPr>
        <p:spPr/>
        <p:txBody>
          <a:bodyPr lIns="0"/>
          <a:lstStyle/>
          <a:p>
            <a:pPr marL="0" marR="0" lvl="0" indent="0" algn="r" defTabSz="914400" rtl="0" eaLnBrk="1" fontAlgn="auto" latinLnBrk="0" hangingPunct="1">
              <a:lnSpc>
                <a:spcPct val="100000"/>
              </a:lnSpc>
              <a:spcBef>
                <a:spcPts val="0"/>
              </a:spcBef>
              <a:spcAft>
                <a:spcPts val="0"/>
              </a:spcAft>
              <a:buClrTx/>
              <a:buSzTx/>
              <a:buFontTx/>
              <a:buNone/>
              <a:tabLst/>
              <a:defRPr/>
            </a:pPr>
            <a:fld id="{F7E9C3D7-7524-486C-B0C0-178B9875E59A}"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3" name="Title 1"/>
          <p:cNvSpPr>
            <a:spLocks noGrp="1"/>
          </p:cNvSpPr>
          <p:nvPr>
            <p:ph type="title"/>
          </p:nvPr>
        </p:nvSpPr>
        <p:spPr>
          <a:xfrm>
            <a:off x="1193143" y="1659467"/>
            <a:ext cx="4394858" cy="1005775"/>
          </a:xfrm>
        </p:spPr>
        <p:txBody>
          <a:bodyPr>
            <a:noAutofit/>
          </a:bodyPr>
          <a:lstStyle>
            <a:lvl1pPr>
              <a:defRPr sz="4400"/>
            </a:lvl1pPr>
          </a:lstStyle>
          <a:p>
            <a:r>
              <a:rPr lang="en-US"/>
              <a:t>Click to edit Master title style</a:t>
            </a:r>
          </a:p>
        </p:txBody>
      </p:sp>
    </p:spTree>
    <p:extLst>
      <p:ext uri="{BB962C8B-B14F-4D97-AF65-F5344CB8AC3E}">
        <p14:creationId xmlns:p14="http://schemas.microsoft.com/office/powerpoint/2010/main" val="3155951872"/>
      </p:ext>
    </p:extLst>
  </p:cSld>
  <p:clrMapOvr>
    <a:masterClrMapping/>
  </p:clrMapOvr>
  <p:transition spd="slow">
    <p:comb/>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094229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grpSp>
        <p:nvGrpSpPr>
          <p:cNvPr id="2" name="Group 1"/>
          <p:cNvGrpSpPr/>
          <p:nvPr userDrawn="1"/>
        </p:nvGrpSpPr>
        <p:grpSpPr>
          <a:xfrm>
            <a:off x="155707" y="91494"/>
            <a:ext cx="11833095" cy="6698044"/>
            <a:chOff x="155707" y="91494"/>
            <a:chExt cx="11833095" cy="6698044"/>
          </a:xfrm>
          <a:solidFill>
            <a:schemeClr val="tx1">
              <a:alpha val="20000"/>
            </a:schemeClr>
          </a:solidFill>
        </p:grpSpPr>
        <p:grpSp>
          <p:nvGrpSpPr>
            <p:cNvPr id="3" name="Group 2"/>
            <p:cNvGrpSpPr/>
            <p:nvPr/>
          </p:nvGrpSpPr>
          <p:grpSpPr>
            <a:xfrm>
              <a:off x="1264778" y="1582176"/>
              <a:ext cx="218527" cy="218527"/>
              <a:chOff x="1264778" y="1582176"/>
              <a:chExt cx="218527" cy="218527"/>
            </a:xfrm>
            <a:grpFill/>
          </p:grpSpPr>
          <p:sp>
            <p:nvSpPr>
              <p:cNvPr id="464" name="Freeform 5"/>
              <p:cNvSpPr>
                <a:spLocks noEditPoints="1"/>
              </p:cNvSpPr>
              <p:nvPr/>
            </p:nvSpPr>
            <p:spPr bwMode="auto">
              <a:xfrm>
                <a:off x="1307417" y="1634143"/>
                <a:ext cx="53299" cy="53299"/>
              </a:xfrm>
              <a:custGeom>
                <a:avLst/>
                <a:gdLst>
                  <a:gd name="T0" fmla="*/ 24 w 24"/>
                  <a:gd name="T1" fmla="*/ 12 h 24"/>
                  <a:gd name="T2" fmla="*/ 12 w 24"/>
                  <a:gd name="T3" fmla="*/ 0 h 24"/>
                  <a:gd name="T4" fmla="*/ 0 w 24"/>
                  <a:gd name="T5" fmla="*/ 12 h 24"/>
                  <a:gd name="T6" fmla="*/ 12 w 24"/>
                  <a:gd name="T7" fmla="*/ 24 h 24"/>
                  <a:gd name="T8" fmla="*/ 24 w 24"/>
                  <a:gd name="T9" fmla="*/ 12 h 24"/>
                  <a:gd name="T10" fmla="*/ 12 w 24"/>
                  <a:gd name="T11" fmla="*/ 20 h 24"/>
                  <a:gd name="T12" fmla="*/ 4 w 24"/>
                  <a:gd name="T13" fmla="*/ 12 h 24"/>
                  <a:gd name="T14" fmla="*/ 12 w 24"/>
                  <a:gd name="T15" fmla="*/ 4 h 24"/>
                  <a:gd name="T16" fmla="*/ 20 w 24"/>
                  <a:gd name="T17" fmla="*/ 12 h 24"/>
                  <a:gd name="T18" fmla="*/ 12 w 24"/>
                  <a:gd name="T19" fmla="*/ 2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 h="24">
                    <a:moveTo>
                      <a:pt x="24" y="12"/>
                    </a:moveTo>
                    <a:cubicBezTo>
                      <a:pt x="24" y="5"/>
                      <a:pt x="19" y="0"/>
                      <a:pt x="12" y="0"/>
                    </a:cubicBezTo>
                    <a:cubicBezTo>
                      <a:pt x="5" y="0"/>
                      <a:pt x="0" y="5"/>
                      <a:pt x="0" y="12"/>
                    </a:cubicBezTo>
                    <a:cubicBezTo>
                      <a:pt x="0" y="19"/>
                      <a:pt x="5" y="24"/>
                      <a:pt x="12" y="24"/>
                    </a:cubicBezTo>
                    <a:cubicBezTo>
                      <a:pt x="19" y="24"/>
                      <a:pt x="24" y="19"/>
                      <a:pt x="24" y="12"/>
                    </a:cubicBezTo>
                    <a:close/>
                    <a:moveTo>
                      <a:pt x="12" y="20"/>
                    </a:moveTo>
                    <a:cubicBezTo>
                      <a:pt x="8" y="20"/>
                      <a:pt x="4" y="16"/>
                      <a:pt x="4" y="12"/>
                    </a:cubicBezTo>
                    <a:cubicBezTo>
                      <a:pt x="4" y="8"/>
                      <a:pt x="8" y="4"/>
                      <a:pt x="12" y="4"/>
                    </a:cubicBezTo>
                    <a:cubicBezTo>
                      <a:pt x="16" y="4"/>
                      <a:pt x="20" y="8"/>
                      <a:pt x="20" y="12"/>
                    </a:cubicBezTo>
                    <a:cubicBezTo>
                      <a:pt x="20" y="16"/>
                      <a:pt x="16" y="20"/>
                      <a:pt x="12"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65" name="Rectangle 6"/>
              <p:cNvSpPr>
                <a:spLocks noChangeArrowheads="1"/>
              </p:cNvSpPr>
              <p:nvPr/>
            </p:nvSpPr>
            <p:spPr bwMode="auto">
              <a:xfrm>
                <a:off x="1351390" y="1731414"/>
                <a:ext cx="43972" cy="799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66" name="Oval 7"/>
              <p:cNvSpPr>
                <a:spLocks noChangeArrowheads="1"/>
              </p:cNvSpPr>
              <p:nvPr/>
            </p:nvSpPr>
            <p:spPr bwMode="auto">
              <a:xfrm>
                <a:off x="1326072" y="1652798"/>
                <a:ext cx="17323" cy="173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67" name="Oval 8"/>
              <p:cNvSpPr>
                <a:spLocks noChangeArrowheads="1"/>
              </p:cNvSpPr>
              <p:nvPr/>
            </p:nvSpPr>
            <p:spPr bwMode="auto">
              <a:xfrm>
                <a:off x="1404689" y="1652798"/>
                <a:ext cx="17323" cy="173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68" name="Freeform 9"/>
              <p:cNvSpPr>
                <a:spLocks noEditPoints="1"/>
              </p:cNvSpPr>
              <p:nvPr/>
            </p:nvSpPr>
            <p:spPr bwMode="auto">
              <a:xfrm>
                <a:off x="1264778" y="1582176"/>
                <a:ext cx="218527" cy="218527"/>
              </a:xfrm>
              <a:custGeom>
                <a:avLst/>
                <a:gdLst>
                  <a:gd name="T0" fmla="*/ 50 w 100"/>
                  <a:gd name="T1" fmla="*/ 0 h 100"/>
                  <a:gd name="T2" fmla="*/ 0 w 100"/>
                  <a:gd name="T3" fmla="*/ 50 h 100"/>
                  <a:gd name="T4" fmla="*/ 50 w 100"/>
                  <a:gd name="T5" fmla="*/ 100 h 100"/>
                  <a:gd name="T6" fmla="*/ 100 w 100"/>
                  <a:gd name="T7" fmla="*/ 50 h 100"/>
                  <a:gd name="T8" fmla="*/ 50 w 100"/>
                  <a:gd name="T9" fmla="*/ 0 h 100"/>
                  <a:gd name="T10" fmla="*/ 50 w 100"/>
                  <a:gd name="T11" fmla="*/ 96 h 100"/>
                  <a:gd name="T12" fmla="*/ 4 w 100"/>
                  <a:gd name="T13" fmla="*/ 50 h 100"/>
                  <a:gd name="T14" fmla="*/ 50 w 100"/>
                  <a:gd name="T15" fmla="*/ 4 h 100"/>
                  <a:gd name="T16" fmla="*/ 96 w 100"/>
                  <a:gd name="T17" fmla="*/ 50 h 100"/>
                  <a:gd name="T18" fmla="*/ 50 w 100"/>
                  <a:gd name="T19" fmla="*/ 9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 h="100">
                    <a:moveTo>
                      <a:pt x="50" y="0"/>
                    </a:moveTo>
                    <a:cubicBezTo>
                      <a:pt x="22" y="0"/>
                      <a:pt x="0" y="22"/>
                      <a:pt x="0" y="50"/>
                    </a:cubicBezTo>
                    <a:cubicBezTo>
                      <a:pt x="0" y="78"/>
                      <a:pt x="22" y="100"/>
                      <a:pt x="50" y="100"/>
                    </a:cubicBezTo>
                    <a:cubicBezTo>
                      <a:pt x="78" y="100"/>
                      <a:pt x="100" y="78"/>
                      <a:pt x="100" y="50"/>
                    </a:cubicBezTo>
                    <a:cubicBezTo>
                      <a:pt x="100" y="22"/>
                      <a:pt x="78" y="0"/>
                      <a:pt x="50" y="0"/>
                    </a:cubicBezTo>
                    <a:close/>
                    <a:moveTo>
                      <a:pt x="50" y="96"/>
                    </a:moveTo>
                    <a:cubicBezTo>
                      <a:pt x="25" y="96"/>
                      <a:pt x="4" y="75"/>
                      <a:pt x="4" y="50"/>
                    </a:cubicBezTo>
                    <a:cubicBezTo>
                      <a:pt x="4" y="25"/>
                      <a:pt x="25" y="4"/>
                      <a:pt x="50" y="4"/>
                    </a:cubicBezTo>
                    <a:cubicBezTo>
                      <a:pt x="75" y="4"/>
                      <a:pt x="96" y="25"/>
                      <a:pt x="96" y="50"/>
                    </a:cubicBezTo>
                    <a:cubicBezTo>
                      <a:pt x="96" y="75"/>
                      <a:pt x="75" y="96"/>
                      <a:pt x="50"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69" name="Freeform 10"/>
              <p:cNvSpPr>
                <a:spLocks noEditPoints="1"/>
              </p:cNvSpPr>
              <p:nvPr/>
            </p:nvSpPr>
            <p:spPr bwMode="auto">
              <a:xfrm>
                <a:off x="1386034" y="1634143"/>
                <a:ext cx="53299" cy="53299"/>
              </a:xfrm>
              <a:custGeom>
                <a:avLst/>
                <a:gdLst>
                  <a:gd name="T0" fmla="*/ 12 w 24"/>
                  <a:gd name="T1" fmla="*/ 0 h 24"/>
                  <a:gd name="T2" fmla="*/ 0 w 24"/>
                  <a:gd name="T3" fmla="*/ 12 h 24"/>
                  <a:gd name="T4" fmla="*/ 12 w 24"/>
                  <a:gd name="T5" fmla="*/ 24 h 24"/>
                  <a:gd name="T6" fmla="*/ 24 w 24"/>
                  <a:gd name="T7" fmla="*/ 12 h 24"/>
                  <a:gd name="T8" fmla="*/ 12 w 24"/>
                  <a:gd name="T9" fmla="*/ 0 h 24"/>
                  <a:gd name="T10" fmla="*/ 12 w 24"/>
                  <a:gd name="T11" fmla="*/ 20 h 24"/>
                  <a:gd name="T12" fmla="*/ 4 w 24"/>
                  <a:gd name="T13" fmla="*/ 12 h 24"/>
                  <a:gd name="T14" fmla="*/ 12 w 24"/>
                  <a:gd name="T15" fmla="*/ 4 h 24"/>
                  <a:gd name="T16" fmla="*/ 20 w 24"/>
                  <a:gd name="T17" fmla="*/ 12 h 24"/>
                  <a:gd name="T18" fmla="*/ 12 w 24"/>
                  <a:gd name="T19" fmla="*/ 2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 h="24">
                    <a:moveTo>
                      <a:pt x="12" y="0"/>
                    </a:moveTo>
                    <a:cubicBezTo>
                      <a:pt x="5" y="0"/>
                      <a:pt x="0" y="5"/>
                      <a:pt x="0" y="12"/>
                    </a:cubicBezTo>
                    <a:cubicBezTo>
                      <a:pt x="0" y="19"/>
                      <a:pt x="5" y="24"/>
                      <a:pt x="12" y="24"/>
                    </a:cubicBezTo>
                    <a:cubicBezTo>
                      <a:pt x="19" y="24"/>
                      <a:pt x="24" y="19"/>
                      <a:pt x="24" y="12"/>
                    </a:cubicBezTo>
                    <a:cubicBezTo>
                      <a:pt x="24" y="5"/>
                      <a:pt x="19" y="0"/>
                      <a:pt x="12" y="0"/>
                    </a:cubicBezTo>
                    <a:close/>
                    <a:moveTo>
                      <a:pt x="12" y="20"/>
                    </a:moveTo>
                    <a:cubicBezTo>
                      <a:pt x="8" y="20"/>
                      <a:pt x="4" y="16"/>
                      <a:pt x="4" y="12"/>
                    </a:cubicBezTo>
                    <a:cubicBezTo>
                      <a:pt x="4" y="8"/>
                      <a:pt x="8" y="4"/>
                      <a:pt x="12" y="4"/>
                    </a:cubicBezTo>
                    <a:cubicBezTo>
                      <a:pt x="16" y="4"/>
                      <a:pt x="20" y="8"/>
                      <a:pt x="20" y="12"/>
                    </a:cubicBezTo>
                    <a:cubicBezTo>
                      <a:pt x="20" y="16"/>
                      <a:pt x="16" y="20"/>
                      <a:pt x="12"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4" name="Group 3"/>
            <p:cNvGrpSpPr/>
            <p:nvPr/>
          </p:nvGrpSpPr>
          <p:grpSpPr>
            <a:xfrm>
              <a:off x="2746370" y="3550345"/>
              <a:ext cx="218527" cy="218527"/>
              <a:chOff x="1797771" y="1582176"/>
              <a:chExt cx="218527" cy="218527"/>
            </a:xfrm>
            <a:grpFill/>
          </p:grpSpPr>
          <p:sp>
            <p:nvSpPr>
              <p:cNvPr id="458" name="Freeform 11"/>
              <p:cNvSpPr>
                <a:spLocks noEditPoints="1"/>
              </p:cNvSpPr>
              <p:nvPr/>
            </p:nvSpPr>
            <p:spPr bwMode="auto">
              <a:xfrm>
                <a:off x="1884383" y="1714092"/>
                <a:ext cx="43972" cy="42639"/>
              </a:xfrm>
              <a:custGeom>
                <a:avLst/>
                <a:gdLst>
                  <a:gd name="T0" fmla="*/ 10 w 20"/>
                  <a:gd name="T1" fmla="*/ 0 h 20"/>
                  <a:gd name="T2" fmla="*/ 0 w 20"/>
                  <a:gd name="T3" fmla="*/ 10 h 20"/>
                  <a:gd name="T4" fmla="*/ 10 w 20"/>
                  <a:gd name="T5" fmla="*/ 20 h 20"/>
                  <a:gd name="T6" fmla="*/ 20 w 20"/>
                  <a:gd name="T7" fmla="*/ 10 h 20"/>
                  <a:gd name="T8" fmla="*/ 10 w 20"/>
                  <a:gd name="T9" fmla="*/ 0 h 20"/>
                  <a:gd name="T10" fmla="*/ 10 w 20"/>
                  <a:gd name="T11" fmla="*/ 16 h 20"/>
                  <a:gd name="T12" fmla="*/ 4 w 20"/>
                  <a:gd name="T13" fmla="*/ 10 h 20"/>
                  <a:gd name="T14" fmla="*/ 10 w 20"/>
                  <a:gd name="T15" fmla="*/ 4 h 20"/>
                  <a:gd name="T16" fmla="*/ 16 w 20"/>
                  <a:gd name="T17" fmla="*/ 10 h 20"/>
                  <a:gd name="T18" fmla="*/ 10 w 20"/>
                  <a:gd name="T19" fmla="*/ 16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 h="20">
                    <a:moveTo>
                      <a:pt x="10" y="0"/>
                    </a:moveTo>
                    <a:cubicBezTo>
                      <a:pt x="4" y="0"/>
                      <a:pt x="0" y="4"/>
                      <a:pt x="0" y="10"/>
                    </a:cubicBezTo>
                    <a:cubicBezTo>
                      <a:pt x="0" y="16"/>
                      <a:pt x="4" y="20"/>
                      <a:pt x="10" y="20"/>
                    </a:cubicBezTo>
                    <a:cubicBezTo>
                      <a:pt x="16" y="20"/>
                      <a:pt x="20" y="16"/>
                      <a:pt x="20" y="10"/>
                    </a:cubicBezTo>
                    <a:cubicBezTo>
                      <a:pt x="20" y="4"/>
                      <a:pt x="16" y="0"/>
                      <a:pt x="10" y="0"/>
                    </a:cubicBezTo>
                    <a:close/>
                    <a:moveTo>
                      <a:pt x="10" y="16"/>
                    </a:moveTo>
                    <a:cubicBezTo>
                      <a:pt x="7" y="16"/>
                      <a:pt x="4" y="13"/>
                      <a:pt x="4" y="10"/>
                    </a:cubicBezTo>
                    <a:cubicBezTo>
                      <a:pt x="4" y="7"/>
                      <a:pt x="7" y="4"/>
                      <a:pt x="10" y="4"/>
                    </a:cubicBezTo>
                    <a:cubicBezTo>
                      <a:pt x="13" y="4"/>
                      <a:pt x="16" y="7"/>
                      <a:pt x="16" y="10"/>
                    </a:cubicBezTo>
                    <a:cubicBezTo>
                      <a:pt x="16" y="13"/>
                      <a:pt x="13" y="16"/>
                      <a:pt x="10"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59" name="Freeform 12"/>
              <p:cNvSpPr>
                <a:spLocks noEditPoints="1"/>
              </p:cNvSpPr>
              <p:nvPr/>
            </p:nvSpPr>
            <p:spPr bwMode="auto">
              <a:xfrm>
                <a:off x="1841743" y="1634143"/>
                <a:ext cx="51967" cy="53299"/>
              </a:xfrm>
              <a:custGeom>
                <a:avLst/>
                <a:gdLst>
                  <a:gd name="T0" fmla="*/ 24 w 24"/>
                  <a:gd name="T1" fmla="*/ 12 h 24"/>
                  <a:gd name="T2" fmla="*/ 12 w 24"/>
                  <a:gd name="T3" fmla="*/ 0 h 24"/>
                  <a:gd name="T4" fmla="*/ 0 w 24"/>
                  <a:gd name="T5" fmla="*/ 12 h 24"/>
                  <a:gd name="T6" fmla="*/ 12 w 24"/>
                  <a:gd name="T7" fmla="*/ 24 h 24"/>
                  <a:gd name="T8" fmla="*/ 24 w 24"/>
                  <a:gd name="T9" fmla="*/ 12 h 24"/>
                  <a:gd name="T10" fmla="*/ 12 w 24"/>
                  <a:gd name="T11" fmla="*/ 20 h 24"/>
                  <a:gd name="T12" fmla="*/ 4 w 24"/>
                  <a:gd name="T13" fmla="*/ 12 h 24"/>
                  <a:gd name="T14" fmla="*/ 12 w 24"/>
                  <a:gd name="T15" fmla="*/ 4 h 24"/>
                  <a:gd name="T16" fmla="*/ 20 w 24"/>
                  <a:gd name="T17" fmla="*/ 12 h 24"/>
                  <a:gd name="T18" fmla="*/ 12 w 24"/>
                  <a:gd name="T19" fmla="*/ 2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 h="24">
                    <a:moveTo>
                      <a:pt x="24" y="12"/>
                    </a:moveTo>
                    <a:cubicBezTo>
                      <a:pt x="24" y="5"/>
                      <a:pt x="19" y="0"/>
                      <a:pt x="12" y="0"/>
                    </a:cubicBezTo>
                    <a:cubicBezTo>
                      <a:pt x="5" y="0"/>
                      <a:pt x="0" y="5"/>
                      <a:pt x="0" y="12"/>
                    </a:cubicBezTo>
                    <a:cubicBezTo>
                      <a:pt x="0" y="19"/>
                      <a:pt x="5" y="24"/>
                      <a:pt x="12" y="24"/>
                    </a:cubicBezTo>
                    <a:cubicBezTo>
                      <a:pt x="19" y="24"/>
                      <a:pt x="24" y="19"/>
                      <a:pt x="24" y="12"/>
                    </a:cubicBezTo>
                    <a:close/>
                    <a:moveTo>
                      <a:pt x="12" y="20"/>
                    </a:moveTo>
                    <a:cubicBezTo>
                      <a:pt x="8" y="20"/>
                      <a:pt x="4" y="16"/>
                      <a:pt x="4" y="12"/>
                    </a:cubicBezTo>
                    <a:cubicBezTo>
                      <a:pt x="4" y="8"/>
                      <a:pt x="8" y="4"/>
                      <a:pt x="12" y="4"/>
                    </a:cubicBezTo>
                    <a:cubicBezTo>
                      <a:pt x="16" y="4"/>
                      <a:pt x="20" y="8"/>
                      <a:pt x="20" y="12"/>
                    </a:cubicBezTo>
                    <a:cubicBezTo>
                      <a:pt x="20" y="16"/>
                      <a:pt x="16" y="20"/>
                      <a:pt x="12"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60" name="Oval 13"/>
              <p:cNvSpPr>
                <a:spLocks noChangeArrowheads="1"/>
              </p:cNvSpPr>
              <p:nvPr/>
            </p:nvSpPr>
            <p:spPr bwMode="auto">
              <a:xfrm>
                <a:off x="1859065" y="1652798"/>
                <a:ext cx="17323" cy="173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61" name="Freeform 14"/>
              <p:cNvSpPr>
                <a:spLocks noEditPoints="1"/>
              </p:cNvSpPr>
              <p:nvPr/>
            </p:nvSpPr>
            <p:spPr bwMode="auto">
              <a:xfrm>
                <a:off x="1797771" y="1582176"/>
                <a:ext cx="218527" cy="218527"/>
              </a:xfrm>
              <a:custGeom>
                <a:avLst/>
                <a:gdLst>
                  <a:gd name="T0" fmla="*/ 50 w 100"/>
                  <a:gd name="T1" fmla="*/ 0 h 100"/>
                  <a:gd name="T2" fmla="*/ 0 w 100"/>
                  <a:gd name="T3" fmla="*/ 50 h 100"/>
                  <a:gd name="T4" fmla="*/ 50 w 100"/>
                  <a:gd name="T5" fmla="*/ 100 h 100"/>
                  <a:gd name="T6" fmla="*/ 100 w 100"/>
                  <a:gd name="T7" fmla="*/ 50 h 100"/>
                  <a:gd name="T8" fmla="*/ 50 w 100"/>
                  <a:gd name="T9" fmla="*/ 0 h 100"/>
                  <a:gd name="T10" fmla="*/ 50 w 100"/>
                  <a:gd name="T11" fmla="*/ 96 h 100"/>
                  <a:gd name="T12" fmla="*/ 4 w 100"/>
                  <a:gd name="T13" fmla="*/ 50 h 100"/>
                  <a:gd name="T14" fmla="*/ 50 w 100"/>
                  <a:gd name="T15" fmla="*/ 4 h 100"/>
                  <a:gd name="T16" fmla="*/ 96 w 100"/>
                  <a:gd name="T17" fmla="*/ 50 h 100"/>
                  <a:gd name="T18" fmla="*/ 50 w 100"/>
                  <a:gd name="T19" fmla="*/ 9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 h="100">
                    <a:moveTo>
                      <a:pt x="50" y="0"/>
                    </a:moveTo>
                    <a:cubicBezTo>
                      <a:pt x="22" y="0"/>
                      <a:pt x="0" y="22"/>
                      <a:pt x="0" y="50"/>
                    </a:cubicBezTo>
                    <a:cubicBezTo>
                      <a:pt x="0" y="78"/>
                      <a:pt x="22" y="100"/>
                      <a:pt x="50" y="100"/>
                    </a:cubicBezTo>
                    <a:cubicBezTo>
                      <a:pt x="78" y="100"/>
                      <a:pt x="100" y="78"/>
                      <a:pt x="100" y="50"/>
                    </a:cubicBezTo>
                    <a:cubicBezTo>
                      <a:pt x="100" y="22"/>
                      <a:pt x="78" y="0"/>
                      <a:pt x="50" y="0"/>
                    </a:cubicBezTo>
                    <a:close/>
                    <a:moveTo>
                      <a:pt x="50" y="96"/>
                    </a:moveTo>
                    <a:cubicBezTo>
                      <a:pt x="25" y="96"/>
                      <a:pt x="4" y="75"/>
                      <a:pt x="4" y="50"/>
                    </a:cubicBezTo>
                    <a:cubicBezTo>
                      <a:pt x="4" y="25"/>
                      <a:pt x="25" y="4"/>
                      <a:pt x="50" y="4"/>
                    </a:cubicBezTo>
                    <a:cubicBezTo>
                      <a:pt x="75" y="4"/>
                      <a:pt x="96" y="25"/>
                      <a:pt x="96" y="50"/>
                    </a:cubicBezTo>
                    <a:cubicBezTo>
                      <a:pt x="96" y="75"/>
                      <a:pt x="75" y="96"/>
                      <a:pt x="50"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62" name="Freeform 15"/>
              <p:cNvSpPr>
                <a:spLocks noEditPoints="1"/>
              </p:cNvSpPr>
              <p:nvPr/>
            </p:nvSpPr>
            <p:spPr bwMode="auto">
              <a:xfrm>
                <a:off x="1920359" y="1634143"/>
                <a:ext cx="51967" cy="53299"/>
              </a:xfrm>
              <a:custGeom>
                <a:avLst/>
                <a:gdLst>
                  <a:gd name="T0" fmla="*/ 12 w 24"/>
                  <a:gd name="T1" fmla="*/ 0 h 24"/>
                  <a:gd name="T2" fmla="*/ 0 w 24"/>
                  <a:gd name="T3" fmla="*/ 12 h 24"/>
                  <a:gd name="T4" fmla="*/ 12 w 24"/>
                  <a:gd name="T5" fmla="*/ 24 h 24"/>
                  <a:gd name="T6" fmla="*/ 24 w 24"/>
                  <a:gd name="T7" fmla="*/ 12 h 24"/>
                  <a:gd name="T8" fmla="*/ 12 w 24"/>
                  <a:gd name="T9" fmla="*/ 0 h 24"/>
                  <a:gd name="T10" fmla="*/ 12 w 24"/>
                  <a:gd name="T11" fmla="*/ 20 h 24"/>
                  <a:gd name="T12" fmla="*/ 4 w 24"/>
                  <a:gd name="T13" fmla="*/ 12 h 24"/>
                  <a:gd name="T14" fmla="*/ 12 w 24"/>
                  <a:gd name="T15" fmla="*/ 4 h 24"/>
                  <a:gd name="T16" fmla="*/ 20 w 24"/>
                  <a:gd name="T17" fmla="*/ 12 h 24"/>
                  <a:gd name="T18" fmla="*/ 12 w 24"/>
                  <a:gd name="T19" fmla="*/ 2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 h="24">
                    <a:moveTo>
                      <a:pt x="12" y="0"/>
                    </a:moveTo>
                    <a:cubicBezTo>
                      <a:pt x="5" y="0"/>
                      <a:pt x="0" y="5"/>
                      <a:pt x="0" y="12"/>
                    </a:cubicBezTo>
                    <a:cubicBezTo>
                      <a:pt x="0" y="19"/>
                      <a:pt x="5" y="24"/>
                      <a:pt x="12" y="24"/>
                    </a:cubicBezTo>
                    <a:cubicBezTo>
                      <a:pt x="19" y="24"/>
                      <a:pt x="24" y="19"/>
                      <a:pt x="24" y="12"/>
                    </a:cubicBezTo>
                    <a:cubicBezTo>
                      <a:pt x="24" y="5"/>
                      <a:pt x="19" y="0"/>
                      <a:pt x="12" y="0"/>
                    </a:cubicBezTo>
                    <a:close/>
                    <a:moveTo>
                      <a:pt x="12" y="20"/>
                    </a:moveTo>
                    <a:cubicBezTo>
                      <a:pt x="8" y="20"/>
                      <a:pt x="4" y="16"/>
                      <a:pt x="4" y="12"/>
                    </a:cubicBezTo>
                    <a:cubicBezTo>
                      <a:pt x="4" y="8"/>
                      <a:pt x="8" y="4"/>
                      <a:pt x="12" y="4"/>
                    </a:cubicBezTo>
                    <a:cubicBezTo>
                      <a:pt x="16" y="4"/>
                      <a:pt x="20" y="8"/>
                      <a:pt x="20" y="12"/>
                    </a:cubicBezTo>
                    <a:cubicBezTo>
                      <a:pt x="20" y="16"/>
                      <a:pt x="16" y="20"/>
                      <a:pt x="12"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63" name="Oval 16"/>
              <p:cNvSpPr>
                <a:spLocks noChangeArrowheads="1"/>
              </p:cNvSpPr>
              <p:nvPr/>
            </p:nvSpPr>
            <p:spPr bwMode="auto">
              <a:xfrm>
                <a:off x="1937682" y="1652798"/>
                <a:ext cx="17323" cy="173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5" name="Group 4"/>
            <p:cNvGrpSpPr/>
            <p:nvPr/>
          </p:nvGrpSpPr>
          <p:grpSpPr>
            <a:xfrm>
              <a:off x="3104088" y="817980"/>
              <a:ext cx="473986" cy="476875"/>
              <a:chOff x="2330764" y="1579511"/>
              <a:chExt cx="218527" cy="219859"/>
            </a:xfrm>
            <a:grpFill/>
          </p:grpSpPr>
          <p:sp>
            <p:nvSpPr>
              <p:cNvPr id="454" name="Freeform 17"/>
              <p:cNvSpPr>
                <a:spLocks noEditPoints="1"/>
              </p:cNvSpPr>
              <p:nvPr/>
            </p:nvSpPr>
            <p:spPr bwMode="auto">
              <a:xfrm>
                <a:off x="2330764" y="1579511"/>
                <a:ext cx="218527" cy="219859"/>
              </a:xfrm>
              <a:custGeom>
                <a:avLst/>
                <a:gdLst>
                  <a:gd name="T0" fmla="*/ 50 w 100"/>
                  <a:gd name="T1" fmla="*/ 0 h 100"/>
                  <a:gd name="T2" fmla="*/ 0 w 100"/>
                  <a:gd name="T3" fmla="*/ 50 h 100"/>
                  <a:gd name="T4" fmla="*/ 50 w 100"/>
                  <a:gd name="T5" fmla="*/ 100 h 100"/>
                  <a:gd name="T6" fmla="*/ 100 w 100"/>
                  <a:gd name="T7" fmla="*/ 50 h 100"/>
                  <a:gd name="T8" fmla="*/ 50 w 100"/>
                  <a:gd name="T9" fmla="*/ 0 h 100"/>
                  <a:gd name="T10" fmla="*/ 50 w 100"/>
                  <a:gd name="T11" fmla="*/ 4 h 100"/>
                  <a:gd name="T12" fmla="*/ 89 w 100"/>
                  <a:gd name="T13" fmla="*/ 25 h 100"/>
                  <a:gd name="T14" fmla="*/ 79 w 100"/>
                  <a:gd name="T15" fmla="*/ 31 h 100"/>
                  <a:gd name="T16" fmla="*/ 68 w 100"/>
                  <a:gd name="T17" fmla="*/ 24 h 100"/>
                  <a:gd name="T18" fmla="*/ 57 w 100"/>
                  <a:gd name="T19" fmla="*/ 33 h 100"/>
                  <a:gd name="T20" fmla="*/ 43 w 100"/>
                  <a:gd name="T21" fmla="*/ 33 h 100"/>
                  <a:gd name="T22" fmla="*/ 32 w 100"/>
                  <a:gd name="T23" fmla="*/ 24 h 100"/>
                  <a:gd name="T24" fmla="*/ 21 w 100"/>
                  <a:gd name="T25" fmla="*/ 31 h 100"/>
                  <a:gd name="T26" fmla="*/ 11 w 100"/>
                  <a:gd name="T27" fmla="*/ 25 h 100"/>
                  <a:gd name="T28" fmla="*/ 50 w 100"/>
                  <a:gd name="T29" fmla="*/ 4 h 100"/>
                  <a:gd name="T30" fmla="*/ 76 w 100"/>
                  <a:gd name="T31" fmla="*/ 36 h 100"/>
                  <a:gd name="T32" fmla="*/ 68 w 100"/>
                  <a:gd name="T33" fmla="*/ 44 h 100"/>
                  <a:gd name="T34" fmla="*/ 60 w 100"/>
                  <a:gd name="T35" fmla="*/ 36 h 100"/>
                  <a:gd name="T36" fmla="*/ 68 w 100"/>
                  <a:gd name="T37" fmla="*/ 28 h 100"/>
                  <a:gd name="T38" fmla="*/ 76 w 100"/>
                  <a:gd name="T39" fmla="*/ 36 h 100"/>
                  <a:gd name="T40" fmla="*/ 40 w 100"/>
                  <a:gd name="T41" fmla="*/ 36 h 100"/>
                  <a:gd name="T42" fmla="*/ 32 w 100"/>
                  <a:gd name="T43" fmla="*/ 44 h 100"/>
                  <a:gd name="T44" fmla="*/ 24 w 100"/>
                  <a:gd name="T45" fmla="*/ 36 h 100"/>
                  <a:gd name="T46" fmla="*/ 32 w 100"/>
                  <a:gd name="T47" fmla="*/ 28 h 100"/>
                  <a:gd name="T48" fmla="*/ 40 w 100"/>
                  <a:gd name="T49" fmla="*/ 36 h 100"/>
                  <a:gd name="T50" fmla="*/ 50 w 100"/>
                  <a:gd name="T51" fmla="*/ 96 h 100"/>
                  <a:gd name="T52" fmla="*/ 4 w 100"/>
                  <a:gd name="T53" fmla="*/ 50 h 100"/>
                  <a:gd name="T54" fmla="*/ 9 w 100"/>
                  <a:gd name="T55" fmla="*/ 28 h 100"/>
                  <a:gd name="T56" fmla="*/ 20 w 100"/>
                  <a:gd name="T57" fmla="*/ 35 h 100"/>
                  <a:gd name="T58" fmla="*/ 20 w 100"/>
                  <a:gd name="T59" fmla="*/ 36 h 100"/>
                  <a:gd name="T60" fmla="*/ 32 w 100"/>
                  <a:gd name="T61" fmla="*/ 48 h 100"/>
                  <a:gd name="T62" fmla="*/ 44 w 100"/>
                  <a:gd name="T63" fmla="*/ 37 h 100"/>
                  <a:gd name="T64" fmla="*/ 56 w 100"/>
                  <a:gd name="T65" fmla="*/ 37 h 100"/>
                  <a:gd name="T66" fmla="*/ 68 w 100"/>
                  <a:gd name="T67" fmla="*/ 48 h 100"/>
                  <a:gd name="T68" fmla="*/ 80 w 100"/>
                  <a:gd name="T69" fmla="*/ 36 h 100"/>
                  <a:gd name="T70" fmla="*/ 80 w 100"/>
                  <a:gd name="T71" fmla="*/ 35 h 100"/>
                  <a:gd name="T72" fmla="*/ 91 w 100"/>
                  <a:gd name="T73" fmla="*/ 28 h 100"/>
                  <a:gd name="T74" fmla="*/ 96 w 100"/>
                  <a:gd name="T75" fmla="*/ 50 h 100"/>
                  <a:gd name="T76" fmla="*/ 50 w 100"/>
                  <a:gd name="T77" fmla="*/ 9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0" h="100">
                    <a:moveTo>
                      <a:pt x="50" y="0"/>
                    </a:moveTo>
                    <a:cubicBezTo>
                      <a:pt x="22" y="0"/>
                      <a:pt x="0" y="22"/>
                      <a:pt x="0" y="50"/>
                    </a:cubicBezTo>
                    <a:cubicBezTo>
                      <a:pt x="0" y="77"/>
                      <a:pt x="22" y="100"/>
                      <a:pt x="50" y="100"/>
                    </a:cubicBezTo>
                    <a:cubicBezTo>
                      <a:pt x="78" y="100"/>
                      <a:pt x="100" y="77"/>
                      <a:pt x="100" y="50"/>
                    </a:cubicBezTo>
                    <a:cubicBezTo>
                      <a:pt x="100" y="22"/>
                      <a:pt x="78" y="0"/>
                      <a:pt x="50" y="0"/>
                    </a:cubicBezTo>
                    <a:close/>
                    <a:moveTo>
                      <a:pt x="50" y="4"/>
                    </a:moveTo>
                    <a:cubicBezTo>
                      <a:pt x="66" y="4"/>
                      <a:pt x="80" y="12"/>
                      <a:pt x="89" y="25"/>
                    </a:cubicBezTo>
                    <a:cubicBezTo>
                      <a:pt x="79" y="31"/>
                      <a:pt x="79" y="31"/>
                      <a:pt x="79" y="31"/>
                    </a:cubicBezTo>
                    <a:cubicBezTo>
                      <a:pt x="77" y="27"/>
                      <a:pt x="73" y="24"/>
                      <a:pt x="68" y="24"/>
                    </a:cubicBezTo>
                    <a:cubicBezTo>
                      <a:pt x="63" y="24"/>
                      <a:pt x="58" y="29"/>
                      <a:pt x="57" y="33"/>
                    </a:cubicBezTo>
                    <a:cubicBezTo>
                      <a:pt x="43" y="33"/>
                      <a:pt x="43" y="33"/>
                      <a:pt x="43" y="33"/>
                    </a:cubicBezTo>
                    <a:cubicBezTo>
                      <a:pt x="42" y="29"/>
                      <a:pt x="37" y="24"/>
                      <a:pt x="32" y="24"/>
                    </a:cubicBezTo>
                    <a:cubicBezTo>
                      <a:pt x="27" y="24"/>
                      <a:pt x="23" y="27"/>
                      <a:pt x="21" y="31"/>
                    </a:cubicBezTo>
                    <a:cubicBezTo>
                      <a:pt x="11" y="25"/>
                      <a:pt x="11" y="25"/>
                      <a:pt x="11" y="25"/>
                    </a:cubicBezTo>
                    <a:cubicBezTo>
                      <a:pt x="20" y="12"/>
                      <a:pt x="34" y="4"/>
                      <a:pt x="50" y="4"/>
                    </a:cubicBezTo>
                    <a:close/>
                    <a:moveTo>
                      <a:pt x="76" y="36"/>
                    </a:moveTo>
                    <a:cubicBezTo>
                      <a:pt x="76" y="40"/>
                      <a:pt x="72" y="44"/>
                      <a:pt x="68" y="44"/>
                    </a:cubicBezTo>
                    <a:cubicBezTo>
                      <a:pt x="64" y="44"/>
                      <a:pt x="60" y="40"/>
                      <a:pt x="60" y="36"/>
                    </a:cubicBezTo>
                    <a:cubicBezTo>
                      <a:pt x="60" y="31"/>
                      <a:pt x="64" y="28"/>
                      <a:pt x="68" y="28"/>
                    </a:cubicBezTo>
                    <a:cubicBezTo>
                      <a:pt x="72" y="28"/>
                      <a:pt x="76" y="31"/>
                      <a:pt x="76" y="36"/>
                    </a:cubicBezTo>
                    <a:close/>
                    <a:moveTo>
                      <a:pt x="40" y="36"/>
                    </a:moveTo>
                    <a:cubicBezTo>
                      <a:pt x="40" y="40"/>
                      <a:pt x="36" y="44"/>
                      <a:pt x="32" y="44"/>
                    </a:cubicBezTo>
                    <a:cubicBezTo>
                      <a:pt x="28" y="44"/>
                      <a:pt x="24" y="40"/>
                      <a:pt x="24" y="36"/>
                    </a:cubicBezTo>
                    <a:cubicBezTo>
                      <a:pt x="24" y="31"/>
                      <a:pt x="28" y="28"/>
                      <a:pt x="32" y="28"/>
                    </a:cubicBezTo>
                    <a:cubicBezTo>
                      <a:pt x="36" y="28"/>
                      <a:pt x="40" y="31"/>
                      <a:pt x="40" y="36"/>
                    </a:cubicBezTo>
                    <a:close/>
                    <a:moveTo>
                      <a:pt x="50" y="96"/>
                    </a:moveTo>
                    <a:cubicBezTo>
                      <a:pt x="25" y="96"/>
                      <a:pt x="4" y="75"/>
                      <a:pt x="4" y="50"/>
                    </a:cubicBezTo>
                    <a:cubicBezTo>
                      <a:pt x="4" y="42"/>
                      <a:pt x="6" y="35"/>
                      <a:pt x="9" y="28"/>
                    </a:cubicBezTo>
                    <a:cubicBezTo>
                      <a:pt x="20" y="35"/>
                      <a:pt x="20" y="35"/>
                      <a:pt x="20" y="35"/>
                    </a:cubicBezTo>
                    <a:cubicBezTo>
                      <a:pt x="20" y="35"/>
                      <a:pt x="20" y="35"/>
                      <a:pt x="20" y="36"/>
                    </a:cubicBezTo>
                    <a:cubicBezTo>
                      <a:pt x="20" y="42"/>
                      <a:pt x="25" y="48"/>
                      <a:pt x="32" y="48"/>
                    </a:cubicBezTo>
                    <a:cubicBezTo>
                      <a:pt x="39" y="48"/>
                      <a:pt x="44" y="41"/>
                      <a:pt x="44" y="37"/>
                    </a:cubicBezTo>
                    <a:cubicBezTo>
                      <a:pt x="56" y="37"/>
                      <a:pt x="56" y="37"/>
                      <a:pt x="56" y="37"/>
                    </a:cubicBezTo>
                    <a:cubicBezTo>
                      <a:pt x="56" y="41"/>
                      <a:pt x="61" y="48"/>
                      <a:pt x="68" y="48"/>
                    </a:cubicBezTo>
                    <a:cubicBezTo>
                      <a:pt x="75" y="48"/>
                      <a:pt x="80" y="43"/>
                      <a:pt x="80" y="36"/>
                    </a:cubicBezTo>
                    <a:cubicBezTo>
                      <a:pt x="80" y="36"/>
                      <a:pt x="80" y="35"/>
                      <a:pt x="80" y="35"/>
                    </a:cubicBezTo>
                    <a:cubicBezTo>
                      <a:pt x="91" y="28"/>
                      <a:pt x="91" y="28"/>
                      <a:pt x="91" y="28"/>
                    </a:cubicBezTo>
                    <a:cubicBezTo>
                      <a:pt x="94" y="35"/>
                      <a:pt x="96" y="42"/>
                      <a:pt x="96" y="50"/>
                    </a:cubicBezTo>
                    <a:cubicBezTo>
                      <a:pt x="96" y="75"/>
                      <a:pt x="75" y="96"/>
                      <a:pt x="50"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55" name="Oval 18"/>
              <p:cNvSpPr>
                <a:spLocks noChangeArrowheads="1"/>
              </p:cNvSpPr>
              <p:nvPr/>
            </p:nvSpPr>
            <p:spPr bwMode="auto">
              <a:xfrm>
                <a:off x="2392058" y="1650133"/>
                <a:ext cx="17323" cy="173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56" name="Oval 19"/>
              <p:cNvSpPr>
                <a:spLocks noChangeArrowheads="1"/>
              </p:cNvSpPr>
              <p:nvPr/>
            </p:nvSpPr>
            <p:spPr bwMode="auto">
              <a:xfrm>
                <a:off x="2470675" y="1650133"/>
                <a:ext cx="17323" cy="173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57" name="Freeform 20"/>
              <p:cNvSpPr>
                <a:spLocks noEditPoints="1"/>
              </p:cNvSpPr>
              <p:nvPr/>
            </p:nvSpPr>
            <p:spPr bwMode="auto">
              <a:xfrm>
                <a:off x="2417376" y="1711427"/>
                <a:ext cx="43972" cy="43972"/>
              </a:xfrm>
              <a:custGeom>
                <a:avLst/>
                <a:gdLst>
                  <a:gd name="T0" fmla="*/ 10 w 20"/>
                  <a:gd name="T1" fmla="*/ 0 h 20"/>
                  <a:gd name="T2" fmla="*/ 0 w 20"/>
                  <a:gd name="T3" fmla="*/ 10 h 20"/>
                  <a:gd name="T4" fmla="*/ 10 w 20"/>
                  <a:gd name="T5" fmla="*/ 20 h 20"/>
                  <a:gd name="T6" fmla="*/ 20 w 20"/>
                  <a:gd name="T7" fmla="*/ 10 h 20"/>
                  <a:gd name="T8" fmla="*/ 10 w 20"/>
                  <a:gd name="T9" fmla="*/ 0 h 20"/>
                  <a:gd name="T10" fmla="*/ 10 w 20"/>
                  <a:gd name="T11" fmla="*/ 16 h 20"/>
                  <a:gd name="T12" fmla="*/ 4 w 20"/>
                  <a:gd name="T13" fmla="*/ 10 h 20"/>
                  <a:gd name="T14" fmla="*/ 10 w 20"/>
                  <a:gd name="T15" fmla="*/ 4 h 20"/>
                  <a:gd name="T16" fmla="*/ 16 w 20"/>
                  <a:gd name="T17" fmla="*/ 10 h 20"/>
                  <a:gd name="T18" fmla="*/ 10 w 20"/>
                  <a:gd name="T19" fmla="*/ 16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 h="20">
                    <a:moveTo>
                      <a:pt x="10" y="0"/>
                    </a:moveTo>
                    <a:cubicBezTo>
                      <a:pt x="4" y="0"/>
                      <a:pt x="0" y="4"/>
                      <a:pt x="0" y="10"/>
                    </a:cubicBezTo>
                    <a:cubicBezTo>
                      <a:pt x="0" y="15"/>
                      <a:pt x="4" y="20"/>
                      <a:pt x="10" y="20"/>
                    </a:cubicBezTo>
                    <a:cubicBezTo>
                      <a:pt x="16" y="20"/>
                      <a:pt x="20" y="15"/>
                      <a:pt x="20" y="10"/>
                    </a:cubicBezTo>
                    <a:cubicBezTo>
                      <a:pt x="20" y="4"/>
                      <a:pt x="16" y="0"/>
                      <a:pt x="10" y="0"/>
                    </a:cubicBezTo>
                    <a:close/>
                    <a:moveTo>
                      <a:pt x="10" y="16"/>
                    </a:moveTo>
                    <a:cubicBezTo>
                      <a:pt x="7" y="16"/>
                      <a:pt x="4" y="13"/>
                      <a:pt x="4" y="10"/>
                    </a:cubicBezTo>
                    <a:cubicBezTo>
                      <a:pt x="4" y="6"/>
                      <a:pt x="7" y="4"/>
                      <a:pt x="10" y="4"/>
                    </a:cubicBezTo>
                    <a:cubicBezTo>
                      <a:pt x="13" y="4"/>
                      <a:pt x="16" y="6"/>
                      <a:pt x="16" y="10"/>
                    </a:cubicBezTo>
                    <a:cubicBezTo>
                      <a:pt x="16" y="13"/>
                      <a:pt x="13" y="16"/>
                      <a:pt x="10"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6" name="Group 5"/>
            <p:cNvGrpSpPr/>
            <p:nvPr/>
          </p:nvGrpSpPr>
          <p:grpSpPr>
            <a:xfrm>
              <a:off x="1574717" y="245562"/>
              <a:ext cx="218527" cy="218527"/>
              <a:chOff x="2863757" y="1582176"/>
              <a:chExt cx="218527" cy="218527"/>
            </a:xfrm>
            <a:grpFill/>
          </p:grpSpPr>
          <p:sp>
            <p:nvSpPr>
              <p:cNvPr id="451" name="Oval 450"/>
              <p:cNvSpPr>
                <a:spLocks noChangeArrowheads="1"/>
              </p:cNvSpPr>
              <p:nvPr/>
            </p:nvSpPr>
            <p:spPr bwMode="auto">
              <a:xfrm>
                <a:off x="3003668" y="1652798"/>
                <a:ext cx="17323" cy="173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52" name="Oval 451"/>
              <p:cNvSpPr>
                <a:spLocks noChangeArrowheads="1"/>
              </p:cNvSpPr>
              <p:nvPr/>
            </p:nvSpPr>
            <p:spPr bwMode="auto">
              <a:xfrm>
                <a:off x="2925051" y="1652798"/>
                <a:ext cx="17323" cy="173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53" name="Freeform 452"/>
              <p:cNvSpPr>
                <a:spLocks noEditPoints="1"/>
              </p:cNvSpPr>
              <p:nvPr/>
            </p:nvSpPr>
            <p:spPr bwMode="auto">
              <a:xfrm>
                <a:off x="2863757" y="1582176"/>
                <a:ext cx="218527" cy="218527"/>
              </a:xfrm>
              <a:custGeom>
                <a:avLst/>
                <a:gdLst>
                  <a:gd name="T0" fmla="*/ 50 w 100"/>
                  <a:gd name="T1" fmla="*/ 0 h 100"/>
                  <a:gd name="T2" fmla="*/ 0 w 100"/>
                  <a:gd name="T3" fmla="*/ 50 h 100"/>
                  <a:gd name="T4" fmla="*/ 50 w 100"/>
                  <a:gd name="T5" fmla="*/ 100 h 100"/>
                  <a:gd name="T6" fmla="*/ 100 w 100"/>
                  <a:gd name="T7" fmla="*/ 50 h 100"/>
                  <a:gd name="T8" fmla="*/ 50 w 100"/>
                  <a:gd name="T9" fmla="*/ 0 h 100"/>
                  <a:gd name="T10" fmla="*/ 50 w 100"/>
                  <a:gd name="T11" fmla="*/ 96 h 100"/>
                  <a:gd name="T12" fmla="*/ 4 w 100"/>
                  <a:gd name="T13" fmla="*/ 50 h 100"/>
                  <a:gd name="T14" fmla="*/ 50 w 100"/>
                  <a:gd name="T15" fmla="*/ 4 h 100"/>
                  <a:gd name="T16" fmla="*/ 96 w 100"/>
                  <a:gd name="T17" fmla="*/ 50 h 100"/>
                  <a:gd name="T18" fmla="*/ 50 w 100"/>
                  <a:gd name="T19" fmla="*/ 9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 h="100">
                    <a:moveTo>
                      <a:pt x="50" y="0"/>
                    </a:moveTo>
                    <a:cubicBezTo>
                      <a:pt x="22" y="0"/>
                      <a:pt x="0" y="22"/>
                      <a:pt x="0" y="50"/>
                    </a:cubicBezTo>
                    <a:cubicBezTo>
                      <a:pt x="0" y="78"/>
                      <a:pt x="22" y="100"/>
                      <a:pt x="50" y="100"/>
                    </a:cubicBezTo>
                    <a:cubicBezTo>
                      <a:pt x="77" y="100"/>
                      <a:pt x="100" y="78"/>
                      <a:pt x="100" y="50"/>
                    </a:cubicBezTo>
                    <a:cubicBezTo>
                      <a:pt x="100" y="22"/>
                      <a:pt x="77" y="0"/>
                      <a:pt x="50" y="0"/>
                    </a:cubicBezTo>
                    <a:close/>
                    <a:moveTo>
                      <a:pt x="50" y="96"/>
                    </a:moveTo>
                    <a:cubicBezTo>
                      <a:pt x="24" y="96"/>
                      <a:pt x="4" y="75"/>
                      <a:pt x="4" y="50"/>
                    </a:cubicBezTo>
                    <a:cubicBezTo>
                      <a:pt x="4" y="25"/>
                      <a:pt x="24" y="4"/>
                      <a:pt x="50" y="4"/>
                    </a:cubicBezTo>
                    <a:cubicBezTo>
                      <a:pt x="75" y="4"/>
                      <a:pt x="96" y="25"/>
                      <a:pt x="96" y="50"/>
                    </a:cubicBezTo>
                    <a:cubicBezTo>
                      <a:pt x="96" y="75"/>
                      <a:pt x="75" y="96"/>
                      <a:pt x="50"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7" name="Group 6"/>
            <p:cNvGrpSpPr/>
            <p:nvPr/>
          </p:nvGrpSpPr>
          <p:grpSpPr>
            <a:xfrm>
              <a:off x="3396750" y="1582176"/>
              <a:ext cx="218527" cy="218527"/>
              <a:chOff x="3396750" y="1582176"/>
              <a:chExt cx="218527" cy="218527"/>
            </a:xfrm>
            <a:grpFill/>
          </p:grpSpPr>
          <p:sp>
            <p:nvSpPr>
              <p:cNvPr id="447" name="Rectangle 24"/>
              <p:cNvSpPr>
                <a:spLocks noChangeArrowheads="1"/>
              </p:cNvSpPr>
              <p:nvPr/>
            </p:nvSpPr>
            <p:spPr bwMode="auto">
              <a:xfrm>
                <a:off x="3466039" y="1731414"/>
                <a:ext cx="78617" cy="799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48" name="Oval 25"/>
              <p:cNvSpPr>
                <a:spLocks noChangeArrowheads="1"/>
              </p:cNvSpPr>
              <p:nvPr/>
            </p:nvSpPr>
            <p:spPr bwMode="auto">
              <a:xfrm>
                <a:off x="3458044" y="1652798"/>
                <a:ext cx="17323" cy="173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49" name="Freeform 26"/>
              <p:cNvSpPr>
                <a:spLocks noEditPoints="1"/>
              </p:cNvSpPr>
              <p:nvPr/>
            </p:nvSpPr>
            <p:spPr bwMode="auto">
              <a:xfrm>
                <a:off x="3396750" y="1582176"/>
                <a:ext cx="218527" cy="218527"/>
              </a:xfrm>
              <a:custGeom>
                <a:avLst/>
                <a:gdLst>
                  <a:gd name="T0" fmla="*/ 50 w 100"/>
                  <a:gd name="T1" fmla="*/ 0 h 100"/>
                  <a:gd name="T2" fmla="*/ 0 w 100"/>
                  <a:gd name="T3" fmla="*/ 50 h 100"/>
                  <a:gd name="T4" fmla="*/ 50 w 100"/>
                  <a:gd name="T5" fmla="*/ 100 h 100"/>
                  <a:gd name="T6" fmla="*/ 100 w 100"/>
                  <a:gd name="T7" fmla="*/ 50 h 100"/>
                  <a:gd name="T8" fmla="*/ 50 w 100"/>
                  <a:gd name="T9" fmla="*/ 0 h 100"/>
                  <a:gd name="T10" fmla="*/ 50 w 100"/>
                  <a:gd name="T11" fmla="*/ 96 h 100"/>
                  <a:gd name="T12" fmla="*/ 4 w 100"/>
                  <a:gd name="T13" fmla="*/ 50 h 100"/>
                  <a:gd name="T14" fmla="*/ 50 w 100"/>
                  <a:gd name="T15" fmla="*/ 4 h 100"/>
                  <a:gd name="T16" fmla="*/ 96 w 100"/>
                  <a:gd name="T17" fmla="*/ 50 h 100"/>
                  <a:gd name="T18" fmla="*/ 50 w 100"/>
                  <a:gd name="T19" fmla="*/ 9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 h="100">
                    <a:moveTo>
                      <a:pt x="50" y="0"/>
                    </a:moveTo>
                    <a:cubicBezTo>
                      <a:pt x="22" y="0"/>
                      <a:pt x="0" y="22"/>
                      <a:pt x="0" y="50"/>
                    </a:cubicBezTo>
                    <a:cubicBezTo>
                      <a:pt x="0" y="78"/>
                      <a:pt x="22" y="100"/>
                      <a:pt x="50" y="100"/>
                    </a:cubicBezTo>
                    <a:cubicBezTo>
                      <a:pt x="78" y="100"/>
                      <a:pt x="100" y="78"/>
                      <a:pt x="100" y="50"/>
                    </a:cubicBezTo>
                    <a:cubicBezTo>
                      <a:pt x="100" y="22"/>
                      <a:pt x="78" y="0"/>
                      <a:pt x="50" y="0"/>
                    </a:cubicBezTo>
                    <a:close/>
                    <a:moveTo>
                      <a:pt x="50" y="96"/>
                    </a:moveTo>
                    <a:cubicBezTo>
                      <a:pt x="25" y="96"/>
                      <a:pt x="4" y="75"/>
                      <a:pt x="4" y="50"/>
                    </a:cubicBezTo>
                    <a:cubicBezTo>
                      <a:pt x="4" y="25"/>
                      <a:pt x="25" y="4"/>
                      <a:pt x="50" y="4"/>
                    </a:cubicBezTo>
                    <a:cubicBezTo>
                      <a:pt x="75" y="4"/>
                      <a:pt x="96" y="25"/>
                      <a:pt x="96" y="50"/>
                    </a:cubicBezTo>
                    <a:cubicBezTo>
                      <a:pt x="96" y="75"/>
                      <a:pt x="75" y="96"/>
                      <a:pt x="50"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50" name="Oval 27"/>
              <p:cNvSpPr>
                <a:spLocks noChangeArrowheads="1"/>
              </p:cNvSpPr>
              <p:nvPr/>
            </p:nvSpPr>
            <p:spPr bwMode="auto">
              <a:xfrm>
                <a:off x="3536661" y="1652798"/>
                <a:ext cx="17323" cy="173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8" name="Group 7"/>
            <p:cNvGrpSpPr/>
            <p:nvPr/>
          </p:nvGrpSpPr>
          <p:grpSpPr>
            <a:xfrm>
              <a:off x="155707" y="1147908"/>
              <a:ext cx="218527" cy="218527"/>
              <a:chOff x="3929743" y="1582176"/>
              <a:chExt cx="218527" cy="218527"/>
            </a:xfrm>
            <a:grpFill/>
          </p:grpSpPr>
          <p:sp>
            <p:nvSpPr>
              <p:cNvPr id="443" name="Freeform 28"/>
              <p:cNvSpPr>
                <a:spLocks/>
              </p:cNvSpPr>
              <p:nvPr/>
            </p:nvSpPr>
            <p:spPr bwMode="auto">
              <a:xfrm>
                <a:off x="3991038" y="1722087"/>
                <a:ext cx="95939" cy="26650"/>
              </a:xfrm>
              <a:custGeom>
                <a:avLst/>
                <a:gdLst>
                  <a:gd name="T0" fmla="*/ 0 w 44"/>
                  <a:gd name="T1" fmla="*/ 0 h 12"/>
                  <a:gd name="T2" fmla="*/ 0 w 44"/>
                  <a:gd name="T3" fmla="*/ 4 h 12"/>
                  <a:gd name="T4" fmla="*/ 22 w 44"/>
                  <a:gd name="T5" fmla="*/ 12 h 12"/>
                  <a:gd name="T6" fmla="*/ 44 w 44"/>
                  <a:gd name="T7" fmla="*/ 4 h 12"/>
                  <a:gd name="T8" fmla="*/ 44 w 44"/>
                  <a:gd name="T9" fmla="*/ 0 h 12"/>
                  <a:gd name="T10" fmla="*/ 22 w 44"/>
                  <a:gd name="T11" fmla="*/ 8 h 12"/>
                  <a:gd name="T12" fmla="*/ 0 w 44"/>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44" h="12">
                    <a:moveTo>
                      <a:pt x="0" y="0"/>
                    </a:moveTo>
                    <a:cubicBezTo>
                      <a:pt x="0" y="4"/>
                      <a:pt x="0" y="4"/>
                      <a:pt x="0" y="4"/>
                    </a:cubicBezTo>
                    <a:cubicBezTo>
                      <a:pt x="0" y="4"/>
                      <a:pt x="8" y="12"/>
                      <a:pt x="22" y="12"/>
                    </a:cubicBezTo>
                    <a:cubicBezTo>
                      <a:pt x="36" y="12"/>
                      <a:pt x="44" y="4"/>
                      <a:pt x="44" y="4"/>
                    </a:cubicBezTo>
                    <a:cubicBezTo>
                      <a:pt x="44" y="0"/>
                      <a:pt x="44" y="0"/>
                      <a:pt x="44" y="0"/>
                    </a:cubicBezTo>
                    <a:cubicBezTo>
                      <a:pt x="44" y="0"/>
                      <a:pt x="36" y="8"/>
                      <a:pt x="22" y="8"/>
                    </a:cubicBezTo>
                    <a:cubicBezTo>
                      <a:pt x="8" y="8"/>
                      <a:pt x="0" y="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44" name="Oval 29"/>
              <p:cNvSpPr>
                <a:spLocks noChangeArrowheads="1"/>
              </p:cNvSpPr>
              <p:nvPr/>
            </p:nvSpPr>
            <p:spPr bwMode="auto">
              <a:xfrm>
                <a:off x="3991038" y="1652798"/>
                <a:ext cx="17323" cy="173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45" name="Freeform 30"/>
              <p:cNvSpPr>
                <a:spLocks noEditPoints="1"/>
              </p:cNvSpPr>
              <p:nvPr/>
            </p:nvSpPr>
            <p:spPr bwMode="auto">
              <a:xfrm>
                <a:off x="3929743" y="1582176"/>
                <a:ext cx="218527" cy="218527"/>
              </a:xfrm>
              <a:custGeom>
                <a:avLst/>
                <a:gdLst>
                  <a:gd name="T0" fmla="*/ 50 w 100"/>
                  <a:gd name="T1" fmla="*/ 0 h 100"/>
                  <a:gd name="T2" fmla="*/ 0 w 100"/>
                  <a:gd name="T3" fmla="*/ 50 h 100"/>
                  <a:gd name="T4" fmla="*/ 50 w 100"/>
                  <a:gd name="T5" fmla="*/ 100 h 100"/>
                  <a:gd name="T6" fmla="*/ 100 w 100"/>
                  <a:gd name="T7" fmla="*/ 50 h 100"/>
                  <a:gd name="T8" fmla="*/ 50 w 100"/>
                  <a:gd name="T9" fmla="*/ 0 h 100"/>
                  <a:gd name="T10" fmla="*/ 50 w 100"/>
                  <a:gd name="T11" fmla="*/ 96 h 100"/>
                  <a:gd name="T12" fmla="*/ 4 w 100"/>
                  <a:gd name="T13" fmla="*/ 50 h 100"/>
                  <a:gd name="T14" fmla="*/ 50 w 100"/>
                  <a:gd name="T15" fmla="*/ 4 h 100"/>
                  <a:gd name="T16" fmla="*/ 96 w 100"/>
                  <a:gd name="T17" fmla="*/ 50 h 100"/>
                  <a:gd name="T18" fmla="*/ 50 w 100"/>
                  <a:gd name="T19" fmla="*/ 9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 h="100">
                    <a:moveTo>
                      <a:pt x="50" y="0"/>
                    </a:moveTo>
                    <a:cubicBezTo>
                      <a:pt x="22" y="0"/>
                      <a:pt x="0" y="22"/>
                      <a:pt x="0" y="50"/>
                    </a:cubicBezTo>
                    <a:cubicBezTo>
                      <a:pt x="0" y="78"/>
                      <a:pt x="22" y="100"/>
                      <a:pt x="50" y="100"/>
                    </a:cubicBezTo>
                    <a:cubicBezTo>
                      <a:pt x="78" y="100"/>
                      <a:pt x="100" y="78"/>
                      <a:pt x="100" y="50"/>
                    </a:cubicBezTo>
                    <a:cubicBezTo>
                      <a:pt x="100" y="22"/>
                      <a:pt x="78" y="0"/>
                      <a:pt x="50" y="0"/>
                    </a:cubicBezTo>
                    <a:close/>
                    <a:moveTo>
                      <a:pt x="50" y="96"/>
                    </a:moveTo>
                    <a:cubicBezTo>
                      <a:pt x="25" y="96"/>
                      <a:pt x="4" y="75"/>
                      <a:pt x="4" y="50"/>
                    </a:cubicBezTo>
                    <a:cubicBezTo>
                      <a:pt x="4" y="25"/>
                      <a:pt x="25" y="4"/>
                      <a:pt x="50" y="4"/>
                    </a:cubicBezTo>
                    <a:cubicBezTo>
                      <a:pt x="75" y="4"/>
                      <a:pt x="96" y="25"/>
                      <a:pt x="96" y="50"/>
                    </a:cubicBezTo>
                    <a:cubicBezTo>
                      <a:pt x="96" y="75"/>
                      <a:pt x="75" y="96"/>
                      <a:pt x="50"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46" name="Oval 31"/>
              <p:cNvSpPr>
                <a:spLocks noChangeArrowheads="1"/>
              </p:cNvSpPr>
              <p:nvPr/>
            </p:nvSpPr>
            <p:spPr bwMode="auto">
              <a:xfrm>
                <a:off x="4069654" y="1652798"/>
                <a:ext cx="17323" cy="173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9" name="Group 8"/>
            <p:cNvGrpSpPr/>
            <p:nvPr/>
          </p:nvGrpSpPr>
          <p:grpSpPr>
            <a:xfrm>
              <a:off x="6828906" y="3733030"/>
              <a:ext cx="218527" cy="218527"/>
              <a:chOff x="4462736" y="1582176"/>
              <a:chExt cx="218527" cy="218527"/>
            </a:xfrm>
            <a:grpFill/>
          </p:grpSpPr>
          <p:sp>
            <p:nvSpPr>
              <p:cNvPr id="439" name="Freeform 32"/>
              <p:cNvSpPr>
                <a:spLocks/>
              </p:cNvSpPr>
              <p:nvPr/>
            </p:nvSpPr>
            <p:spPr bwMode="auto">
              <a:xfrm>
                <a:off x="4524031" y="1722087"/>
                <a:ext cx="95939" cy="26650"/>
              </a:xfrm>
              <a:custGeom>
                <a:avLst/>
                <a:gdLst>
                  <a:gd name="T0" fmla="*/ 0 w 44"/>
                  <a:gd name="T1" fmla="*/ 8 h 12"/>
                  <a:gd name="T2" fmla="*/ 0 w 44"/>
                  <a:gd name="T3" fmla="*/ 12 h 12"/>
                  <a:gd name="T4" fmla="*/ 22 w 44"/>
                  <a:gd name="T5" fmla="*/ 4 h 12"/>
                  <a:gd name="T6" fmla="*/ 44 w 44"/>
                  <a:gd name="T7" fmla="*/ 12 h 12"/>
                  <a:gd name="T8" fmla="*/ 44 w 44"/>
                  <a:gd name="T9" fmla="*/ 8 h 12"/>
                  <a:gd name="T10" fmla="*/ 22 w 44"/>
                  <a:gd name="T11" fmla="*/ 0 h 12"/>
                  <a:gd name="T12" fmla="*/ 0 w 44"/>
                  <a:gd name="T13" fmla="*/ 8 h 12"/>
                </a:gdLst>
                <a:ahLst/>
                <a:cxnLst>
                  <a:cxn ang="0">
                    <a:pos x="T0" y="T1"/>
                  </a:cxn>
                  <a:cxn ang="0">
                    <a:pos x="T2" y="T3"/>
                  </a:cxn>
                  <a:cxn ang="0">
                    <a:pos x="T4" y="T5"/>
                  </a:cxn>
                  <a:cxn ang="0">
                    <a:pos x="T6" y="T7"/>
                  </a:cxn>
                  <a:cxn ang="0">
                    <a:pos x="T8" y="T9"/>
                  </a:cxn>
                  <a:cxn ang="0">
                    <a:pos x="T10" y="T11"/>
                  </a:cxn>
                  <a:cxn ang="0">
                    <a:pos x="T12" y="T13"/>
                  </a:cxn>
                </a:cxnLst>
                <a:rect l="0" t="0" r="r" b="b"/>
                <a:pathLst>
                  <a:path w="44" h="12">
                    <a:moveTo>
                      <a:pt x="0" y="8"/>
                    </a:moveTo>
                    <a:cubicBezTo>
                      <a:pt x="0" y="12"/>
                      <a:pt x="0" y="12"/>
                      <a:pt x="0" y="12"/>
                    </a:cubicBezTo>
                    <a:cubicBezTo>
                      <a:pt x="0" y="12"/>
                      <a:pt x="8" y="4"/>
                      <a:pt x="22" y="4"/>
                    </a:cubicBezTo>
                    <a:cubicBezTo>
                      <a:pt x="36" y="4"/>
                      <a:pt x="44" y="12"/>
                      <a:pt x="44" y="12"/>
                    </a:cubicBezTo>
                    <a:cubicBezTo>
                      <a:pt x="44" y="8"/>
                      <a:pt x="44" y="8"/>
                      <a:pt x="44" y="8"/>
                    </a:cubicBezTo>
                    <a:cubicBezTo>
                      <a:pt x="44" y="8"/>
                      <a:pt x="36" y="0"/>
                      <a:pt x="22" y="0"/>
                    </a:cubicBezTo>
                    <a:cubicBezTo>
                      <a:pt x="8" y="0"/>
                      <a:pt x="0" y="8"/>
                      <a:pt x="0"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40" name="Oval 33"/>
              <p:cNvSpPr>
                <a:spLocks noChangeArrowheads="1"/>
              </p:cNvSpPr>
              <p:nvPr/>
            </p:nvSpPr>
            <p:spPr bwMode="auto">
              <a:xfrm>
                <a:off x="4602648" y="1660793"/>
                <a:ext cx="17323" cy="173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41" name="Oval 34"/>
              <p:cNvSpPr>
                <a:spLocks noChangeArrowheads="1"/>
              </p:cNvSpPr>
              <p:nvPr/>
            </p:nvSpPr>
            <p:spPr bwMode="auto">
              <a:xfrm>
                <a:off x="4524031" y="1660793"/>
                <a:ext cx="17323" cy="173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42" name="Freeform 35"/>
              <p:cNvSpPr>
                <a:spLocks noEditPoints="1"/>
              </p:cNvSpPr>
              <p:nvPr/>
            </p:nvSpPr>
            <p:spPr bwMode="auto">
              <a:xfrm>
                <a:off x="4462736" y="1582176"/>
                <a:ext cx="218527" cy="218527"/>
              </a:xfrm>
              <a:custGeom>
                <a:avLst/>
                <a:gdLst>
                  <a:gd name="T0" fmla="*/ 50 w 100"/>
                  <a:gd name="T1" fmla="*/ 0 h 100"/>
                  <a:gd name="T2" fmla="*/ 0 w 100"/>
                  <a:gd name="T3" fmla="*/ 50 h 100"/>
                  <a:gd name="T4" fmla="*/ 50 w 100"/>
                  <a:gd name="T5" fmla="*/ 100 h 100"/>
                  <a:gd name="T6" fmla="*/ 100 w 100"/>
                  <a:gd name="T7" fmla="*/ 50 h 100"/>
                  <a:gd name="T8" fmla="*/ 50 w 100"/>
                  <a:gd name="T9" fmla="*/ 0 h 100"/>
                  <a:gd name="T10" fmla="*/ 50 w 100"/>
                  <a:gd name="T11" fmla="*/ 96 h 100"/>
                  <a:gd name="T12" fmla="*/ 4 w 100"/>
                  <a:gd name="T13" fmla="*/ 50 h 100"/>
                  <a:gd name="T14" fmla="*/ 50 w 100"/>
                  <a:gd name="T15" fmla="*/ 4 h 100"/>
                  <a:gd name="T16" fmla="*/ 96 w 100"/>
                  <a:gd name="T17" fmla="*/ 50 h 100"/>
                  <a:gd name="T18" fmla="*/ 50 w 100"/>
                  <a:gd name="T19" fmla="*/ 9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 h="100">
                    <a:moveTo>
                      <a:pt x="50" y="0"/>
                    </a:moveTo>
                    <a:cubicBezTo>
                      <a:pt x="22" y="0"/>
                      <a:pt x="0" y="22"/>
                      <a:pt x="0" y="50"/>
                    </a:cubicBezTo>
                    <a:cubicBezTo>
                      <a:pt x="0" y="78"/>
                      <a:pt x="22" y="100"/>
                      <a:pt x="50" y="100"/>
                    </a:cubicBezTo>
                    <a:cubicBezTo>
                      <a:pt x="78" y="100"/>
                      <a:pt x="100" y="78"/>
                      <a:pt x="100" y="50"/>
                    </a:cubicBezTo>
                    <a:cubicBezTo>
                      <a:pt x="100" y="22"/>
                      <a:pt x="78" y="0"/>
                      <a:pt x="50" y="0"/>
                    </a:cubicBezTo>
                    <a:close/>
                    <a:moveTo>
                      <a:pt x="50" y="96"/>
                    </a:moveTo>
                    <a:cubicBezTo>
                      <a:pt x="25" y="96"/>
                      <a:pt x="4" y="75"/>
                      <a:pt x="4" y="50"/>
                    </a:cubicBezTo>
                    <a:cubicBezTo>
                      <a:pt x="4" y="25"/>
                      <a:pt x="25" y="4"/>
                      <a:pt x="50" y="4"/>
                    </a:cubicBezTo>
                    <a:cubicBezTo>
                      <a:pt x="75" y="4"/>
                      <a:pt x="96" y="25"/>
                      <a:pt x="96" y="50"/>
                    </a:cubicBezTo>
                    <a:cubicBezTo>
                      <a:pt x="96" y="75"/>
                      <a:pt x="75" y="96"/>
                      <a:pt x="50"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10" name="Group 9"/>
            <p:cNvGrpSpPr/>
            <p:nvPr/>
          </p:nvGrpSpPr>
          <p:grpSpPr>
            <a:xfrm>
              <a:off x="4221164" y="161006"/>
              <a:ext cx="218527" cy="218527"/>
              <a:chOff x="4995729" y="1582176"/>
              <a:chExt cx="218527" cy="218527"/>
            </a:xfrm>
            <a:grpFill/>
          </p:grpSpPr>
          <p:sp>
            <p:nvSpPr>
              <p:cNvPr id="435" name="Freeform 36"/>
              <p:cNvSpPr>
                <a:spLocks noEditPoints="1"/>
              </p:cNvSpPr>
              <p:nvPr/>
            </p:nvSpPr>
            <p:spPr bwMode="auto">
              <a:xfrm>
                <a:off x="5083673" y="1714092"/>
                <a:ext cx="42639" cy="42639"/>
              </a:xfrm>
              <a:custGeom>
                <a:avLst/>
                <a:gdLst>
                  <a:gd name="T0" fmla="*/ 10 w 20"/>
                  <a:gd name="T1" fmla="*/ 0 h 20"/>
                  <a:gd name="T2" fmla="*/ 0 w 20"/>
                  <a:gd name="T3" fmla="*/ 10 h 20"/>
                  <a:gd name="T4" fmla="*/ 10 w 20"/>
                  <a:gd name="T5" fmla="*/ 20 h 20"/>
                  <a:gd name="T6" fmla="*/ 20 w 20"/>
                  <a:gd name="T7" fmla="*/ 10 h 20"/>
                  <a:gd name="T8" fmla="*/ 10 w 20"/>
                  <a:gd name="T9" fmla="*/ 0 h 20"/>
                  <a:gd name="T10" fmla="*/ 10 w 20"/>
                  <a:gd name="T11" fmla="*/ 16 h 20"/>
                  <a:gd name="T12" fmla="*/ 4 w 20"/>
                  <a:gd name="T13" fmla="*/ 10 h 20"/>
                  <a:gd name="T14" fmla="*/ 10 w 20"/>
                  <a:gd name="T15" fmla="*/ 4 h 20"/>
                  <a:gd name="T16" fmla="*/ 16 w 20"/>
                  <a:gd name="T17" fmla="*/ 10 h 20"/>
                  <a:gd name="T18" fmla="*/ 10 w 20"/>
                  <a:gd name="T19" fmla="*/ 16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 h="20">
                    <a:moveTo>
                      <a:pt x="10" y="0"/>
                    </a:moveTo>
                    <a:cubicBezTo>
                      <a:pt x="4" y="0"/>
                      <a:pt x="0" y="4"/>
                      <a:pt x="0" y="10"/>
                    </a:cubicBezTo>
                    <a:cubicBezTo>
                      <a:pt x="0" y="16"/>
                      <a:pt x="4" y="20"/>
                      <a:pt x="10" y="20"/>
                    </a:cubicBezTo>
                    <a:cubicBezTo>
                      <a:pt x="16" y="20"/>
                      <a:pt x="20" y="16"/>
                      <a:pt x="20" y="10"/>
                    </a:cubicBezTo>
                    <a:cubicBezTo>
                      <a:pt x="20" y="4"/>
                      <a:pt x="16" y="0"/>
                      <a:pt x="10" y="0"/>
                    </a:cubicBezTo>
                    <a:close/>
                    <a:moveTo>
                      <a:pt x="10" y="16"/>
                    </a:moveTo>
                    <a:cubicBezTo>
                      <a:pt x="7" y="16"/>
                      <a:pt x="4" y="13"/>
                      <a:pt x="4" y="10"/>
                    </a:cubicBezTo>
                    <a:cubicBezTo>
                      <a:pt x="4" y="7"/>
                      <a:pt x="7" y="4"/>
                      <a:pt x="10" y="4"/>
                    </a:cubicBezTo>
                    <a:cubicBezTo>
                      <a:pt x="13" y="4"/>
                      <a:pt x="16" y="7"/>
                      <a:pt x="16" y="10"/>
                    </a:cubicBezTo>
                    <a:cubicBezTo>
                      <a:pt x="16" y="13"/>
                      <a:pt x="13" y="16"/>
                      <a:pt x="10"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36" name="Oval 37"/>
              <p:cNvSpPr>
                <a:spLocks noChangeArrowheads="1"/>
              </p:cNvSpPr>
              <p:nvPr/>
            </p:nvSpPr>
            <p:spPr bwMode="auto">
              <a:xfrm>
                <a:off x="5057024" y="1652798"/>
                <a:ext cx="17323" cy="173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37" name="Freeform 38"/>
              <p:cNvSpPr>
                <a:spLocks noEditPoints="1"/>
              </p:cNvSpPr>
              <p:nvPr/>
            </p:nvSpPr>
            <p:spPr bwMode="auto">
              <a:xfrm>
                <a:off x="4995729" y="1582176"/>
                <a:ext cx="218527" cy="218527"/>
              </a:xfrm>
              <a:custGeom>
                <a:avLst/>
                <a:gdLst>
                  <a:gd name="T0" fmla="*/ 50 w 100"/>
                  <a:gd name="T1" fmla="*/ 0 h 100"/>
                  <a:gd name="T2" fmla="*/ 0 w 100"/>
                  <a:gd name="T3" fmla="*/ 50 h 100"/>
                  <a:gd name="T4" fmla="*/ 50 w 100"/>
                  <a:gd name="T5" fmla="*/ 100 h 100"/>
                  <a:gd name="T6" fmla="*/ 100 w 100"/>
                  <a:gd name="T7" fmla="*/ 50 h 100"/>
                  <a:gd name="T8" fmla="*/ 50 w 100"/>
                  <a:gd name="T9" fmla="*/ 0 h 100"/>
                  <a:gd name="T10" fmla="*/ 50 w 100"/>
                  <a:gd name="T11" fmla="*/ 96 h 100"/>
                  <a:gd name="T12" fmla="*/ 4 w 100"/>
                  <a:gd name="T13" fmla="*/ 50 h 100"/>
                  <a:gd name="T14" fmla="*/ 50 w 100"/>
                  <a:gd name="T15" fmla="*/ 4 h 100"/>
                  <a:gd name="T16" fmla="*/ 96 w 100"/>
                  <a:gd name="T17" fmla="*/ 50 h 100"/>
                  <a:gd name="T18" fmla="*/ 50 w 100"/>
                  <a:gd name="T19" fmla="*/ 9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 h="100">
                    <a:moveTo>
                      <a:pt x="50" y="0"/>
                    </a:moveTo>
                    <a:cubicBezTo>
                      <a:pt x="22" y="0"/>
                      <a:pt x="0" y="22"/>
                      <a:pt x="0" y="50"/>
                    </a:cubicBezTo>
                    <a:cubicBezTo>
                      <a:pt x="0" y="78"/>
                      <a:pt x="22" y="100"/>
                      <a:pt x="50" y="100"/>
                    </a:cubicBezTo>
                    <a:cubicBezTo>
                      <a:pt x="78" y="100"/>
                      <a:pt x="100" y="78"/>
                      <a:pt x="100" y="50"/>
                    </a:cubicBezTo>
                    <a:cubicBezTo>
                      <a:pt x="100" y="22"/>
                      <a:pt x="78" y="0"/>
                      <a:pt x="50" y="0"/>
                    </a:cubicBezTo>
                    <a:close/>
                    <a:moveTo>
                      <a:pt x="50" y="96"/>
                    </a:moveTo>
                    <a:cubicBezTo>
                      <a:pt x="25" y="96"/>
                      <a:pt x="4" y="75"/>
                      <a:pt x="4" y="50"/>
                    </a:cubicBezTo>
                    <a:cubicBezTo>
                      <a:pt x="4" y="25"/>
                      <a:pt x="25" y="4"/>
                      <a:pt x="50" y="4"/>
                    </a:cubicBezTo>
                    <a:cubicBezTo>
                      <a:pt x="75" y="4"/>
                      <a:pt x="96" y="25"/>
                      <a:pt x="96" y="50"/>
                    </a:cubicBezTo>
                    <a:cubicBezTo>
                      <a:pt x="96" y="75"/>
                      <a:pt x="75" y="96"/>
                      <a:pt x="50"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38" name="Oval 39"/>
              <p:cNvSpPr>
                <a:spLocks noChangeArrowheads="1"/>
              </p:cNvSpPr>
              <p:nvPr/>
            </p:nvSpPr>
            <p:spPr bwMode="auto">
              <a:xfrm>
                <a:off x="5135641" y="1652798"/>
                <a:ext cx="17323" cy="173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11" name="Group 10"/>
            <p:cNvGrpSpPr/>
            <p:nvPr/>
          </p:nvGrpSpPr>
          <p:grpSpPr>
            <a:xfrm>
              <a:off x="5528723" y="1578179"/>
              <a:ext cx="218527" cy="218527"/>
              <a:chOff x="5528723" y="1578179"/>
              <a:chExt cx="218527" cy="218527"/>
            </a:xfrm>
            <a:grpFill/>
          </p:grpSpPr>
          <p:sp>
            <p:nvSpPr>
              <p:cNvPr id="431" name="Oval 40"/>
              <p:cNvSpPr>
                <a:spLocks noChangeArrowheads="1"/>
              </p:cNvSpPr>
              <p:nvPr/>
            </p:nvSpPr>
            <p:spPr bwMode="auto">
              <a:xfrm>
                <a:off x="5590017" y="1647468"/>
                <a:ext cx="17323" cy="173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32" name="Freeform 41"/>
              <p:cNvSpPr>
                <a:spLocks noEditPoints="1"/>
              </p:cNvSpPr>
              <p:nvPr/>
            </p:nvSpPr>
            <p:spPr bwMode="auto">
              <a:xfrm>
                <a:off x="5599345" y="1708762"/>
                <a:ext cx="78617" cy="43972"/>
              </a:xfrm>
              <a:custGeom>
                <a:avLst/>
                <a:gdLst>
                  <a:gd name="T0" fmla="*/ 18 w 36"/>
                  <a:gd name="T1" fmla="*/ 0 h 20"/>
                  <a:gd name="T2" fmla="*/ 0 w 36"/>
                  <a:gd name="T3" fmla="*/ 10 h 20"/>
                  <a:gd name="T4" fmla="*/ 18 w 36"/>
                  <a:gd name="T5" fmla="*/ 20 h 20"/>
                  <a:gd name="T6" fmla="*/ 36 w 36"/>
                  <a:gd name="T7" fmla="*/ 10 h 20"/>
                  <a:gd name="T8" fmla="*/ 18 w 36"/>
                  <a:gd name="T9" fmla="*/ 0 h 20"/>
                  <a:gd name="T10" fmla="*/ 18 w 36"/>
                  <a:gd name="T11" fmla="*/ 16 h 20"/>
                  <a:gd name="T12" fmla="*/ 4 w 36"/>
                  <a:gd name="T13" fmla="*/ 10 h 20"/>
                  <a:gd name="T14" fmla="*/ 18 w 36"/>
                  <a:gd name="T15" fmla="*/ 4 h 20"/>
                  <a:gd name="T16" fmla="*/ 32 w 36"/>
                  <a:gd name="T17" fmla="*/ 10 h 20"/>
                  <a:gd name="T18" fmla="*/ 18 w 36"/>
                  <a:gd name="T19" fmla="*/ 16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 h="20">
                    <a:moveTo>
                      <a:pt x="18" y="0"/>
                    </a:moveTo>
                    <a:cubicBezTo>
                      <a:pt x="8" y="0"/>
                      <a:pt x="0" y="5"/>
                      <a:pt x="0" y="10"/>
                    </a:cubicBezTo>
                    <a:cubicBezTo>
                      <a:pt x="0" y="16"/>
                      <a:pt x="8" y="20"/>
                      <a:pt x="18" y="20"/>
                    </a:cubicBezTo>
                    <a:cubicBezTo>
                      <a:pt x="28" y="20"/>
                      <a:pt x="36" y="16"/>
                      <a:pt x="36" y="10"/>
                    </a:cubicBezTo>
                    <a:cubicBezTo>
                      <a:pt x="36" y="5"/>
                      <a:pt x="28" y="0"/>
                      <a:pt x="18" y="0"/>
                    </a:cubicBezTo>
                    <a:close/>
                    <a:moveTo>
                      <a:pt x="18" y="16"/>
                    </a:moveTo>
                    <a:cubicBezTo>
                      <a:pt x="10" y="16"/>
                      <a:pt x="4" y="13"/>
                      <a:pt x="4" y="10"/>
                    </a:cubicBezTo>
                    <a:cubicBezTo>
                      <a:pt x="4" y="7"/>
                      <a:pt x="10" y="4"/>
                      <a:pt x="18" y="4"/>
                    </a:cubicBezTo>
                    <a:cubicBezTo>
                      <a:pt x="26" y="4"/>
                      <a:pt x="32" y="7"/>
                      <a:pt x="32" y="10"/>
                    </a:cubicBezTo>
                    <a:cubicBezTo>
                      <a:pt x="32" y="13"/>
                      <a:pt x="26" y="16"/>
                      <a:pt x="18"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33" name="Freeform 42"/>
              <p:cNvSpPr>
                <a:spLocks noEditPoints="1"/>
              </p:cNvSpPr>
              <p:nvPr/>
            </p:nvSpPr>
            <p:spPr bwMode="auto">
              <a:xfrm>
                <a:off x="5528723" y="1578179"/>
                <a:ext cx="218527" cy="218527"/>
              </a:xfrm>
              <a:custGeom>
                <a:avLst/>
                <a:gdLst>
                  <a:gd name="T0" fmla="*/ 50 w 100"/>
                  <a:gd name="T1" fmla="*/ 0 h 100"/>
                  <a:gd name="T2" fmla="*/ 0 w 100"/>
                  <a:gd name="T3" fmla="*/ 50 h 100"/>
                  <a:gd name="T4" fmla="*/ 50 w 100"/>
                  <a:gd name="T5" fmla="*/ 100 h 100"/>
                  <a:gd name="T6" fmla="*/ 100 w 100"/>
                  <a:gd name="T7" fmla="*/ 50 h 100"/>
                  <a:gd name="T8" fmla="*/ 50 w 100"/>
                  <a:gd name="T9" fmla="*/ 0 h 100"/>
                  <a:gd name="T10" fmla="*/ 50 w 100"/>
                  <a:gd name="T11" fmla="*/ 96 h 100"/>
                  <a:gd name="T12" fmla="*/ 4 w 100"/>
                  <a:gd name="T13" fmla="*/ 50 h 100"/>
                  <a:gd name="T14" fmla="*/ 50 w 100"/>
                  <a:gd name="T15" fmla="*/ 4 h 100"/>
                  <a:gd name="T16" fmla="*/ 96 w 100"/>
                  <a:gd name="T17" fmla="*/ 50 h 100"/>
                  <a:gd name="T18" fmla="*/ 50 w 100"/>
                  <a:gd name="T19" fmla="*/ 9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 h="100">
                    <a:moveTo>
                      <a:pt x="50" y="0"/>
                    </a:moveTo>
                    <a:cubicBezTo>
                      <a:pt x="22" y="0"/>
                      <a:pt x="0" y="22"/>
                      <a:pt x="0" y="50"/>
                    </a:cubicBezTo>
                    <a:cubicBezTo>
                      <a:pt x="0" y="78"/>
                      <a:pt x="22" y="100"/>
                      <a:pt x="50" y="100"/>
                    </a:cubicBezTo>
                    <a:cubicBezTo>
                      <a:pt x="78" y="100"/>
                      <a:pt x="100" y="78"/>
                      <a:pt x="100" y="50"/>
                    </a:cubicBezTo>
                    <a:cubicBezTo>
                      <a:pt x="100" y="22"/>
                      <a:pt x="78" y="0"/>
                      <a:pt x="50" y="0"/>
                    </a:cubicBezTo>
                    <a:close/>
                    <a:moveTo>
                      <a:pt x="50" y="96"/>
                    </a:moveTo>
                    <a:cubicBezTo>
                      <a:pt x="25" y="96"/>
                      <a:pt x="4" y="75"/>
                      <a:pt x="4" y="50"/>
                    </a:cubicBezTo>
                    <a:cubicBezTo>
                      <a:pt x="4" y="25"/>
                      <a:pt x="25" y="4"/>
                      <a:pt x="50" y="4"/>
                    </a:cubicBezTo>
                    <a:cubicBezTo>
                      <a:pt x="75" y="4"/>
                      <a:pt x="96" y="25"/>
                      <a:pt x="96" y="50"/>
                    </a:cubicBezTo>
                    <a:cubicBezTo>
                      <a:pt x="96" y="75"/>
                      <a:pt x="75" y="96"/>
                      <a:pt x="50"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34" name="Oval 43"/>
              <p:cNvSpPr>
                <a:spLocks noChangeArrowheads="1"/>
              </p:cNvSpPr>
              <p:nvPr/>
            </p:nvSpPr>
            <p:spPr bwMode="auto">
              <a:xfrm>
                <a:off x="5668634" y="1647468"/>
                <a:ext cx="17323" cy="173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12" name="Group 11"/>
            <p:cNvGrpSpPr/>
            <p:nvPr/>
          </p:nvGrpSpPr>
          <p:grpSpPr>
            <a:xfrm>
              <a:off x="6131671" y="245562"/>
              <a:ext cx="218527" cy="218527"/>
              <a:chOff x="6061716" y="1582176"/>
              <a:chExt cx="218527" cy="218527"/>
            </a:xfrm>
            <a:grpFill/>
          </p:grpSpPr>
          <p:sp>
            <p:nvSpPr>
              <p:cNvPr id="427" name="Freeform 44"/>
              <p:cNvSpPr>
                <a:spLocks/>
              </p:cNvSpPr>
              <p:nvPr/>
            </p:nvSpPr>
            <p:spPr bwMode="auto">
              <a:xfrm>
                <a:off x="6132338" y="1722087"/>
                <a:ext cx="78617" cy="26650"/>
              </a:xfrm>
              <a:custGeom>
                <a:avLst/>
                <a:gdLst>
                  <a:gd name="T0" fmla="*/ 32 w 36"/>
                  <a:gd name="T1" fmla="*/ 2 h 12"/>
                  <a:gd name="T2" fmla="*/ 26 w 36"/>
                  <a:gd name="T3" fmla="*/ 8 h 12"/>
                  <a:gd name="T4" fmla="*/ 14 w 36"/>
                  <a:gd name="T5" fmla="*/ 8 h 12"/>
                  <a:gd name="T6" fmla="*/ 0 w 36"/>
                  <a:gd name="T7" fmla="*/ 8 h 12"/>
                  <a:gd name="T8" fmla="*/ 0 w 36"/>
                  <a:gd name="T9" fmla="*/ 12 h 12"/>
                  <a:gd name="T10" fmla="*/ 14 w 36"/>
                  <a:gd name="T11" fmla="*/ 12 h 12"/>
                  <a:gd name="T12" fmla="*/ 28 w 36"/>
                  <a:gd name="T13" fmla="*/ 12 h 12"/>
                  <a:gd name="T14" fmla="*/ 36 w 36"/>
                  <a:gd name="T15" fmla="*/ 4 h 12"/>
                  <a:gd name="T16" fmla="*/ 36 w 36"/>
                  <a:gd name="T17" fmla="*/ 0 h 12"/>
                  <a:gd name="T18" fmla="*/ 32 w 36"/>
                  <a:gd name="T19" fmla="*/ 0 h 12"/>
                  <a:gd name="T20" fmla="*/ 32 w 36"/>
                  <a:gd name="T21" fmla="*/ 2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6" h="12">
                    <a:moveTo>
                      <a:pt x="32" y="2"/>
                    </a:moveTo>
                    <a:cubicBezTo>
                      <a:pt x="32" y="5"/>
                      <a:pt x="29" y="8"/>
                      <a:pt x="26" y="8"/>
                    </a:cubicBezTo>
                    <a:cubicBezTo>
                      <a:pt x="14" y="8"/>
                      <a:pt x="14" y="8"/>
                      <a:pt x="14" y="8"/>
                    </a:cubicBezTo>
                    <a:cubicBezTo>
                      <a:pt x="0" y="8"/>
                      <a:pt x="0" y="8"/>
                      <a:pt x="0" y="8"/>
                    </a:cubicBezTo>
                    <a:cubicBezTo>
                      <a:pt x="0" y="12"/>
                      <a:pt x="0" y="12"/>
                      <a:pt x="0" y="12"/>
                    </a:cubicBezTo>
                    <a:cubicBezTo>
                      <a:pt x="14" y="12"/>
                      <a:pt x="14" y="12"/>
                      <a:pt x="14" y="12"/>
                    </a:cubicBezTo>
                    <a:cubicBezTo>
                      <a:pt x="28" y="12"/>
                      <a:pt x="28" y="12"/>
                      <a:pt x="28" y="12"/>
                    </a:cubicBezTo>
                    <a:cubicBezTo>
                      <a:pt x="32" y="12"/>
                      <a:pt x="36" y="8"/>
                      <a:pt x="36" y="4"/>
                    </a:cubicBezTo>
                    <a:cubicBezTo>
                      <a:pt x="36" y="2"/>
                      <a:pt x="36" y="0"/>
                      <a:pt x="36" y="0"/>
                    </a:cubicBezTo>
                    <a:cubicBezTo>
                      <a:pt x="32" y="0"/>
                      <a:pt x="32" y="0"/>
                      <a:pt x="32" y="0"/>
                    </a:cubicBezTo>
                    <a:lnTo>
                      <a:pt x="32"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28" name="Rectangle 45"/>
              <p:cNvSpPr>
                <a:spLocks noChangeArrowheads="1"/>
              </p:cNvSpPr>
              <p:nvPr/>
            </p:nvSpPr>
            <p:spPr bwMode="auto">
              <a:xfrm>
                <a:off x="6123010" y="1660793"/>
                <a:ext cx="34645" cy="932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29" name="Oval 46"/>
              <p:cNvSpPr>
                <a:spLocks noChangeArrowheads="1"/>
              </p:cNvSpPr>
              <p:nvPr/>
            </p:nvSpPr>
            <p:spPr bwMode="auto">
              <a:xfrm>
                <a:off x="6201627" y="1652798"/>
                <a:ext cx="17323" cy="173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30" name="Freeform 47"/>
              <p:cNvSpPr>
                <a:spLocks noEditPoints="1"/>
              </p:cNvSpPr>
              <p:nvPr/>
            </p:nvSpPr>
            <p:spPr bwMode="auto">
              <a:xfrm>
                <a:off x="6061716" y="1582176"/>
                <a:ext cx="218527" cy="218527"/>
              </a:xfrm>
              <a:custGeom>
                <a:avLst/>
                <a:gdLst>
                  <a:gd name="T0" fmla="*/ 50 w 100"/>
                  <a:gd name="T1" fmla="*/ 0 h 100"/>
                  <a:gd name="T2" fmla="*/ 0 w 100"/>
                  <a:gd name="T3" fmla="*/ 50 h 100"/>
                  <a:gd name="T4" fmla="*/ 50 w 100"/>
                  <a:gd name="T5" fmla="*/ 100 h 100"/>
                  <a:gd name="T6" fmla="*/ 100 w 100"/>
                  <a:gd name="T7" fmla="*/ 50 h 100"/>
                  <a:gd name="T8" fmla="*/ 50 w 100"/>
                  <a:gd name="T9" fmla="*/ 0 h 100"/>
                  <a:gd name="T10" fmla="*/ 50 w 100"/>
                  <a:gd name="T11" fmla="*/ 96 h 100"/>
                  <a:gd name="T12" fmla="*/ 4 w 100"/>
                  <a:gd name="T13" fmla="*/ 50 h 100"/>
                  <a:gd name="T14" fmla="*/ 50 w 100"/>
                  <a:gd name="T15" fmla="*/ 4 h 100"/>
                  <a:gd name="T16" fmla="*/ 96 w 100"/>
                  <a:gd name="T17" fmla="*/ 50 h 100"/>
                  <a:gd name="T18" fmla="*/ 50 w 100"/>
                  <a:gd name="T19" fmla="*/ 9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 h="100">
                    <a:moveTo>
                      <a:pt x="50" y="0"/>
                    </a:moveTo>
                    <a:cubicBezTo>
                      <a:pt x="22" y="0"/>
                      <a:pt x="0" y="22"/>
                      <a:pt x="0" y="50"/>
                    </a:cubicBezTo>
                    <a:cubicBezTo>
                      <a:pt x="0" y="78"/>
                      <a:pt x="22" y="100"/>
                      <a:pt x="50" y="100"/>
                    </a:cubicBezTo>
                    <a:cubicBezTo>
                      <a:pt x="78" y="100"/>
                      <a:pt x="100" y="78"/>
                      <a:pt x="100" y="50"/>
                    </a:cubicBezTo>
                    <a:cubicBezTo>
                      <a:pt x="100" y="22"/>
                      <a:pt x="78" y="0"/>
                      <a:pt x="50" y="0"/>
                    </a:cubicBezTo>
                    <a:close/>
                    <a:moveTo>
                      <a:pt x="50" y="96"/>
                    </a:moveTo>
                    <a:cubicBezTo>
                      <a:pt x="25" y="96"/>
                      <a:pt x="4" y="75"/>
                      <a:pt x="4" y="50"/>
                    </a:cubicBezTo>
                    <a:cubicBezTo>
                      <a:pt x="4" y="25"/>
                      <a:pt x="25" y="4"/>
                      <a:pt x="50" y="4"/>
                    </a:cubicBezTo>
                    <a:cubicBezTo>
                      <a:pt x="75" y="4"/>
                      <a:pt x="96" y="25"/>
                      <a:pt x="96" y="50"/>
                    </a:cubicBezTo>
                    <a:cubicBezTo>
                      <a:pt x="96" y="75"/>
                      <a:pt x="75" y="96"/>
                      <a:pt x="50"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13" name="Group 12"/>
            <p:cNvGrpSpPr/>
            <p:nvPr/>
          </p:nvGrpSpPr>
          <p:grpSpPr>
            <a:xfrm>
              <a:off x="6986140" y="1302986"/>
              <a:ext cx="382203" cy="382203"/>
              <a:chOff x="6597374" y="1582176"/>
              <a:chExt cx="218527" cy="218527"/>
            </a:xfrm>
            <a:grpFill/>
          </p:grpSpPr>
          <p:sp>
            <p:nvSpPr>
              <p:cNvPr id="423" name="Oval 48"/>
              <p:cNvSpPr>
                <a:spLocks noChangeArrowheads="1"/>
              </p:cNvSpPr>
              <p:nvPr/>
            </p:nvSpPr>
            <p:spPr bwMode="auto">
              <a:xfrm>
                <a:off x="6658668" y="1652798"/>
                <a:ext cx="17323" cy="173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24" name="Oval 49"/>
              <p:cNvSpPr>
                <a:spLocks noChangeArrowheads="1"/>
              </p:cNvSpPr>
              <p:nvPr/>
            </p:nvSpPr>
            <p:spPr bwMode="auto">
              <a:xfrm>
                <a:off x="6737285" y="1652798"/>
                <a:ext cx="17323" cy="173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25" name="Freeform 50"/>
              <p:cNvSpPr>
                <a:spLocks noEditPoints="1"/>
              </p:cNvSpPr>
              <p:nvPr/>
            </p:nvSpPr>
            <p:spPr bwMode="auto">
              <a:xfrm>
                <a:off x="6597374" y="1582176"/>
                <a:ext cx="218527" cy="218527"/>
              </a:xfrm>
              <a:custGeom>
                <a:avLst/>
                <a:gdLst>
                  <a:gd name="T0" fmla="*/ 50 w 100"/>
                  <a:gd name="T1" fmla="*/ 0 h 100"/>
                  <a:gd name="T2" fmla="*/ 0 w 100"/>
                  <a:gd name="T3" fmla="*/ 50 h 100"/>
                  <a:gd name="T4" fmla="*/ 50 w 100"/>
                  <a:gd name="T5" fmla="*/ 100 h 100"/>
                  <a:gd name="T6" fmla="*/ 100 w 100"/>
                  <a:gd name="T7" fmla="*/ 50 h 100"/>
                  <a:gd name="T8" fmla="*/ 50 w 100"/>
                  <a:gd name="T9" fmla="*/ 0 h 100"/>
                  <a:gd name="T10" fmla="*/ 50 w 100"/>
                  <a:gd name="T11" fmla="*/ 96 h 100"/>
                  <a:gd name="T12" fmla="*/ 4 w 100"/>
                  <a:gd name="T13" fmla="*/ 50 h 100"/>
                  <a:gd name="T14" fmla="*/ 50 w 100"/>
                  <a:gd name="T15" fmla="*/ 4 h 100"/>
                  <a:gd name="T16" fmla="*/ 96 w 100"/>
                  <a:gd name="T17" fmla="*/ 50 h 100"/>
                  <a:gd name="T18" fmla="*/ 50 w 100"/>
                  <a:gd name="T19" fmla="*/ 9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 h="100">
                    <a:moveTo>
                      <a:pt x="50" y="0"/>
                    </a:moveTo>
                    <a:cubicBezTo>
                      <a:pt x="23" y="0"/>
                      <a:pt x="0" y="22"/>
                      <a:pt x="0" y="50"/>
                    </a:cubicBezTo>
                    <a:cubicBezTo>
                      <a:pt x="0" y="78"/>
                      <a:pt x="23" y="100"/>
                      <a:pt x="50" y="100"/>
                    </a:cubicBezTo>
                    <a:cubicBezTo>
                      <a:pt x="78" y="100"/>
                      <a:pt x="100" y="78"/>
                      <a:pt x="100" y="50"/>
                    </a:cubicBezTo>
                    <a:cubicBezTo>
                      <a:pt x="100" y="22"/>
                      <a:pt x="78" y="0"/>
                      <a:pt x="50" y="0"/>
                    </a:cubicBezTo>
                    <a:close/>
                    <a:moveTo>
                      <a:pt x="50" y="96"/>
                    </a:moveTo>
                    <a:cubicBezTo>
                      <a:pt x="25" y="96"/>
                      <a:pt x="4" y="75"/>
                      <a:pt x="4" y="50"/>
                    </a:cubicBezTo>
                    <a:cubicBezTo>
                      <a:pt x="4" y="25"/>
                      <a:pt x="25" y="4"/>
                      <a:pt x="50" y="4"/>
                    </a:cubicBezTo>
                    <a:cubicBezTo>
                      <a:pt x="76" y="4"/>
                      <a:pt x="96" y="25"/>
                      <a:pt x="96" y="50"/>
                    </a:cubicBezTo>
                    <a:cubicBezTo>
                      <a:pt x="96" y="75"/>
                      <a:pt x="76" y="96"/>
                      <a:pt x="50"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26" name="Freeform 51"/>
              <p:cNvSpPr>
                <a:spLocks noEditPoints="1"/>
              </p:cNvSpPr>
              <p:nvPr/>
            </p:nvSpPr>
            <p:spPr bwMode="auto">
              <a:xfrm>
                <a:off x="6641346" y="1714092"/>
                <a:ext cx="130583" cy="51966"/>
              </a:xfrm>
              <a:custGeom>
                <a:avLst/>
                <a:gdLst>
                  <a:gd name="T0" fmla="*/ 30 w 60"/>
                  <a:gd name="T1" fmla="*/ 24 h 24"/>
                  <a:gd name="T2" fmla="*/ 60 w 60"/>
                  <a:gd name="T3" fmla="*/ 0 h 24"/>
                  <a:gd name="T4" fmla="*/ 0 w 60"/>
                  <a:gd name="T5" fmla="*/ 0 h 24"/>
                  <a:gd name="T6" fmla="*/ 30 w 60"/>
                  <a:gd name="T7" fmla="*/ 24 h 24"/>
                  <a:gd name="T8" fmla="*/ 30 w 60"/>
                  <a:gd name="T9" fmla="*/ 20 h 24"/>
                  <a:gd name="T10" fmla="*/ 6 w 60"/>
                  <a:gd name="T11" fmla="*/ 4 h 24"/>
                  <a:gd name="T12" fmla="*/ 55 w 60"/>
                  <a:gd name="T13" fmla="*/ 4 h 24"/>
                  <a:gd name="T14" fmla="*/ 30 w 60"/>
                  <a:gd name="T15" fmla="*/ 20 h 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0" h="24">
                    <a:moveTo>
                      <a:pt x="30" y="24"/>
                    </a:moveTo>
                    <a:cubicBezTo>
                      <a:pt x="56" y="24"/>
                      <a:pt x="60" y="0"/>
                      <a:pt x="60" y="0"/>
                    </a:cubicBezTo>
                    <a:cubicBezTo>
                      <a:pt x="0" y="0"/>
                      <a:pt x="0" y="0"/>
                      <a:pt x="0" y="0"/>
                    </a:cubicBezTo>
                    <a:cubicBezTo>
                      <a:pt x="0" y="0"/>
                      <a:pt x="4" y="24"/>
                      <a:pt x="30" y="24"/>
                    </a:cubicBezTo>
                    <a:close/>
                    <a:moveTo>
                      <a:pt x="30" y="20"/>
                    </a:moveTo>
                    <a:cubicBezTo>
                      <a:pt x="11" y="20"/>
                      <a:pt x="6" y="4"/>
                      <a:pt x="6" y="4"/>
                    </a:cubicBezTo>
                    <a:cubicBezTo>
                      <a:pt x="55" y="4"/>
                      <a:pt x="55" y="4"/>
                      <a:pt x="55" y="4"/>
                    </a:cubicBezTo>
                    <a:cubicBezTo>
                      <a:pt x="55" y="4"/>
                      <a:pt x="50" y="20"/>
                      <a:pt x="30"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14" name="Group 13"/>
            <p:cNvGrpSpPr/>
            <p:nvPr/>
          </p:nvGrpSpPr>
          <p:grpSpPr>
            <a:xfrm>
              <a:off x="7632609" y="2123120"/>
              <a:ext cx="218527" cy="218527"/>
              <a:chOff x="7127702" y="1582176"/>
              <a:chExt cx="218527" cy="218527"/>
            </a:xfrm>
            <a:grpFill/>
          </p:grpSpPr>
          <p:sp>
            <p:nvSpPr>
              <p:cNvPr id="419" name="Rectangle 52"/>
              <p:cNvSpPr>
                <a:spLocks noChangeArrowheads="1"/>
              </p:cNvSpPr>
              <p:nvPr/>
            </p:nvSpPr>
            <p:spPr bwMode="auto">
              <a:xfrm>
                <a:off x="7181001" y="1652798"/>
                <a:ext cx="34645" cy="799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20" name="Rectangle 53"/>
              <p:cNvSpPr>
                <a:spLocks noChangeArrowheads="1"/>
              </p:cNvSpPr>
              <p:nvPr/>
            </p:nvSpPr>
            <p:spPr bwMode="auto">
              <a:xfrm>
                <a:off x="7259618" y="1652798"/>
                <a:ext cx="34645" cy="799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21" name="Freeform 54"/>
              <p:cNvSpPr>
                <a:spLocks noEditPoints="1"/>
              </p:cNvSpPr>
              <p:nvPr/>
            </p:nvSpPr>
            <p:spPr bwMode="auto">
              <a:xfrm>
                <a:off x="7171674" y="1714092"/>
                <a:ext cx="130583" cy="51966"/>
              </a:xfrm>
              <a:custGeom>
                <a:avLst/>
                <a:gdLst>
                  <a:gd name="T0" fmla="*/ 30 w 60"/>
                  <a:gd name="T1" fmla="*/ 24 h 24"/>
                  <a:gd name="T2" fmla="*/ 60 w 60"/>
                  <a:gd name="T3" fmla="*/ 0 h 24"/>
                  <a:gd name="T4" fmla="*/ 0 w 60"/>
                  <a:gd name="T5" fmla="*/ 0 h 24"/>
                  <a:gd name="T6" fmla="*/ 30 w 60"/>
                  <a:gd name="T7" fmla="*/ 24 h 24"/>
                  <a:gd name="T8" fmla="*/ 30 w 60"/>
                  <a:gd name="T9" fmla="*/ 20 h 24"/>
                  <a:gd name="T10" fmla="*/ 5 w 60"/>
                  <a:gd name="T11" fmla="*/ 4 h 24"/>
                  <a:gd name="T12" fmla="*/ 55 w 60"/>
                  <a:gd name="T13" fmla="*/ 4 h 24"/>
                  <a:gd name="T14" fmla="*/ 30 w 60"/>
                  <a:gd name="T15" fmla="*/ 20 h 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0" h="24">
                    <a:moveTo>
                      <a:pt x="30" y="24"/>
                    </a:moveTo>
                    <a:cubicBezTo>
                      <a:pt x="56" y="24"/>
                      <a:pt x="60" y="0"/>
                      <a:pt x="60" y="0"/>
                    </a:cubicBezTo>
                    <a:cubicBezTo>
                      <a:pt x="0" y="0"/>
                      <a:pt x="0" y="0"/>
                      <a:pt x="0" y="0"/>
                    </a:cubicBezTo>
                    <a:cubicBezTo>
                      <a:pt x="0" y="0"/>
                      <a:pt x="4" y="24"/>
                      <a:pt x="30" y="24"/>
                    </a:cubicBezTo>
                    <a:close/>
                    <a:moveTo>
                      <a:pt x="30" y="20"/>
                    </a:moveTo>
                    <a:cubicBezTo>
                      <a:pt x="11" y="20"/>
                      <a:pt x="5" y="4"/>
                      <a:pt x="5" y="4"/>
                    </a:cubicBezTo>
                    <a:cubicBezTo>
                      <a:pt x="55" y="4"/>
                      <a:pt x="55" y="4"/>
                      <a:pt x="55" y="4"/>
                    </a:cubicBezTo>
                    <a:cubicBezTo>
                      <a:pt x="55" y="4"/>
                      <a:pt x="50" y="20"/>
                      <a:pt x="30"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22" name="Freeform 55"/>
              <p:cNvSpPr>
                <a:spLocks noEditPoints="1"/>
              </p:cNvSpPr>
              <p:nvPr/>
            </p:nvSpPr>
            <p:spPr bwMode="auto">
              <a:xfrm>
                <a:off x="7127702" y="1582176"/>
                <a:ext cx="218527" cy="218527"/>
              </a:xfrm>
              <a:custGeom>
                <a:avLst/>
                <a:gdLst>
                  <a:gd name="T0" fmla="*/ 50 w 100"/>
                  <a:gd name="T1" fmla="*/ 0 h 100"/>
                  <a:gd name="T2" fmla="*/ 0 w 100"/>
                  <a:gd name="T3" fmla="*/ 50 h 100"/>
                  <a:gd name="T4" fmla="*/ 50 w 100"/>
                  <a:gd name="T5" fmla="*/ 100 h 100"/>
                  <a:gd name="T6" fmla="*/ 100 w 100"/>
                  <a:gd name="T7" fmla="*/ 50 h 100"/>
                  <a:gd name="T8" fmla="*/ 50 w 100"/>
                  <a:gd name="T9" fmla="*/ 0 h 100"/>
                  <a:gd name="T10" fmla="*/ 50 w 100"/>
                  <a:gd name="T11" fmla="*/ 96 h 100"/>
                  <a:gd name="T12" fmla="*/ 4 w 100"/>
                  <a:gd name="T13" fmla="*/ 50 h 100"/>
                  <a:gd name="T14" fmla="*/ 50 w 100"/>
                  <a:gd name="T15" fmla="*/ 4 h 100"/>
                  <a:gd name="T16" fmla="*/ 96 w 100"/>
                  <a:gd name="T17" fmla="*/ 50 h 100"/>
                  <a:gd name="T18" fmla="*/ 50 w 100"/>
                  <a:gd name="T19" fmla="*/ 9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 h="100">
                    <a:moveTo>
                      <a:pt x="50" y="0"/>
                    </a:moveTo>
                    <a:cubicBezTo>
                      <a:pt x="22" y="0"/>
                      <a:pt x="0" y="22"/>
                      <a:pt x="0" y="50"/>
                    </a:cubicBezTo>
                    <a:cubicBezTo>
                      <a:pt x="0" y="78"/>
                      <a:pt x="22" y="100"/>
                      <a:pt x="50" y="100"/>
                    </a:cubicBezTo>
                    <a:cubicBezTo>
                      <a:pt x="78" y="100"/>
                      <a:pt x="100" y="78"/>
                      <a:pt x="100" y="50"/>
                    </a:cubicBezTo>
                    <a:cubicBezTo>
                      <a:pt x="100" y="22"/>
                      <a:pt x="78" y="0"/>
                      <a:pt x="50" y="0"/>
                    </a:cubicBezTo>
                    <a:close/>
                    <a:moveTo>
                      <a:pt x="50" y="96"/>
                    </a:moveTo>
                    <a:cubicBezTo>
                      <a:pt x="25" y="96"/>
                      <a:pt x="4" y="75"/>
                      <a:pt x="4" y="50"/>
                    </a:cubicBezTo>
                    <a:cubicBezTo>
                      <a:pt x="4" y="25"/>
                      <a:pt x="25" y="4"/>
                      <a:pt x="50" y="4"/>
                    </a:cubicBezTo>
                    <a:cubicBezTo>
                      <a:pt x="75" y="4"/>
                      <a:pt x="96" y="25"/>
                      <a:pt x="96" y="50"/>
                    </a:cubicBezTo>
                    <a:cubicBezTo>
                      <a:pt x="96" y="75"/>
                      <a:pt x="75" y="96"/>
                      <a:pt x="50"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15" name="Group 14"/>
            <p:cNvGrpSpPr/>
            <p:nvPr/>
          </p:nvGrpSpPr>
          <p:grpSpPr>
            <a:xfrm>
              <a:off x="7920440" y="1337989"/>
              <a:ext cx="218527" cy="218527"/>
              <a:chOff x="7660695" y="1582176"/>
              <a:chExt cx="218527" cy="218527"/>
            </a:xfrm>
            <a:grpFill/>
          </p:grpSpPr>
          <p:sp>
            <p:nvSpPr>
              <p:cNvPr id="415" name="Freeform 56"/>
              <p:cNvSpPr>
                <a:spLocks/>
              </p:cNvSpPr>
              <p:nvPr/>
            </p:nvSpPr>
            <p:spPr bwMode="auto">
              <a:xfrm>
                <a:off x="7721989" y="1652798"/>
                <a:ext cx="35977" cy="17322"/>
              </a:xfrm>
              <a:custGeom>
                <a:avLst/>
                <a:gdLst>
                  <a:gd name="T0" fmla="*/ 12 w 16"/>
                  <a:gd name="T1" fmla="*/ 8 h 8"/>
                  <a:gd name="T2" fmla="*/ 16 w 16"/>
                  <a:gd name="T3" fmla="*/ 4 h 8"/>
                  <a:gd name="T4" fmla="*/ 12 w 16"/>
                  <a:gd name="T5" fmla="*/ 0 h 8"/>
                  <a:gd name="T6" fmla="*/ 0 w 16"/>
                  <a:gd name="T7" fmla="*/ 0 h 8"/>
                  <a:gd name="T8" fmla="*/ 0 w 16"/>
                  <a:gd name="T9" fmla="*/ 4 h 8"/>
                  <a:gd name="T10" fmla="*/ 8 w 16"/>
                  <a:gd name="T11" fmla="*/ 4 h 8"/>
                  <a:gd name="T12" fmla="*/ 12 w 16"/>
                  <a:gd name="T13" fmla="*/ 8 h 8"/>
                </a:gdLst>
                <a:ahLst/>
                <a:cxnLst>
                  <a:cxn ang="0">
                    <a:pos x="T0" y="T1"/>
                  </a:cxn>
                  <a:cxn ang="0">
                    <a:pos x="T2" y="T3"/>
                  </a:cxn>
                  <a:cxn ang="0">
                    <a:pos x="T4" y="T5"/>
                  </a:cxn>
                  <a:cxn ang="0">
                    <a:pos x="T6" y="T7"/>
                  </a:cxn>
                  <a:cxn ang="0">
                    <a:pos x="T8" y="T9"/>
                  </a:cxn>
                  <a:cxn ang="0">
                    <a:pos x="T10" y="T11"/>
                  </a:cxn>
                  <a:cxn ang="0">
                    <a:pos x="T12" y="T13"/>
                  </a:cxn>
                </a:cxnLst>
                <a:rect l="0" t="0" r="r" b="b"/>
                <a:pathLst>
                  <a:path w="16" h="8">
                    <a:moveTo>
                      <a:pt x="12" y="8"/>
                    </a:moveTo>
                    <a:cubicBezTo>
                      <a:pt x="14" y="8"/>
                      <a:pt x="16" y="6"/>
                      <a:pt x="16" y="4"/>
                    </a:cubicBezTo>
                    <a:cubicBezTo>
                      <a:pt x="16" y="2"/>
                      <a:pt x="14" y="0"/>
                      <a:pt x="12" y="0"/>
                    </a:cubicBezTo>
                    <a:cubicBezTo>
                      <a:pt x="0" y="0"/>
                      <a:pt x="0" y="0"/>
                      <a:pt x="0" y="0"/>
                    </a:cubicBezTo>
                    <a:cubicBezTo>
                      <a:pt x="0" y="4"/>
                      <a:pt x="0" y="4"/>
                      <a:pt x="0" y="4"/>
                    </a:cubicBezTo>
                    <a:cubicBezTo>
                      <a:pt x="8" y="4"/>
                      <a:pt x="8" y="4"/>
                      <a:pt x="8" y="4"/>
                    </a:cubicBezTo>
                    <a:cubicBezTo>
                      <a:pt x="8" y="4"/>
                      <a:pt x="10" y="8"/>
                      <a:pt x="12"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16" name="Freeform 57"/>
              <p:cNvSpPr>
                <a:spLocks noEditPoints="1"/>
              </p:cNvSpPr>
              <p:nvPr/>
            </p:nvSpPr>
            <p:spPr bwMode="auto">
              <a:xfrm>
                <a:off x="7660695" y="1582176"/>
                <a:ext cx="218527" cy="218527"/>
              </a:xfrm>
              <a:custGeom>
                <a:avLst/>
                <a:gdLst>
                  <a:gd name="T0" fmla="*/ 50 w 100"/>
                  <a:gd name="T1" fmla="*/ 0 h 100"/>
                  <a:gd name="T2" fmla="*/ 0 w 100"/>
                  <a:gd name="T3" fmla="*/ 50 h 100"/>
                  <a:gd name="T4" fmla="*/ 50 w 100"/>
                  <a:gd name="T5" fmla="*/ 100 h 100"/>
                  <a:gd name="T6" fmla="*/ 100 w 100"/>
                  <a:gd name="T7" fmla="*/ 50 h 100"/>
                  <a:gd name="T8" fmla="*/ 50 w 100"/>
                  <a:gd name="T9" fmla="*/ 0 h 100"/>
                  <a:gd name="T10" fmla="*/ 50 w 100"/>
                  <a:gd name="T11" fmla="*/ 96 h 100"/>
                  <a:gd name="T12" fmla="*/ 4 w 100"/>
                  <a:gd name="T13" fmla="*/ 50 h 100"/>
                  <a:gd name="T14" fmla="*/ 50 w 100"/>
                  <a:gd name="T15" fmla="*/ 4 h 100"/>
                  <a:gd name="T16" fmla="*/ 96 w 100"/>
                  <a:gd name="T17" fmla="*/ 50 h 100"/>
                  <a:gd name="T18" fmla="*/ 50 w 100"/>
                  <a:gd name="T19" fmla="*/ 9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 h="100">
                    <a:moveTo>
                      <a:pt x="50" y="0"/>
                    </a:moveTo>
                    <a:cubicBezTo>
                      <a:pt x="22" y="0"/>
                      <a:pt x="0" y="22"/>
                      <a:pt x="0" y="50"/>
                    </a:cubicBezTo>
                    <a:cubicBezTo>
                      <a:pt x="0" y="78"/>
                      <a:pt x="22" y="100"/>
                      <a:pt x="50" y="100"/>
                    </a:cubicBezTo>
                    <a:cubicBezTo>
                      <a:pt x="78" y="100"/>
                      <a:pt x="100" y="78"/>
                      <a:pt x="100" y="50"/>
                    </a:cubicBezTo>
                    <a:cubicBezTo>
                      <a:pt x="100" y="22"/>
                      <a:pt x="78" y="0"/>
                      <a:pt x="50" y="0"/>
                    </a:cubicBezTo>
                    <a:close/>
                    <a:moveTo>
                      <a:pt x="50" y="96"/>
                    </a:moveTo>
                    <a:cubicBezTo>
                      <a:pt x="25" y="96"/>
                      <a:pt x="4" y="75"/>
                      <a:pt x="4" y="50"/>
                    </a:cubicBezTo>
                    <a:cubicBezTo>
                      <a:pt x="4" y="25"/>
                      <a:pt x="25" y="4"/>
                      <a:pt x="50" y="4"/>
                    </a:cubicBezTo>
                    <a:cubicBezTo>
                      <a:pt x="75" y="4"/>
                      <a:pt x="96" y="25"/>
                      <a:pt x="96" y="50"/>
                    </a:cubicBezTo>
                    <a:cubicBezTo>
                      <a:pt x="96" y="75"/>
                      <a:pt x="75" y="96"/>
                      <a:pt x="50"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17" name="Freeform 58"/>
              <p:cNvSpPr>
                <a:spLocks/>
              </p:cNvSpPr>
              <p:nvPr/>
            </p:nvSpPr>
            <p:spPr bwMode="auto">
              <a:xfrm>
                <a:off x="7731317" y="1722087"/>
                <a:ext cx="78617" cy="26650"/>
              </a:xfrm>
              <a:custGeom>
                <a:avLst/>
                <a:gdLst>
                  <a:gd name="T0" fmla="*/ 32 w 36"/>
                  <a:gd name="T1" fmla="*/ 2 h 12"/>
                  <a:gd name="T2" fmla="*/ 26 w 36"/>
                  <a:gd name="T3" fmla="*/ 8 h 12"/>
                  <a:gd name="T4" fmla="*/ 14 w 36"/>
                  <a:gd name="T5" fmla="*/ 8 h 12"/>
                  <a:gd name="T6" fmla="*/ 0 w 36"/>
                  <a:gd name="T7" fmla="*/ 8 h 12"/>
                  <a:gd name="T8" fmla="*/ 0 w 36"/>
                  <a:gd name="T9" fmla="*/ 12 h 12"/>
                  <a:gd name="T10" fmla="*/ 14 w 36"/>
                  <a:gd name="T11" fmla="*/ 12 h 12"/>
                  <a:gd name="T12" fmla="*/ 28 w 36"/>
                  <a:gd name="T13" fmla="*/ 12 h 12"/>
                  <a:gd name="T14" fmla="*/ 36 w 36"/>
                  <a:gd name="T15" fmla="*/ 4 h 12"/>
                  <a:gd name="T16" fmla="*/ 36 w 36"/>
                  <a:gd name="T17" fmla="*/ 0 h 12"/>
                  <a:gd name="T18" fmla="*/ 32 w 36"/>
                  <a:gd name="T19" fmla="*/ 0 h 12"/>
                  <a:gd name="T20" fmla="*/ 32 w 36"/>
                  <a:gd name="T21" fmla="*/ 2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6" h="12">
                    <a:moveTo>
                      <a:pt x="32" y="2"/>
                    </a:moveTo>
                    <a:cubicBezTo>
                      <a:pt x="32" y="5"/>
                      <a:pt x="29" y="8"/>
                      <a:pt x="26" y="8"/>
                    </a:cubicBezTo>
                    <a:cubicBezTo>
                      <a:pt x="14" y="8"/>
                      <a:pt x="14" y="8"/>
                      <a:pt x="14" y="8"/>
                    </a:cubicBezTo>
                    <a:cubicBezTo>
                      <a:pt x="0" y="8"/>
                      <a:pt x="0" y="8"/>
                      <a:pt x="0" y="8"/>
                    </a:cubicBezTo>
                    <a:cubicBezTo>
                      <a:pt x="0" y="12"/>
                      <a:pt x="0" y="12"/>
                      <a:pt x="0" y="12"/>
                    </a:cubicBezTo>
                    <a:cubicBezTo>
                      <a:pt x="14" y="12"/>
                      <a:pt x="14" y="12"/>
                      <a:pt x="14" y="12"/>
                    </a:cubicBezTo>
                    <a:cubicBezTo>
                      <a:pt x="28" y="12"/>
                      <a:pt x="28" y="12"/>
                      <a:pt x="28" y="12"/>
                    </a:cubicBezTo>
                    <a:cubicBezTo>
                      <a:pt x="32" y="12"/>
                      <a:pt x="36" y="8"/>
                      <a:pt x="36" y="4"/>
                    </a:cubicBezTo>
                    <a:cubicBezTo>
                      <a:pt x="36" y="2"/>
                      <a:pt x="36" y="0"/>
                      <a:pt x="36" y="0"/>
                    </a:cubicBezTo>
                    <a:cubicBezTo>
                      <a:pt x="32" y="0"/>
                      <a:pt x="32" y="0"/>
                      <a:pt x="32" y="0"/>
                    </a:cubicBezTo>
                    <a:lnTo>
                      <a:pt x="32"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18" name="Freeform 59"/>
              <p:cNvSpPr>
                <a:spLocks/>
              </p:cNvSpPr>
              <p:nvPr/>
            </p:nvSpPr>
            <p:spPr bwMode="auto">
              <a:xfrm>
                <a:off x="7783283" y="1652798"/>
                <a:ext cx="34645" cy="17322"/>
              </a:xfrm>
              <a:custGeom>
                <a:avLst/>
                <a:gdLst>
                  <a:gd name="T0" fmla="*/ 12 w 16"/>
                  <a:gd name="T1" fmla="*/ 0 h 8"/>
                  <a:gd name="T2" fmla="*/ 0 w 16"/>
                  <a:gd name="T3" fmla="*/ 0 h 8"/>
                  <a:gd name="T4" fmla="*/ 0 w 16"/>
                  <a:gd name="T5" fmla="*/ 4 h 8"/>
                  <a:gd name="T6" fmla="*/ 8 w 16"/>
                  <a:gd name="T7" fmla="*/ 4 h 8"/>
                  <a:gd name="T8" fmla="*/ 12 w 16"/>
                  <a:gd name="T9" fmla="*/ 8 h 8"/>
                  <a:gd name="T10" fmla="*/ 16 w 16"/>
                  <a:gd name="T11" fmla="*/ 4 h 8"/>
                  <a:gd name="T12" fmla="*/ 12 w 16"/>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16" h="8">
                    <a:moveTo>
                      <a:pt x="12" y="0"/>
                    </a:moveTo>
                    <a:cubicBezTo>
                      <a:pt x="0" y="0"/>
                      <a:pt x="0" y="0"/>
                      <a:pt x="0" y="0"/>
                    </a:cubicBezTo>
                    <a:cubicBezTo>
                      <a:pt x="0" y="4"/>
                      <a:pt x="0" y="4"/>
                      <a:pt x="0" y="4"/>
                    </a:cubicBezTo>
                    <a:cubicBezTo>
                      <a:pt x="8" y="4"/>
                      <a:pt x="8" y="4"/>
                      <a:pt x="8" y="4"/>
                    </a:cubicBezTo>
                    <a:cubicBezTo>
                      <a:pt x="8" y="4"/>
                      <a:pt x="10" y="8"/>
                      <a:pt x="12" y="8"/>
                    </a:cubicBezTo>
                    <a:cubicBezTo>
                      <a:pt x="14" y="8"/>
                      <a:pt x="16" y="6"/>
                      <a:pt x="16" y="4"/>
                    </a:cubicBezTo>
                    <a:cubicBezTo>
                      <a:pt x="16" y="2"/>
                      <a:pt x="14" y="0"/>
                      <a:pt x="1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16" name="Group 15"/>
            <p:cNvGrpSpPr/>
            <p:nvPr/>
          </p:nvGrpSpPr>
          <p:grpSpPr>
            <a:xfrm>
              <a:off x="549929" y="6210355"/>
              <a:ext cx="218527" cy="218527"/>
              <a:chOff x="1264778" y="2116502"/>
              <a:chExt cx="218527" cy="218527"/>
            </a:xfrm>
            <a:grpFill/>
          </p:grpSpPr>
          <p:sp>
            <p:nvSpPr>
              <p:cNvPr id="411" name="Freeform 60"/>
              <p:cNvSpPr>
                <a:spLocks/>
              </p:cNvSpPr>
              <p:nvPr/>
            </p:nvSpPr>
            <p:spPr bwMode="auto">
              <a:xfrm>
                <a:off x="1395361" y="2177796"/>
                <a:ext cx="34645" cy="26650"/>
              </a:xfrm>
              <a:custGeom>
                <a:avLst/>
                <a:gdLst>
                  <a:gd name="T0" fmla="*/ 0 w 26"/>
                  <a:gd name="T1" fmla="*/ 15 h 20"/>
                  <a:gd name="T2" fmla="*/ 3 w 26"/>
                  <a:gd name="T3" fmla="*/ 20 h 20"/>
                  <a:gd name="T4" fmla="*/ 26 w 26"/>
                  <a:gd name="T5" fmla="*/ 5 h 20"/>
                  <a:gd name="T6" fmla="*/ 23 w 26"/>
                  <a:gd name="T7" fmla="*/ 0 h 20"/>
                  <a:gd name="T8" fmla="*/ 0 w 26"/>
                  <a:gd name="T9" fmla="*/ 15 h 20"/>
                </a:gdLst>
                <a:ahLst/>
                <a:cxnLst>
                  <a:cxn ang="0">
                    <a:pos x="T0" y="T1"/>
                  </a:cxn>
                  <a:cxn ang="0">
                    <a:pos x="T2" y="T3"/>
                  </a:cxn>
                  <a:cxn ang="0">
                    <a:pos x="T4" y="T5"/>
                  </a:cxn>
                  <a:cxn ang="0">
                    <a:pos x="T6" y="T7"/>
                  </a:cxn>
                  <a:cxn ang="0">
                    <a:pos x="T8" y="T9"/>
                  </a:cxn>
                </a:cxnLst>
                <a:rect l="0" t="0" r="r" b="b"/>
                <a:pathLst>
                  <a:path w="26" h="20">
                    <a:moveTo>
                      <a:pt x="0" y="15"/>
                    </a:moveTo>
                    <a:lnTo>
                      <a:pt x="3" y="20"/>
                    </a:lnTo>
                    <a:lnTo>
                      <a:pt x="26" y="5"/>
                    </a:lnTo>
                    <a:lnTo>
                      <a:pt x="23" y="0"/>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12" name="Rectangle 61"/>
              <p:cNvSpPr>
                <a:spLocks noChangeArrowheads="1"/>
              </p:cNvSpPr>
              <p:nvPr/>
            </p:nvSpPr>
            <p:spPr bwMode="auto">
              <a:xfrm>
                <a:off x="1334067" y="2265740"/>
                <a:ext cx="78617" cy="799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13" name="Freeform 62"/>
              <p:cNvSpPr>
                <a:spLocks/>
              </p:cNvSpPr>
              <p:nvPr/>
            </p:nvSpPr>
            <p:spPr bwMode="auto">
              <a:xfrm>
                <a:off x="1316745" y="2177796"/>
                <a:ext cx="34645" cy="26650"/>
              </a:xfrm>
              <a:custGeom>
                <a:avLst/>
                <a:gdLst>
                  <a:gd name="T0" fmla="*/ 26 w 26"/>
                  <a:gd name="T1" fmla="*/ 15 h 20"/>
                  <a:gd name="T2" fmla="*/ 3 w 26"/>
                  <a:gd name="T3" fmla="*/ 0 h 20"/>
                  <a:gd name="T4" fmla="*/ 0 w 26"/>
                  <a:gd name="T5" fmla="*/ 5 h 20"/>
                  <a:gd name="T6" fmla="*/ 23 w 26"/>
                  <a:gd name="T7" fmla="*/ 20 h 20"/>
                  <a:gd name="T8" fmla="*/ 26 w 26"/>
                  <a:gd name="T9" fmla="*/ 15 h 20"/>
                </a:gdLst>
                <a:ahLst/>
                <a:cxnLst>
                  <a:cxn ang="0">
                    <a:pos x="T0" y="T1"/>
                  </a:cxn>
                  <a:cxn ang="0">
                    <a:pos x="T2" y="T3"/>
                  </a:cxn>
                  <a:cxn ang="0">
                    <a:pos x="T4" y="T5"/>
                  </a:cxn>
                  <a:cxn ang="0">
                    <a:pos x="T6" y="T7"/>
                  </a:cxn>
                  <a:cxn ang="0">
                    <a:pos x="T8" y="T9"/>
                  </a:cxn>
                </a:cxnLst>
                <a:rect l="0" t="0" r="r" b="b"/>
                <a:pathLst>
                  <a:path w="26" h="20">
                    <a:moveTo>
                      <a:pt x="26" y="15"/>
                    </a:moveTo>
                    <a:lnTo>
                      <a:pt x="3" y="0"/>
                    </a:lnTo>
                    <a:lnTo>
                      <a:pt x="0" y="5"/>
                    </a:lnTo>
                    <a:lnTo>
                      <a:pt x="23" y="20"/>
                    </a:lnTo>
                    <a:lnTo>
                      <a:pt x="26"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14" name="Freeform 63"/>
              <p:cNvSpPr>
                <a:spLocks noEditPoints="1"/>
              </p:cNvSpPr>
              <p:nvPr/>
            </p:nvSpPr>
            <p:spPr bwMode="auto">
              <a:xfrm>
                <a:off x="1264778" y="2116502"/>
                <a:ext cx="218527" cy="218527"/>
              </a:xfrm>
              <a:custGeom>
                <a:avLst/>
                <a:gdLst>
                  <a:gd name="T0" fmla="*/ 50 w 100"/>
                  <a:gd name="T1" fmla="*/ 0 h 100"/>
                  <a:gd name="T2" fmla="*/ 0 w 100"/>
                  <a:gd name="T3" fmla="*/ 50 h 100"/>
                  <a:gd name="T4" fmla="*/ 50 w 100"/>
                  <a:gd name="T5" fmla="*/ 100 h 100"/>
                  <a:gd name="T6" fmla="*/ 100 w 100"/>
                  <a:gd name="T7" fmla="*/ 50 h 100"/>
                  <a:gd name="T8" fmla="*/ 50 w 100"/>
                  <a:gd name="T9" fmla="*/ 0 h 100"/>
                  <a:gd name="T10" fmla="*/ 50 w 100"/>
                  <a:gd name="T11" fmla="*/ 96 h 100"/>
                  <a:gd name="T12" fmla="*/ 4 w 100"/>
                  <a:gd name="T13" fmla="*/ 50 h 100"/>
                  <a:gd name="T14" fmla="*/ 50 w 100"/>
                  <a:gd name="T15" fmla="*/ 4 h 100"/>
                  <a:gd name="T16" fmla="*/ 96 w 100"/>
                  <a:gd name="T17" fmla="*/ 50 h 100"/>
                  <a:gd name="T18" fmla="*/ 50 w 100"/>
                  <a:gd name="T19" fmla="*/ 9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 h="100">
                    <a:moveTo>
                      <a:pt x="50" y="0"/>
                    </a:moveTo>
                    <a:cubicBezTo>
                      <a:pt x="22" y="0"/>
                      <a:pt x="0" y="22"/>
                      <a:pt x="0" y="50"/>
                    </a:cubicBezTo>
                    <a:cubicBezTo>
                      <a:pt x="0" y="78"/>
                      <a:pt x="22" y="100"/>
                      <a:pt x="50" y="100"/>
                    </a:cubicBezTo>
                    <a:cubicBezTo>
                      <a:pt x="78" y="100"/>
                      <a:pt x="100" y="78"/>
                      <a:pt x="100" y="50"/>
                    </a:cubicBezTo>
                    <a:cubicBezTo>
                      <a:pt x="100" y="22"/>
                      <a:pt x="78" y="0"/>
                      <a:pt x="50" y="0"/>
                    </a:cubicBezTo>
                    <a:close/>
                    <a:moveTo>
                      <a:pt x="50" y="96"/>
                    </a:moveTo>
                    <a:cubicBezTo>
                      <a:pt x="25" y="96"/>
                      <a:pt x="4" y="75"/>
                      <a:pt x="4" y="50"/>
                    </a:cubicBezTo>
                    <a:cubicBezTo>
                      <a:pt x="4" y="25"/>
                      <a:pt x="25" y="4"/>
                      <a:pt x="50" y="4"/>
                    </a:cubicBezTo>
                    <a:cubicBezTo>
                      <a:pt x="75" y="4"/>
                      <a:pt x="96" y="25"/>
                      <a:pt x="96" y="50"/>
                    </a:cubicBezTo>
                    <a:cubicBezTo>
                      <a:pt x="96" y="75"/>
                      <a:pt x="75" y="96"/>
                      <a:pt x="50"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17" name="Group 16"/>
            <p:cNvGrpSpPr/>
            <p:nvPr/>
          </p:nvGrpSpPr>
          <p:grpSpPr>
            <a:xfrm>
              <a:off x="1797771" y="2116502"/>
              <a:ext cx="218527" cy="218527"/>
              <a:chOff x="1797771" y="2116502"/>
              <a:chExt cx="218527" cy="218527"/>
            </a:xfrm>
            <a:grpFill/>
          </p:grpSpPr>
          <p:sp>
            <p:nvSpPr>
              <p:cNvPr id="407" name="Rectangle 64"/>
              <p:cNvSpPr>
                <a:spLocks noChangeArrowheads="1"/>
              </p:cNvSpPr>
              <p:nvPr/>
            </p:nvSpPr>
            <p:spPr bwMode="auto">
              <a:xfrm>
                <a:off x="1849738" y="2187123"/>
                <a:ext cx="34645" cy="799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08" name="Rectangle 65"/>
              <p:cNvSpPr>
                <a:spLocks noChangeArrowheads="1"/>
              </p:cNvSpPr>
              <p:nvPr/>
            </p:nvSpPr>
            <p:spPr bwMode="auto">
              <a:xfrm>
                <a:off x="1928354" y="2187123"/>
                <a:ext cx="34645" cy="799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09" name="Rectangle 66"/>
              <p:cNvSpPr>
                <a:spLocks noChangeArrowheads="1"/>
              </p:cNvSpPr>
              <p:nvPr/>
            </p:nvSpPr>
            <p:spPr bwMode="auto">
              <a:xfrm>
                <a:off x="1867060" y="2265740"/>
                <a:ext cx="78617" cy="799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10" name="Freeform 67"/>
              <p:cNvSpPr>
                <a:spLocks noEditPoints="1"/>
              </p:cNvSpPr>
              <p:nvPr/>
            </p:nvSpPr>
            <p:spPr bwMode="auto">
              <a:xfrm>
                <a:off x="1797771" y="2116502"/>
                <a:ext cx="218527" cy="218527"/>
              </a:xfrm>
              <a:custGeom>
                <a:avLst/>
                <a:gdLst>
                  <a:gd name="T0" fmla="*/ 50 w 100"/>
                  <a:gd name="T1" fmla="*/ 0 h 100"/>
                  <a:gd name="T2" fmla="*/ 0 w 100"/>
                  <a:gd name="T3" fmla="*/ 50 h 100"/>
                  <a:gd name="T4" fmla="*/ 50 w 100"/>
                  <a:gd name="T5" fmla="*/ 100 h 100"/>
                  <a:gd name="T6" fmla="*/ 100 w 100"/>
                  <a:gd name="T7" fmla="*/ 50 h 100"/>
                  <a:gd name="T8" fmla="*/ 50 w 100"/>
                  <a:gd name="T9" fmla="*/ 0 h 100"/>
                  <a:gd name="T10" fmla="*/ 50 w 100"/>
                  <a:gd name="T11" fmla="*/ 96 h 100"/>
                  <a:gd name="T12" fmla="*/ 4 w 100"/>
                  <a:gd name="T13" fmla="*/ 50 h 100"/>
                  <a:gd name="T14" fmla="*/ 50 w 100"/>
                  <a:gd name="T15" fmla="*/ 4 h 100"/>
                  <a:gd name="T16" fmla="*/ 96 w 100"/>
                  <a:gd name="T17" fmla="*/ 50 h 100"/>
                  <a:gd name="T18" fmla="*/ 50 w 100"/>
                  <a:gd name="T19" fmla="*/ 9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 h="100">
                    <a:moveTo>
                      <a:pt x="50" y="0"/>
                    </a:moveTo>
                    <a:cubicBezTo>
                      <a:pt x="22" y="0"/>
                      <a:pt x="0" y="22"/>
                      <a:pt x="0" y="50"/>
                    </a:cubicBezTo>
                    <a:cubicBezTo>
                      <a:pt x="0" y="78"/>
                      <a:pt x="22" y="100"/>
                      <a:pt x="50" y="100"/>
                    </a:cubicBezTo>
                    <a:cubicBezTo>
                      <a:pt x="78" y="100"/>
                      <a:pt x="100" y="78"/>
                      <a:pt x="100" y="50"/>
                    </a:cubicBezTo>
                    <a:cubicBezTo>
                      <a:pt x="100" y="22"/>
                      <a:pt x="78" y="0"/>
                      <a:pt x="50" y="0"/>
                    </a:cubicBezTo>
                    <a:close/>
                    <a:moveTo>
                      <a:pt x="50" y="96"/>
                    </a:moveTo>
                    <a:cubicBezTo>
                      <a:pt x="25" y="96"/>
                      <a:pt x="4" y="75"/>
                      <a:pt x="4" y="50"/>
                    </a:cubicBezTo>
                    <a:cubicBezTo>
                      <a:pt x="4" y="25"/>
                      <a:pt x="25" y="4"/>
                      <a:pt x="50" y="4"/>
                    </a:cubicBezTo>
                    <a:cubicBezTo>
                      <a:pt x="75" y="4"/>
                      <a:pt x="96" y="25"/>
                      <a:pt x="96" y="50"/>
                    </a:cubicBezTo>
                    <a:cubicBezTo>
                      <a:pt x="96" y="75"/>
                      <a:pt x="75" y="96"/>
                      <a:pt x="50"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18" name="Group 17"/>
            <p:cNvGrpSpPr/>
            <p:nvPr/>
          </p:nvGrpSpPr>
          <p:grpSpPr>
            <a:xfrm>
              <a:off x="11477149" y="2626842"/>
              <a:ext cx="218527" cy="218527"/>
              <a:chOff x="2330764" y="2116502"/>
              <a:chExt cx="218527" cy="218527"/>
            </a:xfrm>
            <a:grpFill/>
          </p:grpSpPr>
          <p:sp>
            <p:nvSpPr>
              <p:cNvPr id="403" name="Rectangle 68"/>
              <p:cNvSpPr>
                <a:spLocks noChangeArrowheads="1"/>
              </p:cNvSpPr>
              <p:nvPr/>
            </p:nvSpPr>
            <p:spPr bwMode="auto">
              <a:xfrm>
                <a:off x="2382731" y="2187123"/>
                <a:ext cx="34645" cy="799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04" name="Freeform 69"/>
              <p:cNvSpPr>
                <a:spLocks/>
              </p:cNvSpPr>
              <p:nvPr/>
            </p:nvSpPr>
            <p:spPr bwMode="auto">
              <a:xfrm>
                <a:off x="2392058" y="2256413"/>
                <a:ext cx="95939" cy="26650"/>
              </a:xfrm>
              <a:custGeom>
                <a:avLst/>
                <a:gdLst>
                  <a:gd name="T0" fmla="*/ 0 w 44"/>
                  <a:gd name="T1" fmla="*/ 8 h 12"/>
                  <a:gd name="T2" fmla="*/ 0 w 44"/>
                  <a:gd name="T3" fmla="*/ 12 h 12"/>
                  <a:gd name="T4" fmla="*/ 22 w 44"/>
                  <a:gd name="T5" fmla="*/ 4 h 12"/>
                  <a:gd name="T6" fmla="*/ 44 w 44"/>
                  <a:gd name="T7" fmla="*/ 12 h 12"/>
                  <a:gd name="T8" fmla="*/ 44 w 44"/>
                  <a:gd name="T9" fmla="*/ 8 h 12"/>
                  <a:gd name="T10" fmla="*/ 22 w 44"/>
                  <a:gd name="T11" fmla="*/ 0 h 12"/>
                  <a:gd name="T12" fmla="*/ 0 w 44"/>
                  <a:gd name="T13" fmla="*/ 8 h 12"/>
                </a:gdLst>
                <a:ahLst/>
                <a:cxnLst>
                  <a:cxn ang="0">
                    <a:pos x="T0" y="T1"/>
                  </a:cxn>
                  <a:cxn ang="0">
                    <a:pos x="T2" y="T3"/>
                  </a:cxn>
                  <a:cxn ang="0">
                    <a:pos x="T4" y="T5"/>
                  </a:cxn>
                  <a:cxn ang="0">
                    <a:pos x="T6" y="T7"/>
                  </a:cxn>
                  <a:cxn ang="0">
                    <a:pos x="T8" y="T9"/>
                  </a:cxn>
                  <a:cxn ang="0">
                    <a:pos x="T10" y="T11"/>
                  </a:cxn>
                  <a:cxn ang="0">
                    <a:pos x="T12" y="T13"/>
                  </a:cxn>
                </a:cxnLst>
                <a:rect l="0" t="0" r="r" b="b"/>
                <a:pathLst>
                  <a:path w="44" h="12">
                    <a:moveTo>
                      <a:pt x="0" y="8"/>
                    </a:moveTo>
                    <a:cubicBezTo>
                      <a:pt x="0" y="12"/>
                      <a:pt x="0" y="12"/>
                      <a:pt x="0" y="12"/>
                    </a:cubicBezTo>
                    <a:cubicBezTo>
                      <a:pt x="0" y="12"/>
                      <a:pt x="8" y="4"/>
                      <a:pt x="22" y="4"/>
                    </a:cubicBezTo>
                    <a:cubicBezTo>
                      <a:pt x="36" y="4"/>
                      <a:pt x="44" y="12"/>
                      <a:pt x="44" y="12"/>
                    </a:cubicBezTo>
                    <a:cubicBezTo>
                      <a:pt x="44" y="8"/>
                      <a:pt x="44" y="8"/>
                      <a:pt x="44" y="8"/>
                    </a:cubicBezTo>
                    <a:cubicBezTo>
                      <a:pt x="44" y="8"/>
                      <a:pt x="36" y="0"/>
                      <a:pt x="22" y="0"/>
                    </a:cubicBezTo>
                    <a:cubicBezTo>
                      <a:pt x="8" y="0"/>
                      <a:pt x="0" y="8"/>
                      <a:pt x="0"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05" name="Freeform 70"/>
              <p:cNvSpPr>
                <a:spLocks noEditPoints="1"/>
              </p:cNvSpPr>
              <p:nvPr/>
            </p:nvSpPr>
            <p:spPr bwMode="auto">
              <a:xfrm>
                <a:off x="2330764" y="2116502"/>
                <a:ext cx="218527" cy="218527"/>
              </a:xfrm>
              <a:custGeom>
                <a:avLst/>
                <a:gdLst>
                  <a:gd name="T0" fmla="*/ 50 w 100"/>
                  <a:gd name="T1" fmla="*/ 0 h 100"/>
                  <a:gd name="T2" fmla="*/ 0 w 100"/>
                  <a:gd name="T3" fmla="*/ 50 h 100"/>
                  <a:gd name="T4" fmla="*/ 50 w 100"/>
                  <a:gd name="T5" fmla="*/ 100 h 100"/>
                  <a:gd name="T6" fmla="*/ 100 w 100"/>
                  <a:gd name="T7" fmla="*/ 50 h 100"/>
                  <a:gd name="T8" fmla="*/ 50 w 100"/>
                  <a:gd name="T9" fmla="*/ 0 h 100"/>
                  <a:gd name="T10" fmla="*/ 50 w 100"/>
                  <a:gd name="T11" fmla="*/ 96 h 100"/>
                  <a:gd name="T12" fmla="*/ 4 w 100"/>
                  <a:gd name="T13" fmla="*/ 50 h 100"/>
                  <a:gd name="T14" fmla="*/ 50 w 100"/>
                  <a:gd name="T15" fmla="*/ 4 h 100"/>
                  <a:gd name="T16" fmla="*/ 96 w 100"/>
                  <a:gd name="T17" fmla="*/ 50 h 100"/>
                  <a:gd name="T18" fmla="*/ 50 w 100"/>
                  <a:gd name="T19" fmla="*/ 9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 h="100">
                    <a:moveTo>
                      <a:pt x="50" y="0"/>
                    </a:moveTo>
                    <a:cubicBezTo>
                      <a:pt x="22" y="0"/>
                      <a:pt x="0" y="22"/>
                      <a:pt x="0" y="50"/>
                    </a:cubicBezTo>
                    <a:cubicBezTo>
                      <a:pt x="0" y="78"/>
                      <a:pt x="22" y="100"/>
                      <a:pt x="50" y="100"/>
                    </a:cubicBezTo>
                    <a:cubicBezTo>
                      <a:pt x="78" y="100"/>
                      <a:pt x="100" y="78"/>
                      <a:pt x="100" y="50"/>
                    </a:cubicBezTo>
                    <a:cubicBezTo>
                      <a:pt x="100" y="22"/>
                      <a:pt x="78" y="0"/>
                      <a:pt x="50" y="0"/>
                    </a:cubicBezTo>
                    <a:close/>
                    <a:moveTo>
                      <a:pt x="50" y="96"/>
                    </a:moveTo>
                    <a:cubicBezTo>
                      <a:pt x="25" y="96"/>
                      <a:pt x="4" y="75"/>
                      <a:pt x="4" y="50"/>
                    </a:cubicBezTo>
                    <a:cubicBezTo>
                      <a:pt x="4" y="25"/>
                      <a:pt x="25" y="4"/>
                      <a:pt x="50" y="4"/>
                    </a:cubicBezTo>
                    <a:cubicBezTo>
                      <a:pt x="75" y="4"/>
                      <a:pt x="96" y="25"/>
                      <a:pt x="96" y="50"/>
                    </a:cubicBezTo>
                    <a:cubicBezTo>
                      <a:pt x="96" y="75"/>
                      <a:pt x="75" y="96"/>
                      <a:pt x="50"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06" name="Rectangle 71"/>
              <p:cNvSpPr>
                <a:spLocks noChangeArrowheads="1"/>
              </p:cNvSpPr>
              <p:nvPr/>
            </p:nvSpPr>
            <p:spPr bwMode="auto">
              <a:xfrm>
                <a:off x="2461347" y="2187123"/>
                <a:ext cx="34645" cy="799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19" name="Group 18"/>
            <p:cNvGrpSpPr/>
            <p:nvPr/>
          </p:nvGrpSpPr>
          <p:grpSpPr>
            <a:xfrm>
              <a:off x="8486318" y="6291379"/>
              <a:ext cx="218527" cy="218527"/>
              <a:chOff x="2863757" y="2116502"/>
              <a:chExt cx="218527" cy="218527"/>
            </a:xfrm>
            <a:grpFill/>
          </p:grpSpPr>
          <p:sp>
            <p:nvSpPr>
              <p:cNvPr id="399" name="Rectangle 72"/>
              <p:cNvSpPr>
                <a:spLocks noChangeArrowheads="1"/>
              </p:cNvSpPr>
              <p:nvPr/>
            </p:nvSpPr>
            <p:spPr bwMode="auto">
              <a:xfrm>
                <a:off x="2994341" y="2187123"/>
                <a:ext cx="34645" cy="799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00" name="Freeform 73"/>
              <p:cNvSpPr>
                <a:spLocks/>
              </p:cNvSpPr>
              <p:nvPr/>
            </p:nvSpPr>
            <p:spPr bwMode="auto">
              <a:xfrm>
                <a:off x="2925051" y="2256413"/>
                <a:ext cx="95939" cy="26650"/>
              </a:xfrm>
              <a:custGeom>
                <a:avLst/>
                <a:gdLst>
                  <a:gd name="T0" fmla="*/ 0 w 44"/>
                  <a:gd name="T1" fmla="*/ 0 h 12"/>
                  <a:gd name="T2" fmla="*/ 0 w 44"/>
                  <a:gd name="T3" fmla="*/ 4 h 12"/>
                  <a:gd name="T4" fmla="*/ 22 w 44"/>
                  <a:gd name="T5" fmla="*/ 12 h 12"/>
                  <a:gd name="T6" fmla="*/ 44 w 44"/>
                  <a:gd name="T7" fmla="*/ 4 h 12"/>
                  <a:gd name="T8" fmla="*/ 44 w 44"/>
                  <a:gd name="T9" fmla="*/ 0 h 12"/>
                  <a:gd name="T10" fmla="*/ 22 w 44"/>
                  <a:gd name="T11" fmla="*/ 8 h 12"/>
                  <a:gd name="T12" fmla="*/ 0 w 44"/>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44" h="12">
                    <a:moveTo>
                      <a:pt x="0" y="0"/>
                    </a:moveTo>
                    <a:cubicBezTo>
                      <a:pt x="0" y="4"/>
                      <a:pt x="0" y="4"/>
                      <a:pt x="0" y="4"/>
                    </a:cubicBezTo>
                    <a:cubicBezTo>
                      <a:pt x="0" y="4"/>
                      <a:pt x="8" y="12"/>
                      <a:pt x="22" y="12"/>
                    </a:cubicBezTo>
                    <a:cubicBezTo>
                      <a:pt x="36" y="12"/>
                      <a:pt x="44" y="4"/>
                      <a:pt x="44" y="4"/>
                    </a:cubicBezTo>
                    <a:cubicBezTo>
                      <a:pt x="44" y="0"/>
                      <a:pt x="44" y="0"/>
                      <a:pt x="44" y="0"/>
                    </a:cubicBezTo>
                    <a:cubicBezTo>
                      <a:pt x="44" y="0"/>
                      <a:pt x="36" y="8"/>
                      <a:pt x="22" y="8"/>
                    </a:cubicBezTo>
                    <a:cubicBezTo>
                      <a:pt x="8" y="8"/>
                      <a:pt x="0" y="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01" name="Rectangle 74"/>
              <p:cNvSpPr>
                <a:spLocks noChangeArrowheads="1"/>
              </p:cNvSpPr>
              <p:nvPr/>
            </p:nvSpPr>
            <p:spPr bwMode="auto">
              <a:xfrm>
                <a:off x="2915724" y="2187123"/>
                <a:ext cx="34645" cy="799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02" name="Freeform 75"/>
              <p:cNvSpPr>
                <a:spLocks noEditPoints="1"/>
              </p:cNvSpPr>
              <p:nvPr/>
            </p:nvSpPr>
            <p:spPr bwMode="auto">
              <a:xfrm>
                <a:off x="2863757" y="2116502"/>
                <a:ext cx="218527" cy="218527"/>
              </a:xfrm>
              <a:custGeom>
                <a:avLst/>
                <a:gdLst>
                  <a:gd name="T0" fmla="*/ 50 w 100"/>
                  <a:gd name="T1" fmla="*/ 0 h 100"/>
                  <a:gd name="T2" fmla="*/ 0 w 100"/>
                  <a:gd name="T3" fmla="*/ 50 h 100"/>
                  <a:gd name="T4" fmla="*/ 50 w 100"/>
                  <a:gd name="T5" fmla="*/ 100 h 100"/>
                  <a:gd name="T6" fmla="*/ 100 w 100"/>
                  <a:gd name="T7" fmla="*/ 50 h 100"/>
                  <a:gd name="T8" fmla="*/ 50 w 100"/>
                  <a:gd name="T9" fmla="*/ 0 h 100"/>
                  <a:gd name="T10" fmla="*/ 50 w 100"/>
                  <a:gd name="T11" fmla="*/ 96 h 100"/>
                  <a:gd name="T12" fmla="*/ 4 w 100"/>
                  <a:gd name="T13" fmla="*/ 50 h 100"/>
                  <a:gd name="T14" fmla="*/ 50 w 100"/>
                  <a:gd name="T15" fmla="*/ 4 h 100"/>
                  <a:gd name="T16" fmla="*/ 96 w 100"/>
                  <a:gd name="T17" fmla="*/ 50 h 100"/>
                  <a:gd name="T18" fmla="*/ 50 w 100"/>
                  <a:gd name="T19" fmla="*/ 9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 h="100">
                    <a:moveTo>
                      <a:pt x="50" y="0"/>
                    </a:moveTo>
                    <a:cubicBezTo>
                      <a:pt x="22" y="0"/>
                      <a:pt x="0" y="22"/>
                      <a:pt x="0" y="50"/>
                    </a:cubicBezTo>
                    <a:cubicBezTo>
                      <a:pt x="0" y="78"/>
                      <a:pt x="22" y="100"/>
                      <a:pt x="50" y="100"/>
                    </a:cubicBezTo>
                    <a:cubicBezTo>
                      <a:pt x="77" y="100"/>
                      <a:pt x="100" y="78"/>
                      <a:pt x="100" y="50"/>
                    </a:cubicBezTo>
                    <a:cubicBezTo>
                      <a:pt x="100" y="22"/>
                      <a:pt x="77" y="0"/>
                      <a:pt x="50" y="0"/>
                    </a:cubicBezTo>
                    <a:close/>
                    <a:moveTo>
                      <a:pt x="50" y="96"/>
                    </a:moveTo>
                    <a:cubicBezTo>
                      <a:pt x="24" y="96"/>
                      <a:pt x="4" y="75"/>
                      <a:pt x="4" y="50"/>
                    </a:cubicBezTo>
                    <a:cubicBezTo>
                      <a:pt x="4" y="25"/>
                      <a:pt x="24" y="4"/>
                      <a:pt x="50" y="4"/>
                    </a:cubicBezTo>
                    <a:cubicBezTo>
                      <a:pt x="75" y="4"/>
                      <a:pt x="96" y="25"/>
                      <a:pt x="96" y="50"/>
                    </a:cubicBezTo>
                    <a:cubicBezTo>
                      <a:pt x="96" y="75"/>
                      <a:pt x="75" y="96"/>
                      <a:pt x="50"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20" name="Group 19"/>
            <p:cNvGrpSpPr/>
            <p:nvPr/>
          </p:nvGrpSpPr>
          <p:grpSpPr>
            <a:xfrm>
              <a:off x="10052307" y="1932705"/>
              <a:ext cx="485603" cy="485603"/>
              <a:chOff x="3396750" y="2116502"/>
              <a:chExt cx="218527" cy="218527"/>
            </a:xfrm>
            <a:grpFill/>
          </p:grpSpPr>
          <p:sp>
            <p:nvSpPr>
              <p:cNvPr id="393" name="Freeform 76"/>
              <p:cNvSpPr>
                <a:spLocks/>
              </p:cNvSpPr>
              <p:nvPr/>
            </p:nvSpPr>
            <p:spPr bwMode="auto">
              <a:xfrm>
                <a:off x="3458044" y="2256413"/>
                <a:ext cx="95939" cy="26650"/>
              </a:xfrm>
              <a:custGeom>
                <a:avLst/>
                <a:gdLst>
                  <a:gd name="T0" fmla="*/ 0 w 44"/>
                  <a:gd name="T1" fmla="*/ 0 h 12"/>
                  <a:gd name="T2" fmla="*/ 0 w 44"/>
                  <a:gd name="T3" fmla="*/ 4 h 12"/>
                  <a:gd name="T4" fmla="*/ 22 w 44"/>
                  <a:gd name="T5" fmla="*/ 12 h 12"/>
                  <a:gd name="T6" fmla="*/ 44 w 44"/>
                  <a:gd name="T7" fmla="*/ 4 h 12"/>
                  <a:gd name="T8" fmla="*/ 44 w 44"/>
                  <a:gd name="T9" fmla="*/ 0 h 12"/>
                  <a:gd name="T10" fmla="*/ 22 w 44"/>
                  <a:gd name="T11" fmla="*/ 8 h 12"/>
                  <a:gd name="T12" fmla="*/ 0 w 44"/>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44" h="12">
                    <a:moveTo>
                      <a:pt x="0" y="0"/>
                    </a:moveTo>
                    <a:cubicBezTo>
                      <a:pt x="0" y="4"/>
                      <a:pt x="0" y="4"/>
                      <a:pt x="0" y="4"/>
                    </a:cubicBezTo>
                    <a:cubicBezTo>
                      <a:pt x="0" y="4"/>
                      <a:pt x="8" y="12"/>
                      <a:pt x="22" y="12"/>
                    </a:cubicBezTo>
                    <a:cubicBezTo>
                      <a:pt x="36" y="12"/>
                      <a:pt x="44" y="4"/>
                      <a:pt x="44" y="4"/>
                    </a:cubicBezTo>
                    <a:cubicBezTo>
                      <a:pt x="44" y="0"/>
                      <a:pt x="44" y="0"/>
                      <a:pt x="44" y="0"/>
                    </a:cubicBezTo>
                    <a:cubicBezTo>
                      <a:pt x="44" y="0"/>
                      <a:pt x="36" y="8"/>
                      <a:pt x="22" y="8"/>
                    </a:cubicBezTo>
                    <a:cubicBezTo>
                      <a:pt x="8" y="8"/>
                      <a:pt x="0" y="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94" name="Oval 77"/>
              <p:cNvSpPr>
                <a:spLocks noChangeArrowheads="1"/>
              </p:cNvSpPr>
              <p:nvPr/>
            </p:nvSpPr>
            <p:spPr bwMode="auto">
              <a:xfrm>
                <a:off x="3458044" y="2195118"/>
                <a:ext cx="17323" cy="173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95" name="Freeform 78"/>
              <p:cNvSpPr>
                <a:spLocks/>
              </p:cNvSpPr>
              <p:nvPr/>
            </p:nvSpPr>
            <p:spPr bwMode="auto">
              <a:xfrm>
                <a:off x="3440723" y="2168469"/>
                <a:ext cx="34645" cy="26650"/>
              </a:xfrm>
              <a:custGeom>
                <a:avLst/>
                <a:gdLst>
                  <a:gd name="T0" fmla="*/ 23 w 26"/>
                  <a:gd name="T1" fmla="*/ 0 h 20"/>
                  <a:gd name="T2" fmla="*/ 0 w 26"/>
                  <a:gd name="T3" fmla="*/ 15 h 20"/>
                  <a:gd name="T4" fmla="*/ 3 w 26"/>
                  <a:gd name="T5" fmla="*/ 20 h 20"/>
                  <a:gd name="T6" fmla="*/ 26 w 26"/>
                  <a:gd name="T7" fmla="*/ 5 h 20"/>
                  <a:gd name="T8" fmla="*/ 23 w 26"/>
                  <a:gd name="T9" fmla="*/ 0 h 20"/>
                </a:gdLst>
                <a:ahLst/>
                <a:cxnLst>
                  <a:cxn ang="0">
                    <a:pos x="T0" y="T1"/>
                  </a:cxn>
                  <a:cxn ang="0">
                    <a:pos x="T2" y="T3"/>
                  </a:cxn>
                  <a:cxn ang="0">
                    <a:pos x="T4" y="T5"/>
                  </a:cxn>
                  <a:cxn ang="0">
                    <a:pos x="T6" y="T7"/>
                  </a:cxn>
                  <a:cxn ang="0">
                    <a:pos x="T8" y="T9"/>
                  </a:cxn>
                </a:cxnLst>
                <a:rect l="0" t="0" r="r" b="b"/>
                <a:pathLst>
                  <a:path w="26" h="20">
                    <a:moveTo>
                      <a:pt x="23" y="0"/>
                    </a:moveTo>
                    <a:lnTo>
                      <a:pt x="0" y="15"/>
                    </a:lnTo>
                    <a:lnTo>
                      <a:pt x="3" y="20"/>
                    </a:lnTo>
                    <a:lnTo>
                      <a:pt x="26" y="5"/>
                    </a:lnTo>
                    <a:lnTo>
                      <a:pt x="2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96" name="Freeform 79"/>
              <p:cNvSpPr>
                <a:spLocks/>
              </p:cNvSpPr>
              <p:nvPr/>
            </p:nvSpPr>
            <p:spPr bwMode="auto">
              <a:xfrm>
                <a:off x="3536661" y="2168469"/>
                <a:ext cx="34645" cy="26650"/>
              </a:xfrm>
              <a:custGeom>
                <a:avLst/>
                <a:gdLst>
                  <a:gd name="T0" fmla="*/ 0 w 26"/>
                  <a:gd name="T1" fmla="*/ 5 h 20"/>
                  <a:gd name="T2" fmla="*/ 23 w 26"/>
                  <a:gd name="T3" fmla="*/ 20 h 20"/>
                  <a:gd name="T4" fmla="*/ 26 w 26"/>
                  <a:gd name="T5" fmla="*/ 15 h 20"/>
                  <a:gd name="T6" fmla="*/ 3 w 26"/>
                  <a:gd name="T7" fmla="*/ 0 h 20"/>
                  <a:gd name="T8" fmla="*/ 0 w 26"/>
                  <a:gd name="T9" fmla="*/ 5 h 20"/>
                </a:gdLst>
                <a:ahLst/>
                <a:cxnLst>
                  <a:cxn ang="0">
                    <a:pos x="T0" y="T1"/>
                  </a:cxn>
                  <a:cxn ang="0">
                    <a:pos x="T2" y="T3"/>
                  </a:cxn>
                  <a:cxn ang="0">
                    <a:pos x="T4" y="T5"/>
                  </a:cxn>
                  <a:cxn ang="0">
                    <a:pos x="T6" y="T7"/>
                  </a:cxn>
                  <a:cxn ang="0">
                    <a:pos x="T8" y="T9"/>
                  </a:cxn>
                </a:cxnLst>
                <a:rect l="0" t="0" r="r" b="b"/>
                <a:pathLst>
                  <a:path w="26" h="20">
                    <a:moveTo>
                      <a:pt x="0" y="5"/>
                    </a:moveTo>
                    <a:lnTo>
                      <a:pt x="23" y="20"/>
                    </a:lnTo>
                    <a:lnTo>
                      <a:pt x="26" y="15"/>
                    </a:lnTo>
                    <a:lnTo>
                      <a:pt x="3" y="0"/>
                    </a:lnTo>
                    <a:lnTo>
                      <a:pt x="0" y="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97" name="Freeform 80"/>
              <p:cNvSpPr>
                <a:spLocks noEditPoints="1"/>
              </p:cNvSpPr>
              <p:nvPr/>
            </p:nvSpPr>
            <p:spPr bwMode="auto">
              <a:xfrm>
                <a:off x="3396750" y="2116502"/>
                <a:ext cx="218527" cy="218527"/>
              </a:xfrm>
              <a:custGeom>
                <a:avLst/>
                <a:gdLst>
                  <a:gd name="T0" fmla="*/ 50 w 100"/>
                  <a:gd name="T1" fmla="*/ 0 h 100"/>
                  <a:gd name="T2" fmla="*/ 0 w 100"/>
                  <a:gd name="T3" fmla="*/ 50 h 100"/>
                  <a:gd name="T4" fmla="*/ 50 w 100"/>
                  <a:gd name="T5" fmla="*/ 100 h 100"/>
                  <a:gd name="T6" fmla="*/ 100 w 100"/>
                  <a:gd name="T7" fmla="*/ 50 h 100"/>
                  <a:gd name="T8" fmla="*/ 50 w 100"/>
                  <a:gd name="T9" fmla="*/ 0 h 100"/>
                  <a:gd name="T10" fmla="*/ 50 w 100"/>
                  <a:gd name="T11" fmla="*/ 96 h 100"/>
                  <a:gd name="T12" fmla="*/ 4 w 100"/>
                  <a:gd name="T13" fmla="*/ 50 h 100"/>
                  <a:gd name="T14" fmla="*/ 50 w 100"/>
                  <a:gd name="T15" fmla="*/ 4 h 100"/>
                  <a:gd name="T16" fmla="*/ 96 w 100"/>
                  <a:gd name="T17" fmla="*/ 50 h 100"/>
                  <a:gd name="T18" fmla="*/ 50 w 100"/>
                  <a:gd name="T19" fmla="*/ 9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 h="100">
                    <a:moveTo>
                      <a:pt x="50" y="0"/>
                    </a:moveTo>
                    <a:cubicBezTo>
                      <a:pt x="22" y="0"/>
                      <a:pt x="0" y="22"/>
                      <a:pt x="0" y="50"/>
                    </a:cubicBezTo>
                    <a:cubicBezTo>
                      <a:pt x="0" y="78"/>
                      <a:pt x="22" y="100"/>
                      <a:pt x="50" y="100"/>
                    </a:cubicBezTo>
                    <a:cubicBezTo>
                      <a:pt x="78" y="100"/>
                      <a:pt x="100" y="78"/>
                      <a:pt x="100" y="50"/>
                    </a:cubicBezTo>
                    <a:cubicBezTo>
                      <a:pt x="100" y="22"/>
                      <a:pt x="78" y="0"/>
                      <a:pt x="50" y="0"/>
                    </a:cubicBezTo>
                    <a:close/>
                    <a:moveTo>
                      <a:pt x="50" y="96"/>
                    </a:moveTo>
                    <a:cubicBezTo>
                      <a:pt x="25" y="96"/>
                      <a:pt x="4" y="75"/>
                      <a:pt x="4" y="50"/>
                    </a:cubicBezTo>
                    <a:cubicBezTo>
                      <a:pt x="4" y="25"/>
                      <a:pt x="25" y="4"/>
                      <a:pt x="50" y="4"/>
                    </a:cubicBezTo>
                    <a:cubicBezTo>
                      <a:pt x="75" y="4"/>
                      <a:pt x="96" y="25"/>
                      <a:pt x="96" y="50"/>
                    </a:cubicBezTo>
                    <a:cubicBezTo>
                      <a:pt x="96" y="75"/>
                      <a:pt x="75" y="96"/>
                      <a:pt x="50"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98" name="Oval 81"/>
              <p:cNvSpPr>
                <a:spLocks noChangeArrowheads="1"/>
              </p:cNvSpPr>
              <p:nvPr/>
            </p:nvSpPr>
            <p:spPr bwMode="auto">
              <a:xfrm>
                <a:off x="3536661" y="2195118"/>
                <a:ext cx="17323" cy="173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21" name="Group 20"/>
            <p:cNvGrpSpPr/>
            <p:nvPr/>
          </p:nvGrpSpPr>
          <p:grpSpPr>
            <a:xfrm>
              <a:off x="3886558" y="3523100"/>
              <a:ext cx="218527" cy="218527"/>
              <a:chOff x="3932408" y="2116502"/>
              <a:chExt cx="218527" cy="218527"/>
            </a:xfrm>
            <a:grpFill/>
          </p:grpSpPr>
          <p:sp>
            <p:nvSpPr>
              <p:cNvPr id="389" name="Freeform 82"/>
              <p:cNvSpPr>
                <a:spLocks/>
              </p:cNvSpPr>
              <p:nvPr/>
            </p:nvSpPr>
            <p:spPr bwMode="auto">
              <a:xfrm>
                <a:off x="4001697" y="2256413"/>
                <a:ext cx="78617" cy="26650"/>
              </a:xfrm>
              <a:custGeom>
                <a:avLst/>
                <a:gdLst>
                  <a:gd name="T0" fmla="*/ 0 w 36"/>
                  <a:gd name="T1" fmla="*/ 0 h 12"/>
                  <a:gd name="T2" fmla="*/ 18 w 36"/>
                  <a:gd name="T3" fmla="*/ 12 h 12"/>
                  <a:gd name="T4" fmla="*/ 36 w 36"/>
                  <a:gd name="T5" fmla="*/ 0 h 12"/>
                  <a:gd name="T6" fmla="*/ 18 w 36"/>
                  <a:gd name="T7" fmla="*/ 4 h 12"/>
                  <a:gd name="T8" fmla="*/ 0 w 36"/>
                  <a:gd name="T9" fmla="*/ 0 h 12"/>
                </a:gdLst>
                <a:ahLst/>
                <a:cxnLst>
                  <a:cxn ang="0">
                    <a:pos x="T0" y="T1"/>
                  </a:cxn>
                  <a:cxn ang="0">
                    <a:pos x="T2" y="T3"/>
                  </a:cxn>
                  <a:cxn ang="0">
                    <a:pos x="T4" y="T5"/>
                  </a:cxn>
                  <a:cxn ang="0">
                    <a:pos x="T6" y="T7"/>
                  </a:cxn>
                  <a:cxn ang="0">
                    <a:pos x="T8" y="T9"/>
                  </a:cxn>
                </a:cxnLst>
                <a:rect l="0" t="0" r="r" b="b"/>
                <a:pathLst>
                  <a:path w="36" h="12">
                    <a:moveTo>
                      <a:pt x="0" y="0"/>
                    </a:moveTo>
                    <a:cubicBezTo>
                      <a:pt x="0" y="0"/>
                      <a:pt x="4" y="12"/>
                      <a:pt x="18" y="12"/>
                    </a:cubicBezTo>
                    <a:cubicBezTo>
                      <a:pt x="32" y="12"/>
                      <a:pt x="36" y="0"/>
                      <a:pt x="36" y="0"/>
                    </a:cubicBezTo>
                    <a:cubicBezTo>
                      <a:pt x="36" y="0"/>
                      <a:pt x="30" y="4"/>
                      <a:pt x="18" y="4"/>
                    </a:cubicBezTo>
                    <a:cubicBezTo>
                      <a:pt x="6" y="4"/>
                      <a:pt x="0" y="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90" name="Rectangle 83"/>
              <p:cNvSpPr>
                <a:spLocks noChangeArrowheads="1"/>
              </p:cNvSpPr>
              <p:nvPr/>
            </p:nvSpPr>
            <p:spPr bwMode="auto">
              <a:xfrm>
                <a:off x="3981711" y="2195118"/>
                <a:ext cx="35977" cy="932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91" name="Rectangle 84"/>
              <p:cNvSpPr>
                <a:spLocks noChangeArrowheads="1"/>
              </p:cNvSpPr>
              <p:nvPr/>
            </p:nvSpPr>
            <p:spPr bwMode="auto">
              <a:xfrm>
                <a:off x="4060327" y="2195118"/>
                <a:ext cx="35977" cy="932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92" name="Freeform 85"/>
              <p:cNvSpPr>
                <a:spLocks noEditPoints="1"/>
              </p:cNvSpPr>
              <p:nvPr/>
            </p:nvSpPr>
            <p:spPr bwMode="auto">
              <a:xfrm>
                <a:off x="3932408" y="2116502"/>
                <a:ext cx="218527" cy="218527"/>
              </a:xfrm>
              <a:custGeom>
                <a:avLst/>
                <a:gdLst>
                  <a:gd name="T0" fmla="*/ 50 w 100"/>
                  <a:gd name="T1" fmla="*/ 0 h 100"/>
                  <a:gd name="T2" fmla="*/ 0 w 100"/>
                  <a:gd name="T3" fmla="*/ 50 h 100"/>
                  <a:gd name="T4" fmla="*/ 50 w 100"/>
                  <a:gd name="T5" fmla="*/ 100 h 100"/>
                  <a:gd name="T6" fmla="*/ 100 w 100"/>
                  <a:gd name="T7" fmla="*/ 50 h 100"/>
                  <a:gd name="T8" fmla="*/ 50 w 100"/>
                  <a:gd name="T9" fmla="*/ 0 h 100"/>
                  <a:gd name="T10" fmla="*/ 50 w 100"/>
                  <a:gd name="T11" fmla="*/ 96 h 100"/>
                  <a:gd name="T12" fmla="*/ 4 w 100"/>
                  <a:gd name="T13" fmla="*/ 50 h 100"/>
                  <a:gd name="T14" fmla="*/ 50 w 100"/>
                  <a:gd name="T15" fmla="*/ 4 h 100"/>
                  <a:gd name="T16" fmla="*/ 96 w 100"/>
                  <a:gd name="T17" fmla="*/ 50 h 100"/>
                  <a:gd name="T18" fmla="*/ 50 w 100"/>
                  <a:gd name="T19" fmla="*/ 9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 h="100">
                    <a:moveTo>
                      <a:pt x="50" y="0"/>
                    </a:moveTo>
                    <a:cubicBezTo>
                      <a:pt x="22" y="0"/>
                      <a:pt x="0" y="22"/>
                      <a:pt x="0" y="50"/>
                    </a:cubicBezTo>
                    <a:cubicBezTo>
                      <a:pt x="0" y="78"/>
                      <a:pt x="22" y="100"/>
                      <a:pt x="50" y="100"/>
                    </a:cubicBezTo>
                    <a:cubicBezTo>
                      <a:pt x="77" y="100"/>
                      <a:pt x="100" y="78"/>
                      <a:pt x="100" y="50"/>
                    </a:cubicBezTo>
                    <a:cubicBezTo>
                      <a:pt x="100" y="22"/>
                      <a:pt x="77" y="0"/>
                      <a:pt x="50" y="0"/>
                    </a:cubicBezTo>
                    <a:close/>
                    <a:moveTo>
                      <a:pt x="50" y="96"/>
                    </a:moveTo>
                    <a:cubicBezTo>
                      <a:pt x="24" y="96"/>
                      <a:pt x="4" y="75"/>
                      <a:pt x="4" y="50"/>
                    </a:cubicBezTo>
                    <a:cubicBezTo>
                      <a:pt x="4" y="25"/>
                      <a:pt x="24" y="4"/>
                      <a:pt x="50" y="4"/>
                    </a:cubicBezTo>
                    <a:cubicBezTo>
                      <a:pt x="75" y="4"/>
                      <a:pt x="96" y="25"/>
                      <a:pt x="96" y="50"/>
                    </a:cubicBezTo>
                    <a:cubicBezTo>
                      <a:pt x="96" y="75"/>
                      <a:pt x="75" y="96"/>
                      <a:pt x="50"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22" name="Group 21"/>
            <p:cNvGrpSpPr/>
            <p:nvPr/>
          </p:nvGrpSpPr>
          <p:grpSpPr>
            <a:xfrm>
              <a:off x="4462736" y="2116502"/>
              <a:ext cx="218527" cy="218527"/>
              <a:chOff x="4462736" y="2116502"/>
              <a:chExt cx="218527" cy="218527"/>
            </a:xfrm>
            <a:grpFill/>
          </p:grpSpPr>
          <p:sp>
            <p:nvSpPr>
              <p:cNvPr id="383" name="Freeform 86"/>
              <p:cNvSpPr>
                <a:spLocks/>
              </p:cNvSpPr>
              <p:nvPr/>
            </p:nvSpPr>
            <p:spPr bwMode="auto">
              <a:xfrm>
                <a:off x="4524031" y="2256413"/>
                <a:ext cx="95939" cy="26650"/>
              </a:xfrm>
              <a:custGeom>
                <a:avLst/>
                <a:gdLst>
                  <a:gd name="T0" fmla="*/ 0 w 44"/>
                  <a:gd name="T1" fmla="*/ 8 h 12"/>
                  <a:gd name="T2" fmla="*/ 0 w 44"/>
                  <a:gd name="T3" fmla="*/ 12 h 12"/>
                  <a:gd name="T4" fmla="*/ 22 w 44"/>
                  <a:gd name="T5" fmla="*/ 4 h 12"/>
                  <a:gd name="T6" fmla="*/ 44 w 44"/>
                  <a:gd name="T7" fmla="*/ 12 h 12"/>
                  <a:gd name="T8" fmla="*/ 44 w 44"/>
                  <a:gd name="T9" fmla="*/ 8 h 12"/>
                  <a:gd name="T10" fmla="*/ 22 w 44"/>
                  <a:gd name="T11" fmla="*/ 0 h 12"/>
                  <a:gd name="T12" fmla="*/ 0 w 44"/>
                  <a:gd name="T13" fmla="*/ 8 h 12"/>
                </a:gdLst>
                <a:ahLst/>
                <a:cxnLst>
                  <a:cxn ang="0">
                    <a:pos x="T0" y="T1"/>
                  </a:cxn>
                  <a:cxn ang="0">
                    <a:pos x="T2" y="T3"/>
                  </a:cxn>
                  <a:cxn ang="0">
                    <a:pos x="T4" y="T5"/>
                  </a:cxn>
                  <a:cxn ang="0">
                    <a:pos x="T6" y="T7"/>
                  </a:cxn>
                  <a:cxn ang="0">
                    <a:pos x="T8" y="T9"/>
                  </a:cxn>
                  <a:cxn ang="0">
                    <a:pos x="T10" y="T11"/>
                  </a:cxn>
                  <a:cxn ang="0">
                    <a:pos x="T12" y="T13"/>
                  </a:cxn>
                </a:cxnLst>
                <a:rect l="0" t="0" r="r" b="b"/>
                <a:pathLst>
                  <a:path w="44" h="12">
                    <a:moveTo>
                      <a:pt x="0" y="8"/>
                    </a:moveTo>
                    <a:cubicBezTo>
                      <a:pt x="0" y="12"/>
                      <a:pt x="0" y="12"/>
                      <a:pt x="0" y="12"/>
                    </a:cubicBezTo>
                    <a:cubicBezTo>
                      <a:pt x="0" y="12"/>
                      <a:pt x="8" y="4"/>
                      <a:pt x="22" y="4"/>
                    </a:cubicBezTo>
                    <a:cubicBezTo>
                      <a:pt x="36" y="4"/>
                      <a:pt x="44" y="12"/>
                      <a:pt x="44" y="12"/>
                    </a:cubicBezTo>
                    <a:cubicBezTo>
                      <a:pt x="44" y="8"/>
                      <a:pt x="44" y="8"/>
                      <a:pt x="44" y="8"/>
                    </a:cubicBezTo>
                    <a:cubicBezTo>
                      <a:pt x="44" y="8"/>
                      <a:pt x="36" y="0"/>
                      <a:pt x="22" y="0"/>
                    </a:cubicBezTo>
                    <a:cubicBezTo>
                      <a:pt x="8" y="0"/>
                      <a:pt x="0" y="8"/>
                      <a:pt x="0"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84" name="Freeform 87"/>
              <p:cNvSpPr>
                <a:spLocks/>
              </p:cNvSpPr>
              <p:nvPr/>
            </p:nvSpPr>
            <p:spPr bwMode="auto">
              <a:xfrm>
                <a:off x="4506709" y="2168469"/>
                <a:ext cx="34645" cy="26650"/>
              </a:xfrm>
              <a:custGeom>
                <a:avLst/>
                <a:gdLst>
                  <a:gd name="T0" fmla="*/ 23 w 26"/>
                  <a:gd name="T1" fmla="*/ 0 h 20"/>
                  <a:gd name="T2" fmla="*/ 0 w 26"/>
                  <a:gd name="T3" fmla="*/ 15 h 20"/>
                  <a:gd name="T4" fmla="*/ 3 w 26"/>
                  <a:gd name="T5" fmla="*/ 20 h 20"/>
                  <a:gd name="T6" fmla="*/ 26 w 26"/>
                  <a:gd name="T7" fmla="*/ 5 h 20"/>
                  <a:gd name="T8" fmla="*/ 23 w 26"/>
                  <a:gd name="T9" fmla="*/ 0 h 20"/>
                </a:gdLst>
                <a:ahLst/>
                <a:cxnLst>
                  <a:cxn ang="0">
                    <a:pos x="T0" y="T1"/>
                  </a:cxn>
                  <a:cxn ang="0">
                    <a:pos x="T2" y="T3"/>
                  </a:cxn>
                  <a:cxn ang="0">
                    <a:pos x="T4" y="T5"/>
                  </a:cxn>
                  <a:cxn ang="0">
                    <a:pos x="T6" y="T7"/>
                  </a:cxn>
                  <a:cxn ang="0">
                    <a:pos x="T8" y="T9"/>
                  </a:cxn>
                </a:cxnLst>
                <a:rect l="0" t="0" r="r" b="b"/>
                <a:pathLst>
                  <a:path w="26" h="20">
                    <a:moveTo>
                      <a:pt x="23" y="0"/>
                    </a:moveTo>
                    <a:lnTo>
                      <a:pt x="0" y="15"/>
                    </a:lnTo>
                    <a:lnTo>
                      <a:pt x="3" y="20"/>
                    </a:lnTo>
                    <a:lnTo>
                      <a:pt x="26" y="5"/>
                    </a:lnTo>
                    <a:lnTo>
                      <a:pt x="2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85" name="Oval 88"/>
              <p:cNvSpPr>
                <a:spLocks noChangeArrowheads="1"/>
              </p:cNvSpPr>
              <p:nvPr/>
            </p:nvSpPr>
            <p:spPr bwMode="auto">
              <a:xfrm>
                <a:off x="4602648" y="2195118"/>
                <a:ext cx="17323" cy="173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86" name="Oval 89"/>
              <p:cNvSpPr>
                <a:spLocks noChangeArrowheads="1"/>
              </p:cNvSpPr>
              <p:nvPr/>
            </p:nvSpPr>
            <p:spPr bwMode="auto">
              <a:xfrm>
                <a:off x="4524031" y="2195118"/>
                <a:ext cx="17323" cy="173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87" name="Freeform 90"/>
              <p:cNvSpPr>
                <a:spLocks/>
              </p:cNvSpPr>
              <p:nvPr/>
            </p:nvSpPr>
            <p:spPr bwMode="auto">
              <a:xfrm>
                <a:off x="4602648" y="2168469"/>
                <a:ext cx="34645" cy="26650"/>
              </a:xfrm>
              <a:custGeom>
                <a:avLst/>
                <a:gdLst>
                  <a:gd name="T0" fmla="*/ 0 w 26"/>
                  <a:gd name="T1" fmla="*/ 5 h 20"/>
                  <a:gd name="T2" fmla="*/ 23 w 26"/>
                  <a:gd name="T3" fmla="*/ 20 h 20"/>
                  <a:gd name="T4" fmla="*/ 26 w 26"/>
                  <a:gd name="T5" fmla="*/ 15 h 20"/>
                  <a:gd name="T6" fmla="*/ 3 w 26"/>
                  <a:gd name="T7" fmla="*/ 0 h 20"/>
                  <a:gd name="T8" fmla="*/ 0 w 26"/>
                  <a:gd name="T9" fmla="*/ 5 h 20"/>
                </a:gdLst>
                <a:ahLst/>
                <a:cxnLst>
                  <a:cxn ang="0">
                    <a:pos x="T0" y="T1"/>
                  </a:cxn>
                  <a:cxn ang="0">
                    <a:pos x="T2" y="T3"/>
                  </a:cxn>
                  <a:cxn ang="0">
                    <a:pos x="T4" y="T5"/>
                  </a:cxn>
                  <a:cxn ang="0">
                    <a:pos x="T6" y="T7"/>
                  </a:cxn>
                  <a:cxn ang="0">
                    <a:pos x="T8" y="T9"/>
                  </a:cxn>
                </a:cxnLst>
                <a:rect l="0" t="0" r="r" b="b"/>
                <a:pathLst>
                  <a:path w="26" h="20">
                    <a:moveTo>
                      <a:pt x="0" y="5"/>
                    </a:moveTo>
                    <a:lnTo>
                      <a:pt x="23" y="20"/>
                    </a:lnTo>
                    <a:lnTo>
                      <a:pt x="26" y="15"/>
                    </a:lnTo>
                    <a:lnTo>
                      <a:pt x="3" y="0"/>
                    </a:lnTo>
                    <a:lnTo>
                      <a:pt x="0" y="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88" name="Freeform 91"/>
              <p:cNvSpPr>
                <a:spLocks noEditPoints="1"/>
              </p:cNvSpPr>
              <p:nvPr/>
            </p:nvSpPr>
            <p:spPr bwMode="auto">
              <a:xfrm>
                <a:off x="4462736" y="2116502"/>
                <a:ext cx="218527" cy="218527"/>
              </a:xfrm>
              <a:custGeom>
                <a:avLst/>
                <a:gdLst>
                  <a:gd name="T0" fmla="*/ 50 w 100"/>
                  <a:gd name="T1" fmla="*/ 0 h 100"/>
                  <a:gd name="T2" fmla="*/ 0 w 100"/>
                  <a:gd name="T3" fmla="*/ 50 h 100"/>
                  <a:gd name="T4" fmla="*/ 50 w 100"/>
                  <a:gd name="T5" fmla="*/ 100 h 100"/>
                  <a:gd name="T6" fmla="*/ 100 w 100"/>
                  <a:gd name="T7" fmla="*/ 50 h 100"/>
                  <a:gd name="T8" fmla="*/ 50 w 100"/>
                  <a:gd name="T9" fmla="*/ 0 h 100"/>
                  <a:gd name="T10" fmla="*/ 50 w 100"/>
                  <a:gd name="T11" fmla="*/ 96 h 100"/>
                  <a:gd name="T12" fmla="*/ 4 w 100"/>
                  <a:gd name="T13" fmla="*/ 50 h 100"/>
                  <a:gd name="T14" fmla="*/ 50 w 100"/>
                  <a:gd name="T15" fmla="*/ 4 h 100"/>
                  <a:gd name="T16" fmla="*/ 96 w 100"/>
                  <a:gd name="T17" fmla="*/ 50 h 100"/>
                  <a:gd name="T18" fmla="*/ 50 w 100"/>
                  <a:gd name="T19" fmla="*/ 9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 h="100">
                    <a:moveTo>
                      <a:pt x="50" y="0"/>
                    </a:moveTo>
                    <a:cubicBezTo>
                      <a:pt x="22" y="0"/>
                      <a:pt x="0" y="22"/>
                      <a:pt x="0" y="50"/>
                    </a:cubicBezTo>
                    <a:cubicBezTo>
                      <a:pt x="0" y="78"/>
                      <a:pt x="22" y="100"/>
                      <a:pt x="50" y="100"/>
                    </a:cubicBezTo>
                    <a:cubicBezTo>
                      <a:pt x="78" y="100"/>
                      <a:pt x="100" y="78"/>
                      <a:pt x="100" y="50"/>
                    </a:cubicBezTo>
                    <a:cubicBezTo>
                      <a:pt x="100" y="22"/>
                      <a:pt x="78" y="0"/>
                      <a:pt x="50" y="0"/>
                    </a:cubicBezTo>
                    <a:close/>
                    <a:moveTo>
                      <a:pt x="50" y="96"/>
                    </a:moveTo>
                    <a:cubicBezTo>
                      <a:pt x="25" y="96"/>
                      <a:pt x="4" y="75"/>
                      <a:pt x="4" y="50"/>
                    </a:cubicBezTo>
                    <a:cubicBezTo>
                      <a:pt x="4" y="25"/>
                      <a:pt x="25" y="4"/>
                      <a:pt x="50" y="4"/>
                    </a:cubicBezTo>
                    <a:cubicBezTo>
                      <a:pt x="75" y="4"/>
                      <a:pt x="96" y="25"/>
                      <a:pt x="96" y="50"/>
                    </a:cubicBezTo>
                    <a:cubicBezTo>
                      <a:pt x="96" y="75"/>
                      <a:pt x="75" y="96"/>
                      <a:pt x="50"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23" name="Group 22"/>
            <p:cNvGrpSpPr/>
            <p:nvPr/>
          </p:nvGrpSpPr>
          <p:grpSpPr>
            <a:xfrm>
              <a:off x="8337080" y="5632647"/>
              <a:ext cx="218527" cy="218527"/>
              <a:chOff x="4995729" y="2116502"/>
              <a:chExt cx="218527" cy="218527"/>
            </a:xfrm>
            <a:grpFill/>
          </p:grpSpPr>
          <p:sp>
            <p:nvSpPr>
              <p:cNvPr id="377" name="Rectangle 92"/>
              <p:cNvSpPr>
                <a:spLocks noChangeArrowheads="1"/>
              </p:cNvSpPr>
              <p:nvPr/>
            </p:nvSpPr>
            <p:spPr bwMode="auto">
              <a:xfrm>
                <a:off x="5066351" y="2265740"/>
                <a:ext cx="78617" cy="799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78" name="Oval 93"/>
              <p:cNvSpPr>
                <a:spLocks noChangeArrowheads="1"/>
              </p:cNvSpPr>
              <p:nvPr/>
            </p:nvSpPr>
            <p:spPr bwMode="auto">
              <a:xfrm>
                <a:off x="5057024" y="2195118"/>
                <a:ext cx="17323" cy="173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79" name="Freeform 94"/>
              <p:cNvSpPr>
                <a:spLocks/>
              </p:cNvSpPr>
              <p:nvPr/>
            </p:nvSpPr>
            <p:spPr bwMode="auto">
              <a:xfrm>
                <a:off x="5039702" y="2168469"/>
                <a:ext cx="34645" cy="26650"/>
              </a:xfrm>
              <a:custGeom>
                <a:avLst/>
                <a:gdLst>
                  <a:gd name="T0" fmla="*/ 23 w 26"/>
                  <a:gd name="T1" fmla="*/ 0 h 20"/>
                  <a:gd name="T2" fmla="*/ 0 w 26"/>
                  <a:gd name="T3" fmla="*/ 15 h 20"/>
                  <a:gd name="T4" fmla="*/ 3 w 26"/>
                  <a:gd name="T5" fmla="*/ 20 h 20"/>
                  <a:gd name="T6" fmla="*/ 26 w 26"/>
                  <a:gd name="T7" fmla="*/ 5 h 20"/>
                  <a:gd name="T8" fmla="*/ 23 w 26"/>
                  <a:gd name="T9" fmla="*/ 0 h 20"/>
                </a:gdLst>
                <a:ahLst/>
                <a:cxnLst>
                  <a:cxn ang="0">
                    <a:pos x="T0" y="T1"/>
                  </a:cxn>
                  <a:cxn ang="0">
                    <a:pos x="T2" y="T3"/>
                  </a:cxn>
                  <a:cxn ang="0">
                    <a:pos x="T4" y="T5"/>
                  </a:cxn>
                  <a:cxn ang="0">
                    <a:pos x="T6" y="T7"/>
                  </a:cxn>
                  <a:cxn ang="0">
                    <a:pos x="T8" y="T9"/>
                  </a:cxn>
                </a:cxnLst>
                <a:rect l="0" t="0" r="r" b="b"/>
                <a:pathLst>
                  <a:path w="26" h="20">
                    <a:moveTo>
                      <a:pt x="23" y="0"/>
                    </a:moveTo>
                    <a:lnTo>
                      <a:pt x="0" y="15"/>
                    </a:lnTo>
                    <a:lnTo>
                      <a:pt x="3" y="20"/>
                    </a:lnTo>
                    <a:lnTo>
                      <a:pt x="26" y="5"/>
                    </a:lnTo>
                    <a:lnTo>
                      <a:pt x="2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80" name="Freeform 95"/>
              <p:cNvSpPr>
                <a:spLocks/>
              </p:cNvSpPr>
              <p:nvPr/>
            </p:nvSpPr>
            <p:spPr bwMode="auto">
              <a:xfrm>
                <a:off x="5135641" y="2168469"/>
                <a:ext cx="34645" cy="26650"/>
              </a:xfrm>
              <a:custGeom>
                <a:avLst/>
                <a:gdLst>
                  <a:gd name="T0" fmla="*/ 0 w 26"/>
                  <a:gd name="T1" fmla="*/ 5 h 20"/>
                  <a:gd name="T2" fmla="*/ 23 w 26"/>
                  <a:gd name="T3" fmla="*/ 20 h 20"/>
                  <a:gd name="T4" fmla="*/ 26 w 26"/>
                  <a:gd name="T5" fmla="*/ 15 h 20"/>
                  <a:gd name="T6" fmla="*/ 3 w 26"/>
                  <a:gd name="T7" fmla="*/ 0 h 20"/>
                  <a:gd name="T8" fmla="*/ 0 w 26"/>
                  <a:gd name="T9" fmla="*/ 5 h 20"/>
                </a:gdLst>
                <a:ahLst/>
                <a:cxnLst>
                  <a:cxn ang="0">
                    <a:pos x="T0" y="T1"/>
                  </a:cxn>
                  <a:cxn ang="0">
                    <a:pos x="T2" y="T3"/>
                  </a:cxn>
                  <a:cxn ang="0">
                    <a:pos x="T4" y="T5"/>
                  </a:cxn>
                  <a:cxn ang="0">
                    <a:pos x="T6" y="T7"/>
                  </a:cxn>
                  <a:cxn ang="0">
                    <a:pos x="T8" y="T9"/>
                  </a:cxn>
                </a:cxnLst>
                <a:rect l="0" t="0" r="r" b="b"/>
                <a:pathLst>
                  <a:path w="26" h="20">
                    <a:moveTo>
                      <a:pt x="0" y="5"/>
                    </a:moveTo>
                    <a:lnTo>
                      <a:pt x="23" y="20"/>
                    </a:lnTo>
                    <a:lnTo>
                      <a:pt x="26" y="15"/>
                    </a:lnTo>
                    <a:lnTo>
                      <a:pt x="3" y="0"/>
                    </a:lnTo>
                    <a:lnTo>
                      <a:pt x="0" y="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81" name="Freeform 96"/>
              <p:cNvSpPr>
                <a:spLocks noEditPoints="1"/>
              </p:cNvSpPr>
              <p:nvPr/>
            </p:nvSpPr>
            <p:spPr bwMode="auto">
              <a:xfrm>
                <a:off x="4995729" y="2116502"/>
                <a:ext cx="218527" cy="218527"/>
              </a:xfrm>
              <a:custGeom>
                <a:avLst/>
                <a:gdLst>
                  <a:gd name="T0" fmla="*/ 50 w 100"/>
                  <a:gd name="T1" fmla="*/ 0 h 100"/>
                  <a:gd name="T2" fmla="*/ 0 w 100"/>
                  <a:gd name="T3" fmla="*/ 50 h 100"/>
                  <a:gd name="T4" fmla="*/ 50 w 100"/>
                  <a:gd name="T5" fmla="*/ 100 h 100"/>
                  <a:gd name="T6" fmla="*/ 100 w 100"/>
                  <a:gd name="T7" fmla="*/ 50 h 100"/>
                  <a:gd name="T8" fmla="*/ 50 w 100"/>
                  <a:gd name="T9" fmla="*/ 0 h 100"/>
                  <a:gd name="T10" fmla="*/ 50 w 100"/>
                  <a:gd name="T11" fmla="*/ 96 h 100"/>
                  <a:gd name="T12" fmla="*/ 4 w 100"/>
                  <a:gd name="T13" fmla="*/ 50 h 100"/>
                  <a:gd name="T14" fmla="*/ 50 w 100"/>
                  <a:gd name="T15" fmla="*/ 4 h 100"/>
                  <a:gd name="T16" fmla="*/ 96 w 100"/>
                  <a:gd name="T17" fmla="*/ 50 h 100"/>
                  <a:gd name="T18" fmla="*/ 50 w 100"/>
                  <a:gd name="T19" fmla="*/ 9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 h="100">
                    <a:moveTo>
                      <a:pt x="50" y="0"/>
                    </a:moveTo>
                    <a:cubicBezTo>
                      <a:pt x="22" y="0"/>
                      <a:pt x="0" y="22"/>
                      <a:pt x="0" y="50"/>
                    </a:cubicBezTo>
                    <a:cubicBezTo>
                      <a:pt x="0" y="78"/>
                      <a:pt x="22" y="100"/>
                      <a:pt x="50" y="100"/>
                    </a:cubicBezTo>
                    <a:cubicBezTo>
                      <a:pt x="78" y="100"/>
                      <a:pt x="100" y="78"/>
                      <a:pt x="100" y="50"/>
                    </a:cubicBezTo>
                    <a:cubicBezTo>
                      <a:pt x="100" y="22"/>
                      <a:pt x="78" y="0"/>
                      <a:pt x="50" y="0"/>
                    </a:cubicBezTo>
                    <a:close/>
                    <a:moveTo>
                      <a:pt x="50" y="96"/>
                    </a:moveTo>
                    <a:cubicBezTo>
                      <a:pt x="25" y="96"/>
                      <a:pt x="4" y="75"/>
                      <a:pt x="4" y="50"/>
                    </a:cubicBezTo>
                    <a:cubicBezTo>
                      <a:pt x="4" y="25"/>
                      <a:pt x="25" y="4"/>
                      <a:pt x="50" y="4"/>
                    </a:cubicBezTo>
                    <a:cubicBezTo>
                      <a:pt x="75" y="4"/>
                      <a:pt x="96" y="25"/>
                      <a:pt x="96" y="50"/>
                    </a:cubicBezTo>
                    <a:cubicBezTo>
                      <a:pt x="96" y="75"/>
                      <a:pt x="75" y="96"/>
                      <a:pt x="50"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82" name="Oval 97"/>
              <p:cNvSpPr>
                <a:spLocks noChangeArrowheads="1"/>
              </p:cNvSpPr>
              <p:nvPr/>
            </p:nvSpPr>
            <p:spPr bwMode="auto">
              <a:xfrm>
                <a:off x="5135641" y="2195118"/>
                <a:ext cx="17323" cy="173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24" name="Group 23"/>
            <p:cNvGrpSpPr/>
            <p:nvPr/>
          </p:nvGrpSpPr>
          <p:grpSpPr>
            <a:xfrm>
              <a:off x="5528723" y="2116502"/>
              <a:ext cx="218527" cy="218527"/>
              <a:chOff x="5528723" y="2116502"/>
              <a:chExt cx="218527" cy="218527"/>
            </a:xfrm>
            <a:grpFill/>
          </p:grpSpPr>
          <p:sp>
            <p:nvSpPr>
              <p:cNvPr id="371" name="Oval 98"/>
              <p:cNvSpPr>
                <a:spLocks noChangeArrowheads="1"/>
              </p:cNvSpPr>
              <p:nvPr/>
            </p:nvSpPr>
            <p:spPr bwMode="auto">
              <a:xfrm>
                <a:off x="5590017" y="2195118"/>
                <a:ext cx="17323" cy="173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72" name="Freeform 99"/>
              <p:cNvSpPr>
                <a:spLocks/>
              </p:cNvSpPr>
              <p:nvPr/>
            </p:nvSpPr>
            <p:spPr bwMode="auto">
              <a:xfrm>
                <a:off x="5651311" y="2168469"/>
                <a:ext cx="34645" cy="26650"/>
              </a:xfrm>
              <a:custGeom>
                <a:avLst/>
                <a:gdLst>
                  <a:gd name="T0" fmla="*/ 26 w 26"/>
                  <a:gd name="T1" fmla="*/ 5 h 20"/>
                  <a:gd name="T2" fmla="*/ 23 w 26"/>
                  <a:gd name="T3" fmla="*/ 0 h 20"/>
                  <a:gd name="T4" fmla="*/ 0 w 26"/>
                  <a:gd name="T5" fmla="*/ 15 h 20"/>
                  <a:gd name="T6" fmla="*/ 3 w 26"/>
                  <a:gd name="T7" fmla="*/ 20 h 20"/>
                  <a:gd name="T8" fmla="*/ 26 w 26"/>
                  <a:gd name="T9" fmla="*/ 5 h 20"/>
                </a:gdLst>
                <a:ahLst/>
                <a:cxnLst>
                  <a:cxn ang="0">
                    <a:pos x="T0" y="T1"/>
                  </a:cxn>
                  <a:cxn ang="0">
                    <a:pos x="T2" y="T3"/>
                  </a:cxn>
                  <a:cxn ang="0">
                    <a:pos x="T4" y="T5"/>
                  </a:cxn>
                  <a:cxn ang="0">
                    <a:pos x="T6" y="T7"/>
                  </a:cxn>
                  <a:cxn ang="0">
                    <a:pos x="T8" y="T9"/>
                  </a:cxn>
                </a:cxnLst>
                <a:rect l="0" t="0" r="r" b="b"/>
                <a:pathLst>
                  <a:path w="26" h="20">
                    <a:moveTo>
                      <a:pt x="26" y="5"/>
                    </a:moveTo>
                    <a:lnTo>
                      <a:pt x="23" y="0"/>
                    </a:lnTo>
                    <a:lnTo>
                      <a:pt x="0" y="15"/>
                    </a:lnTo>
                    <a:lnTo>
                      <a:pt x="3" y="20"/>
                    </a:lnTo>
                    <a:lnTo>
                      <a:pt x="26" y="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73" name="Freeform 100"/>
              <p:cNvSpPr>
                <a:spLocks/>
              </p:cNvSpPr>
              <p:nvPr/>
            </p:nvSpPr>
            <p:spPr bwMode="auto">
              <a:xfrm>
                <a:off x="5590017" y="2168469"/>
                <a:ext cx="34645" cy="26650"/>
              </a:xfrm>
              <a:custGeom>
                <a:avLst/>
                <a:gdLst>
                  <a:gd name="T0" fmla="*/ 26 w 26"/>
                  <a:gd name="T1" fmla="*/ 15 h 20"/>
                  <a:gd name="T2" fmla="*/ 3 w 26"/>
                  <a:gd name="T3" fmla="*/ 0 h 20"/>
                  <a:gd name="T4" fmla="*/ 0 w 26"/>
                  <a:gd name="T5" fmla="*/ 5 h 20"/>
                  <a:gd name="T6" fmla="*/ 23 w 26"/>
                  <a:gd name="T7" fmla="*/ 20 h 20"/>
                  <a:gd name="T8" fmla="*/ 26 w 26"/>
                  <a:gd name="T9" fmla="*/ 15 h 20"/>
                </a:gdLst>
                <a:ahLst/>
                <a:cxnLst>
                  <a:cxn ang="0">
                    <a:pos x="T0" y="T1"/>
                  </a:cxn>
                  <a:cxn ang="0">
                    <a:pos x="T2" y="T3"/>
                  </a:cxn>
                  <a:cxn ang="0">
                    <a:pos x="T4" y="T5"/>
                  </a:cxn>
                  <a:cxn ang="0">
                    <a:pos x="T6" y="T7"/>
                  </a:cxn>
                  <a:cxn ang="0">
                    <a:pos x="T8" y="T9"/>
                  </a:cxn>
                </a:cxnLst>
                <a:rect l="0" t="0" r="r" b="b"/>
                <a:pathLst>
                  <a:path w="26" h="20">
                    <a:moveTo>
                      <a:pt x="26" y="15"/>
                    </a:moveTo>
                    <a:lnTo>
                      <a:pt x="3" y="0"/>
                    </a:lnTo>
                    <a:lnTo>
                      <a:pt x="0" y="5"/>
                    </a:lnTo>
                    <a:lnTo>
                      <a:pt x="23" y="20"/>
                    </a:lnTo>
                    <a:lnTo>
                      <a:pt x="26"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74" name="Rectangle 101"/>
              <p:cNvSpPr>
                <a:spLocks noChangeArrowheads="1"/>
              </p:cNvSpPr>
              <p:nvPr/>
            </p:nvSpPr>
            <p:spPr bwMode="auto">
              <a:xfrm>
                <a:off x="5599345" y="2265740"/>
                <a:ext cx="78617" cy="799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75" name="Oval 102"/>
              <p:cNvSpPr>
                <a:spLocks noChangeArrowheads="1"/>
              </p:cNvSpPr>
              <p:nvPr/>
            </p:nvSpPr>
            <p:spPr bwMode="auto">
              <a:xfrm>
                <a:off x="5668634" y="2195118"/>
                <a:ext cx="17323" cy="173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76" name="Freeform 103"/>
              <p:cNvSpPr>
                <a:spLocks noEditPoints="1"/>
              </p:cNvSpPr>
              <p:nvPr/>
            </p:nvSpPr>
            <p:spPr bwMode="auto">
              <a:xfrm>
                <a:off x="5528723" y="2116502"/>
                <a:ext cx="218527" cy="218527"/>
              </a:xfrm>
              <a:custGeom>
                <a:avLst/>
                <a:gdLst>
                  <a:gd name="T0" fmla="*/ 50 w 100"/>
                  <a:gd name="T1" fmla="*/ 0 h 100"/>
                  <a:gd name="T2" fmla="*/ 0 w 100"/>
                  <a:gd name="T3" fmla="*/ 50 h 100"/>
                  <a:gd name="T4" fmla="*/ 50 w 100"/>
                  <a:gd name="T5" fmla="*/ 100 h 100"/>
                  <a:gd name="T6" fmla="*/ 100 w 100"/>
                  <a:gd name="T7" fmla="*/ 50 h 100"/>
                  <a:gd name="T8" fmla="*/ 50 w 100"/>
                  <a:gd name="T9" fmla="*/ 0 h 100"/>
                  <a:gd name="T10" fmla="*/ 50 w 100"/>
                  <a:gd name="T11" fmla="*/ 96 h 100"/>
                  <a:gd name="T12" fmla="*/ 4 w 100"/>
                  <a:gd name="T13" fmla="*/ 50 h 100"/>
                  <a:gd name="T14" fmla="*/ 50 w 100"/>
                  <a:gd name="T15" fmla="*/ 4 h 100"/>
                  <a:gd name="T16" fmla="*/ 96 w 100"/>
                  <a:gd name="T17" fmla="*/ 50 h 100"/>
                  <a:gd name="T18" fmla="*/ 50 w 100"/>
                  <a:gd name="T19" fmla="*/ 9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 h="100">
                    <a:moveTo>
                      <a:pt x="50" y="0"/>
                    </a:moveTo>
                    <a:cubicBezTo>
                      <a:pt x="22" y="0"/>
                      <a:pt x="0" y="22"/>
                      <a:pt x="0" y="50"/>
                    </a:cubicBezTo>
                    <a:cubicBezTo>
                      <a:pt x="0" y="78"/>
                      <a:pt x="22" y="100"/>
                      <a:pt x="50" y="100"/>
                    </a:cubicBezTo>
                    <a:cubicBezTo>
                      <a:pt x="78" y="100"/>
                      <a:pt x="100" y="78"/>
                      <a:pt x="100" y="50"/>
                    </a:cubicBezTo>
                    <a:cubicBezTo>
                      <a:pt x="100" y="22"/>
                      <a:pt x="78" y="0"/>
                      <a:pt x="50" y="0"/>
                    </a:cubicBezTo>
                    <a:close/>
                    <a:moveTo>
                      <a:pt x="50" y="96"/>
                    </a:moveTo>
                    <a:cubicBezTo>
                      <a:pt x="25" y="96"/>
                      <a:pt x="4" y="75"/>
                      <a:pt x="4" y="50"/>
                    </a:cubicBezTo>
                    <a:cubicBezTo>
                      <a:pt x="4" y="25"/>
                      <a:pt x="25" y="4"/>
                      <a:pt x="50" y="4"/>
                    </a:cubicBezTo>
                    <a:cubicBezTo>
                      <a:pt x="75" y="4"/>
                      <a:pt x="96" y="25"/>
                      <a:pt x="96" y="50"/>
                    </a:cubicBezTo>
                    <a:cubicBezTo>
                      <a:pt x="96" y="75"/>
                      <a:pt x="75" y="96"/>
                      <a:pt x="50"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25" name="Group 24"/>
            <p:cNvGrpSpPr/>
            <p:nvPr/>
          </p:nvGrpSpPr>
          <p:grpSpPr>
            <a:xfrm>
              <a:off x="8629923" y="3662071"/>
              <a:ext cx="218527" cy="218527"/>
              <a:chOff x="6061716" y="2116502"/>
              <a:chExt cx="218527" cy="218527"/>
            </a:xfrm>
            <a:grpFill/>
          </p:grpSpPr>
          <p:sp>
            <p:nvSpPr>
              <p:cNvPr id="365" name="Oval 104"/>
              <p:cNvSpPr>
                <a:spLocks noChangeArrowheads="1"/>
              </p:cNvSpPr>
              <p:nvPr/>
            </p:nvSpPr>
            <p:spPr bwMode="auto">
              <a:xfrm>
                <a:off x="6123010" y="2195118"/>
                <a:ext cx="17323" cy="173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66" name="Freeform 105"/>
              <p:cNvSpPr>
                <a:spLocks/>
              </p:cNvSpPr>
              <p:nvPr/>
            </p:nvSpPr>
            <p:spPr bwMode="auto">
              <a:xfrm>
                <a:off x="6132338" y="2256413"/>
                <a:ext cx="78617" cy="26650"/>
              </a:xfrm>
              <a:custGeom>
                <a:avLst/>
                <a:gdLst>
                  <a:gd name="T0" fmla="*/ 18 w 36"/>
                  <a:gd name="T1" fmla="*/ 0 h 12"/>
                  <a:gd name="T2" fmla="*/ 0 w 36"/>
                  <a:gd name="T3" fmla="*/ 12 h 12"/>
                  <a:gd name="T4" fmla="*/ 18 w 36"/>
                  <a:gd name="T5" fmla="*/ 8 h 12"/>
                  <a:gd name="T6" fmla="*/ 36 w 36"/>
                  <a:gd name="T7" fmla="*/ 12 h 12"/>
                  <a:gd name="T8" fmla="*/ 18 w 36"/>
                  <a:gd name="T9" fmla="*/ 0 h 12"/>
                </a:gdLst>
                <a:ahLst/>
                <a:cxnLst>
                  <a:cxn ang="0">
                    <a:pos x="T0" y="T1"/>
                  </a:cxn>
                  <a:cxn ang="0">
                    <a:pos x="T2" y="T3"/>
                  </a:cxn>
                  <a:cxn ang="0">
                    <a:pos x="T4" y="T5"/>
                  </a:cxn>
                  <a:cxn ang="0">
                    <a:pos x="T6" y="T7"/>
                  </a:cxn>
                  <a:cxn ang="0">
                    <a:pos x="T8" y="T9"/>
                  </a:cxn>
                </a:cxnLst>
                <a:rect l="0" t="0" r="r" b="b"/>
                <a:pathLst>
                  <a:path w="36" h="12">
                    <a:moveTo>
                      <a:pt x="18" y="0"/>
                    </a:moveTo>
                    <a:cubicBezTo>
                      <a:pt x="4" y="0"/>
                      <a:pt x="0" y="12"/>
                      <a:pt x="0" y="12"/>
                    </a:cubicBezTo>
                    <a:cubicBezTo>
                      <a:pt x="0" y="12"/>
                      <a:pt x="6" y="8"/>
                      <a:pt x="18" y="8"/>
                    </a:cubicBezTo>
                    <a:cubicBezTo>
                      <a:pt x="30" y="8"/>
                      <a:pt x="36" y="12"/>
                      <a:pt x="36" y="12"/>
                    </a:cubicBezTo>
                    <a:cubicBezTo>
                      <a:pt x="36" y="12"/>
                      <a:pt x="32" y="0"/>
                      <a:pt x="1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67" name="Rectangle 106"/>
              <p:cNvSpPr>
                <a:spLocks noChangeArrowheads="1"/>
              </p:cNvSpPr>
              <p:nvPr/>
            </p:nvSpPr>
            <p:spPr bwMode="auto">
              <a:xfrm>
                <a:off x="6115015" y="2168469"/>
                <a:ext cx="34645" cy="932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68" name="Oval 107"/>
              <p:cNvSpPr>
                <a:spLocks noChangeArrowheads="1"/>
              </p:cNvSpPr>
              <p:nvPr/>
            </p:nvSpPr>
            <p:spPr bwMode="auto">
              <a:xfrm>
                <a:off x="6201627" y="2195118"/>
                <a:ext cx="17323" cy="173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69" name="Freeform 108"/>
              <p:cNvSpPr>
                <a:spLocks noEditPoints="1"/>
              </p:cNvSpPr>
              <p:nvPr/>
            </p:nvSpPr>
            <p:spPr bwMode="auto">
              <a:xfrm>
                <a:off x="6061716" y="2116502"/>
                <a:ext cx="218527" cy="218527"/>
              </a:xfrm>
              <a:custGeom>
                <a:avLst/>
                <a:gdLst>
                  <a:gd name="T0" fmla="*/ 50 w 100"/>
                  <a:gd name="T1" fmla="*/ 0 h 100"/>
                  <a:gd name="T2" fmla="*/ 0 w 100"/>
                  <a:gd name="T3" fmla="*/ 50 h 100"/>
                  <a:gd name="T4" fmla="*/ 50 w 100"/>
                  <a:gd name="T5" fmla="*/ 100 h 100"/>
                  <a:gd name="T6" fmla="*/ 100 w 100"/>
                  <a:gd name="T7" fmla="*/ 50 h 100"/>
                  <a:gd name="T8" fmla="*/ 50 w 100"/>
                  <a:gd name="T9" fmla="*/ 0 h 100"/>
                  <a:gd name="T10" fmla="*/ 50 w 100"/>
                  <a:gd name="T11" fmla="*/ 96 h 100"/>
                  <a:gd name="T12" fmla="*/ 4 w 100"/>
                  <a:gd name="T13" fmla="*/ 50 h 100"/>
                  <a:gd name="T14" fmla="*/ 50 w 100"/>
                  <a:gd name="T15" fmla="*/ 4 h 100"/>
                  <a:gd name="T16" fmla="*/ 96 w 100"/>
                  <a:gd name="T17" fmla="*/ 50 h 100"/>
                  <a:gd name="T18" fmla="*/ 50 w 100"/>
                  <a:gd name="T19" fmla="*/ 9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 h="100">
                    <a:moveTo>
                      <a:pt x="50" y="0"/>
                    </a:moveTo>
                    <a:cubicBezTo>
                      <a:pt x="22" y="0"/>
                      <a:pt x="0" y="22"/>
                      <a:pt x="0" y="50"/>
                    </a:cubicBezTo>
                    <a:cubicBezTo>
                      <a:pt x="0" y="78"/>
                      <a:pt x="22" y="100"/>
                      <a:pt x="50" y="100"/>
                    </a:cubicBezTo>
                    <a:cubicBezTo>
                      <a:pt x="78" y="100"/>
                      <a:pt x="100" y="78"/>
                      <a:pt x="100" y="50"/>
                    </a:cubicBezTo>
                    <a:cubicBezTo>
                      <a:pt x="100" y="22"/>
                      <a:pt x="78" y="0"/>
                      <a:pt x="50" y="0"/>
                    </a:cubicBezTo>
                    <a:close/>
                    <a:moveTo>
                      <a:pt x="50" y="96"/>
                    </a:moveTo>
                    <a:cubicBezTo>
                      <a:pt x="25" y="96"/>
                      <a:pt x="4" y="75"/>
                      <a:pt x="4" y="50"/>
                    </a:cubicBezTo>
                    <a:cubicBezTo>
                      <a:pt x="4" y="25"/>
                      <a:pt x="25" y="4"/>
                      <a:pt x="50" y="4"/>
                    </a:cubicBezTo>
                    <a:cubicBezTo>
                      <a:pt x="75" y="4"/>
                      <a:pt x="96" y="25"/>
                      <a:pt x="96" y="50"/>
                    </a:cubicBezTo>
                    <a:cubicBezTo>
                      <a:pt x="96" y="75"/>
                      <a:pt x="75" y="96"/>
                      <a:pt x="50"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70" name="Rectangle 109"/>
              <p:cNvSpPr>
                <a:spLocks noChangeArrowheads="1"/>
              </p:cNvSpPr>
              <p:nvPr/>
            </p:nvSpPr>
            <p:spPr bwMode="auto">
              <a:xfrm>
                <a:off x="6193632" y="2168469"/>
                <a:ext cx="34645" cy="932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26" name="Group 25"/>
            <p:cNvGrpSpPr/>
            <p:nvPr/>
          </p:nvGrpSpPr>
          <p:grpSpPr>
            <a:xfrm>
              <a:off x="6593377" y="2116502"/>
              <a:ext cx="218527" cy="218527"/>
              <a:chOff x="6593377" y="2116502"/>
              <a:chExt cx="218527" cy="218527"/>
            </a:xfrm>
            <a:grpFill/>
          </p:grpSpPr>
          <p:sp>
            <p:nvSpPr>
              <p:cNvPr id="361" name="Rectangle 110"/>
              <p:cNvSpPr>
                <a:spLocks noChangeArrowheads="1"/>
              </p:cNvSpPr>
              <p:nvPr/>
            </p:nvSpPr>
            <p:spPr bwMode="auto">
              <a:xfrm>
                <a:off x="6656003" y="2195118"/>
                <a:ext cx="34645" cy="932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62" name="Freeform 111"/>
              <p:cNvSpPr>
                <a:spLocks/>
              </p:cNvSpPr>
              <p:nvPr/>
            </p:nvSpPr>
            <p:spPr bwMode="auto">
              <a:xfrm>
                <a:off x="6662666" y="2256413"/>
                <a:ext cx="78617" cy="26650"/>
              </a:xfrm>
              <a:custGeom>
                <a:avLst/>
                <a:gdLst>
                  <a:gd name="T0" fmla="*/ 0 w 36"/>
                  <a:gd name="T1" fmla="*/ 0 h 12"/>
                  <a:gd name="T2" fmla="*/ 18 w 36"/>
                  <a:gd name="T3" fmla="*/ 12 h 12"/>
                  <a:gd name="T4" fmla="*/ 36 w 36"/>
                  <a:gd name="T5" fmla="*/ 0 h 12"/>
                  <a:gd name="T6" fmla="*/ 18 w 36"/>
                  <a:gd name="T7" fmla="*/ 4 h 12"/>
                  <a:gd name="T8" fmla="*/ 0 w 36"/>
                  <a:gd name="T9" fmla="*/ 0 h 12"/>
                </a:gdLst>
                <a:ahLst/>
                <a:cxnLst>
                  <a:cxn ang="0">
                    <a:pos x="T0" y="T1"/>
                  </a:cxn>
                  <a:cxn ang="0">
                    <a:pos x="T2" y="T3"/>
                  </a:cxn>
                  <a:cxn ang="0">
                    <a:pos x="T4" y="T5"/>
                  </a:cxn>
                  <a:cxn ang="0">
                    <a:pos x="T6" y="T7"/>
                  </a:cxn>
                  <a:cxn ang="0">
                    <a:pos x="T8" y="T9"/>
                  </a:cxn>
                </a:cxnLst>
                <a:rect l="0" t="0" r="r" b="b"/>
                <a:pathLst>
                  <a:path w="36" h="12">
                    <a:moveTo>
                      <a:pt x="0" y="0"/>
                    </a:moveTo>
                    <a:cubicBezTo>
                      <a:pt x="0" y="0"/>
                      <a:pt x="4" y="12"/>
                      <a:pt x="18" y="12"/>
                    </a:cubicBezTo>
                    <a:cubicBezTo>
                      <a:pt x="32" y="12"/>
                      <a:pt x="36" y="0"/>
                      <a:pt x="36" y="0"/>
                    </a:cubicBezTo>
                    <a:cubicBezTo>
                      <a:pt x="36" y="0"/>
                      <a:pt x="30" y="4"/>
                      <a:pt x="18" y="4"/>
                    </a:cubicBezTo>
                    <a:cubicBezTo>
                      <a:pt x="6" y="4"/>
                      <a:pt x="0" y="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63" name="Freeform 112"/>
              <p:cNvSpPr>
                <a:spLocks noEditPoints="1"/>
              </p:cNvSpPr>
              <p:nvPr/>
            </p:nvSpPr>
            <p:spPr bwMode="auto">
              <a:xfrm>
                <a:off x="6593377" y="2116502"/>
                <a:ext cx="218527" cy="218527"/>
              </a:xfrm>
              <a:custGeom>
                <a:avLst/>
                <a:gdLst>
                  <a:gd name="T0" fmla="*/ 50 w 100"/>
                  <a:gd name="T1" fmla="*/ 0 h 100"/>
                  <a:gd name="T2" fmla="*/ 0 w 100"/>
                  <a:gd name="T3" fmla="*/ 50 h 100"/>
                  <a:gd name="T4" fmla="*/ 50 w 100"/>
                  <a:gd name="T5" fmla="*/ 100 h 100"/>
                  <a:gd name="T6" fmla="*/ 100 w 100"/>
                  <a:gd name="T7" fmla="*/ 50 h 100"/>
                  <a:gd name="T8" fmla="*/ 50 w 100"/>
                  <a:gd name="T9" fmla="*/ 0 h 100"/>
                  <a:gd name="T10" fmla="*/ 50 w 100"/>
                  <a:gd name="T11" fmla="*/ 96 h 100"/>
                  <a:gd name="T12" fmla="*/ 4 w 100"/>
                  <a:gd name="T13" fmla="*/ 50 h 100"/>
                  <a:gd name="T14" fmla="*/ 50 w 100"/>
                  <a:gd name="T15" fmla="*/ 4 h 100"/>
                  <a:gd name="T16" fmla="*/ 96 w 100"/>
                  <a:gd name="T17" fmla="*/ 50 h 100"/>
                  <a:gd name="T18" fmla="*/ 50 w 100"/>
                  <a:gd name="T19" fmla="*/ 9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 h="100">
                    <a:moveTo>
                      <a:pt x="50" y="0"/>
                    </a:moveTo>
                    <a:cubicBezTo>
                      <a:pt x="23" y="0"/>
                      <a:pt x="0" y="22"/>
                      <a:pt x="0" y="50"/>
                    </a:cubicBezTo>
                    <a:cubicBezTo>
                      <a:pt x="0" y="78"/>
                      <a:pt x="23" y="100"/>
                      <a:pt x="50" y="100"/>
                    </a:cubicBezTo>
                    <a:cubicBezTo>
                      <a:pt x="78" y="100"/>
                      <a:pt x="100" y="78"/>
                      <a:pt x="100" y="50"/>
                    </a:cubicBezTo>
                    <a:cubicBezTo>
                      <a:pt x="100" y="22"/>
                      <a:pt x="78" y="0"/>
                      <a:pt x="50" y="0"/>
                    </a:cubicBezTo>
                    <a:close/>
                    <a:moveTo>
                      <a:pt x="50" y="96"/>
                    </a:moveTo>
                    <a:cubicBezTo>
                      <a:pt x="25" y="96"/>
                      <a:pt x="4" y="75"/>
                      <a:pt x="4" y="50"/>
                    </a:cubicBezTo>
                    <a:cubicBezTo>
                      <a:pt x="4" y="25"/>
                      <a:pt x="25" y="4"/>
                      <a:pt x="50" y="4"/>
                    </a:cubicBezTo>
                    <a:cubicBezTo>
                      <a:pt x="76" y="4"/>
                      <a:pt x="96" y="25"/>
                      <a:pt x="96" y="50"/>
                    </a:cubicBezTo>
                    <a:cubicBezTo>
                      <a:pt x="96" y="75"/>
                      <a:pt x="76" y="96"/>
                      <a:pt x="50"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64" name="Oval 113"/>
              <p:cNvSpPr>
                <a:spLocks noChangeArrowheads="1"/>
              </p:cNvSpPr>
              <p:nvPr/>
            </p:nvSpPr>
            <p:spPr bwMode="auto">
              <a:xfrm>
                <a:off x="6733287" y="2187123"/>
                <a:ext cx="17323" cy="173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27" name="Group 26"/>
            <p:cNvGrpSpPr/>
            <p:nvPr/>
          </p:nvGrpSpPr>
          <p:grpSpPr>
            <a:xfrm>
              <a:off x="7083487" y="3016974"/>
              <a:ext cx="218527" cy="218527"/>
              <a:chOff x="7127702" y="2116502"/>
              <a:chExt cx="218527" cy="218527"/>
            </a:xfrm>
            <a:grpFill/>
          </p:grpSpPr>
          <p:sp>
            <p:nvSpPr>
              <p:cNvPr id="355" name="Freeform 114"/>
              <p:cNvSpPr>
                <a:spLocks/>
              </p:cNvSpPr>
              <p:nvPr/>
            </p:nvSpPr>
            <p:spPr bwMode="auto">
              <a:xfrm>
                <a:off x="7198324" y="2256413"/>
                <a:ext cx="78617" cy="26650"/>
              </a:xfrm>
              <a:custGeom>
                <a:avLst/>
                <a:gdLst>
                  <a:gd name="T0" fmla="*/ 18 w 36"/>
                  <a:gd name="T1" fmla="*/ 0 h 12"/>
                  <a:gd name="T2" fmla="*/ 0 w 36"/>
                  <a:gd name="T3" fmla="*/ 12 h 12"/>
                  <a:gd name="T4" fmla="*/ 18 w 36"/>
                  <a:gd name="T5" fmla="*/ 8 h 12"/>
                  <a:gd name="T6" fmla="*/ 36 w 36"/>
                  <a:gd name="T7" fmla="*/ 12 h 12"/>
                  <a:gd name="T8" fmla="*/ 18 w 36"/>
                  <a:gd name="T9" fmla="*/ 0 h 12"/>
                </a:gdLst>
                <a:ahLst/>
                <a:cxnLst>
                  <a:cxn ang="0">
                    <a:pos x="T0" y="T1"/>
                  </a:cxn>
                  <a:cxn ang="0">
                    <a:pos x="T2" y="T3"/>
                  </a:cxn>
                  <a:cxn ang="0">
                    <a:pos x="T4" y="T5"/>
                  </a:cxn>
                  <a:cxn ang="0">
                    <a:pos x="T6" y="T7"/>
                  </a:cxn>
                  <a:cxn ang="0">
                    <a:pos x="T8" y="T9"/>
                  </a:cxn>
                </a:cxnLst>
                <a:rect l="0" t="0" r="r" b="b"/>
                <a:pathLst>
                  <a:path w="36" h="12">
                    <a:moveTo>
                      <a:pt x="18" y="0"/>
                    </a:moveTo>
                    <a:cubicBezTo>
                      <a:pt x="4" y="0"/>
                      <a:pt x="0" y="12"/>
                      <a:pt x="0" y="12"/>
                    </a:cubicBezTo>
                    <a:cubicBezTo>
                      <a:pt x="0" y="12"/>
                      <a:pt x="6" y="8"/>
                      <a:pt x="18" y="8"/>
                    </a:cubicBezTo>
                    <a:cubicBezTo>
                      <a:pt x="30" y="8"/>
                      <a:pt x="36" y="12"/>
                      <a:pt x="36" y="12"/>
                    </a:cubicBezTo>
                    <a:cubicBezTo>
                      <a:pt x="36" y="12"/>
                      <a:pt x="32" y="0"/>
                      <a:pt x="1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56" name="Freeform 115"/>
              <p:cNvSpPr>
                <a:spLocks/>
              </p:cNvSpPr>
              <p:nvPr/>
            </p:nvSpPr>
            <p:spPr bwMode="auto">
              <a:xfrm>
                <a:off x="7250290" y="2168469"/>
                <a:ext cx="34645" cy="26650"/>
              </a:xfrm>
              <a:custGeom>
                <a:avLst/>
                <a:gdLst>
                  <a:gd name="T0" fmla="*/ 26 w 26"/>
                  <a:gd name="T1" fmla="*/ 5 h 20"/>
                  <a:gd name="T2" fmla="*/ 23 w 26"/>
                  <a:gd name="T3" fmla="*/ 0 h 20"/>
                  <a:gd name="T4" fmla="*/ 0 w 26"/>
                  <a:gd name="T5" fmla="*/ 15 h 20"/>
                  <a:gd name="T6" fmla="*/ 3 w 26"/>
                  <a:gd name="T7" fmla="*/ 20 h 20"/>
                  <a:gd name="T8" fmla="*/ 26 w 26"/>
                  <a:gd name="T9" fmla="*/ 5 h 20"/>
                </a:gdLst>
                <a:ahLst/>
                <a:cxnLst>
                  <a:cxn ang="0">
                    <a:pos x="T0" y="T1"/>
                  </a:cxn>
                  <a:cxn ang="0">
                    <a:pos x="T2" y="T3"/>
                  </a:cxn>
                  <a:cxn ang="0">
                    <a:pos x="T4" y="T5"/>
                  </a:cxn>
                  <a:cxn ang="0">
                    <a:pos x="T6" y="T7"/>
                  </a:cxn>
                  <a:cxn ang="0">
                    <a:pos x="T8" y="T9"/>
                  </a:cxn>
                </a:cxnLst>
                <a:rect l="0" t="0" r="r" b="b"/>
                <a:pathLst>
                  <a:path w="26" h="20">
                    <a:moveTo>
                      <a:pt x="26" y="5"/>
                    </a:moveTo>
                    <a:lnTo>
                      <a:pt x="23" y="0"/>
                    </a:lnTo>
                    <a:lnTo>
                      <a:pt x="0" y="15"/>
                    </a:lnTo>
                    <a:lnTo>
                      <a:pt x="3" y="20"/>
                    </a:lnTo>
                    <a:lnTo>
                      <a:pt x="26" y="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57" name="Freeform 116"/>
              <p:cNvSpPr>
                <a:spLocks/>
              </p:cNvSpPr>
              <p:nvPr/>
            </p:nvSpPr>
            <p:spPr bwMode="auto">
              <a:xfrm>
                <a:off x="7188996" y="2168469"/>
                <a:ext cx="34645" cy="26650"/>
              </a:xfrm>
              <a:custGeom>
                <a:avLst/>
                <a:gdLst>
                  <a:gd name="T0" fmla="*/ 26 w 26"/>
                  <a:gd name="T1" fmla="*/ 15 h 20"/>
                  <a:gd name="T2" fmla="*/ 3 w 26"/>
                  <a:gd name="T3" fmla="*/ 0 h 20"/>
                  <a:gd name="T4" fmla="*/ 0 w 26"/>
                  <a:gd name="T5" fmla="*/ 5 h 20"/>
                  <a:gd name="T6" fmla="*/ 23 w 26"/>
                  <a:gd name="T7" fmla="*/ 20 h 20"/>
                  <a:gd name="T8" fmla="*/ 26 w 26"/>
                  <a:gd name="T9" fmla="*/ 15 h 20"/>
                </a:gdLst>
                <a:ahLst/>
                <a:cxnLst>
                  <a:cxn ang="0">
                    <a:pos x="T0" y="T1"/>
                  </a:cxn>
                  <a:cxn ang="0">
                    <a:pos x="T2" y="T3"/>
                  </a:cxn>
                  <a:cxn ang="0">
                    <a:pos x="T4" y="T5"/>
                  </a:cxn>
                  <a:cxn ang="0">
                    <a:pos x="T6" y="T7"/>
                  </a:cxn>
                  <a:cxn ang="0">
                    <a:pos x="T8" y="T9"/>
                  </a:cxn>
                </a:cxnLst>
                <a:rect l="0" t="0" r="r" b="b"/>
                <a:pathLst>
                  <a:path w="26" h="20">
                    <a:moveTo>
                      <a:pt x="26" y="15"/>
                    </a:moveTo>
                    <a:lnTo>
                      <a:pt x="3" y="0"/>
                    </a:lnTo>
                    <a:lnTo>
                      <a:pt x="0" y="5"/>
                    </a:lnTo>
                    <a:lnTo>
                      <a:pt x="23" y="20"/>
                    </a:lnTo>
                    <a:lnTo>
                      <a:pt x="26"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58" name="Oval 117"/>
              <p:cNvSpPr>
                <a:spLocks noChangeArrowheads="1"/>
              </p:cNvSpPr>
              <p:nvPr/>
            </p:nvSpPr>
            <p:spPr bwMode="auto">
              <a:xfrm>
                <a:off x="7188996" y="2195118"/>
                <a:ext cx="17323" cy="173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59" name="Oval 118"/>
              <p:cNvSpPr>
                <a:spLocks noChangeArrowheads="1"/>
              </p:cNvSpPr>
              <p:nvPr/>
            </p:nvSpPr>
            <p:spPr bwMode="auto">
              <a:xfrm>
                <a:off x="7267613" y="2195118"/>
                <a:ext cx="17323" cy="173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60" name="Freeform 119"/>
              <p:cNvSpPr>
                <a:spLocks noEditPoints="1"/>
              </p:cNvSpPr>
              <p:nvPr/>
            </p:nvSpPr>
            <p:spPr bwMode="auto">
              <a:xfrm>
                <a:off x="7127702" y="2116502"/>
                <a:ext cx="218527" cy="218527"/>
              </a:xfrm>
              <a:custGeom>
                <a:avLst/>
                <a:gdLst>
                  <a:gd name="T0" fmla="*/ 50 w 100"/>
                  <a:gd name="T1" fmla="*/ 0 h 100"/>
                  <a:gd name="T2" fmla="*/ 0 w 100"/>
                  <a:gd name="T3" fmla="*/ 50 h 100"/>
                  <a:gd name="T4" fmla="*/ 50 w 100"/>
                  <a:gd name="T5" fmla="*/ 100 h 100"/>
                  <a:gd name="T6" fmla="*/ 100 w 100"/>
                  <a:gd name="T7" fmla="*/ 50 h 100"/>
                  <a:gd name="T8" fmla="*/ 50 w 100"/>
                  <a:gd name="T9" fmla="*/ 0 h 100"/>
                  <a:gd name="T10" fmla="*/ 50 w 100"/>
                  <a:gd name="T11" fmla="*/ 96 h 100"/>
                  <a:gd name="T12" fmla="*/ 4 w 100"/>
                  <a:gd name="T13" fmla="*/ 50 h 100"/>
                  <a:gd name="T14" fmla="*/ 50 w 100"/>
                  <a:gd name="T15" fmla="*/ 4 h 100"/>
                  <a:gd name="T16" fmla="*/ 96 w 100"/>
                  <a:gd name="T17" fmla="*/ 50 h 100"/>
                  <a:gd name="T18" fmla="*/ 50 w 100"/>
                  <a:gd name="T19" fmla="*/ 9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 h="100">
                    <a:moveTo>
                      <a:pt x="50" y="0"/>
                    </a:moveTo>
                    <a:cubicBezTo>
                      <a:pt x="22" y="0"/>
                      <a:pt x="0" y="22"/>
                      <a:pt x="0" y="50"/>
                    </a:cubicBezTo>
                    <a:cubicBezTo>
                      <a:pt x="0" y="78"/>
                      <a:pt x="22" y="100"/>
                      <a:pt x="50" y="100"/>
                    </a:cubicBezTo>
                    <a:cubicBezTo>
                      <a:pt x="78" y="100"/>
                      <a:pt x="100" y="78"/>
                      <a:pt x="100" y="50"/>
                    </a:cubicBezTo>
                    <a:cubicBezTo>
                      <a:pt x="100" y="22"/>
                      <a:pt x="78" y="0"/>
                      <a:pt x="50" y="0"/>
                    </a:cubicBezTo>
                    <a:close/>
                    <a:moveTo>
                      <a:pt x="50" y="96"/>
                    </a:moveTo>
                    <a:cubicBezTo>
                      <a:pt x="25" y="96"/>
                      <a:pt x="4" y="75"/>
                      <a:pt x="4" y="50"/>
                    </a:cubicBezTo>
                    <a:cubicBezTo>
                      <a:pt x="4" y="25"/>
                      <a:pt x="25" y="4"/>
                      <a:pt x="50" y="4"/>
                    </a:cubicBezTo>
                    <a:cubicBezTo>
                      <a:pt x="75" y="4"/>
                      <a:pt x="96" y="25"/>
                      <a:pt x="96" y="50"/>
                    </a:cubicBezTo>
                    <a:cubicBezTo>
                      <a:pt x="96" y="75"/>
                      <a:pt x="75" y="96"/>
                      <a:pt x="50"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28" name="Group 27"/>
            <p:cNvGrpSpPr/>
            <p:nvPr/>
          </p:nvGrpSpPr>
          <p:grpSpPr>
            <a:xfrm>
              <a:off x="10076581" y="3680007"/>
              <a:ext cx="218527" cy="218527"/>
              <a:chOff x="7660695" y="2116502"/>
              <a:chExt cx="218527" cy="218527"/>
            </a:xfrm>
            <a:grpFill/>
          </p:grpSpPr>
          <p:sp>
            <p:nvSpPr>
              <p:cNvPr id="351" name="Oval 120"/>
              <p:cNvSpPr>
                <a:spLocks noChangeArrowheads="1"/>
              </p:cNvSpPr>
              <p:nvPr/>
            </p:nvSpPr>
            <p:spPr bwMode="auto">
              <a:xfrm>
                <a:off x="7800606" y="2187123"/>
                <a:ext cx="17323" cy="173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52" name="Oval 121"/>
              <p:cNvSpPr>
                <a:spLocks noChangeArrowheads="1"/>
              </p:cNvSpPr>
              <p:nvPr/>
            </p:nvSpPr>
            <p:spPr bwMode="auto">
              <a:xfrm>
                <a:off x="7721989" y="2187123"/>
                <a:ext cx="17323" cy="173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53" name="Freeform 122"/>
              <p:cNvSpPr>
                <a:spLocks/>
              </p:cNvSpPr>
              <p:nvPr/>
            </p:nvSpPr>
            <p:spPr bwMode="auto">
              <a:xfrm>
                <a:off x="7731317" y="2256413"/>
                <a:ext cx="78617" cy="26650"/>
              </a:xfrm>
              <a:custGeom>
                <a:avLst/>
                <a:gdLst>
                  <a:gd name="T0" fmla="*/ 0 w 36"/>
                  <a:gd name="T1" fmla="*/ 0 h 12"/>
                  <a:gd name="T2" fmla="*/ 18 w 36"/>
                  <a:gd name="T3" fmla="*/ 12 h 12"/>
                  <a:gd name="T4" fmla="*/ 36 w 36"/>
                  <a:gd name="T5" fmla="*/ 0 h 12"/>
                  <a:gd name="T6" fmla="*/ 18 w 36"/>
                  <a:gd name="T7" fmla="*/ 4 h 12"/>
                  <a:gd name="T8" fmla="*/ 0 w 36"/>
                  <a:gd name="T9" fmla="*/ 0 h 12"/>
                </a:gdLst>
                <a:ahLst/>
                <a:cxnLst>
                  <a:cxn ang="0">
                    <a:pos x="T0" y="T1"/>
                  </a:cxn>
                  <a:cxn ang="0">
                    <a:pos x="T2" y="T3"/>
                  </a:cxn>
                  <a:cxn ang="0">
                    <a:pos x="T4" y="T5"/>
                  </a:cxn>
                  <a:cxn ang="0">
                    <a:pos x="T6" y="T7"/>
                  </a:cxn>
                  <a:cxn ang="0">
                    <a:pos x="T8" y="T9"/>
                  </a:cxn>
                </a:cxnLst>
                <a:rect l="0" t="0" r="r" b="b"/>
                <a:pathLst>
                  <a:path w="36" h="12">
                    <a:moveTo>
                      <a:pt x="0" y="0"/>
                    </a:moveTo>
                    <a:cubicBezTo>
                      <a:pt x="0" y="0"/>
                      <a:pt x="4" y="12"/>
                      <a:pt x="18" y="12"/>
                    </a:cubicBezTo>
                    <a:cubicBezTo>
                      <a:pt x="32" y="12"/>
                      <a:pt x="36" y="0"/>
                      <a:pt x="36" y="0"/>
                    </a:cubicBezTo>
                    <a:cubicBezTo>
                      <a:pt x="36" y="0"/>
                      <a:pt x="30" y="4"/>
                      <a:pt x="18" y="4"/>
                    </a:cubicBezTo>
                    <a:cubicBezTo>
                      <a:pt x="6" y="4"/>
                      <a:pt x="0" y="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54" name="Freeform 123"/>
              <p:cNvSpPr>
                <a:spLocks noEditPoints="1"/>
              </p:cNvSpPr>
              <p:nvPr/>
            </p:nvSpPr>
            <p:spPr bwMode="auto">
              <a:xfrm>
                <a:off x="7660695" y="2116502"/>
                <a:ext cx="218527" cy="218527"/>
              </a:xfrm>
              <a:custGeom>
                <a:avLst/>
                <a:gdLst>
                  <a:gd name="T0" fmla="*/ 50 w 100"/>
                  <a:gd name="T1" fmla="*/ 0 h 100"/>
                  <a:gd name="T2" fmla="*/ 0 w 100"/>
                  <a:gd name="T3" fmla="*/ 50 h 100"/>
                  <a:gd name="T4" fmla="*/ 50 w 100"/>
                  <a:gd name="T5" fmla="*/ 100 h 100"/>
                  <a:gd name="T6" fmla="*/ 100 w 100"/>
                  <a:gd name="T7" fmla="*/ 50 h 100"/>
                  <a:gd name="T8" fmla="*/ 50 w 100"/>
                  <a:gd name="T9" fmla="*/ 0 h 100"/>
                  <a:gd name="T10" fmla="*/ 50 w 100"/>
                  <a:gd name="T11" fmla="*/ 96 h 100"/>
                  <a:gd name="T12" fmla="*/ 4 w 100"/>
                  <a:gd name="T13" fmla="*/ 50 h 100"/>
                  <a:gd name="T14" fmla="*/ 50 w 100"/>
                  <a:gd name="T15" fmla="*/ 4 h 100"/>
                  <a:gd name="T16" fmla="*/ 96 w 100"/>
                  <a:gd name="T17" fmla="*/ 50 h 100"/>
                  <a:gd name="T18" fmla="*/ 50 w 100"/>
                  <a:gd name="T19" fmla="*/ 9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 h="100">
                    <a:moveTo>
                      <a:pt x="50" y="0"/>
                    </a:moveTo>
                    <a:cubicBezTo>
                      <a:pt x="22" y="0"/>
                      <a:pt x="0" y="22"/>
                      <a:pt x="0" y="50"/>
                    </a:cubicBezTo>
                    <a:cubicBezTo>
                      <a:pt x="0" y="78"/>
                      <a:pt x="22" y="100"/>
                      <a:pt x="50" y="100"/>
                    </a:cubicBezTo>
                    <a:cubicBezTo>
                      <a:pt x="78" y="100"/>
                      <a:pt x="100" y="78"/>
                      <a:pt x="100" y="50"/>
                    </a:cubicBezTo>
                    <a:cubicBezTo>
                      <a:pt x="100" y="22"/>
                      <a:pt x="78" y="0"/>
                      <a:pt x="50" y="0"/>
                    </a:cubicBezTo>
                    <a:close/>
                    <a:moveTo>
                      <a:pt x="50" y="96"/>
                    </a:moveTo>
                    <a:cubicBezTo>
                      <a:pt x="25" y="96"/>
                      <a:pt x="4" y="75"/>
                      <a:pt x="4" y="50"/>
                    </a:cubicBezTo>
                    <a:cubicBezTo>
                      <a:pt x="4" y="25"/>
                      <a:pt x="25" y="4"/>
                      <a:pt x="50" y="4"/>
                    </a:cubicBezTo>
                    <a:cubicBezTo>
                      <a:pt x="75" y="4"/>
                      <a:pt x="96" y="25"/>
                      <a:pt x="96" y="50"/>
                    </a:cubicBezTo>
                    <a:cubicBezTo>
                      <a:pt x="96" y="75"/>
                      <a:pt x="75" y="96"/>
                      <a:pt x="50"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29" name="Group 28"/>
            <p:cNvGrpSpPr/>
            <p:nvPr/>
          </p:nvGrpSpPr>
          <p:grpSpPr>
            <a:xfrm>
              <a:off x="1264778" y="2649495"/>
              <a:ext cx="218527" cy="218527"/>
              <a:chOff x="1264778" y="2649495"/>
              <a:chExt cx="218527" cy="218527"/>
            </a:xfrm>
            <a:grpFill/>
          </p:grpSpPr>
          <p:sp>
            <p:nvSpPr>
              <p:cNvPr id="347" name="Freeform 124"/>
              <p:cNvSpPr>
                <a:spLocks/>
              </p:cNvSpPr>
              <p:nvPr/>
            </p:nvSpPr>
            <p:spPr bwMode="auto">
              <a:xfrm>
                <a:off x="1334067" y="2789406"/>
                <a:ext cx="78617" cy="25317"/>
              </a:xfrm>
              <a:custGeom>
                <a:avLst/>
                <a:gdLst>
                  <a:gd name="T0" fmla="*/ 18 w 36"/>
                  <a:gd name="T1" fmla="*/ 0 h 12"/>
                  <a:gd name="T2" fmla="*/ 0 w 36"/>
                  <a:gd name="T3" fmla="*/ 12 h 12"/>
                  <a:gd name="T4" fmla="*/ 18 w 36"/>
                  <a:gd name="T5" fmla="*/ 8 h 12"/>
                  <a:gd name="T6" fmla="*/ 36 w 36"/>
                  <a:gd name="T7" fmla="*/ 12 h 12"/>
                  <a:gd name="T8" fmla="*/ 18 w 36"/>
                  <a:gd name="T9" fmla="*/ 0 h 12"/>
                </a:gdLst>
                <a:ahLst/>
                <a:cxnLst>
                  <a:cxn ang="0">
                    <a:pos x="T0" y="T1"/>
                  </a:cxn>
                  <a:cxn ang="0">
                    <a:pos x="T2" y="T3"/>
                  </a:cxn>
                  <a:cxn ang="0">
                    <a:pos x="T4" y="T5"/>
                  </a:cxn>
                  <a:cxn ang="0">
                    <a:pos x="T6" y="T7"/>
                  </a:cxn>
                  <a:cxn ang="0">
                    <a:pos x="T8" y="T9"/>
                  </a:cxn>
                </a:cxnLst>
                <a:rect l="0" t="0" r="r" b="b"/>
                <a:pathLst>
                  <a:path w="36" h="12">
                    <a:moveTo>
                      <a:pt x="18" y="0"/>
                    </a:moveTo>
                    <a:cubicBezTo>
                      <a:pt x="4" y="0"/>
                      <a:pt x="0" y="12"/>
                      <a:pt x="0" y="12"/>
                    </a:cubicBezTo>
                    <a:cubicBezTo>
                      <a:pt x="0" y="12"/>
                      <a:pt x="6" y="8"/>
                      <a:pt x="18" y="8"/>
                    </a:cubicBezTo>
                    <a:cubicBezTo>
                      <a:pt x="30" y="8"/>
                      <a:pt x="36" y="12"/>
                      <a:pt x="36" y="12"/>
                    </a:cubicBezTo>
                    <a:cubicBezTo>
                      <a:pt x="36" y="12"/>
                      <a:pt x="32" y="0"/>
                      <a:pt x="1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48" name="Oval 125"/>
              <p:cNvSpPr>
                <a:spLocks noChangeArrowheads="1"/>
              </p:cNvSpPr>
              <p:nvPr/>
            </p:nvSpPr>
            <p:spPr bwMode="auto">
              <a:xfrm>
                <a:off x="1326072" y="2718785"/>
                <a:ext cx="17323" cy="173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49" name="Oval 126"/>
              <p:cNvSpPr>
                <a:spLocks noChangeArrowheads="1"/>
              </p:cNvSpPr>
              <p:nvPr/>
            </p:nvSpPr>
            <p:spPr bwMode="auto">
              <a:xfrm>
                <a:off x="1404689" y="2718785"/>
                <a:ext cx="17323" cy="173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50" name="Freeform 127"/>
              <p:cNvSpPr>
                <a:spLocks noEditPoints="1"/>
              </p:cNvSpPr>
              <p:nvPr/>
            </p:nvSpPr>
            <p:spPr bwMode="auto">
              <a:xfrm>
                <a:off x="1264778" y="2649495"/>
                <a:ext cx="218527" cy="218527"/>
              </a:xfrm>
              <a:custGeom>
                <a:avLst/>
                <a:gdLst>
                  <a:gd name="T0" fmla="*/ 50 w 100"/>
                  <a:gd name="T1" fmla="*/ 0 h 100"/>
                  <a:gd name="T2" fmla="*/ 0 w 100"/>
                  <a:gd name="T3" fmla="*/ 50 h 100"/>
                  <a:gd name="T4" fmla="*/ 50 w 100"/>
                  <a:gd name="T5" fmla="*/ 100 h 100"/>
                  <a:gd name="T6" fmla="*/ 100 w 100"/>
                  <a:gd name="T7" fmla="*/ 50 h 100"/>
                  <a:gd name="T8" fmla="*/ 50 w 100"/>
                  <a:gd name="T9" fmla="*/ 0 h 100"/>
                  <a:gd name="T10" fmla="*/ 50 w 100"/>
                  <a:gd name="T11" fmla="*/ 96 h 100"/>
                  <a:gd name="T12" fmla="*/ 4 w 100"/>
                  <a:gd name="T13" fmla="*/ 50 h 100"/>
                  <a:gd name="T14" fmla="*/ 50 w 100"/>
                  <a:gd name="T15" fmla="*/ 4 h 100"/>
                  <a:gd name="T16" fmla="*/ 96 w 100"/>
                  <a:gd name="T17" fmla="*/ 50 h 100"/>
                  <a:gd name="T18" fmla="*/ 50 w 100"/>
                  <a:gd name="T19" fmla="*/ 9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 h="100">
                    <a:moveTo>
                      <a:pt x="50" y="0"/>
                    </a:moveTo>
                    <a:cubicBezTo>
                      <a:pt x="22" y="0"/>
                      <a:pt x="0" y="23"/>
                      <a:pt x="0" y="50"/>
                    </a:cubicBezTo>
                    <a:cubicBezTo>
                      <a:pt x="0" y="78"/>
                      <a:pt x="22" y="100"/>
                      <a:pt x="50" y="100"/>
                    </a:cubicBezTo>
                    <a:cubicBezTo>
                      <a:pt x="78" y="100"/>
                      <a:pt x="100" y="78"/>
                      <a:pt x="100" y="50"/>
                    </a:cubicBezTo>
                    <a:cubicBezTo>
                      <a:pt x="100" y="23"/>
                      <a:pt x="78" y="0"/>
                      <a:pt x="50" y="0"/>
                    </a:cubicBezTo>
                    <a:close/>
                    <a:moveTo>
                      <a:pt x="50" y="96"/>
                    </a:moveTo>
                    <a:cubicBezTo>
                      <a:pt x="25" y="96"/>
                      <a:pt x="4" y="76"/>
                      <a:pt x="4" y="50"/>
                    </a:cubicBezTo>
                    <a:cubicBezTo>
                      <a:pt x="4" y="25"/>
                      <a:pt x="25" y="4"/>
                      <a:pt x="50" y="4"/>
                    </a:cubicBezTo>
                    <a:cubicBezTo>
                      <a:pt x="75" y="4"/>
                      <a:pt x="96" y="25"/>
                      <a:pt x="96" y="50"/>
                    </a:cubicBezTo>
                    <a:cubicBezTo>
                      <a:pt x="96" y="76"/>
                      <a:pt x="75" y="96"/>
                      <a:pt x="50"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30" name="Group 29"/>
            <p:cNvGrpSpPr/>
            <p:nvPr/>
          </p:nvGrpSpPr>
          <p:grpSpPr>
            <a:xfrm>
              <a:off x="9048348" y="1118811"/>
              <a:ext cx="218527" cy="219859"/>
              <a:chOff x="1797771" y="2650828"/>
              <a:chExt cx="218527" cy="219859"/>
            </a:xfrm>
            <a:grpFill/>
          </p:grpSpPr>
          <p:sp>
            <p:nvSpPr>
              <p:cNvPr id="341" name="Freeform 128"/>
              <p:cNvSpPr>
                <a:spLocks/>
              </p:cNvSpPr>
              <p:nvPr/>
            </p:nvSpPr>
            <p:spPr bwMode="auto">
              <a:xfrm>
                <a:off x="1867060" y="2790739"/>
                <a:ext cx="78617" cy="26650"/>
              </a:xfrm>
              <a:custGeom>
                <a:avLst/>
                <a:gdLst>
                  <a:gd name="T0" fmla="*/ 0 w 36"/>
                  <a:gd name="T1" fmla="*/ 0 h 12"/>
                  <a:gd name="T2" fmla="*/ 18 w 36"/>
                  <a:gd name="T3" fmla="*/ 12 h 12"/>
                  <a:gd name="T4" fmla="*/ 36 w 36"/>
                  <a:gd name="T5" fmla="*/ 0 h 12"/>
                  <a:gd name="T6" fmla="*/ 18 w 36"/>
                  <a:gd name="T7" fmla="*/ 4 h 12"/>
                  <a:gd name="T8" fmla="*/ 0 w 36"/>
                  <a:gd name="T9" fmla="*/ 0 h 12"/>
                </a:gdLst>
                <a:ahLst/>
                <a:cxnLst>
                  <a:cxn ang="0">
                    <a:pos x="T0" y="T1"/>
                  </a:cxn>
                  <a:cxn ang="0">
                    <a:pos x="T2" y="T3"/>
                  </a:cxn>
                  <a:cxn ang="0">
                    <a:pos x="T4" y="T5"/>
                  </a:cxn>
                  <a:cxn ang="0">
                    <a:pos x="T6" y="T7"/>
                  </a:cxn>
                  <a:cxn ang="0">
                    <a:pos x="T8" y="T9"/>
                  </a:cxn>
                </a:cxnLst>
                <a:rect l="0" t="0" r="r" b="b"/>
                <a:pathLst>
                  <a:path w="36" h="12">
                    <a:moveTo>
                      <a:pt x="0" y="0"/>
                    </a:moveTo>
                    <a:cubicBezTo>
                      <a:pt x="0" y="0"/>
                      <a:pt x="4" y="12"/>
                      <a:pt x="18" y="12"/>
                    </a:cubicBezTo>
                    <a:cubicBezTo>
                      <a:pt x="32" y="12"/>
                      <a:pt x="36" y="0"/>
                      <a:pt x="36" y="0"/>
                    </a:cubicBezTo>
                    <a:cubicBezTo>
                      <a:pt x="36" y="0"/>
                      <a:pt x="30" y="4"/>
                      <a:pt x="18" y="4"/>
                    </a:cubicBezTo>
                    <a:cubicBezTo>
                      <a:pt x="6" y="4"/>
                      <a:pt x="0" y="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42" name="Freeform 129"/>
              <p:cNvSpPr>
                <a:spLocks noEditPoints="1"/>
              </p:cNvSpPr>
              <p:nvPr/>
            </p:nvSpPr>
            <p:spPr bwMode="auto">
              <a:xfrm>
                <a:off x="1797771" y="2650828"/>
                <a:ext cx="218527" cy="219859"/>
              </a:xfrm>
              <a:custGeom>
                <a:avLst/>
                <a:gdLst>
                  <a:gd name="T0" fmla="*/ 50 w 100"/>
                  <a:gd name="T1" fmla="*/ 0 h 100"/>
                  <a:gd name="T2" fmla="*/ 0 w 100"/>
                  <a:gd name="T3" fmla="*/ 50 h 100"/>
                  <a:gd name="T4" fmla="*/ 50 w 100"/>
                  <a:gd name="T5" fmla="*/ 100 h 100"/>
                  <a:gd name="T6" fmla="*/ 100 w 100"/>
                  <a:gd name="T7" fmla="*/ 50 h 100"/>
                  <a:gd name="T8" fmla="*/ 50 w 100"/>
                  <a:gd name="T9" fmla="*/ 0 h 100"/>
                  <a:gd name="T10" fmla="*/ 50 w 100"/>
                  <a:gd name="T11" fmla="*/ 96 h 100"/>
                  <a:gd name="T12" fmla="*/ 4 w 100"/>
                  <a:gd name="T13" fmla="*/ 50 h 100"/>
                  <a:gd name="T14" fmla="*/ 50 w 100"/>
                  <a:gd name="T15" fmla="*/ 4 h 100"/>
                  <a:gd name="T16" fmla="*/ 96 w 100"/>
                  <a:gd name="T17" fmla="*/ 50 h 100"/>
                  <a:gd name="T18" fmla="*/ 50 w 100"/>
                  <a:gd name="T19" fmla="*/ 9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 h="100">
                    <a:moveTo>
                      <a:pt x="50" y="0"/>
                    </a:moveTo>
                    <a:cubicBezTo>
                      <a:pt x="22" y="0"/>
                      <a:pt x="0" y="22"/>
                      <a:pt x="0" y="50"/>
                    </a:cubicBezTo>
                    <a:cubicBezTo>
                      <a:pt x="0" y="78"/>
                      <a:pt x="22" y="100"/>
                      <a:pt x="50" y="100"/>
                    </a:cubicBezTo>
                    <a:cubicBezTo>
                      <a:pt x="78" y="100"/>
                      <a:pt x="100" y="78"/>
                      <a:pt x="100" y="50"/>
                    </a:cubicBezTo>
                    <a:cubicBezTo>
                      <a:pt x="100" y="22"/>
                      <a:pt x="78" y="0"/>
                      <a:pt x="50" y="0"/>
                    </a:cubicBezTo>
                    <a:close/>
                    <a:moveTo>
                      <a:pt x="50" y="96"/>
                    </a:moveTo>
                    <a:cubicBezTo>
                      <a:pt x="25" y="96"/>
                      <a:pt x="4" y="75"/>
                      <a:pt x="4" y="50"/>
                    </a:cubicBezTo>
                    <a:cubicBezTo>
                      <a:pt x="4" y="25"/>
                      <a:pt x="25" y="4"/>
                      <a:pt x="50" y="4"/>
                    </a:cubicBezTo>
                    <a:cubicBezTo>
                      <a:pt x="75" y="4"/>
                      <a:pt x="96" y="25"/>
                      <a:pt x="96" y="50"/>
                    </a:cubicBezTo>
                    <a:cubicBezTo>
                      <a:pt x="96" y="75"/>
                      <a:pt x="75" y="96"/>
                      <a:pt x="50"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43" name="Rectangle 130"/>
              <p:cNvSpPr>
                <a:spLocks noChangeArrowheads="1"/>
              </p:cNvSpPr>
              <p:nvPr/>
            </p:nvSpPr>
            <p:spPr bwMode="auto">
              <a:xfrm>
                <a:off x="1849738" y="2704127"/>
                <a:ext cx="34645" cy="799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44" name="Oval 131"/>
              <p:cNvSpPr>
                <a:spLocks noChangeArrowheads="1"/>
              </p:cNvSpPr>
              <p:nvPr/>
            </p:nvSpPr>
            <p:spPr bwMode="auto">
              <a:xfrm>
                <a:off x="1859065" y="2729444"/>
                <a:ext cx="17323" cy="1865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45" name="Oval 132"/>
              <p:cNvSpPr>
                <a:spLocks noChangeArrowheads="1"/>
              </p:cNvSpPr>
              <p:nvPr/>
            </p:nvSpPr>
            <p:spPr bwMode="auto">
              <a:xfrm>
                <a:off x="1937682" y="2729444"/>
                <a:ext cx="17323" cy="1865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46" name="Rectangle 133"/>
              <p:cNvSpPr>
                <a:spLocks noChangeArrowheads="1"/>
              </p:cNvSpPr>
              <p:nvPr/>
            </p:nvSpPr>
            <p:spPr bwMode="auto">
              <a:xfrm>
                <a:off x="1928354" y="2704127"/>
                <a:ext cx="34645" cy="799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31" name="Group 30"/>
            <p:cNvGrpSpPr/>
            <p:nvPr/>
          </p:nvGrpSpPr>
          <p:grpSpPr>
            <a:xfrm>
              <a:off x="2783421" y="5204209"/>
              <a:ext cx="218527" cy="219859"/>
              <a:chOff x="2330764" y="2650828"/>
              <a:chExt cx="218527" cy="219859"/>
            </a:xfrm>
            <a:grpFill/>
          </p:grpSpPr>
          <p:sp>
            <p:nvSpPr>
              <p:cNvPr id="335" name="Freeform 134"/>
              <p:cNvSpPr>
                <a:spLocks/>
              </p:cNvSpPr>
              <p:nvPr/>
            </p:nvSpPr>
            <p:spPr bwMode="auto">
              <a:xfrm>
                <a:off x="2374736" y="2704127"/>
                <a:ext cx="34645" cy="25317"/>
              </a:xfrm>
              <a:custGeom>
                <a:avLst/>
                <a:gdLst>
                  <a:gd name="T0" fmla="*/ 23 w 26"/>
                  <a:gd name="T1" fmla="*/ 0 h 19"/>
                  <a:gd name="T2" fmla="*/ 0 w 26"/>
                  <a:gd name="T3" fmla="*/ 14 h 19"/>
                  <a:gd name="T4" fmla="*/ 3 w 26"/>
                  <a:gd name="T5" fmla="*/ 19 h 19"/>
                  <a:gd name="T6" fmla="*/ 26 w 26"/>
                  <a:gd name="T7" fmla="*/ 5 h 19"/>
                  <a:gd name="T8" fmla="*/ 23 w 26"/>
                  <a:gd name="T9" fmla="*/ 0 h 19"/>
                </a:gdLst>
                <a:ahLst/>
                <a:cxnLst>
                  <a:cxn ang="0">
                    <a:pos x="T0" y="T1"/>
                  </a:cxn>
                  <a:cxn ang="0">
                    <a:pos x="T2" y="T3"/>
                  </a:cxn>
                  <a:cxn ang="0">
                    <a:pos x="T4" y="T5"/>
                  </a:cxn>
                  <a:cxn ang="0">
                    <a:pos x="T6" y="T7"/>
                  </a:cxn>
                  <a:cxn ang="0">
                    <a:pos x="T8" y="T9"/>
                  </a:cxn>
                </a:cxnLst>
                <a:rect l="0" t="0" r="r" b="b"/>
                <a:pathLst>
                  <a:path w="26" h="19">
                    <a:moveTo>
                      <a:pt x="23" y="0"/>
                    </a:moveTo>
                    <a:lnTo>
                      <a:pt x="0" y="14"/>
                    </a:lnTo>
                    <a:lnTo>
                      <a:pt x="3" y="19"/>
                    </a:lnTo>
                    <a:lnTo>
                      <a:pt x="26" y="5"/>
                    </a:lnTo>
                    <a:lnTo>
                      <a:pt x="2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36" name="Oval 135"/>
              <p:cNvSpPr>
                <a:spLocks noChangeArrowheads="1"/>
              </p:cNvSpPr>
              <p:nvPr/>
            </p:nvSpPr>
            <p:spPr bwMode="auto">
              <a:xfrm>
                <a:off x="2392058" y="2729444"/>
                <a:ext cx="17323" cy="1865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37" name="Freeform 136"/>
              <p:cNvSpPr>
                <a:spLocks/>
              </p:cNvSpPr>
              <p:nvPr/>
            </p:nvSpPr>
            <p:spPr bwMode="auto">
              <a:xfrm>
                <a:off x="2400053" y="2790739"/>
                <a:ext cx="78617" cy="26650"/>
              </a:xfrm>
              <a:custGeom>
                <a:avLst/>
                <a:gdLst>
                  <a:gd name="T0" fmla="*/ 0 w 36"/>
                  <a:gd name="T1" fmla="*/ 0 h 12"/>
                  <a:gd name="T2" fmla="*/ 18 w 36"/>
                  <a:gd name="T3" fmla="*/ 12 h 12"/>
                  <a:gd name="T4" fmla="*/ 36 w 36"/>
                  <a:gd name="T5" fmla="*/ 0 h 12"/>
                  <a:gd name="T6" fmla="*/ 18 w 36"/>
                  <a:gd name="T7" fmla="*/ 4 h 12"/>
                  <a:gd name="T8" fmla="*/ 0 w 36"/>
                  <a:gd name="T9" fmla="*/ 0 h 12"/>
                </a:gdLst>
                <a:ahLst/>
                <a:cxnLst>
                  <a:cxn ang="0">
                    <a:pos x="T0" y="T1"/>
                  </a:cxn>
                  <a:cxn ang="0">
                    <a:pos x="T2" y="T3"/>
                  </a:cxn>
                  <a:cxn ang="0">
                    <a:pos x="T4" y="T5"/>
                  </a:cxn>
                  <a:cxn ang="0">
                    <a:pos x="T6" y="T7"/>
                  </a:cxn>
                  <a:cxn ang="0">
                    <a:pos x="T8" y="T9"/>
                  </a:cxn>
                </a:cxnLst>
                <a:rect l="0" t="0" r="r" b="b"/>
                <a:pathLst>
                  <a:path w="36" h="12">
                    <a:moveTo>
                      <a:pt x="0" y="0"/>
                    </a:moveTo>
                    <a:cubicBezTo>
                      <a:pt x="0" y="0"/>
                      <a:pt x="4" y="12"/>
                      <a:pt x="18" y="12"/>
                    </a:cubicBezTo>
                    <a:cubicBezTo>
                      <a:pt x="32" y="12"/>
                      <a:pt x="36" y="0"/>
                      <a:pt x="36" y="0"/>
                    </a:cubicBezTo>
                    <a:cubicBezTo>
                      <a:pt x="36" y="0"/>
                      <a:pt x="30" y="4"/>
                      <a:pt x="18" y="4"/>
                    </a:cubicBezTo>
                    <a:cubicBezTo>
                      <a:pt x="6" y="4"/>
                      <a:pt x="0" y="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38" name="Freeform 137"/>
              <p:cNvSpPr>
                <a:spLocks noEditPoints="1"/>
              </p:cNvSpPr>
              <p:nvPr/>
            </p:nvSpPr>
            <p:spPr bwMode="auto">
              <a:xfrm>
                <a:off x="2330764" y="2650828"/>
                <a:ext cx="218527" cy="219859"/>
              </a:xfrm>
              <a:custGeom>
                <a:avLst/>
                <a:gdLst>
                  <a:gd name="T0" fmla="*/ 50 w 100"/>
                  <a:gd name="T1" fmla="*/ 0 h 100"/>
                  <a:gd name="T2" fmla="*/ 0 w 100"/>
                  <a:gd name="T3" fmla="*/ 50 h 100"/>
                  <a:gd name="T4" fmla="*/ 50 w 100"/>
                  <a:gd name="T5" fmla="*/ 100 h 100"/>
                  <a:gd name="T6" fmla="*/ 100 w 100"/>
                  <a:gd name="T7" fmla="*/ 50 h 100"/>
                  <a:gd name="T8" fmla="*/ 50 w 100"/>
                  <a:gd name="T9" fmla="*/ 0 h 100"/>
                  <a:gd name="T10" fmla="*/ 50 w 100"/>
                  <a:gd name="T11" fmla="*/ 96 h 100"/>
                  <a:gd name="T12" fmla="*/ 4 w 100"/>
                  <a:gd name="T13" fmla="*/ 50 h 100"/>
                  <a:gd name="T14" fmla="*/ 50 w 100"/>
                  <a:gd name="T15" fmla="*/ 4 h 100"/>
                  <a:gd name="T16" fmla="*/ 96 w 100"/>
                  <a:gd name="T17" fmla="*/ 50 h 100"/>
                  <a:gd name="T18" fmla="*/ 50 w 100"/>
                  <a:gd name="T19" fmla="*/ 9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 h="100">
                    <a:moveTo>
                      <a:pt x="50" y="0"/>
                    </a:moveTo>
                    <a:cubicBezTo>
                      <a:pt x="22" y="0"/>
                      <a:pt x="0" y="22"/>
                      <a:pt x="0" y="50"/>
                    </a:cubicBezTo>
                    <a:cubicBezTo>
                      <a:pt x="0" y="78"/>
                      <a:pt x="22" y="100"/>
                      <a:pt x="50" y="100"/>
                    </a:cubicBezTo>
                    <a:cubicBezTo>
                      <a:pt x="78" y="100"/>
                      <a:pt x="100" y="78"/>
                      <a:pt x="100" y="50"/>
                    </a:cubicBezTo>
                    <a:cubicBezTo>
                      <a:pt x="100" y="22"/>
                      <a:pt x="78" y="0"/>
                      <a:pt x="50" y="0"/>
                    </a:cubicBezTo>
                    <a:close/>
                    <a:moveTo>
                      <a:pt x="50" y="96"/>
                    </a:moveTo>
                    <a:cubicBezTo>
                      <a:pt x="25" y="96"/>
                      <a:pt x="4" y="75"/>
                      <a:pt x="4" y="50"/>
                    </a:cubicBezTo>
                    <a:cubicBezTo>
                      <a:pt x="4" y="25"/>
                      <a:pt x="25" y="4"/>
                      <a:pt x="50" y="4"/>
                    </a:cubicBezTo>
                    <a:cubicBezTo>
                      <a:pt x="75" y="4"/>
                      <a:pt x="96" y="25"/>
                      <a:pt x="96" y="50"/>
                    </a:cubicBezTo>
                    <a:cubicBezTo>
                      <a:pt x="96" y="75"/>
                      <a:pt x="75" y="96"/>
                      <a:pt x="50"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39" name="Oval 138"/>
              <p:cNvSpPr>
                <a:spLocks noChangeArrowheads="1"/>
              </p:cNvSpPr>
              <p:nvPr/>
            </p:nvSpPr>
            <p:spPr bwMode="auto">
              <a:xfrm>
                <a:off x="2470675" y="2729444"/>
                <a:ext cx="17323" cy="1865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40" name="Freeform 139"/>
              <p:cNvSpPr>
                <a:spLocks/>
              </p:cNvSpPr>
              <p:nvPr/>
            </p:nvSpPr>
            <p:spPr bwMode="auto">
              <a:xfrm>
                <a:off x="2470675" y="2704127"/>
                <a:ext cx="34645" cy="25317"/>
              </a:xfrm>
              <a:custGeom>
                <a:avLst/>
                <a:gdLst>
                  <a:gd name="T0" fmla="*/ 0 w 26"/>
                  <a:gd name="T1" fmla="*/ 5 h 19"/>
                  <a:gd name="T2" fmla="*/ 23 w 26"/>
                  <a:gd name="T3" fmla="*/ 19 h 19"/>
                  <a:gd name="T4" fmla="*/ 26 w 26"/>
                  <a:gd name="T5" fmla="*/ 14 h 19"/>
                  <a:gd name="T6" fmla="*/ 3 w 26"/>
                  <a:gd name="T7" fmla="*/ 0 h 19"/>
                  <a:gd name="T8" fmla="*/ 0 w 26"/>
                  <a:gd name="T9" fmla="*/ 5 h 19"/>
                </a:gdLst>
                <a:ahLst/>
                <a:cxnLst>
                  <a:cxn ang="0">
                    <a:pos x="T0" y="T1"/>
                  </a:cxn>
                  <a:cxn ang="0">
                    <a:pos x="T2" y="T3"/>
                  </a:cxn>
                  <a:cxn ang="0">
                    <a:pos x="T4" y="T5"/>
                  </a:cxn>
                  <a:cxn ang="0">
                    <a:pos x="T6" y="T7"/>
                  </a:cxn>
                  <a:cxn ang="0">
                    <a:pos x="T8" y="T9"/>
                  </a:cxn>
                </a:cxnLst>
                <a:rect l="0" t="0" r="r" b="b"/>
                <a:pathLst>
                  <a:path w="26" h="19">
                    <a:moveTo>
                      <a:pt x="0" y="5"/>
                    </a:moveTo>
                    <a:lnTo>
                      <a:pt x="23" y="19"/>
                    </a:lnTo>
                    <a:lnTo>
                      <a:pt x="26" y="14"/>
                    </a:lnTo>
                    <a:lnTo>
                      <a:pt x="3" y="0"/>
                    </a:lnTo>
                    <a:lnTo>
                      <a:pt x="0" y="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32" name="Group 31"/>
            <p:cNvGrpSpPr/>
            <p:nvPr/>
          </p:nvGrpSpPr>
          <p:grpSpPr>
            <a:xfrm>
              <a:off x="4401443" y="5888928"/>
              <a:ext cx="218527" cy="219859"/>
              <a:chOff x="2863757" y="2650828"/>
              <a:chExt cx="218527" cy="219859"/>
            </a:xfrm>
            <a:grpFill/>
          </p:grpSpPr>
          <p:sp>
            <p:nvSpPr>
              <p:cNvPr id="329" name="Oval 140"/>
              <p:cNvSpPr>
                <a:spLocks noChangeArrowheads="1"/>
              </p:cNvSpPr>
              <p:nvPr/>
            </p:nvSpPr>
            <p:spPr bwMode="auto">
              <a:xfrm>
                <a:off x="2925051" y="2729444"/>
                <a:ext cx="17323" cy="1865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30" name="Freeform 141"/>
              <p:cNvSpPr>
                <a:spLocks/>
              </p:cNvSpPr>
              <p:nvPr/>
            </p:nvSpPr>
            <p:spPr bwMode="auto">
              <a:xfrm>
                <a:off x="2907730" y="2704127"/>
                <a:ext cx="34645" cy="25317"/>
              </a:xfrm>
              <a:custGeom>
                <a:avLst/>
                <a:gdLst>
                  <a:gd name="T0" fmla="*/ 23 w 26"/>
                  <a:gd name="T1" fmla="*/ 0 h 19"/>
                  <a:gd name="T2" fmla="*/ 0 w 26"/>
                  <a:gd name="T3" fmla="*/ 14 h 19"/>
                  <a:gd name="T4" fmla="*/ 3 w 26"/>
                  <a:gd name="T5" fmla="*/ 19 h 19"/>
                  <a:gd name="T6" fmla="*/ 26 w 26"/>
                  <a:gd name="T7" fmla="*/ 5 h 19"/>
                  <a:gd name="T8" fmla="*/ 23 w 26"/>
                  <a:gd name="T9" fmla="*/ 0 h 19"/>
                </a:gdLst>
                <a:ahLst/>
                <a:cxnLst>
                  <a:cxn ang="0">
                    <a:pos x="T0" y="T1"/>
                  </a:cxn>
                  <a:cxn ang="0">
                    <a:pos x="T2" y="T3"/>
                  </a:cxn>
                  <a:cxn ang="0">
                    <a:pos x="T4" y="T5"/>
                  </a:cxn>
                  <a:cxn ang="0">
                    <a:pos x="T6" y="T7"/>
                  </a:cxn>
                  <a:cxn ang="0">
                    <a:pos x="T8" y="T9"/>
                  </a:cxn>
                </a:cxnLst>
                <a:rect l="0" t="0" r="r" b="b"/>
                <a:pathLst>
                  <a:path w="26" h="19">
                    <a:moveTo>
                      <a:pt x="23" y="0"/>
                    </a:moveTo>
                    <a:lnTo>
                      <a:pt x="0" y="14"/>
                    </a:lnTo>
                    <a:lnTo>
                      <a:pt x="3" y="19"/>
                    </a:lnTo>
                    <a:lnTo>
                      <a:pt x="26" y="5"/>
                    </a:lnTo>
                    <a:lnTo>
                      <a:pt x="2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31" name="Freeform 142"/>
              <p:cNvSpPr>
                <a:spLocks/>
              </p:cNvSpPr>
              <p:nvPr/>
            </p:nvSpPr>
            <p:spPr bwMode="auto">
              <a:xfrm>
                <a:off x="2933046" y="2790739"/>
                <a:ext cx="78617" cy="26650"/>
              </a:xfrm>
              <a:custGeom>
                <a:avLst/>
                <a:gdLst>
                  <a:gd name="T0" fmla="*/ 18 w 36"/>
                  <a:gd name="T1" fmla="*/ 0 h 12"/>
                  <a:gd name="T2" fmla="*/ 0 w 36"/>
                  <a:gd name="T3" fmla="*/ 12 h 12"/>
                  <a:gd name="T4" fmla="*/ 18 w 36"/>
                  <a:gd name="T5" fmla="*/ 8 h 12"/>
                  <a:gd name="T6" fmla="*/ 36 w 36"/>
                  <a:gd name="T7" fmla="*/ 12 h 12"/>
                  <a:gd name="T8" fmla="*/ 18 w 36"/>
                  <a:gd name="T9" fmla="*/ 0 h 12"/>
                </a:gdLst>
                <a:ahLst/>
                <a:cxnLst>
                  <a:cxn ang="0">
                    <a:pos x="T0" y="T1"/>
                  </a:cxn>
                  <a:cxn ang="0">
                    <a:pos x="T2" y="T3"/>
                  </a:cxn>
                  <a:cxn ang="0">
                    <a:pos x="T4" y="T5"/>
                  </a:cxn>
                  <a:cxn ang="0">
                    <a:pos x="T6" y="T7"/>
                  </a:cxn>
                  <a:cxn ang="0">
                    <a:pos x="T8" y="T9"/>
                  </a:cxn>
                </a:cxnLst>
                <a:rect l="0" t="0" r="r" b="b"/>
                <a:pathLst>
                  <a:path w="36" h="12">
                    <a:moveTo>
                      <a:pt x="18" y="0"/>
                    </a:moveTo>
                    <a:cubicBezTo>
                      <a:pt x="4" y="0"/>
                      <a:pt x="0" y="12"/>
                      <a:pt x="0" y="12"/>
                    </a:cubicBezTo>
                    <a:cubicBezTo>
                      <a:pt x="0" y="12"/>
                      <a:pt x="6" y="8"/>
                      <a:pt x="18" y="8"/>
                    </a:cubicBezTo>
                    <a:cubicBezTo>
                      <a:pt x="30" y="8"/>
                      <a:pt x="36" y="12"/>
                      <a:pt x="36" y="12"/>
                    </a:cubicBezTo>
                    <a:cubicBezTo>
                      <a:pt x="36" y="12"/>
                      <a:pt x="32" y="0"/>
                      <a:pt x="1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32" name="Freeform 143"/>
              <p:cNvSpPr>
                <a:spLocks noEditPoints="1"/>
              </p:cNvSpPr>
              <p:nvPr/>
            </p:nvSpPr>
            <p:spPr bwMode="auto">
              <a:xfrm>
                <a:off x="2863757" y="2650828"/>
                <a:ext cx="218527" cy="219859"/>
              </a:xfrm>
              <a:custGeom>
                <a:avLst/>
                <a:gdLst>
                  <a:gd name="T0" fmla="*/ 50 w 100"/>
                  <a:gd name="T1" fmla="*/ 0 h 100"/>
                  <a:gd name="T2" fmla="*/ 0 w 100"/>
                  <a:gd name="T3" fmla="*/ 50 h 100"/>
                  <a:gd name="T4" fmla="*/ 50 w 100"/>
                  <a:gd name="T5" fmla="*/ 100 h 100"/>
                  <a:gd name="T6" fmla="*/ 100 w 100"/>
                  <a:gd name="T7" fmla="*/ 50 h 100"/>
                  <a:gd name="T8" fmla="*/ 50 w 100"/>
                  <a:gd name="T9" fmla="*/ 0 h 100"/>
                  <a:gd name="T10" fmla="*/ 50 w 100"/>
                  <a:gd name="T11" fmla="*/ 96 h 100"/>
                  <a:gd name="T12" fmla="*/ 4 w 100"/>
                  <a:gd name="T13" fmla="*/ 50 h 100"/>
                  <a:gd name="T14" fmla="*/ 50 w 100"/>
                  <a:gd name="T15" fmla="*/ 4 h 100"/>
                  <a:gd name="T16" fmla="*/ 96 w 100"/>
                  <a:gd name="T17" fmla="*/ 50 h 100"/>
                  <a:gd name="T18" fmla="*/ 50 w 100"/>
                  <a:gd name="T19" fmla="*/ 9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 h="100">
                    <a:moveTo>
                      <a:pt x="50" y="0"/>
                    </a:moveTo>
                    <a:cubicBezTo>
                      <a:pt x="22" y="0"/>
                      <a:pt x="0" y="22"/>
                      <a:pt x="0" y="50"/>
                    </a:cubicBezTo>
                    <a:cubicBezTo>
                      <a:pt x="0" y="78"/>
                      <a:pt x="22" y="100"/>
                      <a:pt x="50" y="100"/>
                    </a:cubicBezTo>
                    <a:cubicBezTo>
                      <a:pt x="78" y="100"/>
                      <a:pt x="100" y="78"/>
                      <a:pt x="100" y="50"/>
                    </a:cubicBezTo>
                    <a:cubicBezTo>
                      <a:pt x="100" y="22"/>
                      <a:pt x="78" y="0"/>
                      <a:pt x="50" y="0"/>
                    </a:cubicBezTo>
                    <a:close/>
                    <a:moveTo>
                      <a:pt x="50" y="96"/>
                    </a:moveTo>
                    <a:cubicBezTo>
                      <a:pt x="25" y="96"/>
                      <a:pt x="4" y="75"/>
                      <a:pt x="4" y="50"/>
                    </a:cubicBezTo>
                    <a:cubicBezTo>
                      <a:pt x="4" y="25"/>
                      <a:pt x="25" y="4"/>
                      <a:pt x="50" y="4"/>
                    </a:cubicBezTo>
                    <a:cubicBezTo>
                      <a:pt x="75" y="4"/>
                      <a:pt x="96" y="25"/>
                      <a:pt x="96" y="50"/>
                    </a:cubicBezTo>
                    <a:cubicBezTo>
                      <a:pt x="96" y="75"/>
                      <a:pt x="75" y="96"/>
                      <a:pt x="50"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33" name="Oval 144"/>
              <p:cNvSpPr>
                <a:spLocks noChangeArrowheads="1"/>
              </p:cNvSpPr>
              <p:nvPr/>
            </p:nvSpPr>
            <p:spPr bwMode="auto">
              <a:xfrm>
                <a:off x="3003668" y="2729444"/>
                <a:ext cx="17323" cy="1865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34" name="Freeform 145"/>
              <p:cNvSpPr>
                <a:spLocks/>
              </p:cNvSpPr>
              <p:nvPr/>
            </p:nvSpPr>
            <p:spPr bwMode="auto">
              <a:xfrm>
                <a:off x="3003668" y="2704127"/>
                <a:ext cx="34645" cy="25317"/>
              </a:xfrm>
              <a:custGeom>
                <a:avLst/>
                <a:gdLst>
                  <a:gd name="T0" fmla="*/ 0 w 26"/>
                  <a:gd name="T1" fmla="*/ 5 h 19"/>
                  <a:gd name="T2" fmla="*/ 23 w 26"/>
                  <a:gd name="T3" fmla="*/ 19 h 19"/>
                  <a:gd name="T4" fmla="*/ 26 w 26"/>
                  <a:gd name="T5" fmla="*/ 14 h 19"/>
                  <a:gd name="T6" fmla="*/ 3 w 26"/>
                  <a:gd name="T7" fmla="*/ 0 h 19"/>
                  <a:gd name="T8" fmla="*/ 0 w 26"/>
                  <a:gd name="T9" fmla="*/ 5 h 19"/>
                </a:gdLst>
                <a:ahLst/>
                <a:cxnLst>
                  <a:cxn ang="0">
                    <a:pos x="T0" y="T1"/>
                  </a:cxn>
                  <a:cxn ang="0">
                    <a:pos x="T2" y="T3"/>
                  </a:cxn>
                  <a:cxn ang="0">
                    <a:pos x="T4" y="T5"/>
                  </a:cxn>
                  <a:cxn ang="0">
                    <a:pos x="T6" y="T7"/>
                  </a:cxn>
                  <a:cxn ang="0">
                    <a:pos x="T8" y="T9"/>
                  </a:cxn>
                </a:cxnLst>
                <a:rect l="0" t="0" r="r" b="b"/>
                <a:pathLst>
                  <a:path w="26" h="19">
                    <a:moveTo>
                      <a:pt x="0" y="5"/>
                    </a:moveTo>
                    <a:lnTo>
                      <a:pt x="23" y="19"/>
                    </a:lnTo>
                    <a:lnTo>
                      <a:pt x="26" y="14"/>
                    </a:lnTo>
                    <a:lnTo>
                      <a:pt x="3" y="0"/>
                    </a:lnTo>
                    <a:lnTo>
                      <a:pt x="0" y="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33" name="Group 32"/>
            <p:cNvGrpSpPr/>
            <p:nvPr/>
          </p:nvGrpSpPr>
          <p:grpSpPr>
            <a:xfrm>
              <a:off x="2809869" y="2107404"/>
              <a:ext cx="722470" cy="726874"/>
              <a:chOff x="3396750" y="2650828"/>
              <a:chExt cx="218527" cy="219859"/>
            </a:xfrm>
            <a:grpFill/>
          </p:grpSpPr>
          <p:sp>
            <p:nvSpPr>
              <p:cNvPr id="325" name="Oval 146"/>
              <p:cNvSpPr>
                <a:spLocks noChangeArrowheads="1"/>
              </p:cNvSpPr>
              <p:nvPr/>
            </p:nvSpPr>
            <p:spPr bwMode="auto">
              <a:xfrm>
                <a:off x="3458044" y="2721450"/>
                <a:ext cx="17323" cy="173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26" name="Freeform 147"/>
              <p:cNvSpPr>
                <a:spLocks noEditPoints="1"/>
              </p:cNvSpPr>
              <p:nvPr/>
            </p:nvSpPr>
            <p:spPr bwMode="auto">
              <a:xfrm>
                <a:off x="3458044" y="2782744"/>
                <a:ext cx="95939" cy="61294"/>
              </a:xfrm>
              <a:custGeom>
                <a:avLst/>
                <a:gdLst>
                  <a:gd name="T0" fmla="*/ 0 w 44"/>
                  <a:gd name="T1" fmla="*/ 4 h 28"/>
                  <a:gd name="T2" fmla="*/ 8 w 44"/>
                  <a:gd name="T3" fmla="*/ 4 h 28"/>
                  <a:gd name="T4" fmla="*/ 8 w 44"/>
                  <a:gd name="T5" fmla="*/ 14 h 28"/>
                  <a:gd name="T6" fmla="*/ 22 w 44"/>
                  <a:gd name="T7" fmla="*/ 28 h 28"/>
                  <a:gd name="T8" fmla="*/ 36 w 44"/>
                  <a:gd name="T9" fmla="*/ 14 h 28"/>
                  <a:gd name="T10" fmla="*/ 36 w 44"/>
                  <a:gd name="T11" fmla="*/ 4 h 28"/>
                  <a:gd name="T12" fmla="*/ 44 w 44"/>
                  <a:gd name="T13" fmla="*/ 4 h 28"/>
                  <a:gd name="T14" fmla="*/ 44 w 44"/>
                  <a:gd name="T15" fmla="*/ 0 h 28"/>
                  <a:gd name="T16" fmla="*/ 0 w 44"/>
                  <a:gd name="T17" fmla="*/ 0 h 28"/>
                  <a:gd name="T18" fmla="*/ 0 w 44"/>
                  <a:gd name="T19" fmla="*/ 4 h 28"/>
                  <a:gd name="T20" fmla="*/ 12 w 44"/>
                  <a:gd name="T21" fmla="*/ 4 h 28"/>
                  <a:gd name="T22" fmla="*/ 32 w 44"/>
                  <a:gd name="T23" fmla="*/ 4 h 28"/>
                  <a:gd name="T24" fmla="*/ 32 w 44"/>
                  <a:gd name="T25" fmla="*/ 14 h 28"/>
                  <a:gd name="T26" fmla="*/ 22 w 44"/>
                  <a:gd name="T27" fmla="*/ 24 h 28"/>
                  <a:gd name="T28" fmla="*/ 12 w 44"/>
                  <a:gd name="T29" fmla="*/ 14 h 28"/>
                  <a:gd name="T30" fmla="*/ 12 w 44"/>
                  <a:gd name="T31" fmla="*/ 4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4" h="28">
                    <a:moveTo>
                      <a:pt x="0" y="4"/>
                    </a:moveTo>
                    <a:cubicBezTo>
                      <a:pt x="8" y="4"/>
                      <a:pt x="8" y="4"/>
                      <a:pt x="8" y="4"/>
                    </a:cubicBezTo>
                    <a:cubicBezTo>
                      <a:pt x="8" y="14"/>
                      <a:pt x="8" y="14"/>
                      <a:pt x="8" y="14"/>
                    </a:cubicBezTo>
                    <a:cubicBezTo>
                      <a:pt x="8" y="22"/>
                      <a:pt x="14" y="28"/>
                      <a:pt x="22" y="28"/>
                    </a:cubicBezTo>
                    <a:cubicBezTo>
                      <a:pt x="30" y="28"/>
                      <a:pt x="36" y="22"/>
                      <a:pt x="36" y="14"/>
                    </a:cubicBezTo>
                    <a:cubicBezTo>
                      <a:pt x="36" y="4"/>
                      <a:pt x="36" y="4"/>
                      <a:pt x="36" y="4"/>
                    </a:cubicBezTo>
                    <a:cubicBezTo>
                      <a:pt x="44" y="4"/>
                      <a:pt x="44" y="4"/>
                      <a:pt x="44" y="4"/>
                    </a:cubicBezTo>
                    <a:cubicBezTo>
                      <a:pt x="44" y="0"/>
                      <a:pt x="44" y="0"/>
                      <a:pt x="44" y="0"/>
                    </a:cubicBezTo>
                    <a:cubicBezTo>
                      <a:pt x="0" y="0"/>
                      <a:pt x="0" y="0"/>
                      <a:pt x="0" y="0"/>
                    </a:cubicBezTo>
                    <a:lnTo>
                      <a:pt x="0" y="4"/>
                    </a:lnTo>
                    <a:close/>
                    <a:moveTo>
                      <a:pt x="12" y="4"/>
                    </a:moveTo>
                    <a:cubicBezTo>
                      <a:pt x="32" y="4"/>
                      <a:pt x="32" y="4"/>
                      <a:pt x="32" y="4"/>
                    </a:cubicBezTo>
                    <a:cubicBezTo>
                      <a:pt x="32" y="14"/>
                      <a:pt x="32" y="14"/>
                      <a:pt x="32" y="14"/>
                    </a:cubicBezTo>
                    <a:cubicBezTo>
                      <a:pt x="32" y="20"/>
                      <a:pt x="28" y="24"/>
                      <a:pt x="22" y="24"/>
                    </a:cubicBezTo>
                    <a:cubicBezTo>
                      <a:pt x="16" y="24"/>
                      <a:pt x="12" y="20"/>
                      <a:pt x="12" y="14"/>
                    </a:cubicBezTo>
                    <a:lnTo>
                      <a:pt x="12"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27" name="Oval 148"/>
              <p:cNvSpPr>
                <a:spLocks noChangeArrowheads="1"/>
              </p:cNvSpPr>
              <p:nvPr/>
            </p:nvSpPr>
            <p:spPr bwMode="auto">
              <a:xfrm>
                <a:off x="3536661" y="2721450"/>
                <a:ext cx="17323" cy="173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28" name="Freeform 149"/>
              <p:cNvSpPr>
                <a:spLocks noEditPoints="1"/>
              </p:cNvSpPr>
              <p:nvPr/>
            </p:nvSpPr>
            <p:spPr bwMode="auto">
              <a:xfrm>
                <a:off x="3396750" y="2650828"/>
                <a:ext cx="218527" cy="219859"/>
              </a:xfrm>
              <a:custGeom>
                <a:avLst/>
                <a:gdLst>
                  <a:gd name="T0" fmla="*/ 50 w 100"/>
                  <a:gd name="T1" fmla="*/ 0 h 100"/>
                  <a:gd name="T2" fmla="*/ 0 w 100"/>
                  <a:gd name="T3" fmla="*/ 50 h 100"/>
                  <a:gd name="T4" fmla="*/ 50 w 100"/>
                  <a:gd name="T5" fmla="*/ 100 h 100"/>
                  <a:gd name="T6" fmla="*/ 100 w 100"/>
                  <a:gd name="T7" fmla="*/ 50 h 100"/>
                  <a:gd name="T8" fmla="*/ 50 w 100"/>
                  <a:gd name="T9" fmla="*/ 0 h 100"/>
                  <a:gd name="T10" fmla="*/ 50 w 100"/>
                  <a:gd name="T11" fmla="*/ 96 h 100"/>
                  <a:gd name="T12" fmla="*/ 4 w 100"/>
                  <a:gd name="T13" fmla="*/ 50 h 100"/>
                  <a:gd name="T14" fmla="*/ 50 w 100"/>
                  <a:gd name="T15" fmla="*/ 4 h 100"/>
                  <a:gd name="T16" fmla="*/ 96 w 100"/>
                  <a:gd name="T17" fmla="*/ 50 h 100"/>
                  <a:gd name="T18" fmla="*/ 50 w 100"/>
                  <a:gd name="T19" fmla="*/ 9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 h="100">
                    <a:moveTo>
                      <a:pt x="50" y="0"/>
                    </a:moveTo>
                    <a:cubicBezTo>
                      <a:pt x="22" y="0"/>
                      <a:pt x="0" y="22"/>
                      <a:pt x="0" y="50"/>
                    </a:cubicBezTo>
                    <a:cubicBezTo>
                      <a:pt x="0" y="78"/>
                      <a:pt x="22" y="100"/>
                      <a:pt x="50" y="100"/>
                    </a:cubicBezTo>
                    <a:cubicBezTo>
                      <a:pt x="78" y="100"/>
                      <a:pt x="100" y="78"/>
                      <a:pt x="100" y="50"/>
                    </a:cubicBezTo>
                    <a:cubicBezTo>
                      <a:pt x="100" y="22"/>
                      <a:pt x="78" y="0"/>
                      <a:pt x="50" y="0"/>
                    </a:cubicBezTo>
                    <a:close/>
                    <a:moveTo>
                      <a:pt x="50" y="96"/>
                    </a:moveTo>
                    <a:cubicBezTo>
                      <a:pt x="25" y="96"/>
                      <a:pt x="4" y="75"/>
                      <a:pt x="4" y="50"/>
                    </a:cubicBezTo>
                    <a:cubicBezTo>
                      <a:pt x="4" y="25"/>
                      <a:pt x="25" y="4"/>
                      <a:pt x="50" y="4"/>
                    </a:cubicBezTo>
                    <a:cubicBezTo>
                      <a:pt x="75" y="4"/>
                      <a:pt x="96" y="25"/>
                      <a:pt x="96" y="50"/>
                    </a:cubicBezTo>
                    <a:cubicBezTo>
                      <a:pt x="96" y="75"/>
                      <a:pt x="75" y="96"/>
                      <a:pt x="50"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34" name="Group 33"/>
            <p:cNvGrpSpPr/>
            <p:nvPr/>
          </p:nvGrpSpPr>
          <p:grpSpPr>
            <a:xfrm>
              <a:off x="10279919" y="5722368"/>
              <a:ext cx="218527" cy="219859"/>
              <a:chOff x="3929743" y="2650828"/>
              <a:chExt cx="218527" cy="219859"/>
            </a:xfrm>
            <a:grpFill/>
          </p:grpSpPr>
          <p:sp>
            <p:nvSpPr>
              <p:cNvPr id="321" name="Freeform 150"/>
              <p:cNvSpPr>
                <a:spLocks noEditPoints="1"/>
              </p:cNvSpPr>
              <p:nvPr/>
            </p:nvSpPr>
            <p:spPr bwMode="auto">
              <a:xfrm>
                <a:off x="3991038" y="2782744"/>
                <a:ext cx="95939" cy="61294"/>
              </a:xfrm>
              <a:custGeom>
                <a:avLst/>
                <a:gdLst>
                  <a:gd name="T0" fmla="*/ 0 w 44"/>
                  <a:gd name="T1" fmla="*/ 4 h 28"/>
                  <a:gd name="T2" fmla="*/ 8 w 44"/>
                  <a:gd name="T3" fmla="*/ 4 h 28"/>
                  <a:gd name="T4" fmla="*/ 8 w 44"/>
                  <a:gd name="T5" fmla="*/ 14 h 28"/>
                  <a:gd name="T6" fmla="*/ 22 w 44"/>
                  <a:gd name="T7" fmla="*/ 28 h 28"/>
                  <a:gd name="T8" fmla="*/ 36 w 44"/>
                  <a:gd name="T9" fmla="*/ 14 h 28"/>
                  <a:gd name="T10" fmla="*/ 36 w 44"/>
                  <a:gd name="T11" fmla="*/ 4 h 28"/>
                  <a:gd name="T12" fmla="*/ 44 w 44"/>
                  <a:gd name="T13" fmla="*/ 4 h 28"/>
                  <a:gd name="T14" fmla="*/ 44 w 44"/>
                  <a:gd name="T15" fmla="*/ 0 h 28"/>
                  <a:gd name="T16" fmla="*/ 0 w 44"/>
                  <a:gd name="T17" fmla="*/ 0 h 28"/>
                  <a:gd name="T18" fmla="*/ 0 w 44"/>
                  <a:gd name="T19" fmla="*/ 4 h 28"/>
                  <a:gd name="T20" fmla="*/ 12 w 44"/>
                  <a:gd name="T21" fmla="*/ 4 h 28"/>
                  <a:gd name="T22" fmla="*/ 32 w 44"/>
                  <a:gd name="T23" fmla="*/ 4 h 28"/>
                  <a:gd name="T24" fmla="*/ 32 w 44"/>
                  <a:gd name="T25" fmla="*/ 14 h 28"/>
                  <a:gd name="T26" fmla="*/ 22 w 44"/>
                  <a:gd name="T27" fmla="*/ 24 h 28"/>
                  <a:gd name="T28" fmla="*/ 12 w 44"/>
                  <a:gd name="T29" fmla="*/ 14 h 28"/>
                  <a:gd name="T30" fmla="*/ 12 w 44"/>
                  <a:gd name="T31" fmla="*/ 4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4" h="28">
                    <a:moveTo>
                      <a:pt x="0" y="4"/>
                    </a:moveTo>
                    <a:cubicBezTo>
                      <a:pt x="8" y="4"/>
                      <a:pt x="8" y="4"/>
                      <a:pt x="8" y="4"/>
                    </a:cubicBezTo>
                    <a:cubicBezTo>
                      <a:pt x="8" y="14"/>
                      <a:pt x="8" y="14"/>
                      <a:pt x="8" y="14"/>
                    </a:cubicBezTo>
                    <a:cubicBezTo>
                      <a:pt x="8" y="22"/>
                      <a:pt x="14" y="28"/>
                      <a:pt x="22" y="28"/>
                    </a:cubicBezTo>
                    <a:cubicBezTo>
                      <a:pt x="30" y="28"/>
                      <a:pt x="36" y="22"/>
                      <a:pt x="36" y="14"/>
                    </a:cubicBezTo>
                    <a:cubicBezTo>
                      <a:pt x="36" y="4"/>
                      <a:pt x="36" y="4"/>
                      <a:pt x="36" y="4"/>
                    </a:cubicBezTo>
                    <a:cubicBezTo>
                      <a:pt x="44" y="4"/>
                      <a:pt x="44" y="4"/>
                      <a:pt x="44" y="4"/>
                    </a:cubicBezTo>
                    <a:cubicBezTo>
                      <a:pt x="44" y="0"/>
                      <a:pt x="44" y="0"/>
                      <a:pt x="44" y="0"/>
                    </a:cubicBezTo>
                    <a:cubicBezTo>
                      <a:pt x="0" y="0"/>
                      <a:pt x="0" y="0"/>
                      <a:pt x="0" y="0"/>
                    </a:cubicBezTo>
                    <a:lnTo>
                      <a:pt x="0" y="4"/>
                    </a:lnTo>
                    <a:close/>
                    <a:moveTo>
                      <a:pt x="12" y="4"/>
                    </a:moveTo>
                    <a:cubicBezTo>
                      <a:pt x="32" y="4"/>
                      <a:pt x="32" y="4"/>
                      <a:pt x="32" y="4"/>
                    </a:cubicBezTo>
                    <a:cubicBezTo>
                      <a:pt x="32" y="14"/>
                      <a:pt x="32" y="14"/>
                      <a:pt x="32" y="14"/>
                    </a:cubicBezTo>
                    <a:cubicBezTo>
                      <a:pt x="32" y="20"/>
                      <a:pt x="28" y="24"/>
                      <a:pt x="22" y="24"/>
                    </a:cubicBezTo>
                    <a:cubicBezTo>
                      <a:pt x="16" y="24"/>
                      <a:pt x="12" y="20"/>
                      <a:pt x="12" y="14"/>
                    </a:cubicBezTo>
                    <a:lnTo>
                      <a:pt x="12"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22" name="Rectangle 151"/>
              <p:cNvSpPr>
                <a:spLocks noChangeArrowheads="1"/>
              </p:cNvSpPr>
              <p:nvPr/>
            </p:nvSpPr>
            <p:spPr bwMode="auto">
              <a:xfrm>
                <a:off x="3991038" y="2729444"/>
                <a:ext cx="34645" cy="932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23" name="Oval 152"/>
              <p:cNvSpPr>
                <a:spLocks noChangeArrowheads="1"/>
              </p:cNvSpPr>
              <p:nvPr/>
            </p:nvSpPr>
            <p:spPr bwMode="auto">
              <a:xfrm>
                <a:off x="4069654" y="2721450"/>
                <a:ext cx="17323" cy="173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24" name="Freeform 153"/>
              <p:cNvSpPr>
                <a:spLocks noEditPoints="1"/>
              </p:cNvSpPr>
              <p:nvPr/>
            </p:nvSpPr>
            <p:spPr bwMode="auto">
              <a:xfrm>
                <a:off x="3929743" y="2650828"/>
                <a:ext cx="218527" cy="219859"/>
              </a:xfrm>
              <a:custGeom>
                <a:avLst/>
                <a:gdLst>
                  <a:gd name="T0" fmla="*/ 50 w 100"/>
                  <a:gd name="T1" fmla="*/ 0 h 100"/>
                  <a:gd name="T2" fmla="*/ 0 w 100"/>
                  <a:gd name="T3" fmla="*/ 50 h 100"/>
                  <a:gd name="T4" fmla="*/ 50 w 100"/>
                  <a:gd name="T5" fmla="*/ 100 h 100"/>
                  <a:gd name="T6" fmla="*/ 100 w 100"/>
                  <a:gd name="T7" fmla="*/ 50 h 100"/>
                  <a:gd name="T8" fmla="*/ 50 w 100"/>
                  <a:gd name="T9" fmla="*/ 0 h 100"/>
                  <a:gd name="T10" fmla="*/ 50 w 100"/>
                  <a:gd name="T11" fmla="*/ 96 h 100"/>
                  <a:gd name="T12" fmla="*/ 4 w 100"/>
                  <a:gd name="T13" fmla="*/ 50 h 100"/>
                  <a:gd name="T14" fmla="*/ 50 w 100"/>
                  <a:gd name="T15" fmla="*/ 4 h 100"/>
                  <a:gd name="T16" fmla="*/ 96 w 100"/>
                  <a:gd name="T17" fmla="*/ 50 h 100"/>
                  <a:gd name="T18" fmla="*/ 50 w 100"/>
                  <a:gd name="T19" fmla="*/ 9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 h="100">
                    <a:moveTo>
                      <a:pt x="50" y="0"/>
                    </a:moveTo>
                    <a:cubicBezTo>
                      <a:pt x="22" y="0"/>
                      <a:pt x="0" y="22"/>
                      <a:pt x="0" y="50"/>
                    </a:cubicBezTo>
                    <a:cubicBezTo>
                      <a:pt x="0" y="78"/>
                      <a:pt x="22" y="100"/>
                      <a:pt x="50" y="100"/>
                    </a:cubicBezTo>
                    <a:cubicBezTo>
                      <a:pt x="78" y="100"/>
                      <a:pt x="100" y="78"/>
                      <a:pt x="100" y="50"/>
                    </a:cubicBezTo>
                    <a:cubicBezTo>
                      <a:pt x="100" y="22"/>
                      <a:pt x="78" y="0"/>
                      <a:pt x="50" y="0"/>
                    </a:cubicBezTo>
                    <a:close/>
                    <a:moveTo>
                      <a:pt x="50" y="96"/>
                    </a:moveTo>
                    <a:cubicBezTo>
                      <a:pt x="25" y="96"/>
                      <a:pt x="4" y="75"/>
                      <a:pt x="4" y="50"/>
                    </a:cubicBezTo>
                    <a:cubicBezTo>
                      <a:pt x="4" y="25"/>
                      <a:pt x="25" y="4"/>
                      <a:pt x="50" y="4"/>
                    </a:cubicBezTo>
                    <a:cubicBezTo>
                      <a:pt x="75" y="4"/>
                      <a:pt x="96" y="25"/>
                      <a:pt x="96" y="50"/>
                    </a:cubicBezTo>
                    <a:cubicBezTo>
                      <a:pt x="96" y="75"/>
                      <a:pt x="75" y="96"/>
                      <a:pt x="50"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35" name="Group 34"/>
            <p:cNvGrpSpPr/>
            <p:nvPr/>
          </p:nvGrpSpPr>
          <p:grpSpPr>
            <a:xfrm>
              <a:off x="4977992" y="2656823"/>
              <a:ext cx="218527" cy="219859"/>
              <a:chOff x="4462736" y="2650828"/>
              <a:chExt cx="218527" cy="219859"/>
            </a:xfrm>
            <a:grpFill/>
          </p:grpSpPr>
          <p:sp>
            <p:nvSpPr>
              <p:cNvPr id="317" name="Oval 154"/>
              <p:cNvSpPr>
                <a:spLocks noChangeArrowheads="1"/>
              </p:cNvSpPr>
              <p:nvPr/>
            </p:nvSpPr>
            <p:spPr bwMode="auto">
              <a:xfrm>
                <a:off x="4602648" y="2721450"/>
                <a:ext cx="17323" cy="173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18" name="Oval 155"/>
              <p:cNvSpPr>
                <a:spLocks noChangeArrowheads="1"/>
              </p:cNvSpPr>
              <p:nvPr/>
            </p:nvSpPr>
            <p:spPr bwMode="auto">
              <a:xfrm>
                <a:off x="4524031" y="2721450"/>
                <a:ext cx="17323" cy="173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19" name="Freeform 156"/>
              <p:cNvSpPr>
                <a:spLocks/>
              </p:cNvSpPr>
              <p:nvPr/>
            </p:nvSpPr>
            <p:spPr bwMode="auto">
              <a:xfrm>
                <a:off x="4524031" y="2786741"/>
                <a:ext cx="95939" cy="39974"/>
              </a:xfrm>
              <a:custGeom>
                <a:avLst/>
                <a:gdLst>
                  <a:gd name="T0" fmla="*/ 22 w 44"/>
                  <a:gd name="T1" fmla="*/ 4 h 18"/>
                  <a:gd name="T2" fmla="*/ 14 w 44"/>
                  <a:gd name="T3" fmla="*/ 0 h 18"/>
                  <a:gd name="T4" fmla="*/ 0 w 44"/>
                  <a:gd name="T5" fmla="*/ 6 h 18"/>
                  <a:gd name="T6" fmla="*/ 22 w 44"/>
                  <a:gd name="T7" fmla="*/ 18 h 18"/>
                  <a:gd name="T8" fmla="*/ 44 w 44"/>
                  <a:gd name="T9" fmla="*/ 6 h 18"/>
                  <a:gd name="T10" fmla="*/ 30 w 44"/>
                  <a:gd name="T11" fmla="*/ 0 h 18"/>
                  <a:gd name="T12" fmla="*/ 22 w 44"/>
                  <a:gd name="T13" fmla="*/ 4 h 18"/>
                </a:gdLst>
                <a:ahLst/>
                <a:cxnLst>
                  <a:cxn ang="0">
                    <a:pos x="T0" y="T1"/>
                  </a:cxn>
                  <a:cxn ang="0">
                    <a:pos x="T2" y="T3"/>
                  </a:cxn>
                  <a:cxn ang="0">
                    <a:pos x="T4" y="T5"/>
                  </a:cxn>
                  <a:cxn ang="0">
                    <a:pos x="T6" y="T7"/>
                  </a:cxn>
                  <a:cxn ang="0">
                    <a:pos x="T8" y="T9"/>
                  </a:cxn>
                  <a:cxn ang="0">
                    <a:pos x="T10" y="T11"/>
                  </a:cxn>
                  <a:cxn ang="0">
                    <a:pos x="T12" y="T13"/>
                  </a:cxn>
                </a:cxnLst>
                <a:rect l="0" t="0" r="r" b="b"/>
                <a:pathLst>
                  <a:path w="44" h="18">
                    <a:moveTo>
                      <a:pt x="22" y="4"/>
                    </a:moveTo>
                    <a:cubicBezTo>
                      <a:pt x="18" y="2"/>
                      <a:pt x="18" y="0"/>
                      <a:pt x="14" y="0"/>
                    </a:cubicBezTo>
                    <a:cubicBezTo>
                      <a:pt x="10" y="0"/>
                      <a:pt x="6" y="6"/>
                      <a:pt x="0" y="6"/>
                    </a:cubicBezTo>
                    <a:cubicBezTo>
                      <a:pt x="4" y="6"/>
                      <a:pt x="10" y="18"/>
                      <a:pt x="22" y="18"/>
                    </a:cubicBezTo>
                    <a:cubicBezTo>
                      <a:pt x="34" y="18"/>
                      <a:pt x="40" y="6"/>
                      <a:pt x="44" y="6"/>
                    </a:cubicBezTo>
                    <a:cubicBezTo>
                      <a:pt x="38" y="6"/>
                      <a:pt x="34" y="0"/>
                      <a:pt x="30" y="0"/>
                    </a:cubicBezTo>
                    <a:cubicBezTo>
                      <a:pt x="26" y="0"/>
                      <a:pt x="26" y="2"/>
                      <a:pt x="2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20" name="Freeform 157"/>
              <p:cNvSpPr>
                <a:spLocks noEditPoints="1"/>
              </p:cNvSpPr>
              <p:nvPr/>
            </p:nvSpPr>
            <p:spPr bwMode="auto">
              <a:xfrm>
                <a:off x="4462736" y="2650828"/>
                <a:ext cx="218527" cy="219859"/>
              </a:xfrm>
              <a:custGeom>
                <a:avLst/>
                <a:gdLst>
                  <a:gd name="T0" fmla="*/ 50 w 100"/>
                  <a:gd name="T1" fmla="*/ 0 h 100"/>
                  <a:gd name="T2" fmla="*/ 0 w 100"/>
                  <a:gd name="T3" fmla="*/ 50 h 100"/>
                  <a:gd name="T4" fmla="*/ 50 w 100"/>
                  <a:gd name="T5" fmla="*/ 100 h 100"/>
                  <a:gd name="T6" fmla="*/ 100 w 100"/>
                  <a:gd name="T7" fmla="*/ 50 h 100"/>
                  <a:gd name="T8" fmla="*/ 50 w 100"/>
                  <a:gd name="T9" fmla="*/ 0 h 100"/>
                  <a:gd name="T10" fmla="*/ 50 w 100"/>
                  <a:gd name="T11" fmla="*/ 96 h 100"/>
                  <a:gd name="T12" fmla="*/ 4 w 100"/>
                  <a:gd name="T13" fmla="*/ 50 h 100"/>
                  <a:gd name="T14" fmla="*/ 50 w 100"/>
                  <a:gd name="T15" fmla="*/ 4 h 100"/>
                  <a:gd name="T16" fmla="*/ 96 w 100"/>
                  <a:gd name="T17" fmla="*/ 50 h 100"/>
                  <a:gd name="T18" fmla="*/ 50 w 100"/>
                  <a:gd name="T19" fmla="*/ 9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 h="100">
                    <a:moveTo>
                      <a:pt x="50" y="0"/>
                    </a:moveTo>
                    <a:cubicBezTo>
                      <a:pt x="22" y="0"/>
                      <a:pt x="0" y="22"/>
                      <a:pt x="0" y="50"/>
                    </a:cubicBezTo>
                    <a:cubicBezTo>
                      <a:pt x="0" y="78"/>
                      <a:pt x="22" y="100"/>
                      <a:pt x="50" y="100"/>
                    </a:cubicBezTo>
                    <a:cubicBezTo>
                      <a:pt x="78" y="100"/>
                      <a:pt x="100" y="78"/>
                      <a:pt x="100" y="50"/>
                    </a:cubicBezTo>
                    <a:cubicBezTo>
                      <a:pt x="100" y="22"/>
                      <a:pt x="78" y="0"/>
                      <a:pt x="50" y="0"/>
                    </a:cubicBezTo>
                    <a:close/>
                    <a:moveTo>
                      <a:pt x="50" y="96"/>
                    </a:moveTo>
                    <a:cubicBezTo>
                      <a:pt x="25" y="96"/>
                      <a:pt x="4" y="75"/>
                      <a:pt x="4" y="50"/>
                    </a:cubicBezTo>
                    <a:cubicBezTo>
                      <a:pt x="4" y="25"/>
                      <a:pt x="25" y="4"/>
                      <a:pt x="50" y="4"/>
                    </a:cubicBezTo>
                    <a:cubicBezTo>
                      <a:pt x="75" y="4"/>
                      <a:pt x="96" y="25"/>
                      <a:pt x="96" y="50"/>
                    </a:cubicBezTo>
                    <a:cubicBezTo>
                      <a:pt x="96" y="75"/>
                      <a:pt x="75" y="96"/>
                      <a:pt x="50"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36" name="Group 35"/>
            <p:cNvGrpSpPr/>
            <p:nvPr/>
          </p:nvGrpSpPr>
          <p:grpSpPr>
            <a:xfrm>
              <a:off x="6182520" y="5292152"/>
              <a:ext cx="218527" cy="219859"/>
              <a:chOff x="4995729" y="2650828"/>
              <a:chExt cx="218527" cy="219859"/>
            </a:xfrm>
            <a:grpFill/>
          </p:grpSpPr>
          <p:sp>
            <p:nvSpPr>
              <p:cNvPr id="311" name="Rectangle 158"/>
              <p:cNvSpPr>
                <a:spLocks noChangeArrowheads="1"/>
              </p:cNvSpPr>
              <p:nvPr/>
            </p:nvSpPr>
            <p:spPr bwMode="auto">
              <a:xfrm>
                <a:off x="5047697" y="2704127"/>
                <a:ext cx="35977" cy="799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12" name="Oval 159"/>
              <p:cNvSpPr>
                <a:spLocks noChangeArrowheads="1"/>
              </p:cNvSpPr>
              <p:nvPr/>
            </p:nvSpPr>
            <p:spPr bwMode="auto">
              <a:xfrm>
                <a:off x="5057024" y="2729444"/>
                <a:ext cx="17323" cy="1865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13" name="Rectangle 160"/>
              <p:cNvSpPr>
                <a:spLocks noChangeArrowheads="1"/>
              </p:cNvSpPr>
              <p:nvPr/>
            </p:nvSpPr>
            <p:spPr bwMode="auto">
              <a:xfrm>
                <a:off x="5126313" y="2704127"/>
                <a:ext cx="35977" cy="799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14" name="Oval 161"/>
              <p:cNvSpPr>
                <a:spLocks noChangeArrowheads="1"/>
              </p:cNvSpPr>
              <p:nvPr/>
            </p:nvSpPr>
            <p:spPr bwMode="auto">
              <a:xfrm>
                <a:off x="5135641" y="2729444"/>
                <a:ext cx="17323" cy="1865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15" name="Freeform 162"/>
              <p:cNvSpPr>
                <a:spLocks noEditPoints="1"/>
              </p:cNvSpPr>
              <p:nvPr/>
            </p:nvSpPr>
            <p:spPr bwMode="auto">
              <a:xfrm>
                <a:off x="4995729" y="2650828"/>
                <a:ext cx="218527" cy="219859"/>
              </a:xfrm>
              <a:custGeom>
                <a:avLst/>
                <a:gdLst>
                  <a:gd name="T0" fmla="*/ 50 w 100"/>
                  <a:gd name="T1" fmla="*/ 0 h 100"/>
                  <a:gd name="T2" fmla="*/ 0 w 100"/>
                  <a:gd name="T3" fmla="*/ 50 h 100"/>
                  <a:gd name="T4" fmla="*/ 50 w 100"/>
                  <a:gd name="T5" fmla="*/ 100 h 100"/>
                  <a:gd name="T6" fmla="*/ 100 w 100"/>
                  <a:gd name="T7" fmla="*/ 50 h 100"/>
                  <a:gd name="T8" fmla="*/ 50 w 100"/>
                  <a:gd name="T9" fmla="*/ 0 h 100"/>
                  <a:gd name="T10" fmla="*/ 50 w 100"/>
                  <a:gd name="T11" fmla="*/ 96 h 100"/>
                  <a:gd name="T12" fmla="*/ 4 w 100"/>
                  <a:gd name="T13" fmla="*/ 50 h 100"/>
                  <a:gd name="T14" fmla="*/ 50 w 100"/>
                  <a:gd name="T15" fmla="*/ 4 h 100"/>
                  <a:gd name="T16" fmla="*/ 96 w 100"/>
                  <a:gd name="T17" fmla="*/ 50 h 100"/>
                  <a:gd name="T18" fmla="*/ 50 w 100"/>
                  <a:gd name="T19" fmla="*/ 9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 h="100">
                    <a:moveTo>
                      <a:pt x="50" y="0"/>
                    </a:moveTo>
                    <a:cubicBezTo>
                      <a:pt x="22" y="0"/>
                      <a:pt x="0" y="22"/>
                      <a:pt x="0" y="50"/>
                    </a:cubicBezTo>
                    <a:cubicBezTo>
                      <a:pt x="0" y="78"/>
                      <a:pt x="22" y="100"/>
                      <a:pt x="50" y="100"/>
                    </a:cubicBezTo>
                    <a:cubicBezTo>
                      <a:pt x="78" y="100"/>
                      <a:pt x="100" y="78"/>
                      <a:pt x="100" y="50"/>
                    </a:cubicBezTo>
                    <a:cubicBezTo>
                      <a:pt x="100" y="22"/>
                      <a:pt x="78" y="0"/>
                      <a:pt x="50" y="0"/>
                    </a:cubicBezTo>
                    <a:close/>
                    <a:moveTo>
                      <a:pt x="50" y="96"/>
                    </a:moveTo>
                    <a:cubicBezTo>
                      <a:pt x="25" y="96"/>
                      <a:pt x="4" y="75"/>
                      <a:pt x="4" y="50"/>
                    </a:cubicBezTo>
                    <a:cubicBezTo>
                      <a:pt x="4" y="25"/>
                      <a:pt x="25" y="4"/>
                      <a:pt x="50" y="4"/>
                    </a:cubicBezTo>
                    <a:cubicBezTo>
                      <a:pt x="75" y="4"/>
                      <a:pt x="96" y="25"/>
                      <a:pt x="96" y="50"/>
                    </a:cubicBezTo>
                    <a:cubicBezTo>
                      <a:pt x="96" y="75"/>
                      <a:pt x="75" y="96"/>
                      <a:pt x="50"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16" name="Freeform 163"/>
              <p:cNvSpPr>
                <a:spLocks noEditPoints="1"/>
              </p:cNvSpPr>
              <p:nvPr/>
            </p:nvSpPr>
            <p:spPr bwMode="auto">
              <a:xfrm>
                <a:off x="5047697" y="2782744"/>
                <a:ext cx="114594" cy="43972"/>
              </a:xfrm>
              <a:custGeom>
                <a:avLst/>
                <a:gdLst>
                  <a:gd name="T0" fmla="*/ 42 w 52"/>
                  <a:gd name="T1" fmla="*/ 0 h 20"/>
                  <a:gd name="T2" fmla="*/ 10 w 52"/>
                  <a:gd name="T3" fmla="*/ 0 h 20"/>
                  <a:gd name="T4" fmla="*/ 0 w 52"/>
                  <a:gd name="T5" fmla="*/ 10 h 20"/>
                  <a:gd name="T6" fmla="*/ 10 w 52"/>
                  <a:gd name="T7" fmla="*/ 20 h 20"/>
                  <a:gd name="T8" fmla="*/ 42 w 52"/>
                  <a:gd name="T9" fmla="*/ 20 h 20"/>
                  <a:gd name="T10" fmla="*/ 52 w 52"/>
                  <a:gd name="T11" fmla="*/ 10 h 20"/>
                  <a:gd name="T12" fmla="*/ 42 w 52"/>
                  <a:gd name="T13" fmla="*/ 0 h 20"/>
                  <a:gd name="T14" fmla="*/ 40 w 52"/>
                  <a:gd name="T15" fmla="*/ 4 h 20"/>
                  <a:gd name="T16" fmla="*/ 42 w 52"/>
                  <a:gd name="T17" fmla="*/ 4 h 20"/>
                  <a:gd name="T18" fmla="*/ 48 w 52"/>
                  <a:gd name="T19" fmla="*/ 8 h 20"/>
                  <a:gd name="T20" fmla="*/ 40 w 52"/>
                  <a:gd name="T21" fmla="*/ 8 h 20"/>
                  <a:gd name="T22" fmla="*/ 40 w 52"/>
                  <a:gd name="T23" fmla="*/ 4 h 20"/>
                  <a:gd name="T24" fmla="*/ 12 w 52"/>
                  <a:gd name="T25" fmla="*/ 16 h 20"/>
                  <a:gd name="T26" fmla="*/ 10 w 52"/>
                  <a:gd name="T27" fmla="*/ 16 h 20"/>
                  <a:gd name="T28" fmla="*/ 4 w 52"/>
                  <a:gd name="T29" fmla="*/ 12 h 20"/>
                  <a:gd name="T30" fmla="*/ 12 w 52"/>
                  <a:gd name="T31" fmla="*/ 12 h 20"/>
                  <a:gd name="T32" fmla="*/ 12 w 52"/>
                  <a:gd name="T33" fmla="*/ 16 h 20"/>
                  <a:gd name="T34" fmla="*/ 12 w 52"/>
                  <a:gd name="T35" fmla="*/ 8 h 20"/>
                  <a:gd name="T36" fmla="*/ 4 w 52"/>
                  <a:gd name="T37" fmla="*/ 8 h 20"/>
                  <a:gd name="T38" fmla="*/ 10 w 52"/>
                  <a:gd name="T39" fmla="*/ 4 h 20"/>
                  <a:gd name="T40" fmla="*/ 12 w 52"/>
                  <a:gd name="T41" fmla="*/ 4 h 20"/>
                  <a:gd name="T42" fmla="*/ 12 w 52"/>
                  <a:gd name="T43" fmla="*/ 8 h 20"/>
                  <a:gd name="T44" fmla="*/ 24 w 52"/>
                  <a:gd name="T45" fmla="*/ 16 h 20"/>
                  <a:gd name="T46" fmla="*/ 16 w 52"/>
                  <a:gd name="T47" fmla="*/ 16 h 20"/>
                  <a:gd name="T48" fmla="*/ 16 w 52"/>
                  <a:gd name="T49" fmla="*/ 12 h 20"/>
                  <a:gd name="T50" fmla="*/ 24 w 52"/>
                  <a:gd name="T51" fmla="*/ 12 h 20"/>
                  <a:gd name="T52" fmla="*/ 24 w 52"/>
                  <a:gd name="T53" fmla="*/ 16 h 20"/>
                  <a:gd name="T54" fmla="*/ 24 w 52"/>
                  <a:gd name="T55" fmla="*/ 8 h 20"/>
                  <a:gd name="T56" fmla="*/ 16 w 52"/>
                  <a:gd name="T57" fmla="*/ 8 h 20"/>
                  <a:gd name="T58" fmla="*/ 16 w 52"/>
                  <a:gd name="T59" fmla="*/ 4 h 20"/>
                  <a:gd name="T60" fmla="*/ 24 w 52"/>
                  <a:gd name="T61" fmla="*/ 4 h 20"/>
                  <a:gd name="T62" fmla="*/ 24 w 52"/>
                  <a:gd name="T63" fmla="*/ 8 h 20"/>
                  <a:gd name="T64" fmla="*/ 36 w 52"/>
                  <a:gd name="T65" fmla="*/ 16 h 20"/>
                  <a:gd name="T66" fmla="*/ 28 w 52"/>
                  <a:gd name="T67" fmla="*/ 16 h 20"/>
                  <a:gd name="T68" fmla="*/ 28 w 52"/>
                  <a:gd name="T69" fmla="*/ 12 h 20"/>
                  <a:gd name="T70" fmla="*/ 36 w 52"/>
                  <a:gd name="T71" fmla="*/ 12 h 20"/>
                  <a:gd name="T72" fmla="*/ 36 w 52"/>
                  <a:gd name="T73" fmla="*/ 16 h 20"/>
                  <a:gd name="T74" fmla="*/ 36 w 52"/>
                  <a:gd name="T75" fmla="*/ 8 h 20"/>
                  <a:gd name="T76" fmla="*/ 28 w 52"/>
                  <a:gd name="T77" fmla="*/ 8 h 20"/>
                  <a:gd name="T78" fmla="*/ 28 w 52"/>
                  <a:gd name="T79" fmla="*/ 4 h 20"/>
                  <a:gd name="T80" fmla="*/ 36 w 52"/>
                  <a:gd name="T81" fmla="*/ 4 h 20"/>
                  <a:gd name="T82" fmla="*/ 36 w 52"/>
                  <a:gd name="T83" fmla="*/ 8 h 20"/>
                  <a:gd name="T84" fmla="*/ 42 w 52"/>
                  <a:gd name="T85" fmla="*/ 16 h 20"/>
                  <a:gd name="T86" fmla="*/ 40 w 52"/>
                  <a:gd name="T87" fmla="*/ 16 h 20"/>
                  <a:gd name="T88" fmla="*/ 40 w 52"/>
                  <a:gd name="T89" fmla="*/ 12 h 20"/>
                  <a:gd name="T90" fmla="*/ 48 w 52"/>
                  <a:gd name="T91" fmla="*/ 12 h 20"/>
                  <a:gd name="T92" fmla="*/ 42 w 52"/>
                  <a:gd name="T93" fmla="*/ 16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2" h="20">
                    <a:moveTo>
                      <a:pt x="42" y="0"/>
                    </a:moveTo>
                    <a:cubicBezTo>
                      <a:pt x="10" y="0"/>
                      <a:pt x="10" y="0"/>
                      <a:pt x="10" y="0"/>
                    </a:cubicBezTo>
                    <a:cubicBezTo>
                      <a:pt x="4" y="0"/>
                      <a:pt x="0" y="4"/>
                      <a:pt x="0" y="10"/>
                    </a:cubicBezTo>
                    <a:cubicBezTo>
                      <a:pt x="0" y="16"/>
                      <a:pt x="4" y="20"/>
                      <a:pt x="10" y="20"/>
                    </a:cubicBezTo>
                    <a:cubicBezTo>
                      <a:pt x="42" y="20"/>
                      <a:pt x="42" y="20"/>
                      <a:pt x="42" y="20"/>
                    </a:cubicBezTo>
                    <a:cubicBezTo>
                      <a:pt x="48" y="20"/>
                      <a:pt x="52" y="16"/>
                      <a:pt x="52" y="10"/>
                    </a:cubicBezTo>
                    <a:cubicBezTo>
                      <a:pt x="52" y="4"/>
                      <a:pt x="48" y="0"/>
                      <a:pt x="42" y="0"/>
                    </a:cubicBezTo>
                    <a:close/>
                    <a:moveTo>
                      <a:pt x="40" y="4"/>
                    </a:moveTo>
                    <a:cubicBezTo>
                      <a:pt x="42" y="4"/>
                      <a:pt x="42" y="4"/>
                      <a:pt x="42" y="4"/>
                    </a:cubicBezTo>
                    <a:cubicBezTo>
                      <a:pt x="45" y="4"/>
                      <a:pt x="47" y="6"/>
                      <a:pt x="48" y="8"/>
                    </a:cubicBezTo>
                    <a:cubicBezTo>
                      <a:pt x="40" y="8"/>
                      <a:pt x="40" y="8"/>
                      <a:pt x="40" y="8"/>
                    </a:cubicBezTo>
                    <a:lnTo>
                      <a:pt x="40" y="4"/>
                    </a:lnTo>
                    <a:close/>
                    <a:moveTo>
                      <a:pt x="12" y="16"/>
                    </a:moveTo>
                    <a:cubicBezTo>
                      <a:pt x="10" y="16"/>
                      <a:pt x="10" y="16"/>
                      <a:pt x="10" y="16"/>
                    </a:cubicBezTo>
                    <a:cubicBezTo>
                      <a:pt x="7" y="16"/>
                      <a:pt x="5" y="14"/>
                      <a:pt x="4" y="12"/>
                    </a:cubicBezTo>
                    <a:cubicBezTo>
                      <a:pt x="12" y="12"/>
                      <a:pt x="12" y="12"/>
                      <a:pt x="12" y="12"/>
                    </a:cubicBezTo>
                    <a:lnTo>
                      <a:pt x="12" y="16"/>
                    </a:lnTo>
                    <a:close/>
                    <a:moveTo>
                      <a:pt x="12" y="8"/>
                    </a:moveTo>
                    <a:cubicBezTo>
                      <a:pt x="4" y="8"/>
                      <a:pt x="4" y="8"/>
                      <a:pt x="4" y="8"/>
                    </a:cubicBezTo>
                    <a:cubicBezTo>
                      <a:pt x="5" y="6"/>
                      <a:pt x="7" y="4"/>
                      <a:pt x="10" y="4"/>
                    </a:cubicBezTo>
                    <a:cubicBezTo>
                      <a:pt x="12" y="4"/>
                      <a:pt x="12" y="4"/>
                      <a:pt x="12" y="4"/>
                    </a:cubicBezTo>
                    <a:lnTo>
                      <a:pt x="12" y="8"/>
                    </a:lnTo>
                    <a:close/>
                    <a:moveTo>
                      <a:pt x="24" y="16"/>
                    </a:moveTo>
                    <a:cubicBezTo>
                      <a:pt x="16" y="16"/>
                      <a:pt x="16" y="16"/>
                      <a:pt x="16" y="16"/>
                    </a:cubicBezTo>
                    <a:cubicBezTo>
                      <a:pt x="16" y="12"/>
                      <a:pt x="16" y="12"/>
                      <a:pt x="16" y="12"/>
                    </a:cubicBezTo>
                    <a:cubicBezTo>
                      <a:pt x="24" y="12"/>
                      <a:pt x="24" y="12"/>
                      <a:pt x="24" y="12"/>
                    </a:cubicBezTo>
                    <a:lnTo>
                      <a:pt x="24" y="16"/>
                    </a:lnTo>
                    <a:close/>
                    <a:moveTo>
                      <a:pt x="24" y="8"/>
                    </a:moveTo>
                    <a:cubicBezTo>
                      <a:pt x="16" y="8"/>
                      <a:pt x="16" y="8"/>
                      <a:pt x="16" y="8"/>
                    </a:cubicBezTo>
                    <a:cubicBezTo>
                      <a:pt x="16" y="4"/>
                      <a:pt x="16" y="4"/>
                      <a:pt x="16" y="4"/>
                    </a:cubicBezTo>
                    <a:cubicBezTo>
                      <a:pt x="24" y="4"/>
                      <a:pt x="24" y="4"/>
                      <a:pt x="24" y="4"/>
                    </a:cubicBezTo>
                    <a:lnTo>
                      <a:pt x="24" y="8"/>
                    </a:lnTo>
                    <a:close/>
                    <a:moveTo>
                      <a:pt x="36" y="16"/>
                    </a:moveTo>
                    <a:cubicBezTo>
                      <a:pt x="28" y="16"/>
                      <a:pt x="28" y="16"/>
                      <a:pt x="28" y="16"/>
                    </a:cubicBezTo>
                    <a:cubicBezTo>
                      <a:pt x="28" y="12"/>
                      <a:pt x="28" y="12"/>
                      <a:pt x="28" y="12"/>
                    </a:cubicBezTo>
                    <a:cubicBezTo>
                      <a:pt x="36" y="12"/>
                      <a:pt x="36" y="12"/>
                      <a:pt x="36" y="12"/>
                    </a:cubicBezTo>
                    <a:lnTo>
                      <a:pt x="36" y="16"/>
                    </a:lnTo>
                    <a:close/>
                    <a:moveTo>
                      <a:pt x="36" y="8"/>
                    </a:moveTo>
                    <a:cubicBezTo>
                      <a:pt x="28" y="8"/>
                      <a:pt x="28" y="8"/>
                      <a:pt x="28" y="8"/>
                    </a:cubicBezTo>
                    <a:cubicBezTo>
                      <a:pt x="28" y="4"/>
                      <a:pt x="28" y="4"/>
                      <a:pt x="28" y="4"/>
                    </a:cubicBezTo>
                    <a:cubicBezTo>
                      <a:pt x="36" y="4"/>
                      <a:pt x="36" y="4"/>
                      <a:pt x="36" y="4"/>
                    </a:cubicBezTo>
                    <a:lnTo>
                      <a:pt x="36" y="8"/>
                    </a:lnTo>
                    <a:close/>
                    <a:moveTo>
                      <a:pt x="42" y="16"/>
                    </a:moveTo>
                    <a:cubicBezTo>
                      <a:pt x="40" y="16"/>
                      <a:pt x="40" y="16"/>
                      <a:pt x="40" y="16"/>
                    </a:cubicBezTo>
                    <a:cubicBezTo>
                      <a:pt x="40" y="12"/>
                      <a:pt x="40" y="12"/>
                      <a:pt x="40" y="12"/>
                    </a:cubicBezTo>
                    <a:cubicBezTo>
                      <a:pt x="48" y="12"/>
                      <a:pt x="48" y="12"/>
                      <a:pt x="48" y="12"/>
                    </a:cubicBezTo>
                    <a:cubicBezTo>
                      <a:pt x="47" y="14"/>
                      <a:pt x="45" y="16"/>
                      <a:pt x="42"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37" name="Group 36"/>
            <p:cNvGrpSpPr/>
            <p:nvPr/>
          </p:nvGrpSpPr>
          <p:grpSpPr>
            <a:xfrm>
              <a:off x="7532778" y="6479095"/>
              <a:ext cx="218527" cy="219859"/>
              <a:chOff x="5528723" y="2650828"/>
              <a:chExt cx="218527" cy="219859"/>
            </a:xfrm>
            <a:grpFill/>
          </p:grpSpPr>
          <p:sp>
            <p:nvSpPr>
              <p:cNvPr id="305" name="Freeform 164"/>
              <p:cNvSpPr>
                <a:spLocks/>
              </p:cNvSpPr>
              <p:nvPr/>
            </p:nvSpPr>
            <p:spPr bwMode="auto">
              <a:xfrm>
                <a:off x="5590017" y="2704127"/>
                <a:ext cx="34645" cy="25317"/>
              </a:xfrm>
              <a:custGeom>
                <a:avLst/>
                <a:gdLst>
                  <a:gd name="T0" fmla="*/ 26 w 26"/>
                  <a:gd name="T1" fmla="*/ 14 h 19"/>
                  <a:gd name="T2" fmla="*/ 3 w 26"/>
                  <a:gd name="T3" fmla="*/ 0 h 19"/>
                  <a:gd name="T4" fmla="*/ 0 w 26"/>
                  <a:gd name="T5" fmla="*/ 5 h 19"/>
                  <a:gd name="T6" fmla="*/ 23 w 26"/>
                  <a:gd name="T7" fmla="*/ 19 h 19"/>
                  <a:gd name="T8" fmla="*/ 26 w 26"/>
                  <a:gd name="T9" fmla="*/ 14 h 19"/>
                </a:gdLst>
                <a:ahLst/>
                <a:cxnLst>
                  <a:cxn ang="0">
                    <a:pos x="T0" y="T1"/>
                  </a:cxn>
                  <a:cxn ang="0">
                    <a:pos x="T2" y="T3"/>
                  </a:cxn>
                  <a:cxn ang="0">
                    <a:pos x="T4" y="T5"/>
                  </a:cxn>
                  <a:cxn ang="0">
                    <a:pos x="T6" y="T7"/>
                  </a:cxn>
                  <a:cxn ang="0">
                    <a:pos x="T8" y="T9"/>
                  </a:cxn>
                </a:cxnLst>
                <a:rect l="0" t="0" r="r" b="b"/>
                <a:pathLst>
                  <a:path w="26" h="19">
                    <a:moveTo>
                      <a:pt x="26" y="14"/>
                    </a:moveTo>
                    <a:lnTo>
                      <a:pt x="3" y="0"/>
                    </a:lnTo>
                    <a:lnTo>
                      <a:pt x="0" y="5"/>
                    </a:lnTo>
                    <a:lnTo>
                      <a:pt x="23" y="19"/>
                    </a:lnTo>
                    <a:lnTo>
                      <a:pt x="26" y="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06" name="Oval 165"/>
              <p:cNvSpPr>
                <a:spLocks noChangeArrowheads="1"/>
              </p:cNvSpPr>
              <p:nvPr/>
            </p:nvSpPr>
            <p:spPr bwMode="auto">
              <a:xfrm>
                <a:off x="5590017" y="2729444"/>
                <a:ext cx="17323" cy="1865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07" name="Freeform 166"/>
              <p:cNvSpPr>
                <a:spLocks/>
              </p:cNvSpPr>
              <p:nvPr/>
            </p:nvSpPr>
            <p:spPr bwMode="auto">
              <a:xfrm>
                <a:off x="5651311" y="2704127"/>
                <a:ext cx="34645" cy="25317"/>
              </a:xfrm>
              <a:custGeom>
                <a:avLst/>
                <a:gdLst>
                  <a:gd name="T0" fmla="*/ 26 w 26"/>
                  <a:gd name="T1" fmla="*/ 5 h 19"/>
                  <a:gd name="T2" fmla="*/ 23 w 26"/>
                  <a:gd name="T3" fmla="*/ 0 h 19"/>
                  <a:gd name="T4" fmla="*/ 0 w 26"/>
                  <a:gd name="T5" fmla="*/ 14 h 19"/>
                  <a:gd name="T6" fmla="*/ 3 w 26"/>
                  <a:gd name="T7" fmla="*/ 19 h 19"/>
                  <a:gd name="T8" fmla="*/ 26 w 26"/>
                  <a:gd name="T9" fmla="*/ 5 h 19"/>
                </a:gdLst>
                <a:ahLst/>
                <a:cxnLst>
                  <a:cxn ang="0">
                    <a:pos x="T0" y="T1"/>
                  </a:cxn>
                  <a:cxn ang="0">
                    <a:pos x="T2" y="T3"/>
                  </a:cxn>
                  <a:cxn ang="0">
                    <a:pos x="T4" y="T5"/>
                  </a:cxn>
                  <a:cxn ang="0">
                    <a:pos x="T6" y="T7"/>
                  </a:cxn>
                  <a:cxn ang="0">
                    <a:pos x="T8" y="T9"/>
                  </a:cxn>
                </a:cxnLst>
                <a:rect l="0" t="0" r="r" b="b"/>
                <a:pathLst>
                  <a:path w="26" h="19">
                    <a:moveTo>
                      <a:pt x="26" y="5"/>
                    </a:moveTo>
                    <a:lnTo>
                      <a:pt x="23" y="0"/>
                    </a:lnTo>
                    <a:lnTo>
                      <a:pt x="0" y="14"/>
                    </a:lnTo>
                    <a:lnTo>
                      <a:pt x="3" y="19"/>
                    </a:lnTo>
                    <a:lnTo>
                      <a:pt x="26" y="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08" name="Oval 167"/>
              <p:cNvSpPr>
                <a:spLocks noChangeArrowheads="1"/>
              </p:cNvSpPr>
              <p:nvPr/>
            </p:nvSpPr>
            <p:spPr bwMode="auto">
              <a:xfrm>
                <a:off x="5668634" y="2729444"/>
                <a:ext cx="17323" cy="1865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09" name="Freeform 168"/>
              <p:cNvSpPr>
                <a:spLocks noEditPoints="1"/>
              </p:cNvSpPr>
              <p:nvPr/>
            </p:nvSpPr>
            <p:spPr bwMode="auto">
              <a:xfrm>
                <a:off x="5580690" y="2782744"/>
                <a:ext cx="114594" cy="43972"/>
              </a:xfrm>
              <a:custGeom>
                <a:avLst/>
                <a:gdLst>
                  <a:gd name="T0" fmla="*/ 42 w 52"/>
                  <a:gd name="T1" fmla="*/ 0 h 20"/>
                  <a:gd name="T2" fmla="*/ 10 w 52"/>
                  <a:gd name="T3" fmla="*/ 0 h 20"/>
                  <a:gd name="T4" fmla="*/ 0 w 52"/>
                  <a:gd name="T5" fmla="*/ 10 h 20"/>
                  <a:gd name="T6" fmla="*/ 10 w 52"/>
                  <a:gd name="T7" fmla="*/ 20 h 20"/>
                  <a:gd name="T8" fmla="*/ 42 w 52"/>
                  <a:gd name="T9" fmla="*/ 20 h 20"/>
                  <a:gd name="T10" fmla="*/ 52 w 52"/>
                  <a:gd name="T11" fmla="*/ 10 h 20"/>
                  <a:gd name="T12" fmla="*/ 42 w 52"/>
                  <a:gd name="T13" fmla="*/ 0 h 20"/>
                  <a:gd name="T14" fmla="*/ 40 w 52"/>
                  <a:gd name="T15" fmla="*/ 4 h 20"/>
                  <a:gd name="T16" fmla="*/ 42 w 52"/>
                  <a:gd name="T17" fmla="*/ 4 h 20"/>
                  <a:gd name="T18" fmla="*/ 48 w 52"/>
                  <a:gd name="T19" fmla="*/ 8 h 20"/>
                  <a:gd name="T20" fmla="*/ 40 w 52"/>
                  <a:gd name="T21" fmla="*/ 8 h 20"/>
                  <a:gd name="T22" fmla="*/ 40 w 52"/>
                  <a:gd name="T23" fmla="*/ 4 h 20"/>
                  <a:gd name="T24" fmla="*/ 12 w 52"/>
                  <a:gd name="T25" fmla="*/ 16 h 20"/>
                  <a:gd name="T26" fmla="*/ 10 w 52"/>
                  <a:gd name="T27" fmla="*/ 16 h 20"/>
                  <a:gd name="T28" fmla="*/ 4 w 52"/>
                  <a:gd name="T29" fmla="*/ 12 h 20"/>
                  <a:gd name="T30" fmla="*/ 12 w 52"/>
                  <a:gd name="T31" fmla="*/ 12 h 20"/>
                  <a:gd name="T32" fmla="*/ 12 w 52"/>
                  <a:gd name="T33" fmla="*/ 16 h 20"/>
                  <a:gd name="T34" fmla="*/ 12 w 52"/>
                  <a:gd name="T35" fmla="*/ 8 h 20"/>
                  <a:gd name="T36" fmla="*/ 4 w 52"/>
                  <a:gd name="T37" fmla="*/ 8 h 20"/>
                  <a:gd name="T38" fmla="*/ 10 w 52"/>
                  <a:gd name="T39" fmla="*/ 4 h 20"/>
                  <a:gd name="T40" fmla="*/ 12 w 52"/>
                  <a:gd name="T41" fmla="*/ 4 h 20"/>
                  <a:gd name="T42" fmla="*/ 12 w 52"/>
                  <a:gd name="T43" fmla="*/ 8 h 20"/>
                  <a:gd name="T44" fmla="*/ 24 w 52"/>
                  <a:gd name="T45" fmla="*/ 16 h 20"/>
                  <a:gd name="T46" fmla="*/ 16 w 52"/>
                  <a:gd name="T47" fmla="*/ 16 h 20"/>
                  <a:gd name="T48" fmla="*/ 16 w 52"/>
                  <a:gd name="T49" fmla="*/ 12 h 20"/>
                  <a:gd name="T50" fmla="*/ 24 w 52"/>
                  <a:gd name="T51" fmla="*/ 12 h 20"/>
                  <a:gd name="T52" fmla="*/ 24 w 52"/>
                  <a:gd name="T53" fmla="*/ 16 h 20"/>
                  <a:gd name="T54" fmla="*/ 24 w 52"/>
                  <a:gd name="T55" fmla="*/ 8 h 20"/>
                  <a:gd name="T56" fmla="*/ 16 w 52"/>
                  <a:gd name="T57" fmla="*/ 8 h 20"/>
                  <a:gd name="T58" fmla="*/ 16 w 52"/>
                  <a:gd name="T59" fmla="*/ 4 h 20"/>
                  <a:gd name="T60" fmla="*/ 24 w 52"/>
                  <a:gd name="T61" fmla="*/ 4 h 20"/>
                  <a:gd name="T62" fmla="*/ 24 w 52"/>
                  <a:gd name="T63" fmla="*/ 8 h 20"/>
                  <a:gd name="T64" fmla="*/ 36 w 52"/>
                  <a:gd name="T65" fmla="*/ 16 h 20"/>
                  <a:gd name="T66" fmla="*/ 28 w 52"/>
                  <a:gd name="T67" fmla="*/ 16 h 20"/>
                  <a:gd name="T68" fmla="*/ 28 w 52"/>
                  <a:gd name="T69" fmla="*/ 12 h 20"/>
                  <a:gd name="T70" fmla="*/ 36 w 52"/>
                  <a:gd name="T71" fmla="*/ 12 h 20"/>
                  <a:gd name="T72" fmla="*/ 36 w 52"/>
                  <a:gd name="T73" fmla="*/ 16 h 20"/>
                  <a:gd name="T74" fmla="*/ 36 w 52"/>
                  <a:gd name="T75" fmla="*/ 8 h 20"/>
                  <a:gd name="T76" fmla="*/ 28 w 52"/>
                  <a:gd name="T77" fmla="*/ 8 h 20"/>
                  <a:gd name="T78" fmla="*/ 28 w 52"/>
                  <a:gd name="T79" fmla="*/ 4 h 20"/>
                  <a:gd name="T80" fmla="*/ 36 w 52"/>
                  <a:gd name="T81" fmla="*/ 4 h 20"/>
                  <a:gd name="T82" fmla="*/ 36 w 52"/>
                  <a:gd name="T83" fmla="*/ 8 h 20"/>
                  <a:gd name="T84" fmla="*/ 42 w 52"/>
                  <a:gd name="T85" fmla="*/ 16 h 20"/>
                  <a:gd name="T86" fmla="*/ 40 w 52"/>
                  <a:gd name="T87" fmla="*/ 16 h 20"/>
                  <a:gd name="T88" fmla="*/ 40 w 52"/>
                  <a:gd name="T89" fmla="*/ 12 h 20"/>
                  <a:gd name="T90" fmla="*/ 48 w 52"/>
                  <a:gd name="T91" fmla="*/ 12 h 20"/>
                  <a:gd name="T92" fmla="*/ 42 w 52"/>
                  <a:gd name="T93" fmla="*/ 16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2" h="20">
                    <a:moveTo>
                      <a:pt x="42" y="0"/>
                    </a:moveTo>
                    <a:cubicBezTo>
                      <a:pt x="10" y="0"/>
                      <a:pt x="10" y="0"/>
                      <a:pt x="10" y="0"/>
                    </a:cubicBezTo>
                    <a:cubicBezTo>
                      <a:pt x="4" y="0"/>
                      <a:pt x="0" y="4"/>
                      <a:pt x="0" y="10"/>
                    </a:cubicBezTo>
                    <a:cubicBezTo>
                      <a:pt x="0" y="16"/>
                      <a:pt x="4" y="20"/>
                      <a:pt x="10" y="20"/>
                    </a:cubicBezTo>
                    <a:cubicBezTo>
                      <a:pt x="42" y="20"/>
                      <a:pt x="42" y="20"/>
                      <a:pt x="42" y="20"/>
                    </a:cubicBezTo>
                    <a:cubicBezTo>
                      <a:pt x="48" y="20"/>
                      <a:pt x="52" y="16"/>
                      <a:pt x="52" y="10"/>
                    </a:cubicBezTo>
                    <a:cubicBezTo>
                      <a:pt x="52" y="4"/>
                      <a:pt x="48" y="0"/>
                      <a:pt x="42" y="0"/>
                    </a:cubicBezTo>
                    <a:close/>
                    <a:moveTo>
                      <a:pt x="40" y="4"/>
                    </a:moveTo>
                    <a:cubicBezTo>
                      <a:pt x="42" y="4"/>
                      <a:pt x="42" y="4"/>
                      <a:pt x="42" y="4"/>
                    </a:cubicBezTo>
                    <a:cubicBezTo>
                      <a:pt x="45" y="4"/>
                      <a:pt x="47" y="6"/>
                      <a:pt x="48" y="8"/>
                    </a:cubicBezTo>
                    <a:cubicBezTo>
                      <a:pt x="40" y="8"/>
                      <a:pt x="40" y="8"/>
                      <a:pt x="40" y="8"/>
                    </a:cubicBezTo>
                    <a:lnTo>
                      <a:pt x="40" y="4"/>
                    </a:lnTo>
                    <a:close/>
                    <a:moveTo>
                      <a:pt x="12" y="16"/>
                    </a:moveTo>
                    <a:cubicBezTo>
                      <a:pt x="10" y="16"/>
                      <a:pt x="10" y="16"/>
                      <a:pt x="10" y="16"/>
                    </a:cubicBezTo>
                    <a:cubicBezTo>
                      <a:pt x="7" y="16"/>
                      <a:pt x="5" y="14"/>
                      <a:pt x="4" y="12"/>
                    </a:cubicBezTo>
                    <a:cubicBezTo>
                      <a:pt x="12" y="12"/>
                      <a:pt x="12" y="12"/>
                      <a:pt x="12" y="12"/>
                    </a:cubicBezTo>
                    <a:lnTo>
                      <a:pt x="12" y="16"/>
                    </a:lnTo>
                    <a:close/>
                    <a:moveTo>
                      <a:pt x="12" y="8"/>
                    </a:moveTo>
                    <a:cubicBezTo>
                      <a:pt x="4" y="8"/>
                      <a:pt x="4" y="8"/>
                      <a:pt x="4" y="8"/>
                    </a:cubicBezTo>
                    <a:cubicBezTo>
                      <a:pt x="5" y="6"/>
                      <a:pt x="7" y="4"/>
                      <a:pt x="10" y="4"/>
                    </a:cubicBezTo>
                    <a:cubicBezTo>
                      <a:pt x="12" y="4"/>
                      <a:pt x="12" y="4"/>
                      <a:pt x="12" y="4"/>
                    </a:cubicBezTo>
                    <a:lnTo>
                      <a:pt x="12" y="8"/>
                    </a:lnTo>
                    <a:close/>
                    <a:moveTo>
                      <a:pt x="24" y="16"/>
                    </a:moveTo>
                    <a:cubicBezTo>
                      <a:pt x="16" y="16"/>
                      <a:pt x="16" y="16"/>
                      <a:pt x="16" y="16"/>
                    </a:cubicBezTo>
                    <a:cubicBezTo>
                      <a:pt x="16" y="12"/>
                      <a:pt x="16" y="12"/>
                      <a:pt x="16" y="12"/>
                    </a:cubicBezTo>
                    <a:cubicBezTo>
                      <a:pt x="24" y="12"/>
                      <a:pt x="24" y="12"/>
                      <a:pt x="24" y="12"/>
                    </a:cubicBezTo>
                    <a:lnTo>
                      <a:pt x="24" y="16"/>
                    </a:lnTo>
                    <a:close/>
                    <a:moveTo>
                      <a:pt x="24" y="8"/>
                    </a:moveTo>
                    <a:cubicBezTo>
                      <a:pt x="16" y="8"/>
                      <a:pt x="16" y="8"/>
                      <a:pt x="16" y="8"/>
                    </a:cubicBezTo>
                    <a:cubicBezTo>
                      <a:pt x="16" y="4"/>
                      <a:pt x="16" y="4"/>
                      <a:pt x="16" y="4"/>
                    </a:cubicBezTo>
                    <a:cubicBezTo>
                      <a:pt x="24" y="4"/>
                      <a:pt x="24" y="4"/>
                      <a:pt x="24" y="4"/>
                    </a:cubicBezTo>
                    <a:lnTo>
                      <a:pt x="24" y="8"/>
                    </a:lnTo>
                    <a:close/>
                    <a:moveTo>
                      <a:pt x="36" y="16"/>
                    </a:moveTo>
                    <a:cubicBezTo>
                      <a:pt x="28" y="16"/>
                      <a:pt x="28" y="16"/>
                      <a:pt x="28" y="16"/>
                    </a:cubicBezTo>
                    <a:cubicBezTo>
                      <a:pt x="28" y="12"/>
                      <a:pt x="28" y="12"/>
                      <a:pt x="28" y="12"/>
                    </a:cubicBezTo>
                    <a:cubicBezTo>
                      <a:pt x="36" y="12"/>
                      <a:pt x="36" y="12"/>
                      <a:pt x="36" y="12"/>
                    </a:cubicBezTo>
                    <a:lnTo>
                      <a:pt x="36" y="16"/>
                    </a:lnTo>
                    <a:close/>
                    <a:moveTo>
                      <a:pt x="36" y="8"/>
                    </a:moveTo>
                    <a:cubicBezTo>
                      <a:pt x="28" y="8"/>
                      <a:pt x="28" y="8"/>
                      <a:pt x="28" y="8"/>
                    </a:cubicBezTo>
                    <a:cubicBezTo>
                      <a:pt x="28" y="4"/>
                      <a:pt x="28" y="4"/>
                      <a:pt x="28" y="4"/>
                    </a:cubicBezTo>
                    <a:cubicBezTo>
                      <a:pt x="36" y="4"/>
                      <a:pt x="36" y="4"/>
                      <a:pt x="36" y="4"/>
                    </a:cubicBezTo>
                    <a:lnTo>
                      <a:pt x="36" y="8"/>
                    </a:lnTo>
                    <a:close/>
                    <a:moveTo>
                      <a:pt x="42" y="16"/>
                    </a:moveTo>
                    <a:cubicBezTo>
                      <a:pt x="40" y="16"/>
                      <a:pt x="40" y="16"/>
                      <a:pt x="40" y="16"/>
                    </a:cubicBezTo>
                    <a:cubicBezTo>
                      <a:pt x="40" y="12"/>
                      <a:pt x="40" y="12"/>
                      <a:pt x="40" y="12"/>
                    </a:cubicBezTo>
                    <a:cubicBezTo>
                      <a:pt x="48" y="12"/>
                      <a:pt x="48" y="12"/>
                      <a:pt x="48" y="12"/>
                    </a:cubicBezTo>
                    <a:cubicBezTo>
                      <a:pt x="47" y="14"/>
                      <a:pt x="45" y="16"/>
                      <a:pt x="42"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10" name="Freeform 169"/>
              <p:cNvSpPr>
                <a:spLocks noEditPoints="1"/>
              </p:cNvSpPr>
              <p:nvPr/>
            </p:nvSpPr>
            <p:spPr bwMode="auto">
              <a:xfrm>
                <a:off x="5528723" y="2650828"/>
                <a:ext cx="218527" cy="219859"/>
              </a:xfrm>
              <a:custGeom>
                <a:avLst/>
                <a:gdLst>
                  <a:gd name="T0" fmla="*/ 50 w 100"/>
                  <a:gd name="T1" fmla="*/ 0 h 100"/>
                  <a:gd name="T2" fmla="*/ 0 w 100"/>
                  <a:gd name="T3" fmla="*/ 50 h 100"/>
                  <a:gd name="T4" fmla="*/ 50 w 100"/>
                  <a:gd name="T5" fmla="*/ 100 h 100"/>
                  <a:gd name="T6" fmla="*/ 100 w 100"/>
                  <a:gd name="T7" fmla="*/ 50 h 100"/>
                  <a:gd name="T8" fmla="*/ 50 w 100"/>
                  <a:gd name="T9" fmla="*/ 0 h 100"/>
                  <a:gd name="T10" fmla="*/ 50 w 100"/>
                  <a:gd name="T11" fmla="*/ 96 h 100"/>
                  <a:gd name="T12" fmla="*/ 4 w 100"/>
                  <a:gd name="T13" fmla="*/ 50 h 100"/>
                  <a:gd name="T14" fmla="*/ 50 w 100"/>
                  <a:gd name="T15" fmla="*/ 4 h 100"/>
                  <a:gd name="T16" fmla="*/ 96 w 100"/>
                  <a:gd name="T17" fmla="*/ 50 h 100"/>
                  <a:gd name="T18" fmla="*/ 50 w 100"/>
                  <a:gd name="T19" fmla="*/ 9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 h="100">
                    <a:moveTo>
                      <a:pt x="50" y="0"/>
                    </a:moveTo>
                    <a:cubicBezTo>
                      <a:pt x="22" y="0"/>
                      <a:pt x="0" y="22"/>
                      <a:pt x="0" y="50"/>
                    </a:cubicBezTo>
                    <a:cubicBezTo>
                      <a:pt x="0" y="78"/>
                      <a:pt x="22" y="100"/>
                      <a:pt x="50" y="100"/>
                    </a:cubicBezTo>
                    <a:cubicBezTo>
                      <a:pt x="78" y="100"/>
                      <a:pt x="100" y="78"/>
                      <a:pt x="100" y="50"/>
                    </a:cubicBezTo>
                    <a:cubicBezTo>
                      <a:pt x="100" y="22"/>
                      <a:pt x="78" y="0"/>
                      <a:pt x="50" y="0"/>
                    </a:cubicBezTo>
                    <a:close/>
                    <a:moveTo>
                      <a:pt x="50" y="96"/>
                    </a:moveTo>
                    <a:cubicBezTo>
                      <a:pt x="25" y="96"/>
                      <a:pt x="4" y="75"/>
                      <a:pt x="4" y="50"/>
                    </a:cubicBezTo>
                    <a:cubicBezTo>
                      <a:pt x="4" y="25"/>
                      <a:pt x="25" y="4"/>
                      <a:pt x="50" y="4"/>
                    </a:cubicBezTo>
                    <a:cubicBezTo>
                      <a:pt x="75" y="4"/>
                      <a:pt x="96" y="25"/>
                      <a:pt x="96" y="50"/>
                    </a:cubicBezTo>
                    <a:cubicBezTo>
                      <a:pt x="96" y="75"/>
                      <a:pt x="75" y="96"/>
                      <a:pt x="50"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38" name="Group 37"/>
            <p:cNvGrpSpPr/>
            <p:nvPr/>
          </p:nvGrpSpPr>
          <p:grpSpPr>
            <a:xfrm>
              <a:off x="10266595" y="2929031"/>
              <a:ext cx="218527" cy="219859"/>
              <a:chOff x="6061716" y="2650828"/>
              <a:chExt cx="218527" cy="219859"/>
            </a:xfrm>
            <a:grpFill/>
          </p:grpSpPr>
          <p:sp>
            <p:nvSpPr>
              <p:cNvPr id="299" name="Oval 170"/>
              <p:cNvSpPr>
                <a:spLocks noChangeArrowheads="1"/>
              </p:cNvSpPr>
              <p:nvPr/>
            </p:nvSpPr>
            <p:spPr bwMode="auto">
              <a:xfrm>
                <a:off x="6123010" y="2729444"/>
                <a:ext cx="17323" cy="1865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00" name="Rectangle 171"/>
              <p:cNvSpPr>
                <a:spLocks noChangeArrowheads="1"/>
              </p:cNvSpPr>
              <p:nvPr/>
            </p:nvSpPr>
            <p:spPr bwMode="auto">
              <a:xfrm>
                <a:off x="6115015" y="2704127"/>
                <a:ext cx="34645" cy="799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01" name="Freeform 172"/>
              <p:cNvSpPr>
                <a:spLocks noEditPoints="1"/>
              </p:cNvSpPr>
              <p:nvPr/>
            </p:nvSpPr>
            <p:spPr bwMode="auto">
              <a:xfrm>
                <a:off x="6149659" y="2782744"/>
                <a:ext cx="43972" cy="43972"/>
              </a:xfrm>
              <a:custGeom>
                <a:avLst/>
                <a:gdLst>
                  <a:gd name="T0" fmla="*/ 10 w 20"/>
                  <a:gd name="T1" fmla="*/ 0 h 20"/>
                  <a:gd name="T2" fmla="*/ 0 w 20"/>
                  <a:gd name="T3" fmla="*/ 10 h 20"/>
                  <a:gd name="T4" fmla="*/ 10 w 20"/>
                  <a:gd name="T5" fmla="*/ 20 h 20"/>
                  <a:gd name="T6" fmla="*/ 20 w 20"/>
                  <a:gd name="T7" fmla="*/ 10 h 20"/>
                  <a:gd name="T8" fmla="*/ 10 w 20"/>
                  <a:gd name="T9" fmla="*/ 0 h 20"/>
                  <a:gd name="T10" fmla="*/ 10 w 20"/>
                  <a:gd name="T11" fmla="*/ 16 h 20"/>
                  <a:gd name="T12" fmla="*/ 4 w 20"/>
                  <a:gd name="T13" fmla="*/ 10 h 20"/>
                  <a:gd name="T14" fmla="*/ 10 w 20"/>
                  <a:gd name="T15" fmla="*/ 4 h 20"/>
                  <a:gd name="T16" fmla="*/ 16 w 20"/>
                  <a:gd name="T17" fmla="*/ 10 h 20"/>
                  <a:gd name="T18" fmla="*/ 10 w 20"/>
                  <a:gd name="T19" fmla="*/ 16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 h="20">
                    <a:moveTo>
                      <a:pt x="10" y="0"/>
                    </a:moveTo>
                    <a:cubicBezTo>
                      <a:pt x="4" y="0"/>
                      <a:pt x="0" y="4"/>
                      <a:pt x="0" y="10"/>
                    </a:cubicBezTo>
                    <a:cubicBezTo>
                      <a:pt x="0" y="16"/>
                      <a:pt x="4" y="20"/>
                      <a:pt x="10" y="20"/>
                    </a:cubicBezTo>
                    <a:cubicBezTo>
                      <a:pt x="16" y="20"/>
                      <a:pt x="20" y="16"/>
                      <a:pt x="20" y="10"/>
                    </a:cubicBezTo>
                    <a:cubicBezTo>
                      <a:pt x="20" y="4"/>
                      <a:pt x="16" y="0"/>
                      <a:pt x="10" y="0"/>
                    </a:cubicBezTo>
                    <a:close/>
                    <a:moveTo>
                      <a:pt x="10" y="16"/>
                    </a:moveTo>
                    <a:cubicBezTo>
                      <a:pt x="7" y="16"/>
                      <a:pt x="4" y="13"/>
                      <a:pt x="4" y="10"/>
                    </a:cubicBezTo>
                    <a:cubicBezTo>
                      <a:pt x="4" y="7"/>
                      <a:pt x="7" y="4"/>
                      <a:pt x="10" y="4"/>
                    </a:cubicBezTo>
                    <a:cubicBezTo>
                      <a:pt x="13" y="4"/>
                      <a:pt x="16" y="7"/>
                      <a:pt x="16" y="10"/>
                    </a:cubicBezTo>
                    <a:cubicBezTo>
                      <a:pt x="16" y="13"/>
                      <a:pt x="13" y="16"/>
                      <a:pt x="10"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02" name="Freeform 173"/>
              <p:cNvSpPr>
                <a:spLocks noEditPoints="1"/>
              </p:cNvSpPr>
              <p:nvPr/>
            </p:nvSpPr>
            <p:spPr bwMode="auto">
              <a:xfrm>
                <a:off x="6061716" y="2650828"/>
                <a:ext cx="218527" cy="219859"/>
              </a:xfrm>
              <a:custGeom>
                <a:avLst/>
                <a:gdLst>
                  <a:gd name="T0" fmla="*/ 50 w 100"/>
                  <a:gd name="T1" fmla="*/ 0 h 100"/>
                  <a:gd name="T2" fmla="*/ 0 w 100"/>
                  <a:gd name="T3" fmla="*/ 50 h 100"/>
                  <a:gd name="T4" fmla="*/ 50 w 100"/>
                  <a:gd name="T5" fmla="*/ 100 h 100"/>
                  <a:gd name="T6" fmla="*/ 100 w 100"/>
                  <a:gd name="T7" fmla="*/ 50 h 100"/>
                  <a:gd name="T8" fmla="*/ 50 w 100"/>
                  <a:gd name="T9" fmla="*/ 0 h 100"/>
                  <a:gd name="T10" fmla="*/ 50 w 100"/>
                  <a:gd name="T11" fmla="*/ 96 h 100"/>
                  <a:gd name="T12" fmla="*/ 4 w 100"/>
                  <a:gd name="T13" fmla="*/ 50 h 100"/>
                  <a:gd name="T14" fmla="*/ 50 w 100"/>
                  <a:gd name="T15" fmla="*/ 4 h 100"/>
                  <a:gd name="T16" fmla="*/ 96 w 100"/>
                  <a:gd name="T17" fmla="*/ 50 h 100"/>
                  <a:gd name="T18" fmla="*/ 50 w 100"/>
                  <a:gd name="T19" fmla="*/ 9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 h="100">
                    <a:moveTo>
                      <a:pt x="50" y="0"/>
                    </a:moveTo>
                    <a:cubicBezTo>
                      <a:pt x="22" y="0"/>
                      <a:pt x="0" y="22"/>
                      <a:pt x="0" y="50"/>
                    </a:cubicBezTo>
                    <a:cubicBezTo>
                      <a:pt x="0" y="78"/>
                      <a:pt x="22" y="100"/>
                      <a:pt x="50" y="100"/>
                    </a:cubicBezTo>
                    <a:cubicBezTo>
                      <a:pt x="78" y="100"/>
                      <a:pt x="100" y="78"/>
                      <a:pt x="100" y="50"/>
                    </a:cubicBezTo>
                    <a:cubicBezTo>
                      <a:pt x="100" y="22"/>
                      <a:pt x="78" y="0"/>
                      <a:pt x="50" y="0"/>
                    </a:cubicBezTo>
                    <a:close/>
                    <a:moveTo>
                      <a:pt x="50" y="96"/>
                    </a:moveTo>
                    <a:cubicBezTo>
                      <a:pt x="25" y="96"/>
                      <a:pt x="4" y="75"/>
                      <a:pt x="4" y="50"/>
                    </a:cubicBezTo>
                    <a:cubicBezTo>
                      <a:pt x="4" y="25"/>
                      <a:pt x="25" y="4"/>
                      <a:pt x="50" y="4"/>
                    </a:cubicBezTo>
                    <a:cubicBezTo>
                      <a:pt x="75" y="4"/>
                      <a:pt x="96" y="25"/>
                      <a:pt x="96" y="50"/>
                    </a:cubicBezTo>
                    <a:cubicBezTo>
                      <a:pt x="96" y="75"/>
                      <a:pt x="75" y="96"/>
                      <a:pt x="50"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03" name="Oval 174"/>
              <p:cNvSpPr>
                <a:spLocks noChangeArrowheads="1"/>
              </p:cNvSpPr>
              <p:nvPr/>
            </p:nvSpPr>
            <p:spPr bwMode="auto">
              <a:xfrm>
                <a:off x="6201627" y="2729444"/>
                <a:ext cx="17323" cy="1865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04" name="Rectangle 175"/>
              <p:cNvSpPr>
                <a:spLocks noChangeArrowheads="1"/>
              </p:cNvSpPr>
              <p:nvPr/>
            </p:nvSpPr>
            <p:spPr bwMode="auto">
              <a:xfrm>
                <a:off x="6193632" y="2704127"/>
                <a:ext cx="34645" cy="799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39" name="Group 38"/>
            <p:cNvGrpSpPr/>
            <p:nvPr/>
          </p:nvGrpSpPr>
          <p:grpSpPr>
            <a:xfrm>
              <a:off x="11319916" y="5170755"/>
              <a:ext cx="218527" cy="219859"/>
              <a:chOff x="6594709" y="2650828"/>
              <a:chExt cx="218527" cy="219859"/>
            </a:xfrm>
            <a:grpFill/>
          </p:grpSpPr>
          <p:sp>
            <p:nvSpPr>
              <p:cNvPr id="293" name="Oval 176"/>
              <p:cNvSpPr>
                <a:spLocks noChangeArrowheads="1"/>
              </p:cNvSpPr>
              <p:nvPr/>
            </p:nvSpPr>
            <p:spPr bwMode="auto">
              <a:xfrm>
                <a:off x="6656003" y="2729444"/>
                <a:ext cx="17323" cy="1865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94" name="Freeform 177"/>
              <p:cNvSpPr>
                <a:spLocks/>
              </p:cNvSpPr>
              <p:nvPr/>
            </p:nvSpPr>
            <p:spPr bwMode="auto">
              <a:xfrm>
                <a:off x="6638681" y="2704127"/>
                <a:ext cx="34645" cy="25317"/>
              </a:xfrm>
              <a:custGeom>
                <a:avLst/>
                <a:gdLst>
                  <a:gd name="T0" fmla="*/ 23 w 26"/>
                  <a:gd name="T1" fmla="*/ 0 h 19"/>
                  <a:gd name="T2" fmla="*/ 0 w 26"/>
                  <a:gd name="T3" fmla="*/ 14 h 19"/>
                  <a:gd name="T4" fmla="*/ 3 w 26"/>
                  <a:gd name="T5" fmla="*/ 19 h 19"/>
                  <a:gd name="T6" fmla="*/ 26 w 26"/>
                  <a:gd name="T7" fmla="*/ 5 h 19"/>
                  <a:gd name="T8" fmla="*/ 23 w 26"/>
                  <a:gd name="T9" fmla="*/ 0 h 19"/>
                </a:gdLst>
                <a:ahLst/>
                <a:cxnLst>
                  <a:cxn ang="0">
                    <a:pos x="T0" y="T1"/>
                  </a:cxn>
                  <a:cxn ang="0">
                    <a:pos x="T2" y="T3"/>
                  </a:cxn>
                  <a:cxn ang="0">
                    <a:pos x="T4" y="T5"/>
                  </a:cxn>
                  <a:cxn ang="0">
                    <a:pos x="T6" y="T7"/>
                  </a:cxn>
                  <a:cxn ang="0">
                    <a:pos x="T8" y="T9"/>
                  </a:cxn>
                </a:cxnLst>
                <a:rect l="0" t="0" r="r" b="b"/>
                <a:pathLst>
                  <a:path w="26" h="19">
                    <a:moveTo>
                      <a:pt x="23" y="0"/>
                    </a:moveTo>
                    <a:lnTo>
                      <a:pt x="0" y="14"/>
                    </a:lnTo>
                    <a:lnTo>
                      <a:pt x="3" y="19"/>
                    </a:lnTo>
                    <a:lnTo>
                      <a:pt x="26" y="5"/>
                    </a:lnTo>
                    <a:lnTo>
                      <a:pt x="2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95" name="Freeform 178"/>
              <p:cNvSpPr>
                <a:spLocks noEditPoints="1"/>
              </p:cNvSpPr>
              <p:nvPr/>
            </p:nvSpPr>
            <p:spPr bwMode="auto">
              <a:xfrm>
                <a:off x="6682653" y="2782744"/>
                <a:ext cx="43972" cy="43972"/>
              </a:xfrm>
              <a:custGeom>
                <a:avLst/>
                <a:gdLst>
                  <a:gd name="T0" fmla="*/ 10 w 20"/>
                  <a:gd name="T1" fmla="*/ 0 h 20"/>
                  <a:gd name="T2" fmla="*/ 0 w 20"/>
                  <a:gd name="T3" fmla="*/ 10 h 20"/>
                  <a:gd name="T4" fmla="*/ 10 w 20"/>
                  <a:gd name="T5" fmla="*/ 20 h 20"/>
                  <a:gd name="T6" fmla="*/ 20 w 20"/>
                  <a:gd name="T7" fmla="*/ 10 h 20"/>
                  <a:gd name="T8" fmla="*/ 10 w 20"/>
                  <a:gd name="T9" fmla="*/ 0 h 20"/>
                  <a:gd name="T10" fmla="*/ 10 w 20"/>
                  <a:gd name="T11" fmla="*/ 16 h 20"/>
                  <a:gd name="T12" fmla="*/ 4 w 20"/>
                  <a:gd name="T13" fmla="*/ 10 h 20"/>
                  <a:gd name="T14" fmla="*/ 10 w 20"/>
                  <a:gd name="T15" fmla="*/ 4 h 20"/>
                  <a:gd name="T16" fmla="*/ 16 w 20"/>
                  <a:gd name="T17" fmla="*/ 10 h 20"/>
                  <a:gd name="T18" fmla="*/ 10 w 20"/>
                  <a:gd name="T19" fmla="*/ 16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 h="20">
                    <a:moveTo>
                      <a:pt x="10" y="0"/>
                    </a:moveTo>
                    <a:cubicBezTo>
                      <a:pt x="4" y="0"/>
                      <a:pt x="0" y="4"/>
                      <a:pt x="0" y="10"/>
                    </a:cubicBezTo>
                    <a:cubicBezTo>
                      <a:pt x="0" y="16"/>
                      <a:pt x="4" y="20"/>
                      <a:pt x="10" y="20"/>
                    </a:cubicBezTo>
                    <a:cubicBezTo>
                      <a:pt x="16" y="20"/>
                      <a:pt x="20" y="16"/>
                      <a:pt x="20" y="10"/>
                    </a:cubicBezTo>
                    <a:cubicBezTo>
                      <a:pt x="20" y="4"/>
                      <a:pt x="16" y="0"/>
                      <a:pt x="10" y="0"/>
                    </a:cubicBezTo>
                    <a:close/>
                    <a:moveTo>
                      <a:pt x="10" y="16"/>
                    </a:moveTo>
                    <a:cubicBezTo>
                      <a:pt x="7" y="16"/>
                      <a:pt x="4" y="13"/>
                      <a:pt x="4" y="10"/>
                    </a:cubicBezTo>
                    <a:cubicBezTo>
                      <a:pt x="4" y="7"/>
                      <a:pt x="7" y="4"/>
                      <a:pt x="10" y="4"/>
                    </a:cubicBezTo>
                    <a:cubicBezTo>
                      <a:pt x="13" y="4"/>
                      <a:pt x="16" y="7"/>
                      <a:pt x="16" y="10"/>
                    </a:cubicBezTo>
                    <a:cubicBezTo>
                      <a:pt x="16" y="13"/>
                      <a:pt x="13" y="16"/>
                      <a:pt x="10"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96" name="Freeform 179"/>
              <p:cNvSpPr>
                <a:spLocks noEditPoints="1"/>
              </p:cNvSpPr>
              <p:nvPr/>
            </p:nvSpPr>
            <p:spPr bwMode="auto">
              <a:xfrm>
                <a:off x="6594709" y="2650828"/>
                <a:ext cx="218527" cy="219859"/>
              </a:xfrm>
              <a:custGeom>
                <a:avLst/>
                <a:gdLst>
                  <a:gd name="T0" fmla="*/ 50 w 100"/>
                  <a:gd name="T1" fmla="*/ 0 h 100"/>
                  <a:gd name="T2" fmla="*/ 0 w 100"/>
                  <a:gd name="T3" fmla="*/ 50 h 100"/>
                  <a:gd name="T4" fmla="*/ 50 w 100"/>
                  <a:gd name="T5" fmla="*/ 100 h 100"/>
                  <a:gd name="T6" fmla="*/ 100 w 100"/>
                  <a:gd name="T7" fmla="*/ 50 h 100"/>
                  <a:gd name="T8" fmla="*/ 50 w 100"/>
                  <a:gd name="T9" fmla="*/ 0 h 100"/>
                  <a:gd name="T10" fmla="*/ 50 w 100"/>
                  <a:gd name="T11" fmla="*/ 96 h 100"/>
                  <a:gd name="T12" fmla="*/ 4 w 100"/>
                  <a:gd name="T13" fmla="*/ 50 h 100"/>
                  <a:gd name="T14" fmla="*/ 50 w 100"/>
                  <a:gd name="T15" fmla="*/ 4 h 100"/>
                  <a:gd name="T16" fmla="*/ 96 w 100"/>
                  <a:gd name="T17" fmla="*/ 50 h 100"/>
                  <a:gd name="T18" fmla="*/ 50 w 100"/>
                  <a:gd name="T19" fmla="*/ 9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 h="100">
                    <a:moveTo>
                      <a:pt x="50" y="0"/>
                    </a:moveTo>
                    <a:cubicBezTo>
                      <a:pt x="22" y="0"/>
                      <a:pt x="0" y="22"/>
                      <a:pt x="0" y="50"/>
                    </a:cubicBezTo>
                    <a:cubicBezTo>
                      <a:pt x="0" y="78"/>
                      <a:pt x="22" y="100"/>
                      <a:pt x="50" y="100"/>
                    </a:cubicBezTo>
                    <a:cubicBezTo>
                      <a:pt x="78" y="100"/>
                      <a:pt x="100" y="78"/>
                      <a:pt x="100" y="50"/>
                    </a:cubicBezTo>
                    <a:cubicBezTo>
                      <a:pt x="100" y="22"/>
                      <a:pt x="78" y="0"/>
                      <a:pt x="50" y="0"/>
                    </a:cubicBezTo>
                    <a:close/>
                    <a:moveTo>
                      <a:pt x="50" y="96"/>
                    </a:moveTo>
                    <a:cubicBezTo>
                      <a:pt x="25" y="96"/>
                      <a:pt x="4" y="75"/>
                      <a:pt x="4" y="50"/>
                    </a:cubicBezTo>
                    <a:cubicBezTo>
                      <a:pt x="4" y="25"/>
                      <a:pt x="25" y="4"/>
                      <a:pt x="50" y="4"/>
                    </a:cubicBezTo>
                    <a:cubicBezTo>
                      <a:pt x="75" y="4"/>
                      <a:pt x="96" y="25"/>
                      <a:pt x="96" y="50"/>
                    </a:cubicBezTo>
                    <a:cubicBezTo>
                      <a:pt x="96" y="75"/>
                      <a:pt x="75" y="96"/>
                      <a:pt x="50"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97" name="Freeform 180"/>
              <p:cNvSpPr>
                <a:spLocks/>
              </p:cNvSpPr>
              <p:nvPr/>
            </p:nvSpPr>
            <p:spPr bwMode="auto">
              <a:xfrm>
                <a:off x="6734620" y="2704127"/>
                <a:ext cx="34645" cy="25317"/>
              </a:xfrm>
              <a:custGeom>
                <a:avLst/>
                <a:gdLst>
                  <a:gd name="T0" fmla="*/ 0 w 26"/>
                  <a:gd name="T1" fmla="*/ 5 h 19"/>
                  <a:gd name="T2" fmla="*/ 23 w 26"/>
                  <a:gd name="T3" fmla="*/ 19 h 19"/>
                  <a:gd name="T4" fmla="*/ 26 w 26"/>
                  <a:gd name="T5" fmla="*/ 14 h 19"/>
                  <a:gd name="T6" fmla="*/ 3 w 26"/>
                  <a:gd name="T7" fmla="*/ 0 h 19"/>
                  <a:gd name="T8" fmla="*/ 0 w 26"/>
                  <a:gd name="T9" fmla="*/ 5 h 19"/>
                </a:gdLst>
                <a:ahLst/>
                <a:cxnLst>
                  <a:cxn ang="0">
                    <a:pos x="T0" y="T1"/>
                  </a:cxn>
                  <a:cxn ang="0">
                    <a:pos x="T2" y="T3"/>
                  </a:cxn>
                  <a:cxn ang="0">
                    <a:pos x="T4" y="T5"/>
                  </a:cxn>
                  <a:cxn ang="0">
                    <a:pos x="T6" y="T7"/>
                  </a:cxn>
                  <a:cxn ang="0">
                    <a:pos x="T8" y="T9"/>
                  </a:cxn>
                </a:cxnLst>
                <a:rect l="0" t="0" r="r" b="b"/>
                <a:pathLst>
                  <a:path w="26" h="19">
                    <a:moveTo>
                      <a:pt x="0" y="5"/>
                    </a:moveTo>
                    <a:lnTo>
                      <a:pt x="23" y="19"/>
                    </a:lnTo>
                    <a:lnTo>
                      <a:pt x="26" y="14"/>
                    </a:lnTo>
                    <a:lnTo>
                      <a:pt x="3" y="0"/>
                    </a:lnTo>
                    <a:lnTo>
                      <a:pt x="0" y="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98" name="Oval 181"/>
              <p:cNvSpPr>
                <a:spLocks noChangeArrowheads="1"/>
              </p:cNvSpPr>
              <p:nvPr/>
            </p:nvSpPr>
            <p:spPr bwMode="auto">
              <a:xfrm>
                <a:off x="6734620" y="2729444"/>
                <a:ext cx="17323" cy="1865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40" name="Group 39"/>
            <p:cNvGrpSpPr/>
            <p:nvPr/>
          </p:nvGrpSpPr>
          <p:grpSpPr>
            <a:xfrm>
              <a:off x="6732975" y="5851174"/>
              <a:ext cx="218527" cy="219859"/>
              <a:chOff x="7127702" y="2650828"/>
              <a:chExt cx="218527" cy="219859"/>
            </a:xfrm>
            <a:grpFill/>
          </p:grpSpPr>
          <p:sp>
            <p:nvSpPr>
              <p:cNvPr id="287" name="Oval 182"/>
              <p:cNvSpPr>
                <a:spLocks noChangeArrowheads="1"/>
              </p:cNvSpPr>
              <p:nvPr/>
            </p:nvSpPr>
            <p:spPr bwMode="auto">
              <a:xfrm>
                <a:off x="7188996" y="2729444"/>
                <a:ext cx="17323" cy="1865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88" name="Freeform 183"/>
              <p:cNvSpPr>
                <a:spLocks/>
              </p:cNvSpPr>
              <p:nvPr/>
            </p:nvSpPr>
            <p:spPr bwMode="auto">
              <a:xfrm>
                <a:off x="7250290" y="2704127"/>
                <a:ext cx="34645" cy="25317"/>
              </a:xfrm>
              <a:custGeom>
                <a:avLst/>
                <a:gdLst>
                  <a:gd name="T0" fmla="*/ 26 w 26"/>
                  <a:gd name="T1" fmla="*/ 5 h 19"/>
                  <a:gd name="T2" fmla="*/ 23 w 26"/>
                  <a:gd name="T3" fmla="*/ 0 h 19"/>
                  <a:gd name="T4" fmla="*/ 0 w 26"/>
                  <a:gd name="T5" fmla="*/ 14 h 19"/>
                  <a:gd name="T6" fmla="*/ 3 w 26"/>
                  <a:gd name="T7" fmla="*/ 19 h 19"/>
                  <a:gd name="T8" fmla="*/ 26 w 26"/>
                  <a:gd name="T9" fmla="*/ 5 h 19"/>
                </a:gdLst>
                <a:ahLst/>
                <a:cxnLst>
                  <a:cxn ang="0">
                    <a:pos x="T0" y="T1"/>
                  </a:cxn>
                  <a:cxn ang="0">
                    <a:pos x="T2" y="T3"/>
                  </a:cxn>
                  <a:cxn ang="0">
                    <a:pos x="T4" y="T5"/>
                  </a:cxn>
                  <a:cxn ang="0">
                    <a:pos x="T6" y="T7"/>
                  </a:cxn>
                  <a:cxn ang="0">
                    <a:pos x="T8" y="T9"/>
                  </a:cxn>
                </a:cxnLst>
                <a:rect l="0" t="0" r="r" b="b"/>
                <a:pathLst>
                  <a:path w="26" h="19">
                    <a:moveTo>
                      <a:pt x="26" y="5"/>
                    </a:moveTo>
                    <a:lnTo>
                      <a:pt x="23" y="0"/>
                    </a:lnTo>
                    <a:lnTo>
                      <a:pt x="0" y="14"/>
                    </a:lnTo>
                    <a:lnTo>
                      <a:pt x="3" y="19"/>
                    </a:lnTo>
                    <a:lnTo>
                      <a:pt x="26" y="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89" name="Freeform 184"/>
              <p:cNvSpPr>
                <a:spLocks/>
              </p:cNvSpPr>
              <p:nvPr/>
            </p:nvSpPr>
            <p:spPr bwMode="auto">
              <a:xfrm>
                <a:off x="7188996" y="2704127"/>
                <a:ext cx="34645" cy="25317"/>
              </a:xfrm>
              <a:custGeom>
                <a:avLst/>
                <a:gdLst>
                  <a:gd name="T0" fmla="*/ 26 w 26"/>
                  <a:gd name="T1" fmla="*/ 14 h 19"/>
                  <a:gd name="T2" fmla="*/ 3 w 26"/>
                  <a:gd name="T3" fmla="*/ 0 h 19"/>
                  <a:gd name="T4" fmla="*/ 0 w 26"/>
                  <a:gd name="T5" fmla="*/ 5 h 19"/>
                  <a:gd name="T6" fmla="*/ 23 w 26"/>
                  <a:gd name="T7" fmla="*/ 19 h 19"/>
                  <a:gd name="T8" fmla="*/ 26 w 26"/>
                  <a:gd name="T9" fmla="*/ 14 h 19"/>
                </a:gdLst>
                <a:ahLst/>
                <a:cxnLst>
                  <a:cxn ang="0">
                    <a:pos x="T0" y="T1"/>
                  </a:cxn>
                  <a:cxn ang="0">
                    <a:pos x="T2" y="T3"/>
                  </a:cxn>
                  <a:cxn ang="0">
                    <a:pos x="T4" y="T5"/>
                  </a:cxn>
                  <a:cxn ang="0">
                    <a:pos x="T6" y="T7"/>
                  </a:cxn>
                  <a:cxn ang="0">
                    <a:pos x="T8" y="T9"/>
                  </a:cxn>
                </a:cxnLst>
                <a:rect l="0" t="0" r="r" b="b"/>
                <a:pathLst>
                  <a:path w="26" h="19">
                    <a:moveTo>
                      <a:pt x="26" y="14"/>
                    </a:moveTo>
                    <a:lnTo>
                      <a:pt x="3" y="0"/>
                    </a:lnTo>
                    <a:lnTo>
                      <a:pt x="0" y="5"/>
                    </a:lnTo>
                    <a:lnTo>
                      <a:pt x="23" y="19"/>
                    </a:lnTo>
                    <a:lnTo>
                      <a:pt x="26" y="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90" name="Oval 185"/>
              <p:cNvSpPr>
                <a:spLocks noChangeArrowheads="1"/>
              </p:cNvSpPr>
              <p:nvPr/>
            </p:nvSpPr>
            <p:spPr bwMode="auto">
              <a:xfrm>
                <a:off x="7267613" y="2729444"/>
                <a:ext cx="17323" cy="1865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91" name="Freeform 186"/>
              <p:cNvSpPr>
                <a:spLocks noEditPoints="1"/>
              </p:cNvSpPr>
              <p:nvPr/>
            </p:nvSpPr>
            <p:spPr bwMode="auto">
              <a:xfrm>
                <a:off x="7127702" y="2650828"/>
                <a:ext cx="218527" cy="219859"/>
              </a:xfrm>
              <a:custGeom>
                <a:avLst/>
                <a:gdLst>
                  <a:gd name="T0" fmla="*/ 50 w 100"/>
                  <a:gd name="T1" fmla="*/ 0 h 100"/>
                  <a:gd name="T2" fmla="*/ 0 w 100"/>
                  <a:gd name="T3" fmla="*/ 50 h 100"/>
                  <a:gd name="T4" fmla="*/ 50 w 100"/>
                  <a:gd name="T5" fmla="*/ 100 h 100"/>
                  <a:gd name="T6" fmla="*/ 100 w 100"/>
                  <a:gd name="T7" fmla="*/ 50 h 100"/>
                  <a:gd name="T8" fmla="*/ 50 w 100"/>
                  <a:gd name="T9" fmla="*/ 0 h 100"/>
                  <a:gd name="T10" fmla="*/ 50 w 100"/>
                  <a:gd name="T11" fmla="*/ 96 h 100"/>
                  <a:gd name="T12" fmla="*/ 4 w 100"/>
                  <a:gd name="T13" fmla="*/ 50 h 100"/>
                  <a:gd name="T14" fmla="*/ 50 w 100"/>
                  <a:gd name="T15" fmla="*/ 4 h 100"/>
                  <a:gd name="T16" fmla="*/ 96 w 100"/>
                  <a:gd name="T17" fmla="*/ 50 h 100"/>
                  <a:gd name="T18" fmla="*/ 50 w 100"/>
                  <a:gd name="T19" fmla="*/ 9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 h="100">
                    <a:moveTo>
                      <a:pt x="50" y="0"/>
                    </a:moveTo>
                    <a:cubicBezTo>
                      <a:pt x="22" y="0"/>
                      <a:pt x="0" y="22"/>
                      <a:pt x="0" y="50"/>
                    </a:cubicBezTo>
                    <a:cubicBezTo>
                      <a:pt x="0" y="78"/>
                      <a:pt x="22" y="100"/>
                      <a:pt x="50" y="100"/>
                    </a:cubicBezTo>
                    <a:cubicBezTo>
                      <a:pt x="78" y="100"/>
                      <a:pt x="100" y="78"/>
                      <a:pt x="100" y="50"/>
                    </a:cubicBezTo>
                    <a:cubicBezTo>
                      <a:pt x="100" y="22"/>
                      <a:pt x="78" y="0"/>
                      <a:pt x="50" y="0"/>
                    </a:cubicBezTo>
                    <a:close/>
                    <a:moveTo>
                      <a:pt x="50" y="96"/>
                    </a:moveTo>
                    <a:cubicBezTo>
                      <a:pt x="25" y="96"/>
                      <a:pt x="4" y="75"/>
                      <a:pt x="4" y="50"/>
                    </a:cubicBezTo>
                    <a:cubicBezTo>
                      <a:pt x="4" y="25"/>
                      <a:pt x="25" y="4"/>
                      <a:pt x="50" y="4"/>
                    </a:cubicBezTo>
                    <a:cubicBezTo>
                      <a:pt x="75" y="4"/>
                      <a:pt x="96" y="25"/>
                      <a:pt x="96" y="50"/>
                    </a:cubicBezTo>
                    <a:cubicBezTo>
                      <a:pt x="96" y="75"/>
                      <a:pt x="75" y="96"/>
                      <a:pt x="50"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92" name="Freeform 187"/>
              <p:cNvSpPr>
                <a:spLocks noEditPoints="1"/>
              </p:cNvSpPr>
              <p:nvPr/>
            </p:nvSpPr>
            <p:spPr bwMode="auto">
              <a:xfrm>
                <a:off x="7215646" y="2782744"/>
                <a:ext cx="43972" cy="43972"/>
              </a:xfrm>
              <a:custGeom>
                <a:avLst/>
                <a:gdLst>
                  <a:gd name="T0" fmla="*/ 10 w 20"/>
                  <a:gd name="T1" fmla="*/ 0 h 20"/>
                  <a:gd name="T2" fmla="*/ 0 w 20"/>
                  <a:gd name="T3" fmla="*/ 10 h 20"/>
                  <a:gd name="T4" fmla="*/ 10 w 20"/>
                  <a:gd name="T5" fmla="*/ 20 h 20"/>
                  <a:gd name="T6" fmla="*/ 20 w 20"/>
                  <a:gd name="T7" fmla="*/ 10 h 20"/>
                  <a:gd name="T8" fmla="*/ 10 w 20"/>
                  <a:gd name="T9" fmla="*/ 0 h 20"/>
                  <a:gd name="T10" fmla="*/ 10 w 20"/>
                  <a:gd name="T11" fmla="*/ 16 h 20"/>
                  <a:gd name="T12" fmla="*/ 4 w 20"/>
                  <a:gd name="T13" fmla="*/ 10 h 20"/>
                  <a:gd name="T14" fmla="*/ 10 w 20"/>
                  <a:gd name="T15" fmla="*/ 4 h 20"/>
                  <a:gd name="T16" fmla="*/ 16 w 20"/>
                  <a:gd name="T17" fmla="*/ 10 h 20"/>
                  <a:gd name="T18" fmla="*/ 10 w 20"/>
                  <a:gd name="T19" fmla="*/ 16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 h="20">
                    <a:moveTo>
                      <a:pt x="10" y="0"/>
                    </a:moveTo>
                    <a:cubicBezTo>
                      <a:pt x="4" y="0"/>
                      <a:pt x="0" y="4"/>
                      <a:pt x="0" y="10"/>
                    </a:cubicBezTo>
                    <a:cubicBezTo>
                      <a:pt x="0" y="16"/>
                      <a:pt x="4" y="20"/>
                      <a:pt x="10" y="20"/>
                    </a:cubicBezTo>
                    <a:cubicBezTo>
                      <a:pt x="16" y="20"/>
                      <a:pt x="20" y="16"/>
                      <a:pt x="20" y="10"/>
                    </a:cubicBezTo>
                    <a:cubicBezTo>
                      <a:pt x="20" y="4"/>
                      <a:pt x="16" y="0"/>
                      <a:pt x="10" y="0"/>
                    </a:cubicBezTo>
                    <a:close/>
                    <a:moveTo>
                      <a:pt x="10" y="16"/>
                    </a:moveTo>
                    <a:cubicBezTo>
                      <a:pt x="7" y="16"/>
                      <a:pt x="4" y="13"/>
                      <a:pt x="4" y="10"/>
                    </a:cubicBezTo>
                    <a:cubicBezTo>
                      <a:pt x="4" y="7"/>
                      <a:pt x="7" y="4"/>
                      <a:pt x="10" y="4"/>
                    </a:cubicBezTo>
                    <a:cubicBezTo>
                      <a:pt x="13" y="4"/>
                      <a:pt x="16" y="7"/>
                      <a:pt x="16" y="10"/>
                    </a:cubicBezTo>
                    <a:cubicBezTo>
                      <a:pt x="16" y="13"/>
                      <a:pt x="13" y="16"/>
                      <a:pt x="10"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41" name="Group 40"/>
            <p:cNvGrpSpPr/>
            <p:nvPr/>
          </p:nvGrpSpPr>
          <p:grpSpPr>
            <a:xfrm>
              <a:off x="7660695" y="2650828"/>
              <a:ext cx="218527" cy="219859"/>
              <a:chOff x="7660695" y="2650828"/>
              <a:chExt cx="218527" cy="219859"/>
            </a:xfrm>
            <a:grpFill/>
          </p:grpSpPr>
          <p:sp>
            <p:nvSpPr>
              <p:cNvPr id="283" name="Freeform 188"/>
              <p:cNvSpPr>
                <a:spLocks/>
              </p:cNvSpPr>
              <p:nvPr/>
            </p:nvSpPr>
            <p:spPr bwMode="auto">
              <a:xfrm>
                <a:off x="7731317" y="2790739"/>
                <a:ext cx="78617" cy="26650"/>
              </a:xfrm>
              <a:custGeom>
                <a:avLst/>
                <a:gdLst>
                  <a:gd name="T0" fmla="*/ 18 w 36"/>
                  <a:gd name="T1" fmla="*/ 0 h 12"/>
                  <a:gd name="T2" fmla="*/ 0 w 36"/>
                  <a:gd name="T3" fmla="*/ 12 h 12"/>
                  <a:gd name="T4" fmla="*/ 18 w 36"/>
                  <a:gd name="T5" fmla="*/ 8 h 12"/>
                  <a:gd name="T6" fmla="*/ 36 w 36"/>
                  <a:gd name="T7" fmla="*/ 12 h 12"/>
                  <a:gd name="T8" fmla="*/ 18 w 36"/>
                  <a:gd name="T9" fmla="*/ 0 h 12"/>
                </a:gdLst>
                <a:ahLst/>
                <a:cxnLst>
                  <a:cxn ang="0">
                    <a:pos x="T0" y="T1"/>
                  </a:cxn>
                  <a:cxn ang="0">
                    <a:pos x="T2" y="T3"/>
                  </a:cxn>
                  <a:cxn ang="0">
                    <a:pos x="T4" y="T5"/>
                  </a:cxn>
                  <a:cxn ang="0">
                    <a:pos x="T6" y="T7"/>
                  </a:cxn>
                  <a:cxn ang="0">
                    <a:pos x="T8" y="T9"/>
                  </a:cxn>
                </a:cxnLst>
                <a:rect l="0" t="0" r="r" b="b"/>
                <a:pathLst>
                  <a:path w="36" h="12">
                    <a:moveTo>
                      <a:pt x="18" y="0"/>
                    </a:moveTo>
                    <a:cubicBezTo>
                      <a:pt x="4" y="0"/>
                      <a:pt x="0" y="12"/>
                      <a:pt x="0" y="12"/>
                    </a:cubicBezTo>
                    <a:cubicBezTo>
                      <a:pt x="0" y="12"/>
                      <a:pt x="6" y="8"/>
                      <a:pt x="18" y="8"/>
                    </a:cubicBezTo>
                    <a:cubicBezTo>
                      <a:pt x="30" y="8"/>
                      <a:pt x="36" y="12"/>
                      <a:pt x="36" y="12"/>
                    </a:cubicBezTo>
                    <a:cubicBezTo>
                      <a:pt x="36" y="12"/>
                      <a:pt x="32" y="0"/>
                      <a:pt x="1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84" name="Freeform 189"/>
              <p:cNvSpPr>
                <a:spLocks/>
              </p:cNvSpPr>
              <p:nvPr/>
            </p:nvSpPr>
            <p:spPr bwMode="auto">
              <a:xfrm>
                <a:off x="7720657" y="2712122"/>
                <a:ext cx="30648" cy="47969"/>
              </a:xfrm>
              <a:custGeom>
                <a:avLst/>
                <a:gdLst>
                  <a:gd name="T0" fmla="*/ 5 w 23"/>
                  <a:gd name="T1" fmla="*/ 0 h 36"/>
                  <a:gd name="T2" fmla="*/ 0 w 23"/>
                  <a:gd name="T3" fmla="*/ 3 h 36"/>
                  <a:gd name="T4" fmla="*/ 13 w 23"/>
                  <a:gd name="T5" fmla="*/ 18 h 36"/>
                  <a:gd name="T6" fmla="*/ 0 w 23"/>
                  <a:gd name="T7" fmla="*/ 31 h 36"/>
                  <a:gd name="T8" fmla="*/ 5 w 23"/>
                  <a:gd name="T9" fmla="*/ 36 h 36"/>
                  <a:gd name="T10" fmla="*/ 23 w 23"/>
                  <a:gd name="T11" fmla="*/ 18 h 36"/>
                  <a:gd name="T12" fmla="*/ 5 w 23"/>
                  <a:gd name="T13" fmla="*/ 0 h 36"/>
                </a:gdLst>
                <a:ahLst/>
                <a:cxnLst>
                  <a:cxn ang="0">
                    <a:pos x="T0" y="T1"/>
                  </a:cxn>
                  <a:cxn ang="0">
                    <a:pos x="T2" y="T3"/>
                  </a:cxn>
                  <a:cxn ang="0">
                    <a:pos x="T4" y="T5"/>
                  </a:cxn>
                  <a:cxn ang="0">
                    <a:pos x="T6" y="T7"/>
                  </a:cxn>
                  <a:cxn ang="0">
                    <a:pos x="T8" y="T9"/>
                  </a:cxn>
                  <a:cxn ang="0">
                    <a:pos x="T10" y="T11"/>
                  </a:cxn>
                  <a:cxn ang="0">
                    <a:pos x="T12" y="T13"/>
                  </a:cxn>
                </a:cxnLst>
                <a:rect l="0" t="0" r="r" b="b"/>
                <a:pathLst>
                  <a:path w="23" h="36">
                    <a:moveTo>
                      <a:pt x="5" y="0"/>
                    </a:moveTo>
                    <a:lnTo>
                      <a:pt x="0" y="3"/>
                    </a:lnTo>
                    <a:lnTo>
                      <a:pt x="13" y="18"/>
                    </a:lnTo>
                    <a:lnTo>
                      <a:pt x="0" y="31"/>
                    </a:lnTo>
                    <a:lnTo>
                      <a:pt x="5" y="36"/>
                    </a:lnTo>
                    <a:lnTo>
                      <a:pt x="23" y="18"/>
                    </a:lnTo>
                    <a:lnTo>
                      <a:pt x="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85" name="Freeform 190"/>
              <p:cNvSpPr>
                <a:spLocks noEditPoints="1"/>
              </p:cNvSpPr>
              <p:nvPr/>
            </p:nvSpPr>
            <p:spPr bwMode="auto">
              <a:xfrm>
                <a:off x="7660695" y="2650828"/>
                <a:ext cx="218527" cy="219859"/>
              </a:xfrm>
              <a:custGeom>
                <a:avLst/>
                <a:gdLst>
                  <a:gd name="T0" fmla="*/ 50 w 100"/>
                  <a:gd name="T1" fmla="*/ 0 h 100"/>
                  <a:gd name="T2" fmla="*/ 0 w 100"/>
                  <a:gd name="T3" fmla="*/ 50 h 100"/>
                  <a:gd name="T4" fmla="*/ 50 w 100"/>
                  <a:gd name="T5" fmla="*/ 100 h 100"/>
                  <a:gd name="T6" fmla="*/ 100 w 100"/>
                  <a:gd name="T7" fmla="*/ 50 h 100"/>
                  <a:gd name="T8" fmla="*/ 50 w 100"/>
                  <a:gd name="T9" fmla="*/ 0 h 100"/>
                  <a:gd name="T10" fmla="*/ 50 w 100"/>
                  <a:gd name="T11" fmla="*/ 96 h 100"/>
                  <a:gd name="T12" fmla="*/ 4 w 100"/>
                  <a:gd name="T13" fmla="*/ 50 h 100"/>
                  <a:gd name="T14" fmla="*/ 50 w 100"/>
                  <a:gd name="T15" fmla="*/ 4 h 100"/>
                  <a:gd name="T16" fmla="*/ 96 w 100"/>
                  <a:gd name="T17" fmla="*/ 50 h 100"/>
                  <a:gd name="T18" fmla="*/ 50 w 100"/>
                  <a:gd name="T19" fmla="*/ 9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 h="100">
                    <a:moveTo>
                      <a:pt x="50" y="0"/>
                    </a:moveTo>
                    <a:cubicBezTo>
                      <a:pt x="22" y="0"/>
                      <a:pt x="0" y="22"/>
                      <a:pt x="0" y="50"/>
                    </a:cubicBezTo>
                    <a:cubicBezTo>
                      <a:pt x="0" y="78"/>
                      <a:pt x="22" y="100"/>
                      <a:pt x="50" y="100"/>
                    </a:cubicBezTo>
                    <a:cubicBezTo>
                      <a:pt x="78" y="100"/>
                      <a:pt x="100" y="78"/>
                      <a:pt x="100" y="50"/>
                    </a:cubicBezTo>
                    <a:cubicBezTo>
                      <a:pt x="100" y="22"/>
                      <a:pt x="78" y="0"/>
                      <a:pt x="50" y="0"/>
                    </a:cubicBezTo>
                    <a:close/>
                    <a:moveTo>
                      <a:pt x="50" y="96"/>
                    </a:moveTo>
                    <a:cubicBezTo>
                      <a:pt x="25" y="96"/>
                      <a:pt x="4" y="75"/>
                      <a:pt x="4" y="50"/>
                    </a:cubicBezTo>
                    <a:cubicBezTo>
                      <a:pt x="4" y="25"/>
                      <a:pt x="25" y="4"/>
                      <a:pt x="50" y="4"/>
                    </a:cubicBezTo>
                    <a:cubicBezTo>
                      <a:pt x="75" y="4"/>
                      <a:pt x="96" y="25"/>
                      <a:pt x="96" y="50"/>
                    </a:cubicBezTo>
                    <a:cubicBezTo>
                      <a:pt x="96" y="75"/>
                      <a:pt x="75" y="96"/>
                      <a:pt x="50"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86" name="Freeform 191"/>
              <p:cNvSpPr>
                <a:spLocks/>
              </p:cNvSpPr>
              <p:nvPr/>
            </p:nvSpPr>
            <p:spPr bwMode="auto">
              <a:xfrm>
                <a:off x="7789946" y="2712122"/>
                <a:ext cx="30648" cy="47969"/>
              </a:xfrm>
              <a:custGeom>
                <a:avLst/>
                <a:gdLst>
                  <a:gd name="T0" fmla="*/ 18 w 23"/>
                  <a:gd name="T1" fmla="*/ 0 h 36"/>
                  <a:gd name="T2" fmla="*/ 0 w 23"/>
                  <a:gd name="T3" fmla="*/ 18 h 36"/>
                  <a:gd name="T4" fmla="*/ 18 w 23"/>
                  <a:gd name="T5" fmla="*/ 36 h 36"/>
                  <a:gd name="T6" fmla="*/ 23 w 23"/>
                  <a:gd name="T7" fmla="*/ 31 h 36"/>
                  <a:gd name="T8" fmla="*/ 10 w 23"/>
                  <a:gd name="T9" fmla="*/ 18 h 36"/>
                  <a:gd name="T10" fmla="*/ 23 w 23"/>
                  <a:gd name="T11" fmla="*/ 3 h 36"/>
                  <a:gd name="T12" fmla="*/ 18 w 23"/>
                  <a:gd name="T13" fmla="*/ 0 h 36"/>
                </a:gdLst>
                <a:ahLst/>
                <a:cxnLst>
                  <a:cxn ang="0">
                    <a:pos x="T0" y="T1"/>
                  </a:cxn>
                  <a:cxn ang="0">
                    <a:pos x="T2" y="T3"/>
                  </a:cxn>
                  <a:cxn ang="0">
                    <a:pos x="T4" y="T5"/>
                  </a:cxn>
                  <a:cxn ang="0">
                    <a:pos x="T6" y="T7"/>
                  </a:cxn>
                  <a:cxn ang="0">
                    <a:pos x="T8" y="T9"/>
                  </a:cxn>
                  <a:cxn ang="0">
                    <a:pos x="T10" y="T11"/>
                  </a:cxn>
                  <a:cxn ang="0">
                    <a:pos x="T12" y="T13"/>
                  </a:cxn>
                </a:cxnLst>
                <a:rect l="0" t="0" r="r" b="b"/>
                <a:pathLst>
                  <a:path w="23" h="36">
                    <a:moveTo>
                      <a:pt x="18" y="0"/>
                    </a:moveTo>
                    <a:lnTo>
                      <a:pt x="0" y="18"/>
                    </a:lnTo>
                    <a:lnTo>
                      <a:pt x="18" y="36"/>
                    </a:lnTo>
                    <a:lnTo>
                      <a:pt x="23" y="31"/>
                    </a:lnTo>
                    <a:lnTo>
                      <a:pt x="10" y="18"/>
                    </a:lnTo>
                    <a:lnTo>
                      <a:pt x="23" y="3"/>
                    </a:lnTo>
                    <a:lnTo>
                      <a:pt x="1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42" name="Group 41"/>
            <p:cNvGrpSpPr/>
            <p:nvPr/>
          </p:nvGrpSpPr>
          <p:grpSpPr>
            <a:xfrm>
              <a:off x="1358163" y="3536727"/>
              <a:ext cx="218527" cy="219859"/>
              <a:chOff x="1264778" y="3185154"/>
              <a:chExt cx="218527" cy="219859"/>
            </a:xfrm>
            <a:grpFill/>
          </p:grpSpPr>
          <p:sp>
            <p:nvSpPr>
              <p:cNvPr id="279" name="Freeform 192"/>
              <p:cNvSpPr>
                <a:spLocks/>
              </p:cNvSpPr>
              <p:nvPr/>
            </p:nvSpPr>
            <p:spPr bwMode="auto">
              <a:xfrm>
                <a:off x="1326072" y="3326397"/>
                <a:ext cx="95939" cy="25317"/>
              </a:xfrm>
              <a:custGeom>
                <a:avLst/>
                <a:gdLst>
                  <a:gd name="T0" fmla="*/ 0 w 44"/>
                  <a:gd name="T1" fmla="*/ 8 h 12"/>
                  <a:gd name="T2" fmla="*/ 0 w 44"/>
                  <a:gd name="T3" fmla="*/ 12 h 12"/>
                  <a:gd name="T4" fmla="*/ 22 w 44"/>
                  <a:gd name="T5" fmla="*/ 4 h 12"/>
                  <a:gd name="T6" fmla="*/ 44 w 44"/>
                  <a:gd name="T7" fmla="*/ 12 h 12"/>
                  <a:gd name="T8" fmla="*/ 44 w 44"/>
                  <a:gd name="T9" fmla="*/ 8 h 12"/>
                  <a:gd name="T10" fmla="*/ 22 w 44"/>
                  <a:gd name="T11" fmla="*/ 0 h 12"/>
                  <a:gd name="T12" fmla="*/ 0 w 44"/>
                  <a:gd name="T13" fmla="*/ 8 h 12"/>
                </a:gdLst>
                <a:ahLst/>
                <a:cxnLst>
                  <a:cxn ang="0">
                    <a:pos x="T0" y="T1"/>
                  </a:cxn>
                  <a:cxn ang="0">
                    <a:pos x="T2" y="T3"/>
                  </a:cxn>
                  <a:cxn ang="0">
                    <a:pos x="T4" y="T5"/>
                  </a:cxn>
                  <a:cxn ang="0">
                    <a:pos x="T6" y="T7"/>
                  </a:cxn>
                  <a:cxn ang="0">
                    <a:pos x="T8" y="T9"/>
                  </a:cxn>
                  <a:cxn ang="0">
                    <a:pos x="T10" y="T11"/>
                  </a:cxn>
                  <a:cxn ang="0">
                    <a:pos x="T12" y="T13"/>
                  </a:cxn>
                </a:cxnLst>
                <a:rect l="0" t="0" r="r" b="b"/>
                <a:pathLst>
                  <a:path w="44" h="12">
                    <a:moveTo>
                      <a:pt x="0" y="8"/>
                    </a:moveTo>
                    <a:cubicBezTo>
                      <a:pt x="0" y="12"/>
                      <a:pt x="0" y="12"/>
                      <a:pt x="0" y="12"/>
                    </a:cubicBezTo>
                    <a:cubicBezTo>
                      <a:pt x="0" y="12"/>
                      <a:pt x="8" y="4"/>
                      <a:pt x="22" y="4"/>
                    </a:cubicBezTo>
                    <a:cubicBezTo>
                      <a:pt x="36" y="4"/>
                      <a:pt x="44" y="12"/>
                      <a:pt x="44" y="12"/>
                    </a:cubicBezTo>
                    <a:cubicBezTo>
                      <a:pt x="44" y="8"/>
                      <a:pt x="44" y="8"/>
                      <a:pt x="44" y="8"/>
                    </a:cubicBezTo>
                    <a:cubicBezTo>
                      <a:pt x="44" y="8"/>
                      <a:pt x="36" y="0"/>
                      <a:pt x="22" y="0"/>
                    </a:cubicBezTo>
                    <a:cubicBezTo>
                      <a:pt x="8" y="0"/>
                      <a:pt x="0" y="8"/>
                      <a:pt x="0"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80" name="Freeform 193"/>
              <p:cNvSpPr>
                <a:spLocks/>
              </p:cNvSpPr>
              <p:nvPr/>
            </p:nvSpPr>
            <p:spPr bwMode="auto">
              <a:xfrm>
                <a:off x="1323407" y="3246448"/>
                <a:ext cx="30648" cy="49301"/>
              </a:xfrm>
              <a:custGeom>
                <a:avLst/>
                <a:gdLst>
                  <a:gd name="T0" fmla="*/ 5 w 23"/>
                  <a:gd name="T1" fmla="*/ 37 h 37"/>
                  <a:gd name="T2" fmla="*/ 23 w 23"/>
                  <a:gd name="T3" fmla="*/ 18 h 37"/>
                  <a:gd name="T4" fmla="*/ 5 w 23"/>
                  <a:gd name="T5" fmla="*/ 0 h 37"/>
                  <a:gd name="T6" fmla="*/ 0 w 23"/>
                  <a:gd name="T7" fmla="*/ 4 h 37"/>
                  <a:gd name="T8" fmla="*/ 13 w 23"/>
                  <a:gd name="T9" fmla="*/ 18 h 37"/>
                  <a:gd name="T10" fmla="*/ 0 w 23"/>
                  <a:gd name="T11" fmla="*/ 32 h 37"/>
                  <a:gd name="T12" fmla="*/ 5 w 23"/>
                  <a:gd name="T13" fmla="*/ 37 h 37"/>
                </a:gdLst>
                <a:ahLst/>
                <a:cxnLst>
                  <a:cxn ang="0">
                    <a:pos x="T0" y="T1"/>
                  </a:cxn>
                  <a:cxn ang="0">
                    <a:pos x="T2" y="T3"/>
                  </a:cxn>
                  <a:cxn ang="0">
                    <a:pos x="T4" y="T5"/>
                  </a:cxn>
                  <a:cxn ang="0">
                    <a:pos x="T6" y="T7"/>
                  </a:cxn>
                  <a:cxn ang="0">
                    <a:pos x="T8" y="T9"/>
                  </a:cxn>
                  <a:cxn ang="0">
                    <a:pos x="T10" y="T11"/>
                  </a:cxn>
                  <a:cxn ang="0">
                    <a:pos x="T12" y="T13"/>
                  </a:cxn>
                </a:cxnLst>
                <a:rect l="0" t="0" r="r" b="b"/>
                <a:pathLst>
                  <a:path w="23" h="37">
                    <a:moveTo>
                      <a:pt x="5" y="37"/>
                    </a:moveTo>
                    <a:lnTo>
                      <a:pt x="23" y="18"/>
                    </a:lnTo>
                    <a:lnTo>
                      <a:pt x="5" y="0"/>
                    </a:lnTo>
                    <a:lnTo>
                      <a:pt x="0" y="4"/>
                    </a:lnTo>
                    <a:lnTo>
                      <a:pt x="13" y="18"/>
                    </a:lnTo>
                    <a:lnTo>
                      <a:pt x="0" y="32"/>
                    </a:lnTo>
                    <a:lnTo>
                      <a:pt x="5" y="3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81" name="Freeform 194"/>
              <p:cNvSpPr>
                <a:spLocks/>
              </p:cNvSpPr>
              <p:nvPr/>
            </p:nvSpPr>
            <p:spPr bwMode="auto">
              <a:xfrm>
                <a:off x="1392696" y="3246448"/>
                <a:ext cx="30648" cy="49301"/>
              </a:xfrm>
              <a:custGeom>
                <a:avLst/>
                <a:gdLst>
                  <a:gd name="T0" fmla="*/ 18 w 23"/>
                  <a:gd name="T1" fmla="*/ 0 h 37"/>
                  <a:gd name="T2" fmla="*/ 0 w 23"/>
                  <a:gd name="T3" fmla="*/ 18 h 37"/>
                  <a:gd name="T4" fmla="*/ 18 w 23"/>
                  <a:gd name="T5" fmla="*/ 37 h 37"/>
                  <a:gd name="T6" fmla="*/ 23 w 23"/>
                  <a:gd name="T7" fmla="*/ 32 h 37"/>
                  <a:gd name="T8" fmla="*/ 10 w 23"/>
                  <a:gd name="T9" fmla="*/ 18 h 37"/>
                  <a:gd name="T10" fmla="*/ 23 w 23"/>
                  <a:gd name="T11" fmla="*/ 4 h 37"/>
                  <a:gd name="T12" fmla="*/ 18 w 23"/>
                  <a:gd name="T13" fmla="*/ 0 h 37"/>
                </a:gdLst>
                <a:ahLst/>
                <a:cxnLst>
                  <a:cxn ang="0">
                    <a:pos x="T0" y="T1"/>
                  </a:cxn>
                  <a:cxn ang="0">
                    <a:pos x="T2" y="T3"/>
                  </a:cxn>
                  <a:cxn ang="0">
                    <a:pos x="T4" y="T5"/>
                  </a:cxn>
                  <a:cxn ang="0">
                    <a:pos x="T6" y="T7"/>
                  </a:cxn>
                  <a:cxn ang="0">
                    <a:pos x="T8" y="T9"/>
                  </a:cxn>
                  <a:cxn ang="0">
                    <a:pos x="T10" y="T11"/>
                  </a:cxn>
                  <a:cxn ang="0">
                    <a:pos x="T12" y="T13"/>
                  </a:cxn>
                </a:cxnLst>
                <a:rect l="0" t="0" r="r" b="b"/>
                <a:pathLst>
                  <a:path w="23" h="37">
                    <a:moveTo>
                      <a:pt x="18" y="0"/>
                    </a:moveTo>
                    <a:lnTo>
                      <a:pt x="0" y="18"/>
                    </a:lnTo>
                    <a:lnTo>
                      <a:pt x="18" y="37"/>
                    </a:lnTo>
                    <a:lnTo>
                      <a:pt x="23" y="32"/>
                    </a:lnTo>
                    <a:lnTo>
                      <a:pt x="10" y="18"/>
                    </a:lnTo>
                    <a:lnTo>
                      <a:pt x="23" y="4"/>
                    </a:lnTo>
                    <a:lnTo>
                      <a:pt x="1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82" name="Freeform 195"/>
              <p:cNvSpPr>
                <a:spLocks noEditPoints="1"/>
              </p:cNvSpPr>
              <p:nvPr/>
            </p:nvSpPr>
            <p:spPr bwMode="auto">
              <a:xfrm>
                <a:off x="1264778" y="3185154"/>
                <a:ext cx="218527" cy="219859"/>
              </a:xfrm>
              <a:custGeom>
                <a:avLst/>
                <a:gdLst>
                  <a:gd name="T0" fmla="*/ 50 w 100"/>
                  <a:gd name="T1" fmla="*/ 0 h 100"/>
                  <a:gd name="T2" fmla="*/ 0 w 100"/>
                  <a:gd name="T3" fmla="*/ 50 h 100"/>
                  <a:gd name="T4" fmla="*/ 50 w 100"/>
                  <a:gd name="T5" fmla="*/ 100 h 100"/>
                  <a:gd name="T6" fmla="*/ 100 w 100"/>
                  <a:gd name="T7" fmla="*/ 50 h 100"/>
                  <a:gd name="T8" fmla="*/ 50 w 100"/>
                  <a:gd name="T9" fmla="*/ 0 h 100"/>
                  <a:gd name="T10" fmla="*/ 50 w 100"/>
                  <a:gd name="T11" fmla="*/ 96 h 100"/>
                  <a:gd name="T12" fmla="*/ 4 w 100"/>
                  <a:gd name="T13" fmla="*/ 50 h 100"/>
                  <a:gd name="T14" fmla="*/ 50 w 100"/>
                  <a:gd name="T15" fmla="*/ 4 h 100"/>
                  <a:gd name="T16" fmla="*/ 96 w 100"/>
                  <a:gd name="T17" fmla="*/ 50 h 100"/>
                  <a:gd name="T18" fmla="*/ 50 w 100"/>
                  <a:gd name="T19" fmla="*/ 9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 h="100">
                    <a:moveTo>
                      <a:pt x="50" y="0"/>
                    </a:moveTo>
                    <a:cubicBezTo>
                      <a:pt x="22" y="0"/>
                      <a:pt x="0" y="22"/>
                      <a:pt x="0" y="50"/>
                    </a:cubicBezTo>
                    <a:cubicBezTo>
                      <a:pt x="0" y="78"/>
                      <a:pt x="22" y="100"/>
                      <a:pt x="50" y="100"/>
                    </a:cubicBezTo>
                    <a:cubicBezTo>
                      <a:pt x="78" y="100"/>
                      <a:pt x="100" y="78"/>
                      <a:pt x="100" y="50"/>
                    </a:cubicBezTo>
                    <a:cubicBezTo>
                      <a:pt x="100" y="22"/>
                      <a:pt x="78" y="0"/>
                      <a:pt x="50" y="0"/>
                    </a:cubicBezTo>
                    <a:close/>
                    <a:moveTo>
                      <a:pt x="50" y="96"/>
                    </a:moveTo>
                    <a:cubicBezTo>
                      <a:pt x="25" y="96"/>
                      <a:pt x="4" y="75"/>
                      <a:pt x="4" y="50"/>
                    </a:cubicBezTo>
                    <a:cubicBezTo>
                      <a:pt x="4" y="25"/>
                      <a:pt x="25" y="4"/>
                      <a:pt x="50" y="4"/>
                    </a:cubicBezTo>
                    <a:cubicBezTo>
                      <a:pt x="75" y="4"/>
                      <a:pt x="96" y="25"/>
                      <a:pt x="96" y="50"/>
                    </a:cubicBezTo>
                    <a:cubicBezTo>
                      <a:pt x="96" y="75"/>
                      <a:pt x="75" y="96"/>
                      <a:pt x="50"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43" name="Group 42"/>
            <p:cNvGrpSpPr/>
            <p:nvPr/>
          </p:nvGrpSpPr>
          <p:grpSpPr>
            <a:xfrm>
              <a:off x="5069162" y="5726412"/>
              <a:ext cx="511528" cy="514646"/>
              <a:chOff x="1797771" y="3185154"/>
              <a:chExt cx="218527" cy="219859"/>
            </a:xfrm>
            <a:grpFill/>
          </p:grpSpPr>
          <p:sp>
            <p:nvSpPr>
              <p:cNvPr id="273" name="Freeform 196"/>
              <p:cNvSpPr>
                <a:spLocks/>
              </p:cNvSpPr>
              <p:nvPr/>
            </p:nvSpPr>
            <p:spPr bwMode="auto">
              <a:xfrm>
                <a:off x="1859065" y="3321067"/>
                <a:ext cx="95939" cy="39974"/>
              </a:xfrm>
              <a:custGeom>
                <a:avLst/>
                <a:gdLst>
                  <a:gd name="T0" fmla="*/ 22 w 44"/>
                  <a:gd name="T1" fmla="*/ 4 h 18"/>
                  <a:gd name="T2" fmla="*/ 14 w 44"/>
                  <a:gd name="T3" fmla="*/ 0 h 18"/>
                  <a:gd name="T4" fmla="*/ 0 w 44"/>
                  <a:gd name="T5" fmla="*/ 6 h 18"/>
                  <a:gd name="T6" fmla="*/ 22 w 44"/>
                  <a:gd name="T7" fmla="*/ 18 h 18"/>
                  <a:gd name="T8" fmla="*/ 44 w 44"/>
                  <a:gd name="T9" fmla="*/ 6 h 18"/>
                  <a:gd name="T10" fmla="*/ 30 w 44"/>
                  <a:gd name="T11" fmla="*/ 0 h 18"/>
                  <a:gd name="T12" fmla="*/ 22 w 44"/>
                  <a:gd name="T13" fmla="*/ 4 h 18"/>
                </a:gdLst>
                <a:ahLst/>
                <a:cxnLst>
                  <a:cxn ang="0">
                    <a:pos x="T0" y="T1"/>
                  </a:cxn>
                  <a:cxn ang="0">
                    <a:pos x="T2" y="T3"/>
                  </a:cxn>
                  <a:cxn ang="0">
                    <a:pos x="T4" y="T5"/>
                  </a:cxn>
                  <a:cxn ang="0">
                    <a:pos x="T6" y="T7"/>
                  </a:cxn>
                  <a:cxn ang="0">
                    <a:pos x="T8" y="T9"/>
                  </a:cxn>
                  <a:cxn ang="0">
                    <a:pos x="T10" y="T11"/>
                  </a:cxn>
                  <a:cxn ang="0">
                    <a:pos x="T12" y="T13"/>
                  </a:cxn>
                </a:cxnLst>
                <a:rect l="0" t="0" r="r" b="b"/>
                <a:pathLst>
                  <a:path w="44" h="18">
                    <a:moveTo>
                      <a:pt x="22" y="4"/>
                    </a:moveTo>
                    <a:cubicBezTo>
                      <a:pt x="18" y="2"/>
                      <a:pt x="18" y="0"/>
                      <a:pt x="14" y="0"/>
                    </a:cubicBezTo>
                    <a:cubicBezTo>
                      <a:pt x="10" y="0"/>
                      <a:pt x="6" y="6"/>
                      <a:pt x="0" y="6"/>
                    </a:cubicBezTo>
                    <a:cubicBezTo>
                      <a:pt x="4" y="6"/>
                      <a:pt x="10" y="18"/>
                      <a:pt x="22" y="18"/>
                    </a:cubicBezTo>
                    <a:cubicBezTo>
                      <a:pt x="34" y="18"/>
                      <a:pt x="40" y="6"/>
                      <a:pt x="44" y="6"/>
                    </a:cubicBezTo>
                    <a:cubicBezTo>
                      <a:pt x="38" y="6"/>
                      <a:pt x="34" y="0"/>
                      <a:pt x="30" y="0"/>
                    </a:cubicBezTo>
                    <a:cubicBezTo>
                      <a:pt x="26" y="0"/>
                      <a:pt x="26" y="2"/>
                      <a:pt x="2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74" name="Oval 197"/>
              <p:cNvSpPr>
                <a:spLocks noChangeArrowheads="1"/>
              </p:cNvSpPr>
              <p:nvPr/>
            </p:nvSpPr>
            <p:spPr bwMode="auto">
              <a:xfrm>
                <a:off x="1859065" y="3263770"/>
                <a:ext cx="17323" cy="1865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75" name="Rectangle 198"/>
              <p:cNvSpPr>
                <a:spLocks noChangeArrowheads="1"/>
              </p:cNvSpPr>
              <p:nvPr/>
            </p:nvSpPr>
            <p:spPr bwMode="auto">
              <a:xfrm>
                <a:off x="1849738" y="3238453"/>
                <a:ext cx="34645" cy="799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76" name="Oval 199"/>
              <p:cNvSpPr>
                <a:spLocks noChangeArrowheads="1"/>
              </p:cNvSpPr>
              <p:nvPr/>
            </p:nvSpPr>
            <p:spPr bwMode="auto">
              <a:xfrm>
                <a:off x="1937682" y="3263770"/>
                <a:ext cx="17323" cy="1865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77" name="Freeform 200"/>
              <p:cNvSpPr>
                <a:spLocks noEditPoints="1"/>
              </p:cNvSpPr>
              <p:nvPr/>
            </p:nvSpPr>
            <p:spPr bwMode="auto">
              <a:xfrm>
                <a:off x="1797771" y="3185154"/>
                <a:ext cx="218527" cy="219859"/>
              </a:xfrm>
              <a:custGeom>
                <a:avLst/>
                <a:gdLst>
                  <a:gd name="T0" fmla="*/ 50 w 100"/>
                  <a:gd name="T1" fmla="*/ 0 h 100"/>
                  <a:gd name="T2" fmla="*/ 0 w 100"/>
                  <a:gd name="T3" fmla="*/ 50 h 100"/>
                  <a:gd name="T4" fmla="*/ 50 w 100"/>
                  <a:gd name="T5" fmla="*/ 100 h 100"/>
                  <a:gd name="T6" fmla="*/ 100 w 100"/>
                  <a:gd name="T7" fmla="*/ 50 h 100"/>
                  <a:gd name="T8" fmla="*/ 50 w 100"/>
                  <a:gd name="T9" fmla="*/ 0 h 100"/>
                  <a:gd name="T10" fmla="*/ 50 w 100"/>
                  <a:gd name="T11" fmla="*/ 96 h 100"/>
                  <a:gd name="T12" fmla="*/ 4 w 100"/>
                  <a:gd name="T13" fmla="*/ 50 h 100"/>
                  <a:gd name="T14" fmla="*/ 50 w 100"/>
                  <a:gd name="T15" fmla="*/ 4 h 100"/>
                  <a:gd name="T16" fmla="*/ 96 w 100"/>
                  <a:gd name="T17" fmla="*/ 50 h 100"/>
                  <a:gd name="T18" fmla="*/ 50 w 100"/>
                  <a:gd name="T19" fmla="*/ 9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 h="100">
                    <a:moveTo>
                      <a:pt x="50" y="0"/>
                    </a:moveTo>
                    <a:cubicBezTo>
                      <a:pt x="22" y="0"/>
                      <a:pt x="0" y="22"/>
                      <a:pt x="0" y="50"/>
                    </a:cubicBezTo>
                    <a:cubicBezTo>
                      <a:pt x="0" y="78"/>
                      <a:pt x="22" y="100"/>
                      <a:pt x="50" y="100"/>
                    </a:cubicBezTo>
                    <a:cubicBezTo>
                      <a:pt x="78" y="100"/>
                      <a:pt x="100" y="78"/>
                      <a:pt x="100" y="50"/>
                    </a:cubicBezTo>
                    <a:cubicBezTo>
                      <a:pt x="100" y="22"/>
                      <a:pt x="78" y="0"/>
                      <a:pt x="50" y="0"/>
                    </a:cubicBezTo>
                    <a:close/>
                    <a:moveTo>
                      <a:pt x="50" y="96"/>
                    </a:moveTo>
                    <a:cubicBezTo>
                      <a:pt x="25" y="96"/>
                      <a:pt x="4" y="75"/>
                      <a:pt x="4" y="50"/>
                    </a:cubicBezTo>
                    <a:cubicBezTo>
                      <a:pt x="4" y="25"/>
                      <a:pt x="25" y="4"/>
                      <a:pt x="50" y="4"/>
                    </a:cubicBezTo>
                    <a:cubicBezTo>
                      <a:pt x="75" y="4"/>
                      <a:pt x="96" y="25"/>
                      <a:pt x="96" y="50"/>
                    </a:cubicBezTo>
                    <a:cubicBezTo>
                      <a:pt x="96" y="75"/>
                      <a:pt x="75" y="96"/>
                      <a:pt x="50"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78" name="Rectangle 201"/>
              <p:cNvSpPr>
                <a:spLocks noChangeArrowheads="1"/>
              </p:cNvSpPr>
              <p:nvPr/>
            </p:nvSpPr>
            <p:spPr bwMode="auto">
              <a:xfrm>
                <a:off x="1928354" y="3238453"/>
                <a:ext cx="34645" cy="799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44" name="Group 43"/>
            <p:cNvGrpSpPr/>
            <p:nvPr/>
          </p:nvGrpSpPr>
          <p:grpSpPr>
            <a:xfrm>
              <a:off x="261117" y="5120236"/>
              <a:ext cx="218527" cy="219859"/>
              <a:chOff x="2330764" y="3185154"/>
              <a:chExt cx="218527" cy="219859"/>
            </a:xfrm>
            <a:grpFill/>
          </p:grpSpPr>
          <p:sp>
            <p:nvSpPr>
              <p:cNvPr id="269" name="Freeform 202"/>
              <p:cNvSpPr>
                <a:spLocks/>
              </p:cNvSpPr>
              <p:nvPr/>
            </p:nvSpPr>
            <p:spPr bwMode="auto">
              <a:xfrm>
                <a:off x="2400053" y="3326397"/>
                <a:ext cx="78617" cy="25317"/>
              </a:xfrm>
              <a:custGeom>
                <a:avLst/>
                <a:gdLst>
                  <a:gd name="T0" fmla="*/ 0 w 36"/>
                  <a:gd name="T1" fmla="*/ 0 h 12"/>
                  <a:gd name="T2" fmla="*/ 18 w 36"/>
                  <a:gd name="T3" fmla="*/ 12 h 12"/>
                  <a:gd name="T4" fmla="*/ 36 w 36"/>
                  <a:gd name="T5" fmla="*/ 0 h 12"/>
                  <a:gd name="T6" fmla="*/ 18 w 36"/>
                  <a:gd name="T7" fmla="*/ 4 h 12"/>
                  <a:gd name="T8" fmla="*/ 0 w 36"/>
                  <a:gd name="T9" fmla="*/ 0 h 12"/>
                </a:gdLst>
                <a:ahLst/>
                <a:cxnLst>
                  <a:cxn ang="0">
                    <a:pos x="T0" y="T1"/>
                  </a:cxn>
                  <a:cxn ang="0">
                    <a:pos x="T2" y="T3"/>
                  </a:cxn>
                  <a:cxn ang="0">
                    <a:pos x="T4" y="T5"/>
                  </a:cxn>
                  <a:cxn ang="0">
                    <a:pos x="T6" y="T7"/>
                  </a:cxn>
                  <a:cxn ang="0">
                    <a:pos x="T8" y="T9"/>
                  </a:cxn>
                </a:cxnLst>
                <a:rect l="0" t="0" r="r" b="b"/>
                <a:pathLst>
                  <a:path w="36" h="12">
                    <a:moveTo>
                      <a:pt x="0" y="0"/>
                    </a:moveTo>
                    <a:cubicBezTo>
                      <a:pt x="0" y="0"/>
                      <a:pt x="4" y="12"/>
                      <a:pt x="18" y="12"/>
                    </a:cubicBezTo>
                    <a:cubicBezTo>
                      <a:pt x="32" y="12"/>
                      <a:pt x="36" y="0"/>
                      <a:pt x="36" y="0"/>
                    </a:cubicBezTo>
                    <a:cubicBezTo>
                      <a:pt x="36" y="0"/>
                      <a:pt x="30" y="4"/>
                      <a:pt x="18" y="4"/>
                    </a:cubicBezTo>
                    <a:cubicBezTo>
                      <a:pt x="6" y="4"/>
                      <a:pt x="0" y="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70" name="Rectangle 203"/>
              <p:cNvSpPr>
                <a:spLocks noChangeArrowheads="1"/>
              </p:cNvSpPr>
              <p:nvPr/>
            </p:nvSpPr>
            <p:spPr bwMode="auto">
              <a:xfrm>
                <a:off x="2382731" y="3263770"/>
                <a:ext cx="34645" cy="932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71" name="Freeform 204"/>
              <p:cNvSpPr>
                <a:spLocks noEditPoints="1"/>
              </p:cNvSpPr>
              <p:nvPr/>
            </p:nvSpPr>
            <p:spPr bwMode="auto">
              <a:xfrm>
                <a:off x="2330764" y="3185154"/>
                <a:ext cx="218527" cy="219859"/>
              </a:xfrm>
              <a:custGeom>
                <a:avLst/>
                <a:gdLst>
                  <a:gd name="T0" fmla="*/ 50 w 100"/>
                  <a:gd name="T1" fmla="*/ 0 h 100"/>
                  <a:gd name="T2" fmla="*/ 0 w 100"/>
                  <a:gd name="T3" fmla="*/ 50 h 100"/>
                  <a:gd name="T4" fmla="*/ 50 w 100"/>
                  <a:gd name="T5" fmla="*/ 100 h 100"/>
                  <a:gd name="T6" fmla="*/ 100 w 100"/>
                  <a:gd name="T7" fmla="*/ 50 h 100"/>
                  <a:gd name="T8" fmla="*/ 50 w 100"/>
                  <a:gd name="T9" fmla="*/ 0 h 100"/>
                  <a:gd name="T10" fmla="*/ 50 w 100"/>
                  <a:gd name="T11" fmla="*/ 96 h 100"/>
                  <a:gd name="T12" fmla="*/ 4 w 100"/>
                  <a:gd name="T13" fmla="*/ 50 h 100"/>
                  <a:gd name="T14" fmla="*/ 50 w 100"/>
                  <a:gd name="T15" fmla="*/ 4 h 100"/>
                  <a:gd name="T16" fmla="*/ 96 w 100"/>
                  <a:gd name="T17" fmla="*/ 50 h 100"/>
                  <a:gd name="T18" fmla="*/ 50 w 100"/>
                  <a:gd name="T19" fmla="*/ 9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 h="100">
                    <a:moveTo>
                      <a:pt x="50" y="0"/>
                    </a:moveTo>
                    <a:cubicBezTo>
                      <a:pt x="22" y="0"/>
                      <a:pt x="0" y="22"/>
                      <a:pt x="0" y="50"/>
                    </a:cubicBezTo>
                    <a:cubicBezTo>
                      <a:pt x="0" y="78"/>
                      <a:pt x="22" y="100"/>
                      <a:pt x="50" y="100"/>
                    </a:cubicBezTo>
                    <a:cubicBezTo>
                      <a:pt x="78" y="100"/>
                      <a:pt x="100" y="78"/>
                      <a:pt x="100" y="50"/>
                    </a:cubicBezTo>
                    <a:cubicBezTo>
                      <a:pt x="100" y="22"/>
                      <a:pt x="78" y="0"/>
                      <a:pt x="50" y="0"/>
                    </a:cubicBezTo>
                    <a:close/>
                    <a:moveTo>
                      <a:pt x="50" y="96"/>
                    </a:moveTo>
                    <a:cubicBezTo>
                      <a:pt x="25" y="96"/>
                      <a:pt x="4" y="75"/>
                      <a:pt x="4" y="50"/>
                    </a:cubicBezTo>
                    <a:cubicBezTo>
                      <a:pt x="4" y="25"/>
                      <a:pt x="25" y="4"/>
                      <a:pt x="50" y="4"/>
                    </a:cubicBezTo>
                    <a:cubicBezTo>
                      <a:pt x="75" y="4"/>
                      <a:pt x="96" y="25"/>
                      <a:pt x="96" y="50"/>
                    </a:cubicBezTo>
                    <a:cubicBezTo>
                      <a:pt x="96" y="75"/>
                      <a:pt x="75" y="96"/>
                      <a:pt x="50"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72" name="Rectangle 206"/>
              <p:cNvSpPr>
                <a:spLocks noChangeArrowheads="1"/>
              </p:cNvSpPr>
              <p:nvPr/>
            </p:nvSpPr>
            <p:spPr bwMode="auto">
              <a:xfrm>
                <a:off x="2461347" y="3263770"/>
                <a:ext cx="34645" cy="932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45" name="Group 44"/>
            <p:cNvGrpSpPr/>
            <p:nvPr/>
          </p:nvGrpSpPr>
          <p:grpSpPr>
            <a:xfrm>
              <a:off x="1167507" y="4474516"/>
              <a:ext cx="218527" cy="219859"/>
              <a:chOff x="2863757" y="3185154"/>
              <a:chExt cx="218527" cy="219859"/>
            </a:xfrm>
            <a:grpFill/>
          </p:grpSpPr>
          <p:sp>
            <p:nvSpPr>
              <p:cNvPr id="265" name="Freeform 207"/>
              <p:cNvSpPr>
                <a:spLocks/>
              </p:cNvSpPr>
              <p:nvPr/>
            </p:nvSpPr>
            <p:spPr bwMode="auto">
              <a:xfrm>
                <a:off x="2905065" y="3246448"/>
                <a:ext cx="47969" cy="30647"/>
              </a:xfrm>
              <a:custGeom>
                <a:avLst/>
                <a:gdLst>
                  <a:gd name="T0" fmla="*/ 18 w 36"/>
                  <a:gd name="T1" fmla="*/ 10 h 23"/>
                  <a:gd name="T2" fmla="*/ 31 w 36"/>
                  <a:gd name="T3" fmla="*/ 23 h 23"/>
                  <a:gd name="T4" fmla="*/ 36 w 36"/>
                  <a:gd name="T5" fmla="*/ 18 h 23"/>
                  <a:gd name="T6" fmla="*/ 18 w 36"/>
                  <a:gd name="T7" fmla="*/ 0 h 23"/>
                  <a:gd name="T8" fmla="*/ 0 w 36"/>
                  <a:gd name="T9" fmla="*/ 18 h 23"/>
                  <a:gd name="T10" fmla="*/ 5 w 36"/>
                  <a:gd name="T11" fmla="*/ 23 h 23"/>
                  <a:gd name="T12" fmla="*/ 18 w 36"/>
                  <a:gd name="T13" fmla="*/ 10 h 23"/>
                </a:gdLst>
                <a:ahLst/>
                <a:cxnLst>
                  <a:cxn ang="0">
                    <a:pos x="T0" y="T1"/>
                  </a:cxn>
                  <a:cxn ang="0">
                    <a:pos x="T2" y="T3"/>
                  </a:cxn>
                  <a:cxn ang="0">
                    <a:pos x="T4" y="T5"/>
                  </a:cxn>
                  <a:cxn ang="0">
                    <a:pos x="T6" y="T7"/>
                  </a:cxn>
                  <a:cxn ang="0">
                    <a:pos x="T8" y="T9"/>
                  </a:cxn>
                  <a:cxn ang="0">
                    <a:pos x="T10" y="T11"/>
                  </a:cxn>
                  <a:cxn ang="0">
                    <a:pos x="T12" y="T13"/>
                  </a:cxn>
                </a:cxnLst>
                <a:rect l="0" t="0" r="r" b="b"/>
                <a:pathLst>
                  <a:path w="36" h="23">
                    <a:moveTo>
                      <a:pt x="18" y="10"/>
                    </a:moveTo>
                    <a:lnTo>
                      <a:pt x="31" y="23"/>
                    </a:lnTo>
                    <a:lnTo>
                      <a:pt x="36" y="18"/>
                    </a:lnTo>
                    <a:lnTo>
                      <a:pt x="18" y="0"/>
                    </a:lnTo>
                    <a:lnTo>
                      <a:pt x="0" y="18"/>
                    </a:lnTo>
                    <a:lnTo>
                      <a:pt x="5" y="23"/>
                    </a:lnTo>
                    <a:lnTo>
                      <a:pt x="18"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66" name="Freeform 208"/>
              <p:cNvSpPr>
                <a:spLocks noEditPoints="1"/>
              </p:cNvSpPr>
              <p:nvPr/>
            </p:nvSpPr>
            <p:spPr bwMode="auto">
              <a:xfrm>
                <a:off x="2907730" y="3317069"/>
                <a:ext cx="130583" cy="51966"/>
              </a:xfrm>
              <a:custGeom>
                <a:avLst/>
                <a:gdLst>
                  <a:gd name="T0" fmla="*/ 30 w 60"/>
                  <a:gd name="T1" fmla="*/ 24 h 24"/>
                  <a:gd name="T2" fmla="*/ 60 w 60"/>
                  <a:gd name="T3" fmla="*/ 0 h 24"/>
                  <a:gd name="T4" fmla="*/ 0 w 60"/>
                  <a:gd name="T5" fmla="*/ 0 h 24"/>
                  <a:gd name="T6" fmla="*/ 30 w 60"/>
                  <a:gd name="T7" fmla="*/ 24 h 24"/>
                  <a:gd name="T8" fmla="*/ 30 w 60"/>
                  <a:gd name="T9" fmla="*/ 20 h 24"/>
                  <a:gd name="T10" fmla="*/ 5 w 60"/>
                  <a:gd name="T11" fmla="*/ 4 h 24"/>
                  <a:gd name="T12" fmla="*/ 55 w 60"/>
                  <a:gd name="T13" fmla="*/ 4 h 24"/>
                  <a:gd name="T14" fmla="*/ 30 w 60"/>
                  <a:gd name="T15" fmla="*/ 20 h 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0" h="24">
                    <a:moveTo>
                      <a:pt x="30" y="24"/>
                    </a:moveTo>
                    <a:cubicBezTo>
                      <a:pt x="56" y="24"/>
                      <a:pt x="60" y="0"/>
                      <a:pt x="60" y="0"/>
                    </a:cubicBezTo>
                    <a:cubicBezTo>
                      <a:pt x="0" y="0"/>
                      <a:pt x="0" y="0"/>
                      <a:pt x="0" y="0"/>
                    </a:cubicBezTo>
                    <a:cubicBezTo>
                      <a:pt x="0" y="0"/>
                      <a:pt x="4" y="24"/>
                      <a:pt x="30" y="24"/>
                    </a:cubicBezTo>
                    <a:close/>
                    <a:moveTo>
                      <a:pt x="30" y="20"/>
                    </a:moveTo>
                    <a:cubicBezTo>
                      <a:pt x="11" y="20"/>
                      <a:pt x="5" y="4"/>
                      <a:pt x="5" y="4"/>
                    </a:cubicBezTo>
                    <a:cubicBezTo>
                      <a:pt x="55" y="4"/>
                      <a:pt x="55" y="4"/>
                      <a:pt x="55" y="4"/>
                    </a:cubicBezTo>
                    <a:cubicBezTo>
                      <a:pt x="55" y="4"/>
                      <a:pt x="50" y="20"/>
                      <a:pt x="30"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67" name="Freeform 209"/>
              <p:cNvSpPr>
                <a:spLocks/>
              </p:cNvSpPr>
              <p:nvPr/>
            </p:nvSpPr>
            <p:spPr bwMode="auto">
              <a:xfrm>
                <a:off x="2993008" y="3246448"/>
                <a:ext cx="47969" cy="30647"/>
              </a:xfrm>
              <a:custGeom>
                <a:avLst/>
                <a:gdLst>
                  <a:gd name="T0" fmla="*/ 0 w 36"/>
                  <a:gd name="T1" fmla="*/ 18 h 23"/>
                  <a:gd name="T2" fmla="*/ 5 w 36"/>
                  <a:gd name="T3" fmla="*/ 23 h 23"/>
                  <a:gd name="T4" fmla="*/ 18 w 36"/>
                  <a:gd name="T5" fmla="*/ 10 h 23"/>
                  <a:gd name="T6" fmla="*/ 31 w 36"/>
                  <a:gd name="T7" fmla="*/ 23 h 23"/>
                  <a:gd name="T8" fmla="*/ 36 w 36"/>
                  <a:gd name="T9" fmla="*/ 18 h 23"/>
                  <a:gd name="T10" fmla="*/ 18 w 36"/>
                  <a:gd name="T11" fmla="*/ 0 h 23"/>
                  <a:gd name="T12" fmla="*/ 0 w 36"/>
                  <a:gd name="T13" fmla="*/ 18 h 23"/>
                </a:gdLst>
                <a:ahLst/>
                <a:cxnLst>
                  <a:cxn ang="0">
                    <a:pos x="T0" y="T1"/>
                  </a:cxn>
                  <a:cxn ang="0">
                    <a:pos x="T2" y="T3"/>
                  </a:cxn>
                  <a:cxn ang="0">
                    <a:pos x="T4" y="T5"/>
                  </a:cxn>
                  <a:cxn ang="0">
                    <a:pos x="T6" y="T7"/>
                  </a:cxn>
                  <a:cxn ang="0">
                    <a:pos x="T8" y="T9"/>
                  </a:cxn>
                  <a:cxn ang="0">
                    <a:pos x="T10" y="T11"/>
                  </a:cxn>
                  <a:cxn ang="0">
                    <a:pos x="T12" y="T13"/>
                  </a:cxn>
                </a:cxnLst>
                <a:rect l="0" t="0" r="r" b="b"/>
                <a:pathLst>
                  <a:path w="36" h="23">
                    <a:moveTo>
                      <a:pt x="0" y="18"/>
                    </a:moveTo>
                    <a:lnTo>
                      <a:pt x="5" y="23"/>
                    </a:lnTo>
                    <a:lnTo>
                      <a:pt x="18" y="10"/>
                    </a:lnTo>
                    <a:lnTo>
                      <a:pt x="31" y="23"/>
                    </a:lnTo>
                    <a:lnTo>
                      <a:pt x="36" y="18"/>
                    </a:lnTo>
                    <a:lnTo>
                      <a:pt x="18" y="0"/>
                    </a:lnTo>
                    <a:lnTo>
                      <a:pt x="0" y="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68" name="Freeform 210"/>
              <p:cNvSpPr>
                <a:spLocks noEditPoints="1"/>
              </p:cNvSpPr>
              <p:nvPr/>
            </p:nvSpPr>
            <p:spPr bwMode="auto">
              <a:xfrm>
                <a:off x="2863757" y="3185154"/>
                <a:ext cx="218527" cy="219859"/>
              </a:xfrm>
              <a:custGeom>
                <a:avLst/>
                <a:gdLst>
                  <a:gd name="T0" fmla="*/ 50 w 100"/>
                  <a:gd name="T1" fmla="*/ 0 h 100"/>
                  <a:gd name="T2" fmla="*/ 0 w 100"/>
                  <a:gd name="T3" fmla="*/ 50 h 100"/>
                  <a:gd name="T4" fmla="*/ 50 w 100"/>
                  <a:gd name="T5" fmla="*/ 100 h 100"/>
                  <a:gd name="T6" fmla="*/ 100 w 100"/>
                  <a:gd name="T7" fmla="*/ 50 h 100"/>
                  <a:gd name="T8" fmla="*/ 50 w 100"/>
                  <a:gd name="T9" fmla="*/ 0 h 100"/>
                  <a:gd name="T10" fmla="*/ 50 w 100"/>
                  <a:gd name="T11" fmla="*/ 96 h 100"/>
                  <a:gd name="T12" fmla="*/ 4 w 100"/>
                  <a:gd name="T13" fmla="*/ 50 h 100"/>
                  <a:gd name="T14" fmla="*/ 50 w 100"/>
                  <a:gd name="T15" fmla="*/ 4 h 100"/>
                  <a:gd name="T16" fmla="*/ 96 w 100"/>
                  <a:gd name="T17" fmla="*/ 50 h 100"/>
                  <a:gd name="T18" fmla="*/ 50 w 100"/>
                  <a:gd name="T19" fmla="*/ 9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 h="100">
                    <a:moveTo>
                      <a:pt x="50" y="0"/>
                    </a:moveTo>
                    <a:cubicBezTo>
                      <a:pt x="22" y="0"/>
                      <a:pt x="0" y="22"/>
                      <a:pt x="0" y="50"/>
                    </a:cubicBezTo>
                    <a:cubicBezTo>
                      <a:pt x="0" y="78"/>
                      <a:pt x="22" y="100"/>
                      <a:pt x="50" y="100"/>
                    </a:cubicBezTo>
                    <a:cubicBezTo>
                      <a:pt x="78" y="100"/>
                      <a:pt x="100" y="78"/>
                      <a:pt x="100" y="50"/>
                    </a:cubicBezTo>
                    <a:cubicBezTo>
                      <a:pt x="100" y="22"/>
                      <a:pt x="78" y="0"/>
                      <a:pt x="50" y="0"/>
                    </a:cubicBezTo>
                    <a:close/>
                    <a:moveTo>
                      <a:pt x="50" y="96"/>
                    </a:moveTo>
                    <a:cubicBezTo>
                      <a:pt x="25" y="96"/>
                      <a:pt x="4" y="75"/>
                      <a:pt x="4" y="50"/>
                    </a:cubicBezTo>
                    <a:cubicBezTo>
                      <a:pt x="4" y="25"/>
                      <a:pt x="25" y="4"/>
                      <a:pt x="50" y="4"/>
                    </a:cubicBezTo>
                    <a:cubicBezTo>
                      <a:pt x="75" y="4"/>
                      <a:pt x="96" y="25"/>
                      <a:pt x="96" y="50"/>
                    </a:cubicBezTo>
                    <a:cubicBezTo>
                      <a:pt x="96" y="75"/>
                      <a:pt x="75" y="96"/>
                      <a:pt x="50"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46" name="Group 45"/>
            <p:cNvGrpSpPr/>
            <p:nvPr/>
          </p:nvGrpSpPr>
          <p:grpSpPr>
            <a:xfrm>
              <a:off x="3396750" y="3185154"/>
              <a:ext cx="218527" cy="219859"/>
              <a:chOff x="3396750" y="3185154"/>
              <a:chExt cx="218527" cy="219859"/>
            </a:xfrm>
            <a:grpFill/>
          </p:grpSpPr>
          <p:sp>
            <p:nvSpPr>
              <p:cNvPr id="261" name="Freeform 211"/>
              <p:cNvSpPr>
                <a:spLocks/>
              </p:cNvSpPr>
              <p:nvPr/>
            </p:nvSpPr>
            <p:spPr bwMode="auto">
              <a:xfrm>
                <a:off x="3466039" y="3326397"/>
                <a:ext cx="78617" cy="25317"/>
              </a:xfrm>
              <a:custGeom>
                <a:avLst/>
                <a:gdLst>
                  <a:gd name="T0" fmla="*/ 0 w 36"/>
                  <a:gd name="T1" fmla="*/ 0 h 12"/>
                  <a:gd name="T2" fmla="*/ 18 w 36"/>
                  <a:gd name="T3" fmla="*/ 12 h 12"/>
                  <a:gd name="T4" fmla="*/ 36 w 36"/>
                  <a:gd name="T5" fmla="*/ 0 h 12"/>
                  <a:gd name="T6" fmla="*/ 18 w 36"/>
                  <a:gd name="T7" fmla="*/ 4 h 12"/>
                  <a:gd name="T8" fmla="*/ 0 w 36"/>
                  <a:gd name="T9" fmla="*/ 0 h 12"/>
                </a:gdLst>
                <a:ahLst/>
                <a:cxnLst>
                  <a:cxn ang="0">
                    <a:pos x="T0" y="T1"/>
                  </a:cxn>
                  <a:cxn ang="0">
                    <a:pos x="T2" y="T3"/>
                  </a:cxn>
                  <a:cxn ang="0">
                    <a:pos x="T4" y="T5"/>
                  </a:cxn>
                  <a:cxn ang="0">
                    <a:pos x="T6" y="T7"/>
                  </a:cxn>
                  <a:cxn ang="0">
                    <a:pos x="T8" y="T9"/>
                  </a:cxn>
                </a:cxnLst>
                <a:rect l="0" t="0" r="r" b="b"/>
                <a:pathLst>
                  <a:path w="36" h="12">
                    <a:moveTo>
                      <a:pt x="0" y="0"/>
                    </a:moveTo>
                    <a:cubicBezTo>
                      <a:pt x="0" y="0"/>
                      <a:pt x="4" y="12"/>
                      <a:pt x="18" y="12"/>
                    </a:cubicBezTo>
                    <a:cubicBezTo>
                      <a:pt x="32" y="12"/>
                      <a:pt x="36" y="0"/>
                      <a:pt x="36" y="0"/>
                    </a:cubicBezTo>
                    <a:cubicBezTo>
                      <a:pt x="36" y="0"/>
                      <a:pt x="30" y="4"/>
                      <a:pt x="18" y="4"/>
                    </a:cubicBezTo>
                    <a:cubicBezTo>
                      <a:pt x="6" y="4"/>
                      <a:pt x="0" y="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62" name="Freeform 212"/>
              <p:cNvSpPr>
                <a:spLocks/>
              </p:cNvSpPr>
              <p:nvPr/>
            </p:nvSpPr>
            <p:spPr bwMode="auto">
              <a:xfrm>
                <a:off x="3438058" y="3246448"/>
                <a:ext cx="47969" cy="30647"/>
              </a:xfrm>
              <a:custGeom>
                <a:avLst/>
                <a:gdLst>
                  <a:gd name="T0" fmla="*/ 36 w 36"/>
                  <a:gd name="T1" fmla="*/ 18 h 23"/>
                  <a:gd name="T2" fmla="*/ 18 w 36"/>
                  <a:gd name="T3" fmla="*/ 0 h 23"/>
                  <a:gd name="T4" fmla="*/ 0 w 36"/>
                  <a:gd name="T5" fmla="*/ 18 h 23"/>
                  <a:gd name="T6" fmla="*/ 5 w 36"/>
                  <a:gd name="T7" fmla="*/ 23 h 23"/>
                  <a:gd name="T8" fmla="*/ 18 w 36"/>
                  <a:gd name="T9" fmla="*/ 10 h 23"/>
                  <a:gd name="T10" fmla="*/ 31 w 36"/>
                  <a:gd name="T11" fmla="*/ 23 h 23"/>
                  <a:gd name="T12" fmla="*/ 36 w 36"/>
                  <a:gd name="T13" fmla="*/ 18 h 23"/>
                </a:gdLst>
                <a:ahLst/>
                <a:cxnLst>
                  <a:cxn ang="0">
                    <a:pos x="T0" y="T1"/>
                  </a:cxn>
                  <a:cxn ang="0">
                    <a:pos x="T2" y="T3"/>
                  </a:cxn>
                  <a:cxn ang="0">
                    <a:pos x="T4" y="T5"/>
                  </a:cxn>
                  <a:cxn ang="0">
                    <a:pos x="T6" y="T7"/>
                  </a:cxn>
                  <a:cxn ang="0">
                    <a:pos x="T8" y="T9"/>
                  </a:cxn>
                  <a:cxn ang="0">
                    <a:pos x="T10" y="T11"/>
                  </a:cxn>
                  <a:cxn ang="0">
                    <a:pos x="T12" y="T13"/>
                  </a:cxn>
                </a:cxnLst>
                <a:rect l="0" t="0" r="r" b="b"/>
                <a:pathLst>
                  <a:path w="36" h="23">
                    <a:moveTo>
                      <a:pt x="36" y="18"/>
                    </a:moveTo>
                    <a:lnTo>
                      <a:pt x="18" y="0"/>
                    </a:lnTo>
                    <a:lnTo>
                      <a:pt x="0" y="18"/>
                    </a:lnTo>
                    <a:lnTo>
                      <a:pt x="5" y="23"/>
                    </a:lnTo>
                    <a:lnTo>
                      <a:pt x="18" y="10"/>
                    </a:lnTo>
                    <a:lnTo>
                      <a:pt x="31" y="23"/>
                    </a:lnTo>
                    <a:lnTo>
                      <a:pt x="36" y="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63" name="Freeform 213"/>
              <p:cNvSpPr>
                <a:spLocks noEditPoints="1"/>
              </p:cNvSpPr>
              <p:nvPr/>
            </p:nvSpPr>
            <p:spPr bwMode="auto">
              <a:xfrm>
                <a:off x="3396750" y="3185154"/>
                <a:ext cx="218527" cy="219859"/>
              </a:xfrm>
              <a:custGeom>
                <a:avLst/>
                <a:gdLst>
                  <a:gd name="T0" fmla="*/ 50 w 100"/>
                  <a:gd name="T1" fmla="*/ 0 h 100"/>
                  <a:gd name="T2" fmla="*/ 0 w 100"/>
                  <a:gd name="T3" fmla="*/ 50 h 100"/>
                  <a:gd name="T4" fmla="*/ 50 w 100"/>
                  <a:gd name="T5" fmla="*/ 100 h 100"/>
                  <a:gd name="T6" fmla="*/ 100 w 100"/>
                  <a:gd name="T7" fmla="*/ 50 h 100"/>
                  <a:gd name="T8" fmla="*/ 50 w 100"/>
                  <a:gd name="T9" fmla="*/ 0 h 100"/>
                  <a:gd name="T10" fmla="*/ 50 w 100"/>
                  <a:gd name="T11" fmla="*/ 96 h 100"/>
                  <a:gd name="T12" fmla="*/ 4 w 100"/>
                  <a:gd name="T13" fmla="*/ 50 h 100"/>
                  <a:gd name="T14" fmla="*/ 50 w 100"/>
                  <a:gd name="T15" fmla="*/ 4 h 100"/>
                  <a:gd name="T16" fmla="*/ 96 w 100"/>
                  <a:gd name="T17" fmla="*/ 50 h 100"/>
                  <a:gd name="T18" fmla="*/ 50 w 100"/>
                  <a:gd name="T19" fmla="*/ 9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 h="100">
                    <a:moveTo>
                      <a:pt x="50" y="0"/>
                    </a:moveTo>
                    <a:cubicBezTo>
                      <a:pt x="22" y="0"/>
                      <a:pt x="0" y="22"/>
                      <a:pt x="0" y="50"/>
                    </a:cubicBezTo>
                    <a:cubicBezTo>
                      <a:pt x="0" y="78"/>
                      <a:pt x="22" y="100"/>
                      <a:pt x="50" y="100"/>
                    </a:cubicBezTo>
                    <a:cubicBezTo>
                      <a:pt x="78" y="100"/>
                      <a:pt x="100" y="78"/>
                      <a:pt x="100" y="50"/>
                    </a:cubicBezTo>
                    <a:cubicBezTo>
                      <a:pt x="100" y="22"/>
                      <a:pt x="78" y="0"/>
                      <a:pt x="50" y="0"/>
                    </a:cubicBezTo>
                    <a:close/>
                    <a:moveTo>
                      <a:pt x="50" y="96"/>
                    </a:moveTo>
                    <a:cubicBezTo>
                      <a:pt x="25" y="96"/>
                      <a:pt x="4" y="75"/>
                      <a:pt x="4" y="50"/>
                    </a:cubicBezTo>
                    <a:cubicBezTo>
                      <a:pt x="4" y="25"/>
                      <a:pt x="25" y="4"/>
                      <a:pt x="50" y="4"/>
                    </a:cubicBezTo>
                    <a:cubicBezTo>
                      <a:pt x="75" y="4"/>
                      <a:pt x="96" y="25"/>
                      <a:pt x="96" y="50"/>
                    </a:cubicBezTo>
                    <a:cubicBezTo>
                      <a:pt x="96" y="75"/>
                      <a:pt x="75" y="96"/>
                      <a:pt x="50"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64" name="Freeform 214"/>
              <p:cNvSpPr>
                <a:spLocks/>
              </p:cNvSpPr>
              <p:nvPr/>
            </p:nvSpPr>
            <p:spPr bwMode="auto">
              <a:xfrm>
                <a:off x="3526002" y="3246448"/>
                <a:ext cx="47969" cy="30647"/>
              </a:xfrm>
              <a:custGeom>
                <a:avLst/>
                <a:gdLst>
                  <a:gd name="T0" fmla="*/ 0 w 36"/>
                  <a:gd name="T1" fmla="*/ 18 h 23"/>
                  <a:gd name="T2" fmla="*/ 5 w 36"/>
                  <a:gd name="T3" fmla="*/ 23 h 23"/>
                  <a:gd name="T4" fmla="*/ 18 w 36"/>
                  <a:gd name="T5" fmla="*/ 10 h 23"/>
                  <a:gd name="T6" fmla="*/ 31 w 36"/>
                  <a:gd name="T7" fmla="*/ 23 h 23"/>
                  <a:gd name="T8" fmla="*/ 36 w 36"/>
                  <a:gd name="T9" fmla="*/ 18 h 23"/>
                  <a:gd name="T10" fmla="*/ 18 w 36"/>
                  <a:gd name="T11" fmla="*/ 0 h 23"/>
                  <a:gd name="T12" fmla="*/ 0 w 36"/>
                  <a:gd name="T13" fmla="*/ 18 h 23"/>
                </a:gdLst>
                <a:ahLst/>
                <a:cxnLst>
                  <a:cxn ang="0">
                    <a:pos x="T0" y="T1"/>
                  </a:cxn>
                  <a:cxn ang="0">
                    <a:pos x="T2" y="T3"/>
                  </a:cxn>
                  <a:cxn ang="0">
                    <a:pos x="T4" y="T5"/>
                  </a:cxn>
                  <a:cxn ang="0">
                    <a:pos x="T6" y="T7"/>
                  </a:cxn>
                  <a:cxn ang="0">
                    <a:pos x="T8" y="T9"/>
                  </a:cxn>
                  <a:cxn ang="0">
                    <a:pos x="T10" y="T11"/>
                  </a:cxn>
                  <a:cxn ang="0">
                    <a:pos x="T12" y="T13"/>
                  </a:cxn>
                </a:cxnLst>
                <a:rect l="0" t="0" r="r" b="b"/>
                <a:pathLst>
                  <a:path w="36" h="23">
                    <a:moveTo>
                      <a:pt x="0" y="18"/>
                    </a:moveTo>
                    <a:lnTo>
                      <a:pt x="5" y="23"/>
                    </a:lnTo>
                    <a:lnTo>
                      <a:pt x="18" y="10"/>
                    </a:lnTo>
                    <a:lnTo>
                      <a:pt x="31" y="23"/>
                    </a:lnTo>
                    <a:lnTo>
                      <a:pt x="36" y="18"/>
                    </a:lnTo>
                    <a:lnTo>
                      <a:pt x="18" y="0"/>
                    </a:lnTo>
                    <a:lnTo>
                      <a:pt x="0" y="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47" name="Group 46"/>
            <p:cNvGrpSpPr/>
            <p:nvPr/>
          </p:nvGrpSpPr>
          <p:grpSpPr>
            <a:xfrm>
              <a:off x="3730738" y="4288200"/>
              <a:ext cx="218527" cy="219859"/>
              <a:chOff x="3929743" y="3185154"/>
              <a:chExt cx="218527" cy="219859"/>
            </a:xfrm>
            <a:grpFill/>
          </p:grpSpPr>
          <p:sp>
            <p:nvSpPr>
              <p:cNvPr id="257" name="Freeform 215"/>
              <p:cNvSpPr>
                <a:spLocks/>
              </p:cNvSpPr>
              <p:nvPr/>
            </p:nvSpPr>
            <p:spPr bwMode="auto">
              <a:xfrm>
                <a:off x="3981711" y="3246448"/>
                <a:ext cx="35977" cy="26650"/>
              </a:xfrm>
              <a:custGeom>
                <a:avLst/>
                <a:gdLst>
                  <a:gd name="T0" fmla="*/ 23 w 27"/>
                  <a:gd name="T1" fmla="*/ 0 h 20"/>
                  <a:gd name="T2" fmla="*/ 13 w 27"/>
                  <a:gd name="T3" fmla="*/ 7 h 20"/>
                  <a:gd name="T4" fmla="*/ 4 w 27"/>
                  <a:gd name="T5" fmla="*/ 0 h 20"/>
                  <a:gd name="T6" fmla="*/ 0 w 27"/>
                  <a:gd name="T7" fmla="*/ 5 h 20"/>
                  <a:gd name="T8" fmla="*/ 7 w 27"/>
                  <a:gd name="T9" fmla="*/ 10 h 20"/>
                  <a:gd name="T10" fmla="*/ 0 w 27"/>
                  <a:gd name="T11" fmla="*/ 15 h 20"/>
                  <a:gd name="T12" fmla="*/ 4 w 27"/>
                  <a:gd name="T13" fmla="*/ 20 h 20"/>
                  <a:gd name="T14" fmla="*/ 13 w 27"/>
                  <a:gd name="T15" fmla="*/ 13 h 20"/>
                  <a:gd name="T16" fmla="*/ 23 w 27"/>
                  <a:gd name="T17" fmla="*/ 20 h 20"/>
                  <a:gd name="T18" fmla="*/ 27 w 27"/>
                  <a:gd name="T19" fmla="*/ 15 h 20"/>
                  <a:gd name="T20" fmla="*/ 20 w 27"/>
                  <a:gd name="T21" fmla="*/ 10 h 20"/>
                  <a:gd name="T22" fmla="*/ 27 w 27"/>
                  <a:gd name="T23" fmla="*/ 5 h 20"/>
                  <a:gd name="T24" fmla="*/ 23 w 27"/>
                  <a:gd name="T25"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 h="20">
                    <a:moveTo>
                      <a:pt x="23" y="0"/>
                    </a:moveTo>
                    <a:lnTo>
                      <a:pt x="13" y="7"/>
                    </a:lnTo>
                    <a:lnTo>
                      <a:pt x="4" y="0"/>
                    </a:lnTo>
                    <a:lnTo>
                      <a:pt x="0" y="5"/>
                    </a:lnTo>
                    <a:lnTo>
                      <a:pt x="7" y="10"/>
                    </a:lnTo>
                    <a:lnTo>
                      <a:pt x="0" y="15"/>
                    </a:lnTo>
                    <a:lnTo>
                      <a:pt x="4" y="20"/>
                    </a:lnTo>
                    <a:lnTo>
                      <a:pt x="13" y="13"/>
                    </a:lnTo>
                    <a:lnTo>
                      <a:pt x="23" y="20"/>
                    </a:lnTo>
                    <a:lnTo>
                      <a:pt x="27" y="15"/>
                    </a:lnTo>
                    <a:lnTo>
                      <a:pt x="20" y="10"/>
                    </a:lnTo>
                    <a:lnTo>
                      <a:pt x="27" y="5"/>
                    </a:lnTo>
                    <a:lnTo>
                      <a:pt x="2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58" name="Freeform 216"/>
              <p:cNvSpPr>
                <a:spLocks noEditPoints="1"/>
              </p:cNvSpPr>
              <p:nvPr/>
            </p:nvSpPr>
            <p:spPr bwMode="auto">
              <a:xfrm>
                <a:off x="4017687" y="3317069"/>
                <a:ext cx="42639" cy="43972"/>
              </a:xfrm>
              <a:custGeom>
                <a:avLst/>
                <a:gdLst>
                  <a:gd name="T0" fmla="*/ 10 w 20"/>
                  <a:gd name="T1" fmla="*/ 0 h 20"/>
                  <a:gd name="T2" fmla="*/ 0 w 20"/>
                  <a:gd name="T3" fmla="*/ 10 h 20"/>
                  <a:gd name="T4" fmla="*/ 10 w 20"/>
                  <a:gd name="T5" fmla="*/ 20 h 20"/>
                  <a:gd name="T6" fmla="*/ 20 w 20"/>
                  <a:gd name="T7" fmla="*/ 10 h 20"/>
                  <a:gd name="T8" fmla="*/ 10 w 20"/>
                  <a:gd name="T9" fmla="*/ 0 h 20"/>
                  <a:gd name="T10" fmla="*/ 10 w 20"/>
                  <a:gd name="T11" fmla="*/ 16 h 20"/>
                  <a:gd name="T12" fmla="*/ 4 w 20"/>
                  <a:gd name="T13" fmla="*/ 10 h 20"/>
                  <a:gd name="T14" fmla="*/ 10 w 20"/>
                  <a:gd name="T15" fmla="*/ 4 h 20"/>
                  <a:gd name="T16" fmla="*/ 16 w 20"/>
                  <a:gd name="T17" fmla="*/ 10 h 20"/>
                  <a:gd name="T18" fmla="*/ 10 w 20"/>
                  <a:gd name="T19" fmla="*/ 16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 h="20">
                    <a:moveTo>
                      <a:pt x="10" y="0"/>
                    </a:moveTo>
                    <a:cubicBezTo>
                      <a:pt x="4" y="0"/>
                      <a:pt x="0" y="4"/>
                      <a:pt x="0" y="10"/>
                    </a:cubicBezTo>
                    <a:cubicBezTo>
                      <a:pt x="0" y="16"/>
                      <a:pt x="4" y="20"/>
                      <a:pt x="10" y="20"/>
                    </a:cubicBezTo>
                    <a:cubicBezTo>
                      <a:pt x="16" y="20"/>
                      <a:pt x="20" y="16"/>
                      <a:pt x="20" y="10"/>
                    </a:cubicBezTo>
                    <a:cubicBezTo>
                      <a:pt x="20" y="4"/>
                      <a:pt x="16" y="0"/>
                      <a:pt x="10" y="0"/>
                    </a:cubicBezTo>
                    <a:close/>
                    <a:moveTo>
                      <a:pt x="10" y="16"/>
                    </a:moveTo>
                    <a:cubicBezTo>
                      <a:pt x="7" y="16"/>
                      <a:pt x="4" y="13"/>
                      <a:pt x="4" y="10"/>
                    </a:cubicBezTo>
                    <a:cubicBezTo>
                      <a:pt x="4" y="7"/>
                      <a:pt x="7" y="4"/>
                      <a:pt x="10" y="4"/>
                    </a:cubicBezTo>
                    <a:cubicBezTo>
                      <a:pt x="13" y="4"/>
                      <a:pt x="16" y="7"/>
                      <a:pt x="16" y="10"/>
                    </a:cubicBezTo>
                    <a:cubicBezTo>
                      <a:pt x="16" y="13"/>
                      <a:pt x="13" y="16"/>
                      <a:pt x="10"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59" name="Freeform 217"/>
              <p:cNvSpPr>
                <a:spLocks noEditPoints="1"/>
              </p:cNvSpPr>
              <p:nvPr/>
            </p:nvSpPr>
            <p:spPr bwMode="auto">
              <a:xfrm>
                <a:off x="3929743" y="3185154"/>
                <a:ext cx="218527" cy="219859"/>
              </a:xfrm>
              <a:custGeom>
                <a:avLst/>
                <a:gdLst>
                  <a:gd name="T0" fmla="*/ 50 w 100"/>
                  <a:gd name="T1" fmla="*/ 0 h 100"/>
                  <a:gd name="T2" fmla="*/ 0 w 100"/>
                  <a:gd name="T3" fmla="*/ 50 h 100"/>
                  <a:gd name="T4" fmla="*/ 50 w 100"/>
                  <a:gd name="T5" fmla="*/ 100 h 100"/>
                  <a:gd name="T6" fmla="*/ 100 w 100"/>
                  <a:gd name="T7" fmla="*/ 50 h 100"/>
                  <a:gd name="T8" fmla="*/ 50 w 100"/>
                  <a:gd name="T9" fmla="*/ 0 h 100"/>
                  <a:gd name="T10" fmla="*/ 50 w 100"/>
                  <a:gd name="T11" fmla="*/ 96 h 100"/>
                  <a:gd name="T12" fmla="*/ 4 w 100"/>
                  <a:gd name="T13" fmla="*/ 50 h 100"/>
                  <a:gd name="T14" fmla="*/ 50 w 100"/>
                  <a:gd name="T15" fmla="*/ 4 h 100"/>
                  <a:gd name="T16" fmla="*/ 96 w 100"/>
                  <a:gd name="T17" fmla="*/ 50 h 100"/>
                  <a:gd name="T18" fmla="*/ 50 w 100"/>
                  <a:gd name="T19" fmla="*/ 9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 h="100">
                    <a:moveTo>
                      <a:pt x="50" y="0"/>
                    </a:moveTo>
                    <a:cubicBezTo>
                      <a:pt x="22" y="0"/>
                      <a:pt x="0" y="22"/>
                      <a:pt x="0" y="50"/>
                    </a:cubicBezTo>
                    <a:cubicBezTo>
                      <a:pt x="0" y="78"/>
                      <a:pt x="22" y="100"/>
                      <a:pt x="50" y="100"/>
                    </a:cubicBezTo>
                    <a:cubicBezTo>
                      <a:pt x="78" y="100"/>
                      <a:pt x="100" y="78"/>
                      <a:pt x="100" y="50"/>
                    </a:cubicBezTo>
                    <a:cubicBezTo>
                      <a:pt x="100" y="22"/>
                      <a:pt x="78" y="0"/>
                      <a:pt x="50" y="0"/>
                    </a:cubicBezTo>
                    <a:close/>
                    <a:moveTo>
                      <a:pt x="50" y="96"/>
                    </a:moveTo>
                    <a:cubicBezTo>
                      <a:pt x="25" y="96"/>
                      <a:pt x="4" y="75"/>
                      <a:pt x="4" y="50"/>
                    </a:cubicBezTo>
                    <a:cubicBezTo>
                      <a:pt x="4" y="25"/>
                      <a:pt x="25" y="4"/>
                      <a:pt x="50" y="4"/>
                    </a:cubicBezTo>
                    <a:cubicBezTo>
                      <a:pt x="75" y="4"/>
                      <a:pt x="96" y="25"/>
                      <a:pt x="96" y="50"/>
                    </a:cubicBezTo>
                    <a:cubicBezTo>
                      <a:pt x="96" y="75"/>
                      <a:pt x="75" y="96"/>
                      <a:pt x="50"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60" name="Freeform 218"/>
              <p:cNvSpPr>
                <a:spLocks/>
              </p:cNvSpPr>
              <p:nvPr/>
            </p:nvSpPr>
            <p:spPr bwMode="auto">
              <a:xfrm>
                <a:off x="4060327" y="3246448"/>
                <a:ext cx="35977" cy="26650"/>
              </a:xfrm>
              <a:custGeom>
                <a:avLst/>
                <a:gdLst>
                  <a:gd name="T0" fmla="*/ 23 w 27"/>
                  <a:gd name="T1" fmla="*/ 0 h 20"/>
                  <a:gd name="T2" fmla="*/ 13 w 27"/>
                  <a:gd name="T3" fmla="*/ 7 h 20"/>
                  <a:gd name="T4" fmla="*/ 4 w 27"/>
                  <a:gd name="T5" fmla="*/ 0 h 20"/>
                  <a:gd name="T6" fmla="*/ 0 w 27"/>
                  <a:gd name="T7" fmla="*/ 5 h 20"/>
                  <a:gd name="T8" fmla="*/ 7 w 27"/>
                  <a:gd name="T9" fmla="*/ 10 h 20"/>
                  <a:gd name="T10" fmla="*/ 0 w 27"/>
                  <a:gd name="T11" fmla="*/ 15 h 20"/>
                  <a:gd name="T12" fmla="*/ 4 w 27"/>
                  <a:gd name="T13" fmla="*/ 20 h 20"/>
                  <a:gd name="T14" fmla="*/ 13 w 27"/>
                  <a:gd name="T15" fmla="*/ 13 h 20"/>
                  <a:gd name="T16" fmla="*/ 23 w 27"/>
                  <a:gd name="T17" fmla="*/ 20 h 20"/>
                  <a:gd name="T18" fmla="*/ 27 w 27"/>
                  <a:gd name="T19" fmla="*/ 15 h 20"/>
                  <a:gd name="T20" fmla="*/ 20 w 27"/>
                  <a:gd name="T21" fmla="*/ 10 h 20"/>
                  <a:gd name="T22" fmla="*/ 27 w 27"/>
                  <a:gd name="T23" fmla="*/ 5 h 20"/>
                  <a:gd name="T24" fmla="*/ 23 w 27"/>
                  <a:gd name="T25"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 h="20">
                    <a:moveTo>
                      <a:pt x="23" y="0"/>
                    </a:moveTo>
                    <a:lnTo>
                      <a:pt x="13" y="7"/>
                    </a:lnTo>
                    <a:lnTo>
                      <a:pt x="4" y="0"/>
                    </a:lnTo>
                    <a:lnTo>
                      <a:pt x="0" y="5"/>
                    </a:lnTo>
                    <a:lnTo>
                      <a:pt x="7" y="10"/>
                    </a:lnTo>
                    <a:lnTo>
                      <a:pt x="0" y="15"/>
                    </a:lnTo>
                    <a:lnTo>
                      <a:pt x="4" y="20"/>
                    </a:lnTo>
                    <a:lnTo>
                      <a:pt x="13" y="13"/>
                    </a:lnTo>
                    <a:lnTo>
                      <a:pt x="23" y="20"/>
                    </a:lnTo>
                    <a:lnTo>
                      <a:pt x="27" y="15"/>
                    </a:lnTo>
                    <a:lnTo>
                      <a:pt x="20" y="10"/>
                    </a:lnTo>
                    <a:lnTo>
                      <a:pt x="27" y="5"/>
                    </a:lnTo>
                    <a:lnTo>
                      <a:pt x="2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48" name="Group 47"/>
            <p:cNvGrpSpPr/>
            <p:nvPr/>
          </p:nvGrpSpPr>
          <p:grpSpPr>
            <a:xfrm>
              <a:off x="4462736" y="3185154"/>
              <a:ext cx="218527" cy="219859"/>
              <a:chOff x="4462736" y="3185154"/>
              <a:chExt cx="218527" cy="219859"/>
            </a:xfrm>
            <a:grpFill/>
          </p:grpSpPr>
          <p:sp>
            <p:nvSpPr>
              <p:cNvPr id="253" name="Freeform 219"/>
              <p:cNvSpPr>
                <a:spLocks noEditPoints="1"/>
              </p:cNvSpPr>
              <p:nvPr/>
            </p:nvSpPr>
            <p:spPr bwMode="auto">
              <a:xfrm>
                <a:off x="4532026" y="3317069"/>
                <a:ext cx="79949" cy="43972"/>
              </a:xfrm>
              <a:custGeom>
                <a:avLst/>
                <a:gdLst>
                  <a:gd name="T0" fmla="*/ 18 w 36"/>
                  <a:gd name="T1" fmla="*/ 0 h 20"/>
                  <a:gd name="T2" fmla="*/ 0 w 36"/>
                  <a:gd name="T3" fmla="*/ 10 h 20"/>
                  <a:gd name="T4" fmla="*/ 18 w 36"/>
                  <a:gd name="T5" fmla="*/ 20 h 20"/>
                  <a:gd name="T6" fmla="*/ 36 w 36"/>
                  <a:gd name="T7" fmla="*/ 10 h 20"/>
                  <a:gd name="T8" fmla="*/ 18 w 36"/>
                  <a:gd name="T9" fmla="*/ 0 h 20"/>
                  <a:gd name="T10" fmla="*/ 18 w 36"/>
                  <a:gd name="T11" fmla="*/ 16 h 20"/>
                  <a:gd name="T12" fmla="*/ 4 w 36"/>
                  <a:gd name="T13" fmla="*/ 10 h 20"/>
                  <a:gd name="T14" fmla="*/ 18 w 36"/>
                  <a:gd name="T15" fmla="*/ 4 h 20"/>
                  <a:gd name="T16" fmla="*/ 32 w 36"/>
                  <a:gd name="T17" fmla="*/ 10 h 20"/>
                  <a:gd name="T18" fmla="*/ 18 w 36"/>
                  <a:gd name="T19" fmla="*/ 16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 h="20">
                    <a:moveTo>
                      <a:pt x="18" y="0"/>
                    </a:moveTo>
                    <a:cubicBezTo>
                      <a:pt x="8" y="0"/>
                      <a:pt x="0" y="4"/>
                      <a:pt x="0" y="10"/>
                    </a:cubicBezTo>
                    <a:cubicBezTo>
                      <a:pt x="0" y="16"/>
                      <a:pt x="8" y="20"/>
                      <a:pt x="18" y="20"/>
                    </a:cubicBezTo>
                    <a:cubicBezTo>
                      <a:pt x="28" y="20"/>
                      <a:pt x="36" y="16"/>
                      <a:pt x="36" y="10"/>
                    </a:cubicBezTo>
                    <a:cubicBezTo>
                      <a:pt x="36" y="4"/>
                      <a:pt x="28" y="0"/>
                      <a:pt x="18" y="0"/>
                    </a:cubicBezTo>
                    <a:close/>
                    <a:moveTo>
                      <a:pt x="18" y="16"/>
                    </a:moveTo>
                    <a:cubicBezTo>
                      <a:pt x="10" y="16"/>
                      <a:pt x="4" y="13"/>
                      <a:pt x="4" y="10"/>
                    </a:cubicBezTo>
                    <a:cubicBezTo>
                      <a:pt x="4" y="7"/>
                      <a:pt x="10" y="4"/>
                      <a:pt x="18" y="4"/>
                    </a:cubicBezTo>
                    <a:cubicBezTo>
                      <a:pt x="26" y="4"/>
                      <a:pt x="32" y="7"/>
                      <a:pt x="32" y="10"/>
                    </a:cubicBezTo>
                    <a:cubicBezTo>
                      <a:pt x="32" y="13"/>
                      <a:pt x="26" y="16"/>
                      <a:pt x="18"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54" name="Freeform 220"/>
              <p:cNvSpPr>
                <a:spLocks/>
              </p:cNvSpPr>
              <p:nvPr/>
            </p:nvSpPr>
            <p:spPr bwMode="auto">
              <a:xfrm>
                <a:off x="4514704" y="3246448"/>
                <a:ext cx="35977" cy="26650"/>
              </a:xfrm>
              <a:custGeom>
                <a:avLst/>
                <a:gdLst>
                  <a:gd name="T0" fmla="*/ 23 w 27"/>
                  <a:gd name="T1" fmla="*/ 20 h 20"/>
                  <a:gd name="T2" fmla="*/ 27 w 27"/>
                  <a:gd name="T3" fmla="*/ 15 h 20"/>
                  <a:gd name="T4" fmla="*/ 20 w 27"/>
                  <a:gd name="T5" fmla="*/ 10 h 20"/>
                  <a:gd name="T6" fmla="*/ 27 w 27"/>
                  <a:gd name="T7" fmla="*/ 5 h 20"/>
                  <a:gd name="T8" fmla="*/ 23 w 27"/>
                  <a:gd name="T9" fmla="*/ 0 h 20"/>
                  <a:gd name="T10" fmla="*/ 13 w 27"/>
                  <a:gd name="T11" fmla="*/ 7 h 20"/>
                  <a:gd name="T12" fmla="*/ 4 w 27"/>
                  <a:gd name="T13" fmla="*/ 0 h 20"/>
                  <a:gd name="T14" fmla="*/ 0 w 27"/>
                  <a:gd name="T15" fmla="*/ 5 h 20"/>
                  <a:gd name="T16" fmla="*/ 7 w 27"/>
                  <a:gd name="T17" fmla="*/ 10 h 20"/>
                  <a:gd name="T18" fmla="*/ 0 w 27"/>
                  <a:gd name="T19" fmla="*/ 15 h 20"/>
                  <a:gd name="T20" fmla="*/ 4 w 27"/>
                  <a:gd name="T21" fmla="*/ 20 h 20"/>
                  <a:gd name="T22" fmla="*/ 13 w 27"/>
                  <a:gd name="T23" fmla="*/ 13 h 20"/>
                  <a:gd name="T24" fmla="*/ 23 w 27"/>
                  <a:gd name="T25"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 h="20">
                    <a:moveTo>
                      <a:pt x="23" y="20"/>
                    </a:moveTo>
                    <a:lnTo>
                      <a:pt x="27" y="15"/>
                    </a:lnTo>
                    <a:lnTo>
                      <a:pt x="20" y="10"/>
                    </a:lnTo>
                    <a:lnTo>
                      <a:pt x="27" y="5"/>
                    </a:lnTo>
                    <a:lnTo>
                      <a:pt x="23" y="0"/>
                    </a:lnTo>
                    <a:lnTo>
                      <a:pt x="13" y="7"/>
                    </a:lnTo>
                    <a:lnTo>
                      <a:pt x="4" y="0"/>
                    </a:lnTo>
                    <a:lnTo>
                      <a:pt x="0" y="5"/>
                    </a:lnTo>
                    <a:lnTo>
                      <a:pt x="7" y="10"/>
                    </a:lnTo>
                    <a:lnTo>
                      <a:pt x="0" y="15"/>
                    </a:lnTo>
                    <a:lnTo>
                      <a:pt x="4" y="20"/>
                    </a:lnTo>
                    <a:lnTo>
                      <a:pt x="13" y="13"/>
                    </a:lnTo>
                    <a:lnTo>
                      <a:pt x="23"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55" name="Freeform 221"/>
              <p:cNvSpPr>
                <a:spLocks noEditPoints="1"/>
              </p:cNvSpPr>
              <p:nvPr/>
            </p:nvSpPr>
            <p:spPr bwMode="auto">
              <a:xfrm>
                <a:off x="4462736" y="3185154"/>
                <a:ext cx="218527" cy="219859"/>
              </a:xfrm>
              <a:custGeom>
                <a:avLst/>
                <a:gdLst>
                  <a:gd name="T0" fmla="*/ 50 w 100"/>
                  <a:gd name="T1" fmla="*/ 0 h 100"/>
                  <a:gd name="T2" fmla="*/ 0 w 100"/>
                  <a:gd name="T3" fmla="*/ 50 h 100"/>
                  <a:gd name="T4" fmla="*/ 50 w 100"/>
                  <a:gd name="T5" fmla="*/ 100 h 100"/>
                  <a:gd name="T6" fmla="*/ 100 w 100"/>
                  <a:gd name="T7" fmla="*/ 50 h 100"/>
                  <a:gd name="T8" fmla="*/ 50 w 100"/>
                  <a:gd name="T9" fmla="*/ 0 h 100"/>
                  <a:gd name="T10" fmla="*/ 50 w 100"/>
                  <a:gd name="T11" fmla="*/ 96 h 100"/>
                  <a:gd name="T12" fmla="*/ 4 w 100"/>
                  <a:gd name="T13" fmla="*/ 50 h 100"/>
                  <a:gd name="T14" fmla="*/ 50 w 100"/>
                  <a:gd name="T15" fmla="*/ 4 h 100"/>
                  <a:gd name="T16" fmla="*/ 96 w 100"/>
                  <a:gd name="T17" fmla="*/ 50 h 100"/>
                  <a:gd name="T18" fmla="*/ 50 w 100"/>
                  <a:gd name="T19" fmla="*/ 9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 h="100">
                    <a:moveTo>
                      <a:pt x="50" y="0"/>
                    </a:moveTo>
                    <a:cubicBezTo>
                      <a:pt x="22" y="0"/>
                      <a:pt x="0" y="22"/>
                      <a:pt x="0" y="50"/>
                    </a:cubicBezTo>
                    <a:cubicBezTo>
                      <a:pt x="0" y="78"/>
                      <a:pt x="22" y="100"/>
                      <a:pt x="50" y="100"/>
                    </a:cubicBezTo>
                    <a:cubicBezTo>
                      <a:pt x="78" y="100"/>
                      <a:pt x="100" y="78"/>
                      <a:pt x="100" y="50"/>
                    </a:cubicBezTo>
                    <a:cubicBezTo>
                      <a:pt x="100" y="22"/>
                      <a:pt x="78" y="0"/>
                      <a:pt x="50" y="0"/>
                    </a:cubicBezTo>
                    <a:close/>
                    <a:moveTo>
                      <a:pt x="50" y="96"/>
                    </a:moveTo>
                    <a:cubicBezTo>
                      <a:pt x="25" y="96"/>
                      <a:pt x="4" y="75"/>
                      <a:pt x="4" y="50"/>
                    </a:cubicBezTo>
                    <a:cubicBezTo>
                      <a:pt x="4" y="25"/>
                      <a:pt x="25" y="4"/>
                      <a:pt x="50" y="4"/>
                    </a:cubicBezTo>
                    <a:cubicBezTo>
                      <a:pt x="75" y="4"/>
                      <a:pt x="96" y="25"/>
                      <a:pt x="96" y="50"/>
                    </a:cubicBezTo>
                    <a:cubicBezTo>
                      <a:pt x="96" y="75"/>
                      <a:pt x="75" y="96"/>
                      <a:pt x="50"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56" name="Freeform 222"/>
              <p:cNvSpPr>
                <a:spLocks/>
              </p:cNvSpPr>
              <p:nvPr/>
            </p:nvSpPr>
            <p:spPr bwMode="auto">
              <a:xfrm>
                <a:off x="4593320" y="3246448"/>
                <a:ext cx="35977" cy="26650"/>
              </a:xfrm>
              <a:custGeom>
                <a:avLst/>
                <a:gdLst>
                  <a:gd name="T0" fmla="*/ 23 w 27"/>
                  <a:gd name="T1" fmla="*/ 0 h 20"/>
                  <a:gd name="T2" fmla="*/ 14 w 27"/>
                  <a:gd name="T3" fmla="*/ 7 h 20"/>
                  <a:gd name="T4" fmla="*/ 4 w 27"/>
                  <a:gd name="T5" fmla="*/ 0 h 20"/>
                  <a:gd name="T6" fmla="*/ 0 w 27"/>
                  <a:gd name="T7" fmla="*/ 5 h 20"/>
                  <a:gd name="T8" fmla="*/ 7 w 27"/>
                  <a:gd name="T9" fmla="*/ 10 h 20"/>
                  <a:gd name="T10" fmla="*/ 0 w 27"/>
                  <a:gd name="T11" fmla="*/ 15 h 20"/>
                  <a:gd name="T12" fmla="*/ 4 w 27"/>
                  <a:gd name="T13" fmla="*/ 20 h 20"/>
                  <a:gd name="T14" fmla="*/ 14 w 27"/>
                  <a:gd name="T15" fmla="*/ 13 h 20"/>
                  <a:gd name="T16" fmla="*/ 23 w 27"/>
                  <a:gd name="T17" fmla="*/ 20 h 20"/>
                  <a:gd name="T18" fmla="*/ 27 w 27"/>
                  <a:gd name="T19" fmla="*/ 15 h 20"/>
                  <a:gd name="T20" fmla="*/ 20 w 27"/>
                  <a:gd name="T21" fmla="*/ 10 h 20"/>
                  <a:gd name="T22" fmla="*/ 27 w 27"/>
                  <a:gd name="T23" fmla="*/ 5 h 20"/>
                  <a:gd name="T24" fmla="*/ 23 w 27"/>
                  <a:gd name="T25"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 h="20">
                    <a:moveTo>
                      <a:pt x="23" y="0"/>
                    </a:moveTo>
                    <a:lnTo>
                      <a:pt x="14" y="7"/>
                    </a:lnTo>
                    <a:lnTo>
                      <a:pt x="4" y="0"/>
                    </a:lnTo>
                    <a:lnTo>
                      <a:pt x="0" y="5"/>
                    </a:lnTo>
                    <a:lnTo>
                      <a:pt x="7" y="10"/>
                    </a:lnTo>
                    <a:lnTo>
                      <a:pt x="0" y="15"/>
                    </a:lnTo>
                    <a:lnTo>
                      <a:pt x="4" y="20"/>
                    </a:lnTo>
                    <a:lnTo>
                      <a:pt x="14" y="13"/>
                    </a:lnTo>
                    <a:lnTo>
                      <a:pt x="23" y="20"/>
                    </a:lnTo>
                    <a:lnTo>
                      <a:pt x="27" y="15"/>
                    </a:lnTo>
                    <a:lnTo>
                      <a:pt x="20" y="10"/>
                    </a:lnTo>
                    <a:lnTo>
                      <a:pt x="27" y="5"/>
                    </a:lnTo>
                    <a:lnTo>
                      <a:pt x="2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49" name="Group 48"/>
            <p:cNvGrpSpPr/>
            <p:nvPr/>
          </p:nvGrpSpPr>
          <p:grpSpPr>
            <a:xfrm>
              <a:off x="5630291" y="4318848"/>
              <a:ext cx="218527" cy="219859"/>
              <a:chOff x="4995729" y="3185154"/>
              <a:chExt cx="218527" cy="219859"/>
            </a:xfrm>
            <a:grpFill/>
          </p:grpSpPr>
          <p:sp>
            <p:nvSpPr>
              <p:cNvPr id="248" name="Oval 223"/>
              <p:cNvSpPr>
                <a:spLocks noChangeArrowheads="1"/>
              </p:cNvSpPr>
              <p:nvPr/>
            </p:nvSpPr>
            <p:spPr bwMode="auto">
              <a:xfrm>
                <a:off x="5057024" y="3255775"/>
                <a:ext cx="17323" cy="173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49" name="Oval 224"/>
              <p:cNvSpPr>
                <a:spLocks noChangeArrowheads="1"/>
              </p:cNvSpPr>
              <p:nvPr/>
            </p:nvSpPr>
            <p:spPr bwMode="auto">
              <a:xfrm>
                <a:off x="5135641" y="3255775"/>
                <a:ext cx="17323" cy="173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50" name="Freeform 225"/>
              <p:cNvSpPr>
                <a:spLocks noEditPoints="1"/>
              </p:cNvSpPr>
              <p:nvPr/>
            </p:nvSpPr>
            <p:spPr bwMode="auto">
              <a:xfrm>
                <a:off x="4995729" y="3185154"/>
                <a:ext cx="218527" cy="219859"/>
              </a:xfrm>
              <a:custGeom>
                <a:avLst/>
                <a:gdLst>
                  <a:gd name="T0" fmla="*/ 50 w 100"/>
                  <a:gd name="T1" fmla="*/ 0 h 100"/>
                  <a:gd name="T2" fmla="*/ 0 w 100"/>
                  <a:gd name="T3" fmla="*/ 50 h 100"/>
                  <a:gd name="T4" fmla="*/ 50 w 100"/>
                  <a:gd name="T5" fmla="*/ 100 h 100"/>
                  <a:gd name="T6" fmla="*/ 100 w 100"/>
                  <a:gd name="T7" fmla="*/ 50 h 100"/>
                  <a:gd name="T8" fmla="*/ 50 w 100"/>
                  <a:gd name="T9" fmla="*/ 0 h 100"/>
                  <a:gd name="T10" fmla="*/ 50 w 100"/>
                  <a:gd name="T11" fmla="*/ 96 h 100"/>
                  <a:gd name="T12" fmla="*/ 4 w 100"/>
                  <a:gd name="T13" fmla="*/ 50 h 100"/>
                  <a:gd name="T14" fmla="*/ 50 w 100"/>
                  <a:gd name="T15" fmla="*/ 4 h 100"/>
                  <a:gd name="T16" fmla="*/ 96 w 100"/>
                  <a:gd name="T17" fmla="*/ 50 h 100"/>
                  <a:gd name="T18" fmla="*/ 50 w 100"/>
                  <a:gd name="T19" fmla="*/ 9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 h="100">
                    <a:moveTo>
                      <a:pt x="50" y="0"/>
                    </a:moveTo>
                    <a:cubicBezTo>
                      <a:pt x="22" y="0"/>
                      <a:pt x="0" y="22"/>
                      <a:pt x="0" y="50"/>
                    </a:cubicBezTo>
                    <a:cubicBezTo>
                      <a:pt x="0" y="78"/>
                      <a:pt x="22" y="100"/>
                      <a:pt x="50" y="100"/>
                    </a:cubicBezTo>
                    <a:cubicBezTo>
                      <a:pt x="78" y="100"/>
                      <a:pt x="100" y="78"/>
                      <a:pt x="100" y="50"/>
                    </a:cubicBezTo>
                    <a:cubicBezTo>
                      <a:pt x="100" y="22"/>
                      <a:pt x="78" y="0"/>
                      <a:pt x="50" y="0"/>
                    </a:cubicBezTo>
                    <a:close/>
                    <a:moveTo>
                      <a:pt x="50" y="96"/>
                    </a:moveTo>
                    <a:cubicBezTo>
                      <a:pt x="25" y="96"/>
                      <a:pt x="4" y="75"/>
                      <a:pt x="4" y="50"/>
                    </a:cubicBezTo>
                    <a:cubicBezTo>
                      <a:pt x="4" y="25"/>
                      <a:pt x="25" y="4"/>
                      <a:pt x="50" y="4"/>
                    </a:cubicBezTo>
                    <a:cubicBezTo>
                      <a:pt x="75" y="4"/>
                      <a:pt x="96" y="25"/>
                      <a:pt x="96" y="50"/>
                    </a:cubicBezTo>
                    <a:cubicBezTo>
                      <a:pt x="96" y="75"/>
                      <a:pt x="75" y="96"/>
                      <a:pt x="50"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51" name="Freeform 226"/>
              <p:cNvSpPr>
                <a:spLocks noEditPoints="1"/>
              </p:cNvSpPr>
              <p:nvPr/>
            </p:nvSpPr>
            <p:spPr bwMode="auto">
              <a:xfrm>
                <a:off x="5039702" y="3238453"/>
                <a:ext cx="51967" cy="51966"/>
              </a:xfrm>
              <a:custGeom>
                <a:avLst/>
                <a:gdLst>
                  <a:gd name="T0" fmla="*/ 12 w 24"/>
                  <a:gd name="T1" fmla="*/ 24 h 24"/>
                  <a:gd name="T2" fmla="*/ 24 w 24"/>
                  <a:gd name="T3" fmla="*/ 12 h 24"/>
                  <a:gd name="T4" fmla="*/ 12 w 24"/>
                  <a:gd name="T5" fmla="*/ 0 h 24"/>
                  <a:gd name="T6" fmla="*/ 0 w 24"/>
                  <a:gd name="T7" fmla="*/ 12 h 24"/>
                  <a:gd name="T8" fmla="*/ 12 w 24"/>
                  <a:gd name="T9" fmla="*/ 24 h 24"/>
                  <a:gd name="T10" fmla="*/ 12 w 24"/>
                  <a:gd name="T11" fmla="*/ 4 h 24"/>
                  <a:gd name="T12" fmla="*/ 20 w 24"/>
                  <a:gd name="T13" fmla="*/ 12 h 24"/>
                  <a:gd name="T14" fmla="*/ 12 w 24"/>
                  <a:gd name="T15" fmla="*/ 20 h 24"/>
                  <a:gd name="T16" fmla="*/ 4 w 24"/>
                  <a:gd name="T17" fmla="*/ 12 h 24"/>
                  <a:gd name="T18" fmla="*/ 12 w 24"/>
                  <a:gd name="T19" fmla="*/ 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 h="24">
                    <a:moveTo>
                      <a:pt x="12" y="24"/>
                    </a:moveTo>
                    <a:cubicBezTo>
                      <a:pt x="19" y="24"/>
                      <a:pt x="24" y="19"/>
                      <a:pt x="24" y="12"/>
                    </a:cubicBezTo>
                    <a:cubicBezTo>
                      <a:pt x="24" y="5"/>
                      <a:pt x="19" y="0"/>
                      <a:pt x="12" y="0"/>
                    </a:cubicBezTo>
                    <a:cubicBezTo>
                      <a:pt x="5" y="0"/>
                      <a:pt x="0" y="5"/>
                      <a:pt x="0" y="12"/>
                    </a:cubicBezTo>
                    <a:cubicBezTo>
                      <a:pt x="0" y="19"/>
                      <a:pt x="5" y="24"/>
                      <a:pt x="12" y="24"/>
                    </a:cubicBezTo>
                    <a:close/>
                    <a:moveTo>
                      <a:pt x="12" y="4"/>
                    </a:moveTo>
                    <a:cubicBezTo>
                      <a:pt x="16" y="4"/>
                      <a:pt x="20" y="8"/>
                      <a:pt x="20" y="12"/>
                    </a:cubicBezTo>
                    <a:cubicBezTo>
                      <a:pt x="20" y="16"/>
                      <a:pt x="16" y="20"/>
                      <a:pt x="12" y="20"/>
                    </a:cubicBezTo>
                    <a:cubicBezTo>
                      <a:pt x="8" y="20"/>
                      <a:pt x="4" y="16"/>
                      <a:pt x="4" y="12"/>
                    </a:cubicBezTo>
                    <a:cubicBezTo>
                      <a:pt x="4" y="8"/>
                      <a:pt x="8" y="4"/>
                      <a:pt x="1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52" name="Freeform 227"/>
              <p:cNvSpPr>
                <a:spLocks/>
              </p:cNvSpPr>
              <p:nvPr/>
            </p:nvSpPr>
            <p:spPr bwMode="auto">
              <a:xfrm>
                <a:off x="5030374" y="3297082"/>
                <a:ext cx="149238" cy="54631"/>
              </a:xfrm>
              <a:custGeom>
                <a:avLst/>
                <a:gdLst>
                  <a:gd name="T0" fmla="*/ 53 w 68"/>
                  <a:gd name="T1" fmla="*/ 14 h 25"/>
                  <a:gd name="T2" fmla="*/ 44 w 68"/>
                  <a:gd name="T3" fmla="*/ 3 h 25"/>
                  <a:gd name="T4" fmla="*/ 36 w 68"/>
                  <a:gd name="T5" fmla="*/ 3 h 25"/>
                  <a:gd name="T6" fmla="*/ 34 w 68"/>
                  <a:gd name="T7" fmla="*/ 4 h 25"/>
                  <a:gd name="T8" fmla="*/ 32 w 68"/>
                  <a:gd name="T9" fmla="*/ 3 h 25"/>
                  <a:gd name="T10" fmla="*/ 24 w 68"/>
                  <a:gd name="T11" fmla="*/ 3 h 25"/>
                  <a:gd name="T12" fmla="*/ 15 w 68"/>
                  <a:gd name="T13" fmla="*/ 14 h 25"/>
                  <a:gd name="T14" fmla="*/ 0 w 68"/>
                  <a:gd name="T15" fmla="*/ 11 h 25"/>
                  <a:gd name="T16" fmla="*/ 21 w 68"/>
                  <a:gd name="T17" fmla="*/ 24 h 25"/>
                  <a:gd name="T18" fmla="*/ 34 w 68"/>
                  <a:gd name="T19" fmla="*/ 16 h 25"/>
                  <a:gd name="T20" fmla="*/ 47 w 68"/>
                  <a:gd name="T21" fmla="*/ 24 h 25"/>
                  <a:gd name="T22" fmla="*/ 68 w 68"/>
                  <a:gd name="T23" fmla="*/ 11 h 25"/>
                  <a:gd name="T24" fmla="*/ 53 w 68"/>
                  <a:gd name="T25" fmla="*/ 1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8" h="25">
                    <a:moveTo>
                      <a:pt x="53" y="14"/>
                    </a:moveTo>
                    <a:cubicBezTo>
                      <a:pt x="47" y="12"/>
                      <a:pt x="48" y="6"/>
                      <a:pt x="44" y="3"/>
                    </a:cubicBezTo>
                    <a:cubicBezTo>
                      <a:pt x="42" y="1"/>
                      <a:pt x="38" y="0"/>
                      <a:pt x="36" y="3"/>
                    </a:cubicBezTo>
                    <a:cubicBezTo>
                      <a:pt x="35" y="3"/>
                      <a:pt x="34" y="3"/>
                      <a:pt x="34" y="4"/>
                    </a:cubicBezTo>
                    <a:cubicBezTo>
                      <a:pt x="34" y="3"/>
                      <a:pt x="33" y="3"/>
                      <a:pt x="32" y="3"/>
                    </a:cubicBezTo>
                    <a:cubicBezTo>
                      <a:pt x="30" y="0"/>
                      <a:pt x="26" y="1"/>
                      <a:pt x="24" y="3"/>
                    </a:cubicBezTo>
                    <a:cubicBezTo>
                      <a:pt x="20" y="6"/>
                      <a:pt x="21" y="12"/>
                      <a:pt x="15" y="14"/>
                    </a:cubicBezTo>
                    <a:cubicBezTo>
                      <a:pt x="11" y="16"/>
                      <a:pt x="4" y="16"/>
                      <a:pt x="0" y="11"/>
                    </a:cubicBezTo>
                    <a:cubicBezTo>
                      <a:pt x="0" y="15"/>
                      <a:pt x="10" y="25"/>
                      <a:pt x="21" y="24"/>
                    </a:cubicBezTo>
                    <a:cubicBezTo>
                      <a:pt x="29" y="24"/>
                      <a:pt x="32" y="19"/>
                      <a:pt x="34" y="16"/>
                    </a:cubicBezTo>
                    <a:cubicBezTo>
                      <a:pt x="36" y="19"/>
                      <a:pt x="39" y="24"/>
                      <a:pt x="47" y="24"/>
                    </a:cubicBezTo>
                    <a:cubicBezTo>
                      <a:pt x="58" y="25"/>
                      <a:pt x="68" y="15"/>
                      <a:pt x="68" y="11"/>
                    </a:cubicBezTo>
                    <a:cubicBezTo>
                      <a:pt x="64" y="16"/>
                      <a:pt x="57" y="16"/>
                      <a:pt x="53"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50" name="Group 49"/>
            <p:cNvGrpSpPr/>
            <p:nvPr/>
          </p:nvGrpSpPr>
          <p:grpSpPr>
            <a:xfrm>
              <a:off x="4302389" y="1067927"/>
              <a:ext cx="604982" cy="608670"/>
              <a:chOff x="5528723" y="3185154"/>
              <a:chExt cx="218527" cy="219859"/>
            </a:xfrm>
            <a:grpFill/>
          </p:grpSpPr>
          <p:sp>
            <p:nvSpPr>
              <p:cNvPr id="244" name="Oval 228"/>
              <p:cNvSpPr>
                <a:spLocks noChangeArrowheads="1"/>
              </p:cNvSpPr>
              <p:nvPr/>
            </p:nvSpPr>
            <p:spPr bwMode="auto">
              <a:xfrm>
                <a:off x="5590017" y="3255775"/>
                <a:ext cx="17323" cy="173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45" name="Oval 229"/>
              <p:cNvSpPr>
                <a:spLocks noChangeArrowheads="1"/>
              </p:cNvSpPr>
              <p:nvPr/>
            </p:nvSpPr>
            <p:spPr bwMode="auto">
              <a:xfrm>
                <a:off x="5668634" y="3255775"/>
                <a:ext cx="17323" cy="173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46" name="Freeform 230"/>
              <p:cNvSpPr>
                <a:spLocks/>
              </p:cNvSpPr>
              <p:nvPr/>
            </p:nvSpPr>
            <p:spPr bwMode="auto">
              <a:xfrm>
                <a:off x="5563367" y="3297082"/>
                <a:ext cx="149238" cy="54631"/>
              </a:xfrm>
              <a:custGeom>
                <a:avLst/>
                <a:gdLst>
                  <a:gd name="T0" fmla="*/ 53 w 68"/>
                  <a:gd name="T1" fmla="*/ 14 h 25"/>
                  <a:gd name="T2" fmla="*/ 44 w 68"/>
                  <a:gd name="T3" fmla="*/ 3 h 25"/>
                  <a:gd name="T4" fmla="*/ 36 w 68"/>
                  <a:gd name="T5" fmla="*/ 3 h 25"/>
                  <a:gd name="T6" fmla="*/ 34 w 68"/>
                  <a:gd name="T7" fmla="*/ 4 h 25"/>
                  <a:gd name="T8" fmla="*/ 32 w 68"/>
                  <a:gd name="T9" fmla="*/ 3 h 25"/>
                  <a:gd name="T10" fmla="*/ 24 w 68"/>
                  <a:gd name="T11" fmla="*/ 3 h 25"/>
                  <a:gd name="T12" fmla="*/ 15 w 68"/>
                  <a:gd name="T13" fmla="*/ 14 h 25"/>
                  <a:gd name="T14" fmla="*/ 0 w 68"/>
                  <a:gd name="T15" fmla="*/ 11 h 25"/>
                  <a:gd name="T16" fmla="*/ 21 w 68"/>
                  <a:gd name="T17" fmla="*/ 24 h 25"/>
                  <a:gd name="T18" fmla="*/ 34 w 68"/>
                  <a:gd name="T19" fmla="*/ 16 h 25"/>
                  <a:gd name="T20" fmla="*/ 47 w 68"/>
                  <a:gd name="T21" fmla="*/ 24 h 25"/>
                  <a:gd name="T22" fmla="*/ 68 w 68"/>
                  <a:gd name="T23" fmla="*/ 11 h 25"/>
                  <a:gd name="T24" fmla="*/ 53 w 68"/>
                  <a:gd name="T25" fmla="*/ 1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8" h="25">
                    <a:moveTo>
                      <a:pt x="53" y="14"/>
                    </a:moveTo>
                    <a:cubicBezTo>
                      <a:pt x="47" y="12"/>
                      <a:pt x="48" y="6"/>
                      <a:pt x="44" y="3"/>
                    </a:cubicBezTo>
                    <a:cubicBezTo>
                      <a:pt x="42" y="1"/>
                      <a:pt x="38" y="0"/>
                      <a:pt x="36" y="3"/>
                    </a:cubicBezTo>
                    <a:cubicBezTo>
                      <a:pt x="35" y="3"/>
                      <a:pt x="34" y="3"/>
                      <a:pt x="34" y="4"/>
                    </a:cubicBezTo>
                    <a:cubicBezTo>
                      <a:pt x="34" y="3"/>
                      <a:pt x="33" y="3"/>
                      <a:pt x="32" y="3"/>
                    </a:cubicBezTo>
                    <a:cubicBezTo>
                      <a:pt x="30" y="0"/>
                      <a:pt x="26" y="1"/>
                      <a:pt x="24" y="3"/>
                    </a:cubicBezTo>
                    <a:cubicBezTo>
                      <a:pt x="20" y="6"/>
                      <a:pt x="21" y="12"/>
                      <a:pt x="15" y="14"/>
                    </a:cubicBezTo>
                    <a:cubicBezTo>
                      <a:pt x="11" y="16"/>
                      <a:pt x="4" y="16"/>
                      <a:pt x="0" y="11"/>
                    </a:cubicBezTo>
                    <a:cubicBezTo>
                      <a:pt x="0" y="15"/>
                      <a:pt x="10" y="25"/>
                      <a:pt x="21" y="24"/>
                    </a:cubicBezTo>
                    <a:cubicBezTo>
                      <a:pt x="29" y="24"/>
                      <a:pt x="32" y="19"/>
                      <a:pt x="34" y="16"/>
                    </a:cubicBezTo>
                    <a:cubicBezTo>
                      <a:pt x="36" y="19"/>
                      <a:pt x="39" y="24"/>
                      <a:pt x="47" y="24"/>
                    </a:cubicBezTo>
                    <a:cubicBezTo>
                      <a:pt x="58" y="25"/>
                      <a:pt x="68" y="15"/>
                      <a:pt x="68" y="11"/>
                    </a:cubicBezTo>
                    <a:cubicBezTo>
                      <a:pt x="64" y="16"/>
                      <a:pt x="57" y="16"/>
                      <a:pt x="53"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47" name="Freeform 231"/>
              <p:cNvSpPr>
                <a:spLocks noEditPoints="1"/>
              </p:cNvSpPr>
              <p:nvPr/>
            </p:nvSpPr>
            <p:spPr bwMode="auto">
              <a:xfrm>
                <a:off x="5528723" y="3185154"/>
                <a:ext cx="218527" cy="219859"/>
              </a:xfrm>
              <a:custGeom>
                <a:avLst/>
                <a:gdLst>
                  <a:gd name="T0" fmla="*/ 50 w 100"/>
                  <a:gd name="T1" fmla="*/ 0 h 100"/>
                  <a:gd name="T2" fmla="*/ 0 w 100"/>
                  <a:gd name="T3" fmla="*/ 50 h 100"/>
                  <a:gd name="T4" fmla="*/ 50 w 100"/>
                  <a:gd name="T5" fmla="*/ 100 h 100"/>
                  <a:gd name="T6" fmla="*/ 100 w 100"/>
                  <a:gd name="T7" fmla="*/ 50 h 100"/>
                  <a:gd name="T8" fmla="*/ 50 w 100"/>
                  <a:gd name="T9" fmla="*/ 0 h 100"/>
                  <a:gd name="T10" fmla="*/ 50 w 100"/>
                  <a:gd name="T11" fmla="*/ 96 h 100"/>
                  <a:gd name="T12" fmla="*/ 4 w 100"/>
                  <a:gd name="T13" fmla="*/ 50 h 100"/>
                  <a:gd name="T14" fmla="*/ 50 w 100"/>
                  <a:gd name="T15" fmla="*/ 4 h 100"/>
                  <a:gd name="T16" fmla="*/ 96 w 100"/>
                  <a:gd name="T17" fmla="*/ 50 h 100"/>
                  <a:gd name="T18" fmla="*/ 50 w 100"/>
                  <a:gd name="T19" fmla="*/ 9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 h="100">
                    <a:moveTo>
                      <a:pt x="50" y="0"/>
                    </a:moveTo>
                    <a:cubicBezTo>
                      <a:pt x="22" y="0"/>
                      <a:pt x="0" y="22"/>
                      <a:pt x="0" y="50"/>
                    </a:cubicBezTo>
                    <a:cubicBezTo>
                      <a:pt x="0" y="78"/>
                      <a:pt x="22" y="100"/>
                      <a:pt x="50" y="100"/>
                    </a:cubicBezTo>
                    <a:cubicBezTo>
                      <a:pt x="78" y="100"/>
                      <a:pt x="100" y="78"/>
                      <a:pt x="100" y="50"/>
                    </a:cubicBezTo>
                    <a:cubicBezTo>
                      <a:pt x="100" y="22"/>
                      <a:pt x="78" y="0"/>
                      <a:pt x="50" y="0"/>
                    </a:cubicBezTo>
                    <a:close/>
                    <a:moveTo>
                      <a:pt x="50" y="96"/>
                    </a:moveTo>
                    <a:cubicBezTo>
                      <a:pt x="25" y="96"/>
                      <a:pt x="4" y="75"/>
                      <a:pt x="4" y="50"/>
                    </a:cubicBezTo>
                    <a:cubicBezTo>
                      <a:pt x="4" y="25"/>
                      <a:pt x="25" y="4"/>
                      <a:pt x="50" y="4"/>
                    </a:cubicBezTo>
                    <a:cubicBezTo>
                      <a:pt x="75" y="4"/>
                      <a:pt x="96" y="25"/>
                      <a:pt x="96" y="50"/>
                    </a:cubicBezTo>
                    <a:cubicBezTo>
                      <a:pt x="96" y="75"/>
                      <a:pt x="75" y="96"/>
                      <a:pt x="50"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51" name="Group 50"/>
            <p:cNvGrpSpPr/>
            <p:nvPr/>
          </p:nvGrpSpPr>
          <p:grpSpPr>
            <a:xfrm>
              <a:off x="2618548" y="785679"/>
              <a:ext cx="218527" cy="219859"/>
              <a:chOff x="6061716" y="3185154"/>
              <a:chExt cx="218527" cy="219859"/>
            </a:xfrm>
            <a:grpFill/>
          </p:grpSpPr>
          <p:sp>
            <p:nvSpPr>
              <p:cNvPr id="240" name="Freeform 232"/>
              <p:cNvSpPr>
                <a:spLocks/>
              </p:cNvSpPr>
              <p:nvPr/>
            </p:nvSpPr>
            <p:spPr bwMode="auto">
              <a:xfrm>
                <a:off x="6123010" y="3326397"/>
                <a:ext cx="95939" cy="25317"/>
              </a:xfrm>
              <a:custGeom>
                <a:avLst/>
                <a:gdLst>
                  <a:gd name="T0" fmla="*/ 0 w 44"/>
                  <a:gd name="T1" fmla="*/ 0 h 12"/>
                  <a:gd name="T2" fmla="*/ 0 w 44"/>
                  <a:gd name="T3" fmla="*/ 4 h 12"/>
                  <a:gd name="T4" fmla="*/ 22 w 44"/>
                  <a:gd name="T5" fmla="*/ 12 h 12"/>
                  <a:gd name="T6" fmla="*/ 44 w 44"/>
                  <a:gd name="T7" fmla="*/ 4 h 12"/>
                  <a:gd name="T8" fmla="*/ 44 w 44"/>
                  <a:gd name="T9" fmla="*/ 0 h 12"/>
                  <a:gd name="T10" fmla="*/ 22 w 44"/>
                  <a:gd name="T11" fmla="*/ 8 h 12"/>
                  <a:gd name="T12" fmla="*/ 0 w 44"/>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44" h="12">
                    <a:moveTo>
                      <a:pt x="0" y="0"/>
                    </a:moveTo>
                    <a:cubicBezTo>
                      <a:pt x="0" y="4"/>
                      <a:pt x="0" y="4"/>
                      <a:pt x="0" y="4"/>
                    </a:cubicBezTo>
                    <a:cubicBezTo>
                      <a:pt x="0" y="4"/>
                      <a:pt x="8" y="12"/>
                      <a:pt x="22" y="12"/>
                    </a:cubicBezTo>
                    <a:cubicBezTo>
                      <a:pt x="36" y="12"/>
                      <a:pt x="44" y="4"/>
                      <a:pt x="44" y="4"/>
                    </a:cubicBezTo>
                    <a:cubicBezTo>
                      <a:pt x="44" y="0"/>
                      <a:pt x="44" y="0"/>
                      <a:pt x="44" y="0"/>
                    </a:cubicBezTo>
                    <a:cubicBezTo>
                      <a:pt x="44" y="0"/>
                      <a:pt x="36" y="8"/>
                      <a:pt x="22" y="8"/>
                    </a:cubicBezTo>
                    <a:cubicBezTo>
                      <a:pt x="8" y="8"/>
                      <a:pt x="0" y="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41" name="Oval 233"/>
              <p:cNvSpPr>
                <a:spLocks noChangeArrowheads="1"/>
              </p:cNvSpPr>
              <p:nvPr/>
            </p:nvSpPr>
            <p:spPr bwMode="auto">
              <a:xfrm>
                <a:off x="6201627" y="3255775"/>
                <a:ext cx="17323" cy="173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42" name="Freeform 234"/>
              <p:cNvSpPr>
                <a:spLocks noEditPoints="1"/>
              </p:cNvSpPr>
              <p:nvPr/>
            </p:nvSpPr>
            <p:spPr bwMode="auto">
              <a:xfrm>
                <a:off x="6061716" y="3185154"/>
                <a:ext cx="218527" cy="219859"/>
              </a:xfrm>
              <a:custGeom>
                <a:avLst/>
                <a:gdLst>
                  <a:gd name="T0" fmla="*/ 50 w 100"/>
                  <a:gd name="T1" fmla="*/ 0 h 100"/>
                  <a:gd name="T2" fmla="*/ 0 w 100"/>
                  <a:gd name="T3" fmla="*/ 50 h 100"/>
                  <a:gd name="T4" fmla="*/ 50 w 100"/>
                  <a:gd name="T5" fmla="*/ 100 h 100"/>
                  <a:gd name="T6" fmla="*/ 100 w 100"/>
                  <a:gd name="T7" fmla="*/ 50 h 100"/>
                  <a:gd name="T8" fmla="*/ 50 w 100"/>
                  <a:gd name="T9" fmla="*/ 0 h 100"/>
                  <a:gd name="T10" fmla="*/ 50 w 100"/>
                  <a:gd name="T11" fmla="*/ 4 h 100"/>
                  <a:gd name="T12" fmla="*/ 88 w 100"/>
                  <a:gd name="T13" fmla="*/ 25 h 100"/>
                  <a:gd name="T14" fmla="*/ 51 w 100"/>
                  <a:gd name="T15" fmla="*/ 27 h 100"/>
                  <a:gd name="T16" fmla="*/ 50 w 100"/>
                  <a:gd name="T17" fmla="*/ 27 h 100"/>
                  <a:gd name="T18" fmla="*/ 49 w 100"/>
                  <a:gd name="T19" fmla="*/ 27 h 100"/>
                  <a:gd name="T20" fmla="*/ 12 w 100"/>
                  <a:gd name="T21" fmla="*/ 25 h 100"/>
                  <a:gd name="T22" fmla="*/ 50 w 100"/>
                  <a:gd name="T23" fmla="*/ 4 h 100"/>
                  <a:gd name="T24" fmla="*/ 84 w 100"/>
                  <a:gd name="T25" fmla="*/ 36 h 100"/>
                  <a:gd name="T26" fmla="*/ 83 w 100"/>
                  <a:gd name="T27" fmla="*/ 40 h 100"/>
                  <a:gd name="T28" fmla="*/ 78 w 100"/>
                  <a:gd name="T29" fmla="*/ 43 h 100"/>
                  <a:gd name="T30" fmla="*/ 71 w 100"/>
                  <a:gd name="T31" fmla="*/ 44 h 100"/>
                  <a:gd name="T32" fmla="*/ 61 w 100"/>
                  <a:gd name="T33" fmla="*/ 42 h 100"/>
                  <a:gd name="T34" fmla="*/ 57 w 100"/>
                  <a:gd name="T35" fmla="*/ 37 h 100"/>
                  <a:gd name="T36" fmla="*/ 59 w 100"/>
                  <a:gd name="T37" fmla="*/ 30 h 100"/>
                  <a:gd name="T38" fmla="*/ 70 w 100"/>
                  <a:gd name="T39" fmla="*/ 28 h 100"/>
                  <a:gd name="T40" fmla="*/ 82 w 100"/>
                  <a:gd name="T41" fmla="*/ 29 h 100"/>
                  <a:gd name="T42" fmla="*/ 84 w 100"/>
                  <a:gd name="T43" fmla="*/ 36 h 100"/>
                  <a:gd name="T44" fmla="*/ 43 w 100"/>
                  <a:gd name="T45" fmla="*/ 37 h 100"/>
                  <a:gd name="T46" fmla="*/ 39 w 100"/>
                  <a:gd name="T47" fmla="*/ 42 h 100"/>
                  <a:gd name="T48" fmla="*/ 29 w 100"/>
                  <a:gd name="T49" fmla="*/ 44 h 100"/>
                  <a:gd name="T50" fmla="*/ 22 w 100"/>
                  <a:gd name="T51" fmla="*/ 43 h 100"/>
                  <a:gd name="T52" fmla="*/ 17 w 100"/>
                  <a:gd name="T53" fmla="*/ 40 h 100"/>
                  <a:gd name="T54" fmla="*/ 16 w 100"/>
                  <a:gd name="T55" fmla="*/ 36 h 100"/>
                  <a:gd name="T56" fmla="*/ 18 w 100"/>
                  <a:gd name="T57" fmla="*/ 29 h 100"/>
                  <a:gd name="T58" fmla="*/ 30 w 100"/>
                  <a:gd name="T59" fmla="*/ 28 h 100"/>
                  <a:gd name="T60" fmla="*/ 41 w 100"/>
                  <a:gd name="T61" fmla="*/ 30 h 100"/>
                  <a:gd name="T62" fmla="*/ 43 w 100"/>
                  <a:gd name="T63" fmla="*/ 37 h 100"/>
                  <a:gd name="T64" fmla="*/ 50 w 100"/>
                  <a:gd name="T65" fmla="*/ 96 h 100"/>
                  <a:gd name="T66" fmla="*/ 4 w 100"/>
                  <a:gd name="T67" fmla="*/ 50 h 100"/>
                  <a:gd name="T68" fmla="*/ 9 w 100"/>
                  <a:gd name="T69" fmla="*/ 30 h 100"/>
                  <a:gd name="T70" fmla="*/ 9 w 100"/>
                  <a:gd name="T71" fmla="*/ 30 h 100"/>
                  <a:gd name="T72" fmla="*/ 11 w 100"/>
                  <a:gd name="T73" fmla="*/ 32 h 100"/>
                  <a:gd name="T74" fmla="*/ 14 w 100"/>
                  <a:gd name="T75" fmla="*/ 40 h 100"/>
                  <a:gd name="T76" fmla="*/ 19 w 100"/>
                  <a:gd name="T77" fmla="*/ 47 h 100"/>
                  <a:gd name="T78" fmla="*/ 29 w 100"/>
                  <a:gd name="T79" fmla="*/ 48 h 100"/>
                  <a:gd name="T80" fmla="*/ 41 w 100"/>
                  <a:gd name="T81" fmla="*/ 46 h 100"/>
                  <a:gd name="T82" fmla="*/ 46 w 100"/>
                  <a:gd name="T83" fmla="*/ 40 h 100"/>
                  <a:gd name="T84" fmla="*/ 49 w 100"/>
                  <a:gd name="T85" fmla="*/ 33 h 100"/>
                  <a:gd name="T86" fmla="*/ 50 w 100"/>
                  <a:gd name="T87" fmla="*/ 32 h 100"/>
                  <a:gd name="T88" fmla="*/ 51 w 100"/>
                  <a:gd name="T89" fmla="*/ 33 h 100"/>
                  <a:gd name="T90" fmla="*/ 54 w 100"/>
                  <a:gd name="T91" fmla="*/ 40 h 100"/>
                  <a:gd name="T92" fmla="*/ 59 w 100"/>
                  <a:gd name="T93" fmla="*/ 46 h 100"/>
                  <a:gd name="T94" fmla="*/ 71 w 100"/>
                  <a:gd name="T95" fmla="*/ 48 h 100"/>
                  <a:gd name="T96" fmla="*/ 81 w 100"/>
                  <a:gd name="T97" fmla="*/ 47 h 100"/>
                  <a:gd name="T98" fmla="*/ 86 w 100"/>
                  <a:gd name="T99" fmla="*/ 40 h 100"/>
                  <a:gd name="T100" fmla="*/ 89 w 100"/>
                  <a:gd name="T101" fmla="*/ 32 h 100"/>
                  <a:gd name="T102" fmla="*/ 91 w 100"/>
                  <a:gd name="T103" fmla="*/ 30 h 100"/>
                  <a:gd name="T104" fmla="*/ 91 w 100"/>
                  <a:gd name="T105" fmla="*/ 30 h 100"/>
                  <a:gd name="T106" fmla="*/ 96 w 100"/>
                  <a:gd name="T107" fmla="*/ 50 h 100"/>
                  <a:gd name="T108" fmla="*/ 50 w 100"/>
                  <a:gd name="T109" fmla="*/ 9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00" h="100">
                    <a:moveTo>
                      <a:pt x="50" y="0"/>
                    </a:moveTo>
                    <a:cubicBezTo>
                      <a:pt x="22" y="0"/>
                      <a:pt x="0" y="22"/>
                      <a:pt x="0" y="50"/>
                    </a:cubicBezTo>
                    <a:cubicBezTo>
                      <a:pt x="0" y="78"/>
                      <a:pt x="22" y="100"/>
                      <a:pt x="50" y="100"/>
                    </a:cubicBezTo>
                    <a:cubicBezTo>
                      <a:pt x="78" y="100"/>
                      <a:pt x="100" y="78"/>
                      <a:pt x="100" y="50"/>
                    </a:cubicBezTo>
                    <a:cubicBezTo>
                      <a:pt x="100" y="22"/>
                      <a:pt x="78" y="0"/>
                      <a:pt x="50" y="0"/>
                    </a:cubicBezTo>
                    <a:close/>
                    <a:moveTo>
                      <a:pt x="50" y="4"/>
                    </a:moveTo>
                    <a:cubicBezTo>
                      <a:pt x="66" y="4"/>
                      <a:pt x="80" y="12"/>
                      <a:pt x="88" y="25"/>
                    </a:cubicBezTo>
                    <a:cubicBezTo>
                      <a:pt x="79" y="24"/>
                      <a:pt x="63" y="24"/>
                      <a:pt x="51" y="27"/>
                    </a:cubicBezTo>
                    <a:cubicBezTo>
                      <a:pt x="51" y="27"/>
                      <a:pt x="50" y="27"/>
                      <a:pt x="50" y="27"/>
                    </a:cubicBezTo>
                    <a:cubicBezTo>
                      <a:pt x="50" y="27"/>
                      <a:pt x="49" y="27"/>
                      <a:pt x="49" y="27"/>
                    </a:cubicBezTo>
                    <a:cubicBezTo>
                      <a:pt x="37" y="24"/>
                      <a:pt x="21" y="24"/>
                      <a:pt x="12" y="25"/>
                    </a:cubicBezTo>
                    <a:cubicBezTo>
                      <a:pt x="20" y="12"/>
                      <a:pt x="34" y="4"/>
                      <a:pt x="50" y="4"/>
                    </a:cubicBezTo>
                    <a:close/>
                    <a:moveTo>
                      <a:pt x="84" y="36"/>
                    </a:moveTo>
                    <a:cubicBezTo>
                      <a:pt x="84" y="37"/>
                      <a:pt x="83" y="39"/>
                      <a:pt x="83" y="40"/>
                    </a:cubicBezTo>
                    <a:cubicBezTo>
                      <a:pt x="81" y="43"/>
                      <a:pt x="80" y="43"/>
                      <a:pt x="78" y="43"/>
                    </a:cubicBezTo>
                    <a:cubicBezTo>
                      <a:pt x="76" y="44"/>
                      <a:pt x="74" y="44"/>
                      <a:pt x="71" y="44"/>
                    </a:cubicBezTo>
                    <a:cubicBezTo>
                      <a:pt x="66" y="44"/>
                      <a:pt x="63" y="43"/>
                      <a:pt x="61" y="42"/>
                    </a:cubicBezTo>
                    <a:cubicBezTo>
                      <a:pt x="59" y="41"/>
                      <a:pt x="58" y="38"/>
                      <a:pt x="57" y="37"/>
                    </a:cubicBezTo>
                    <a:cubicBezTo>
                      <a:pt x="57" y="36"/>
                      <a:pt x="54" y="31"/>
                      <a:pt x="59" y="30"/>
                    </a:cubicBezTo>
                    <a:cubicBezTo>
                      <a:pt x="63" y="28"/>
                      <a:pt x="68" y="28"/>
                      <a:pt x="70" y="28"/>
                    </a:cubicBezTo>
                    <a:cubicBezTo>
                      <a:pt x="73" y="28"/>
                      <a:pt x="80" y="28"/>
                      <a:pt x="82" y="29"/>
                    </a:cubicBezTo>
                    <a:cubicBezTo>
                      <a:pt x="85" y="31"/>
                      <a:pt x="84" y="35"/>
                      <a:pt x="84" y="36"/>
                    </a:cubicBezTo>
                    <a:close/>
                    <a:moveTo>
                      <a:pt x="43" y="37"/>
                    </a:moveTo>
                    <a:cubicBezTo>
                      <a:pt x="42" y="38"/>
                      <a:pt x="41" y="41"/>
                      <a:pt x="39" y="42"/>
                    </a:cubicBezTo>
                    <a:cubicBezTo>
                      <a:pt x="37" y="43"/>
                      <a:pt x="34" y="44"/>
                      <a:pt x="29" y="44"/>
                    </a:cubicBezTo>
                    <a:cubicBezTo>
                      <a:pt x="26" y="44"/>
                      <a:pt x="24" y="44"/>
                      <a:pt x="22" y="43"/>
                    </a:cubicBezTo>
                    <a:cubicBezTo>
                      <a:pt x="20" y="43"/>
                      <a:pt x="19" y="43"/>
                      <a:pt x="17" y="40"/>
                    </a:cubicBezTo>
                    <a:cubicBezTo>
                      <a:pt x="17" y="39"/>
                      <a:pt x="16" y="37"/>
                      <a:pt x="16" y="36"/>
                    </a:cubicBezTo>
                    <a:cubicBezTo>
                      <a:pt x="16" y="35"/>
                      <a:pt x="15" y="31"/>
                      <a:pt x="18" y="29"/>
                    </a:cubicBezTo>
                    <a:cubicBezTo>
                      <a:pt x="20" y="28"/>
                      <a:pt x="27" y="28"/>
                      <a:pt x="30" y="28"/>
                    </a:cubicBezTo>
                    <a:cubicBezTo>
                      <a:pt x="32" y="28"/>
                      <a:pt x="37" y="28"/>
                      <a:pt x="41" y="30"/>
                    </a:cubicBezTo>
                    <a:cubicBezTo>
                      <a:pt x="46" y="31"/>
                      <a:pt x="43" y="36"/>
                      <a:pt x="43" y="37"/>
                    </a:cubicBezTo>
                    <a:close/>
                    <a:moveTo>
                      <a:pt x="50" y="96"/>
                    </a:moveTo>
                    <a:cubicBezTo>
                      <a:pt x="25" y="96"/>
                      <a:pt x="4" y="75"/>
                      <a:pt x="4" y="50"/>
                    </a:cubicBezTo>
                    <a:cubicBezTo>
                      <a:pt x="4" y="43"/>
                      <a:pt x="6" y="36"/>
                      <a:pt x="9" y="30"/>
                    </a:cubicBezTo>
                    <a:cubicBezTo>
                      <a:pt x="9" y="30"/>
                      <a:pt x="9" y="30"/>
                      <a:pt x="9" y="30"/>
                    </a:cubicBezTo>
                    <a:cubicBezTo>
                      <a:pt x="11" y="31"/>
                      <a:pt x="11" y="32"/>
                      <a:pt x="11" y="32"/>
                    </a:cubicBezTo>
                    <a:cubicBezTo>
                      <a:pt x="11" y="32"/>
                      <a:pt x="12" y="34"/>
                      <a:pt x="14" y="40"/>
                    </a:cubicBezTo>
                    <a:cubicBezTo>
                      <a:pt x="15" y="46"/>
                      <a:pt x="19" y="47"/>
                      <a:pt x="19" y="47"/>
                    </a:cubicBezTo>
                    <a:cubicBezTo>
                      <a:pt x="19" y="47"/>
                      <a:pt x="24" y="48"/>
                      <a:pt x="29" y="48"/>
                    </a:cubicBezTo>
                    <a:cubicBezTo>
                      <a:pt x="34" y="48"/>
                      <a:pt x="37" y="48"/>
                      <a:pt x="41" y="46"/>
                    </a:cubicBezTo>
                    <a:cubicBezTo>
                      <a:pt x="44" y="45"/>
                      <a:pt x="46" y="40"/>
                      <a:pt x="46" y="40"/>
                    </a:cubicBezTo>
                    <a:cubicBezTo>
                      <a:pt x="46" y="40"/>
                      <a:pt x="48" y="36"/>
                      <a:pt x="49" y="33"/>
                    </a:cubicBezTo>
                    <a:cubicBezTo>
                      <a:pt x="49" y="32"/>
                      <a:pt x="49" y="32"/>
                      <a:pt x="50" y="32"/>
                    </a:cubicBezTo>
                    <a:cubicBezTo>
                      <a:pt x="51" y="32"/>
                      <a:pt x="51" y="32"/>
                      <a:pt x="51" y="33"/>
                    </a:cubicBezTo>
                    <a:cubicBezTo>
                      <a:pt x="52" y="36"/>
                      <a:pt x="54" y="40"/>
                      <a:pt x="54" y="40"/>
                    </a:cubicBezTo>
                    <a:cubicBezTo>
                      <a:pt x="54" y="40"/>
                      <a:pt x="56" y="45"/>
                      <a:pt x="59" y="46"/>
                    </a:cubicBezTo>
                    <a:cubicBezTo>
                      <a:pt x="63" y="48"/>
                      <a:pt x="66" y="48"/>
                      <a:pt x="71" y="48"/>
                    </a:cubicBezTo>
                    <a:cubicBezTo>
                      <a:pt x="76" y="48"/>
                      <a:pt x="81" y="47"/>
                      <a:pt x="81" y="47"/>
                    </a:cubicBezTo>
                    <a:cubicBezTo>
                      <a:pt x="81" y="47"/>
                      <a:pt x="85" y="46"/>
                      <a:pt x="86" y="40"/>
                    </a:cubicBezTo>
                    <a:cubicBezTo>
                      <a:pt x="88" y="34"/>
                      <a:pt x="89" y="32"/>
                      <a:pt x="89" y="32"/>
                    </a:cubicBezTo>
                    <a:cubicBezTo>
                      <a:pt x="89" y="32"/>
                      <a:pt x="89" y="31"/>
                      <a:pt x="91" y="30"/>
                    </a:cubicBezTo>
                    <a:cubicBezTo>
                      <a:pt x="91" y="30"/>
                      <a:pt x="91" y="30"/>
                      <a:pt x="91" y="30"/>
                    </a:cubicBezTo>
                    <a:cubicBezTo>
                      <a:pt x="94" y="36"/>
                      <a:pt x="96" y="43"/>
                      <a:pt x="96" y="50"/>
                    </a:cubicBezTo>
                    <a:cubicBezTo>
                      <a:pt x="96" y="75"/>
                      <a:pt x="75" y="96"/>
                      <a:pt x="50"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43" name="Oval 235"/>
              <p:cNvSpPr>
                <a:spLocks noChangeArrowheads="1"/>
              </p:cNvSpPr>
              <p:nvPr/>
            </p:nvSpPr>
            <p:spPr bwMode="auto">
              <a:xfrm>
                <a:off x="6123010" y="3255775"/>
                <a:ext cx="17323" cy="173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52" name="Group 51"/>
            <p:cNvGrpSpPr/>
            <p:nvPr/>
          </p:nvGrpSpPr>
          <p:grpSpPr>
            <a:xfrm>
              <a:off x="6201627" y="2789676"/>
              <a:ext cx="611609" cy="615337"/>
              <a:chOff x="6594709" y="3185154"/>
              <a:chExt cx="218527" cy="219859"/>
            </a:xfrm>
            <a:grpFill/>
          </p:grpSpPr>
          <p:sp>
            <p:nvSpPr>
              <p:cNvPr id="238" name="Freeform 236"/>
              <p:cNvSpPr>
                <a:spLocks/>
              </p:cNvSpPr>
              <p:nvPr/>
            </p:nvSpPr>
            <p:spPr bwMode="auto">
              <a:xfrm>
                <a:off x="6656003" y="3326397"/>
                <a:ext cx="95939" cy="25317"/>
              </a:xfrm>
              <a:custGeom>
                <a:avLst/>
                <a:gdLst>
                  <a:gd name="T0" fmla="*/ 0 w 44"/>
                  <a:gd name="T1" fmla="*/ 0 h 12"/>
                  <a:gd name="T2" fmla="*/ 0 w 44"/>
                  <a:gd name="T3" fmla="*/ 4 h 12"/>
                  <a:gd name="T4" fmla="*/ 22 w 44"/>
                  <a:gd name="T5" fmla="*/ 12 h 12"/>
                  <a:gd name="T6" fmla="*/ 44 w 44"/>
                  <a:gd name="T7" fmla="*/ 4 h 12"/>
                  <a:gd name="T8" fmla="*/ 44 w 44"/>
                  <a:gd name="T9" fmla="*/ 0 h 12"/>
                  <a:gd name="T10" fmla="*/ 22 w 44"/>
                  <a:gd name="T11" fmla="*/ 8 h 12"/>
                  <a:gd name="T12" fmla="*/ 0 w 44"/>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44" h="12">
                    <a:moveTo>
                      <a:pt x="0" y="0"/>
                    </a:moveTo>
                    <a:cubicBezTo>
                      <a:pt x="0" y="4"/>
                      <a:pt x="0" y="4"/>
                      <a:pt x="0" y="4"/>
                    </a:cubicBezTo>
                    <a:cubicBezTo>
                      <a:pt x="0" y="4"/>
                      <a:pt x="8" y="12"/>
                      <a:pt x="22" y="12"/>
                    </a:cubicBezTo>
                    <a:cubicBezTo>
                      <a:pt x="36" y="12"/>
                      <a:pt x="44" y="4"/>
                      <a:pt x="44" y="4"/>
                    </a:cubicBezTo>
                    <a:cubicBezTo>
                      <a:pt x="44" y="0"/>
                      <a:pt x="44" y="0"/>
                      <a:pt x="44" y="0"/>
                    </a:cubicBezTo>
                    <a:cubicBezTo>
                      <a:pt x="44" y="0"/>
                      <a:pt x="36" y="8"/>
                      <a:pt x="22" y="8"/>
                    </a:cubicBezTo>
                    <a:cubicBezTo>
                      <a:pt x="8" y="8"/>
                      <a:pt x="0" y="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39" name="Freeform 237"/>
              <p:cNvSpPr>
                <a:spLocks noEditPoints="1"/>
              </p:cNvSpPr>
              <p:nvPr/>
            </p:nvSpPr>
            <p:spPr bwMode="auto">
              <a:xfrm>
                <a:off x="6594709" y="3185154"/>
                <a:ext cx="218527" cy="219859"/>
              </a:xfrm>
              <a:custGeom>
                <a:avLst/>
                <a:gdLst>
                  <a:gd name="T0" fmla="*/ 50 w 100"/>
                  <a:gd name="T1" fmla="*/ 0 h 100"/>
                  <a:gd name="T2" fmla="*/ 0 w 100"/>
                  <a:gd name="T3" fmla="*/ 50 h 100"/>
                  <a:gd name="T4" fmla="*/ 50 w 100"/>
                  <a:gd name="T5" fmla="*/ 100 h 100"/>
                  <a:gd name="T6" fmla="*/ 100 w 100"/>
                  <a:gd name="T7" fmla="*/ 50 h 100"/>
                  <a:gd name="T8" fmla="*/ 50 w 100"/>
                  <a:gd name="T9" fmla="*/ 0 h 100"/>
                  <a:gd name="T10" fmla="*/ 50 w 100"/>
                  <a:gd name="T11" fmla="*/ 4 h 100"/>
                  <a:gd name="T12" fmla="*/ 88 w 100"/>
                  <a:gd name="T13" fmla="*/ 25 h 100"/>
                  <a:gd name="T14" fmla="*/ 51 w 100"/>
                  <a:gd name="T15" fmla="*/ 27 h 100"/>
                  <a:gd name="T16" fmla="*/ 50 w 100"/>
                  <a:gd name="T17" fmla="*/ 27 h 100"/>
                  <a:gd name="T18" fmla="*/ 49 w 100"/>
                  <a:gd name="T19" fmla="*/ 27 h 100"/>
                  <a:gd name="T20" fmla="*/ 12 w 100"/>
                  <a:gd name="T21" fmla="*/ 25 h 100"/>
                  <a:gd name="T22" fmla="*/ 50 w 100"/>
                  <a:gd name="T23" fmla="*/ 4 h 100"/>
                  <a:gd name="T24" fmla="*/ 50 w 100"/>
                  <a:gd name="T25" fmla="*/ 96 h 100"/>
                  <a:gd name="T26" fmla="*/ 4 w 100"/>
                  <a:gd name="T27" fmla="*/ 50 h 100"/>
                  <a:gd name="T28" fmla="*/ 9 w 100"/>
                  <a:gd name="T29" fmla="*/ 30 h 100"/>
                  <a:gd name="T30" fmla="*/ 9 w 100"/>
                  <a:gd name="T31" fmla="*/ 30 h 100"/>
                  <a:gd name="T32" fmla="*/ 11 w 100"/>
                  <a:gd name="T33" fmla="*/ 32 h 100"/>
                  <a:gd name="T34" fmla="*/ 14 w 100"/>
                  <a:gd name="T35" fmla="*/ 40 h 100"/>
                  <a:gd name="T36" fmla="*/ 19 w 100"/>
                  <a:gd name="T37" fmla="*/ 47 h 100"/>
                  <a:gd name="T38" fmla="*/ 29 w 100"/>
                  <a:gd name="T39" fmla="*/ 48 h 100"/>
                  <a:gd name="T40" fmla="*/ 41 w 100"/>
                  <a:gd name="T41" fmla="*/ 46 h 100"/>
                  <a:gd name="T42" fmla="*/ 46 w 100"/>
                  <a:gd name="T43" fmla="*/ 40 h 100"/>
                  <a:gd name="T44" fmla="*/ 49 w 100"/>
                  <a:gd name="T45" fmla="*/ 33 h 100"/>
                  <a:gd name="T46" fmla="*/ 50 w 100"/>
                  <a:gd name="T47" fmla="*/ 32 h 100"/>
                  <a:gd name="T48" fmla="*/ 51 w 100"/>
                  <a:gd name="T49" fmla="*/ 33 h 100"/>
                  <a:gd name="T50" fmla="*/ 54 w 100"/>
                  <a:gd name="T51" fmla="*/ 40 h 100"/>
                  <a:gd name="T52" fmla="*/ 59 w 100"/>
                  <a:gd name="T53" fmla="*/ 46 h 100"/>
                  <a:gd name="T54" fmla="*/ 71 w 100"/>
                  <a:gd name="T55" fmla="*/ 48 h 100"/>
                  <a:gd name="T56" fmla="*/ 81 w 100"/>
                  <a:gd name="T57" fmla="*/ 47 h 100"/>
                  <a:gd name="T58" fmla="*/ 86 w 100"/>
                  <a:gd name="T59" fmla="*/ 40 h 100"/>
                  <a:gd name="T60" fmla="*/ 89 w 100"/>
                  <a:gd name="T61" fmla="*/ 32 h 100"/>
                  <a:gd name="T62" fmla="*/ 91 w 100"/>
                  <a:gd name="T63" fmla="*/ 30 h 100"/>
                  <a:gd name="T64" fmla="*/ 91 w 100"/>
                  <a:gd name="T65" fmla="*/ 30 h 100"/>
                  <a:gd name="T66" fmla="*/ 96 w 100"/>
                  <a:gd name="T67" fmla="*/ 50 h 100"/>
                  <a:gd name="T68" fmla="*/ 50 w 100"/>
                  <a:gd name="T69" fmla="*/ 9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0" h="100">
                    <a:moveTo>
                      <a:pt x="50" y="0"/>
                    </a:moveTo>
                    <a:cubicBezTo>
                      <a:pt x="22" y="0"/>
                      <a:pt x="0" y="22"/>
                      <a:pt x="0" y="50"/>
                    </a:cubicBezTo>
                    <a:cubicBezTo>
                      <a:pt x="0" y="78"/>
                      <a:pt x="22" y="100"/>
                      <a:pt x="50" y="100"/>
                    </a:cubicBezTo>
                    <a:cubicBezTo>
                      <a:pt x="78" y="100"/>
                      <a:pt x="100" y="78"/>
                      <a:pt x="100" y="50"/>
                    </a:cubicBezTo>
                    <a:cubicBezTo>
                      <a:pt x="100" y="22"/>
                      <a:pt x="78" y="0"/>
                      <a:pt x="50" y="0"/>
                    </a:cubicBezTo>
                    <a:close/>
                    <a:moveTo>
                      <a:pt x="50" y="4"/>
                    </a:moveTo>
                    <a:cubicBezTo>
                      <a:pt x="66" y="4"/>
                      <a:pt x="80" y="12"/>
                      <a:pt x="88" y="25"/>
                    </a:cubicBezTo>
                    <a:cubicBezTo>
                      <a:pt x="79" y="24"/>
                      <a:pt x="63" y="24"/>
                      <a:pt x="51" y="27"/>
                    </a:cubicBezTo>
                    <a:cubicBezTo>
                      <a:pt x="51" y="27"/>
                      <a:pt x="50" y="27"/>
                      <a:pt x="50" y="27"/>
                    </a:cubicBezTo>
                    <a:cubicBezTo>
                      <a:pt x="50" y="27"/>
                      <a:pt x="49" y="27"/>
                      <a:pt x="49" y="27"/>
                    </a:cubicBezTo>
                    <a:cubicBezTo>
                      <a:pt x="37" y="24"/>
                      <a:pt x="21" y="24"/>
                      <a:pt x="12" y="25"/>
                    </a:cubicBezTo>
                    <a:cubicBezTo>
                      <a:pt x="20" y="12"/>
                      <a:pt x="34" y="4"/>
                      <a:pt x="50" y="4"/>
                    </a:cubicBezTo>
                    <a:close/>
                    <a:moveTo>
                      <a:pt x="50" y="96"/>
                    </a:moveTo>
                    <a:cubicBezTo>
                      <a:pt x="25" y="96"/>
                      <a:pt x="4" y="75"/>
                      <a:pt x="4" y="50"/>
                    </a:cubicBezTo>
                    <a:cubicBezTo>
                      <a:pt x="4" y="43"/>
                      <a:pt x="6" y="36"/>
                      <a:pt x="9" y="30"/>
                    </a:cubicBezTo>
                    <a:cubicBezTo>
                      <a:pt x="9" y="30"/>
                      <a:pt x="9" y="30"/>
                      <a:pt x="9" y="30"/>
                    </a:cubicBezTo>
                    <a:cubicBezTo>
                      <a:pt x="11" y="31"/>
                      <a:pt x="11" y="32"/>
                      <a:pt x="11" y="32"/>
                    </a:cubicBezTo>
                    <a:cubicBezTo>
                      <a:pt x="11" y="32"/>
                      <a:pt x="12" y="34"/>
                      <a:pt x="14" y="40"/>
                    </a:cubicBezTo>
                    <a:cubicBezTo>
                      <a:pt x="15" y="46"/>
                      <a:pt x="19" y="47"/>
                      <a:pt x="19" y="47"/>
                    </a:cubicBezTo>
                    <a:cubicBezTo>
                      <a:pt x="19" y="47"/>
                      <a:pt x="24" y="48"/>
                      <a:pt x="29" y="48"/>
                    </a:cubicBezTo>
                    <a:cubicBezTo>
                      <a:pt x="34" y="48"/>
                      <a:pt x="38" y="48"/>
                      <a:pt x="41" y="46"/>
                    </a:cubicBezTo>
                    <a:cubicBezTo>
                      <a:pt x="44" y="45"/>
                      <a:pt x="46" y="40"/>
                      <a:pt x="46" y="40"/>
                    </a:cubicBezTo>
                    <a:cubicBezTo>
                      <a:pt x="46" y="40"/>
                      <a:pt x="48" y="36"/>
                      <a:pt x="49" y="33"/>
                    </a:cubicBezTo>
                    <a:cubicBezTo>
                      <a:pt x="49" y="32"/>
                      <a:pt x="49" y="32"/>
                      <a:pt x="50" y="32"/>
                    </a:cubicBezTo>
                    <a:cubicBezTo>
                      <a:pt x="51" y="32"/>
                      <a:pt x="51" y="32"/>
                      <a:pt x="51" y="33"/>
                    </a:cubicBezTo>
                    <a:cubicBezTo>
                      <a:pt x="52" y="36"/>
                      <a:pt x="54" y="40"/>
                      <a:pt x="54" y="40"/>
                    </a:cubicBezTo>
                    <a:cubicBezTo>
                      <a:pt x="54" y="40"/>
                      <a:pt x="56" y="45"/>
                      <a:pt x="59" y="46"/>
                    </a:cubicBezTo>
                    <a:cubicBezTo>
                      <a:pt x="63" y="48"/>
                      <a:pt x="66" y="48"/>
                      <a:pt x="71" y="48"/>
                    </a:cubicBezTo>
                    <a:cubicBezTo>
                      <a:pt x="76" y="48"/>
                      <a:pt x="81" y="47"/>
                      <a:pt x="81" y="47"/>
                    </a:cubicBezTo>
                    <a:cubicBezTo>
                      <a:pt x="81" y="47"/>
                      <a:pt x="85" y="46"/>
                      <a:pt x="86" y="40"/>
                    </a:cubicBezTo>
                    <a:cubicBezTo>
                      <a:pt x="88" y="34"/>
                      <a:pt x="89" y="32"/>
                      <a:pt x="89" y="32"/>
                    </a:cubicBezTo>
                    <a:cubicBezTo>
                      <a:pt x="89" y="32"/>
                      <a:pt x="89" y="31"/>
                      <a:pt x="91" y="30"/>
                    </a:cubicBezTo>
                    <a:cubicBezTo>
                      <a:pt x="91" y="30"/>
                      <a:pt x="91" y="30"/>
                      <a:pt x="91" y="30"/>
                    </a:cubicBezTo>
                    <a:cubicBezTo>
                      <a:pt x="94" y="36"/>
                      <a:pt x="96" y="43"/>
                      <a:pt x="96" y="50"/>
                    </a:cubicBezTo>
                    <a:cubicBezTo>
                      <a:pt x="96" y="75"/>
                      <a:pt x="75" y="96"/>
                      <a:pt x="50"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53" name="Group 52"/>
            <p:cNvGrpSpPr/>
            <p:nvPr/>
          </p:nvGrpSpPr>
          <p:grpSpPr>
            <a:xfrm>
              <a:off x="9835733" y="5037400"/>
              <a:ext cx="218527" cy="219859"/>
              <a:chOff x="7127702" y="3185154"/>
              <a:chExt cx="218527" cy="219859"/>
            </a:xfrm>
            <a:grpFill/>
          </p:grpSpPr>
          <p:sp>
            <p:nvSpPr>
              <p:cNvPr id="236" name="Freeform 238"/>
              <p:cNvSpPr>
                <a:spLocks/>
              </p:cNvSpPr>
              <p:nvPr/>
            </p:nvSpPr>
            <p:spPr bwMode="auto">
              <a:xfrm>
                <a:off x="7198324" y="3326397"/>
                <a:ext cx="78617" cy="25317"/>
              </a:xfrm>
              <a:custGeom>
                <a:avLst/>
                <a:gdLst>
                  <a:gd name="T0" fmla="*/ 32 w 36"/>
                  <a:gd name="T1" fmla="*/ 2 h 12"/>
                  <a:gd name="T2" fmla="*/ 26 w 36"/>
                  <a:gd name="T3" fmla="*/ 8 h 12"/>
                  <a:gd name="T4" fmla="*/ 14 w 36"/>
                  <a:gd name="T5" fmla="*/ 8 h 12"/>
                  <a:gd name="T6" fmla="*/ 0 w 36"/>
                  <a:gd name="T7" fmla="*/ 8 h 12"/>
                  <a:gd name="T8" fmla="*/ 0 w 36"/>
                  <a:gd name="T9" fmla="*/ 12 h 12"/>
                  <a:gd name="T10" fmla="*/ 14 w 36"/>
                  <a:gd name="T11" fmla="*/ 12 h 12"/>
                  <a:gd name="T12" fmla="*/ 28 w 36"/>
                  <a:gd name="T13" fmla="*/ 12 h 12"/>
                  <a:gd name="T14" fmla="*/ 36 w 36"/>
                  <a:gd name="T15" fmla="*/ 4 h 12"/>
                  <a:gd name="T16" fmla="*/ 36 w 36"/>
                  <a:gd name="T17" fmla="*/ 0 h 12"/>
                  <a:gd name="T18" fmla="*/ 32 w 36"/>
                  <a:gd name="T19" fmla="*/ 0 h 12"/>
                  <a:gd name="T20" fmla="*/ 32 w 36"/>
                  <a:gd name="T21" fmla="*/ 2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6" h="12">
                    <a:moveTo>
                      <a:pt x="32" y="2"/>
                    </a:moveTo>
                    <a:cubicBezTo>
                      <a:pt x="32" y="5"/>
                      <a:pt x="29" y="8"/>
                      <a:pt x="26" y="8"/>
                    </a:cubicBezTo>
                    <a:cubicBezTo>
                      <a:pt x="14" y="8"/>
                      <a:pt x="14" y="8"/>
                      <a:pt x="14" y="8"/>
                    </a:cubicBezTo>
                    <a:cubicBezTo>
                      <a:pt x="0" y="8"/>
                      <a:pt x="0" y="8"/>
                      <a:pt x="0" y="8"/>
                    </a:cubicBezTo>
                    <a:cubicBezTo>
                      <a:pt x="0" y="12"/>
                      <a:pt x="0" y="12"/>
                      <a:pt x="0" y="12"/>
                    </a:cubicBezTo>
                    <a:cubicBezTo>
                      <a:pt x="14" y="12"/>
                      <a:pt x="14" y="12"/>
                      <a:pt x="14" y="12"/>
                    </a:cubicBezTo>
                    <a:cubicBezTo>
                      <a:pt x="28" y="12"/>
                      <a:pt x="28" y="12"/>
                      <a:pt x="28" y="12"/>
                    </a:cubicBezTo>
                    <a:cubicBezTo>
                      <a:pt x="32" y="12"/>
                      <a:pt x="36" y="8"/>
                      <a:pt x="36" y="4"/>
                    </a:cubicBezTo>
                    <a:cubicBezTo>
                      <a:pt x="36" y="2"/>
                      <a:pt x="36" y="0"/>
                      <a:pt x="36" y="0"/>
                    </a:cubicBezTo>
                    <a:cubicBezTo>
                      <a:pt x="32" y="0"/>
                      <a:pt x="32" y="0"/>
                      <a:pt x="32" y="0"/>
                    </a:cubicBezTo>
                    <a:lnTo>
                      <a:pt x="32"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37" name="Freeform 239"/>
              <p:cNvSpPr>
                <a:spLocks noEditPoints="1"/>
              </p:cNvSpPr>
              <p:nvPr/>
            </p:nvSpPr>
            <p:spPr bwMode="auto">
              <a:xfrm>
                <a:off x="7127702" y="3185154"/>
                <a:ext cx="218527" cy="219859"/>
              </a:xfrm>
              <a:custGeom>
                <a:avLst/>
                <a:gdLst>
                  <a:gd name="T0" fmla="*/ 50 w 100"/>
                  <a:gd name="T1" fmla="*/ 0 h 100"/>
                  <a:gd name="T2" fmla="*/ 0 w 100"/>
                  <a:gd name="T3" fmla="*/ 50 h 100"/>
                  <a:gd name="T4" fmla="*/ 50 w 100"/>
                  <a:gd name="T5" fmla="*/ 100 h 100"/>
                  <a:gd name="T6" fmla="*/ 100 w 100"/>
                  <a:gd name="T7" fmla="*/ 50 h 100"/>
                  <a:gd name="T8" fmla="*/ 50 w 100"/>
                  <a:gd name="T9" fmla="*/ 0 h 100"/>
                  <a:gd name="T10" fmla="*/ 50 w 100"/>
                  <a:gd name="T11" fmla="*/ 4 h 100"/>
                  <a:gd name="T12" fmla="*/ 88 w 100"/>
                  <a:gd name="T13" fmla="*/ 25 h 100"/>
                  <a:gd name="T14" fmla="*/ 51 w 100"/>
                  <a:gd name="T15" fmla="*/ 27 h 100"/>
                  <a:gd name="T16" fmla="*/ 50 w 100"/>
                  <a:gd name="T17" fmla="*/ 27 h 100"/>
                  <a:gd name="T18" fmla="*/ 49 w 100"/>
                  <a:gd name="T19" fmla="*/ 27 h 100"/>
                  <a:gd name="T20" fmla="*/ 12 w 100"/>
                  <a:gd name="T21" fmla="*/ 25 h 100"/>
                  <a:gd name="T22" fmla="*/ 50 w 100"/>
                  <a:gd name="T23" fmla="*/ 4 h 100"/>
                  <a:gd name="T24" fmla="*/ 50 w 100"/>
                  <a:gd name="T25" fmla="*/ 96 h 100"/>
                  <a:gd name="T26" fmla="*/ 4 w 100"/>
                  <a:gd name="T27" fmla="*/ 50 h 100"/>
                  <a:gd name="T28" fmla="*/ 9 w 100"/>
                  <a:gd name="T29" fmla="*/ 30 h 100"/>
                  <a:gd name="T30" fmla="*/ 9 w 100"/>
                  <a:gd name="T31" fmla="*/ 30 h 100"/>
                  <a:gd name="T32" fmla="*/ 11 w 100"/>
                  <a:gd name="T33" fmla="*/ 32 h 100"/>
                  <a:gd name="T34" fmla="*/ 14 w 100"/>
                  <a:gd name="T35" fmla="*/ 40 h 100"/>
                  <a:gd name="T36" fmla="*/ 19 w 100"/>
                  <a:gd name="T37" fmla="*/ 47 h 100"/>
                  <a:gd name="T38" fmla="*/ 29 w 100"/>
                  <a:gd name="T39" fmla="*/ 48 h 100"/>
                  <a:gd name="T40" fmla="*/ 41 w 100"/>
                  <a:gd name="T41" fmla="*/ 46 h 100"/>
                  <a:gd name="T42" fmla="*/ 46 w 100"/>
                  <a:gd name="T43" fmla="*/ 40 h 100"/>
                  <a:gd name="T44" fmla="*/ 49 w 100"/>
                  <a:gd name="T45" fmla="*/ 33 h 100"/>
                  <a:gd name="T46" fmla="*/ 50 w 100"/>
                  <a:gd name="T47" fmla="*/ 32 h 100"/>
                  <a:gd name="T48" fmla="*/ 51 w 100"/>
                  <a:gd name="T49" fmla="*/ 33 h 100"/>
                  <a:gd name="T50" fmla="*/ 54 w 100"/>
                  <a:gd name="T51" fmla="*/ 40 h 100"/>
                  <a:gd name="T52" fmla="*/ 59 w 100"/>
                  <a:gd name="T53" fmla="*/ 46 h 100"/>
                  <a:gd name="T54" fmla="*/ 71 w 100"/>
                  <a:gd name="T55" fmla="*/ 48 h 100"/>
                  <a:gd name="T56" fmla="*/ 81 w 100"/>
                  <a:gd name="T57" fmla="*/ 47 h 100"/>
                  <a:gd name="T58" fmla="*/ 86 w 100"/>
                  <a:gd name="T59" fmla="*/ 40 h 100"/>
                  <a:gd name="T60" fmla="*/ 89 w 100"/>
                  <a:gd name="T61" fmla="*/ 32 h 100"/>
                  <a:gd name="T62" fmla="*/ 91 w 100"/>
                  <a:gd name="T63" fmla="*/ 30 h 100"/>
                  <a:gd name="T64" fmla="*/ 91 w 100"/>
                  <a:gd name="T65" fmla="*/ 30 h 100"/>
                  <a:gd name="T66" fmla="*/ 96 w 100"/>
                  <a:gd name="T67" fmla="*/ 50 h 100"/>
                  <a:gd name="T68" fmla="*/ 50 w 100"/>
                  <a:gd name="T69" fmla="*/ 9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0" h="100">
                    <a:moveTo>
                      <a:pt x="50" y="0"/>
                    </a:moveTo>
                    <a:cubicBezTo>
                      <a:pt x="22" y="0"/>
                      <a:pt x="0" y="22"/>
                      <a:pt x="0" y="50"/>
                    </a:cubicBezTo>
                    <a:cubicBezTo>
                      <a:pt x="0" y="78"/>
                      <a:pt x="22" y="100"/>
                      <a:pt x="50" y="100"/>
                    </a:cubicBezTo>
                    <a:cubicBezTo>
                      <a:pt x="78" y="100"/>
                      <a:pt x="100" y="78"/>
                      <a:pt x="100" y="50"/>
                    </a:cubicBezTo>
                    <a:cubicBezTo>
                      <a:pt x="100" y="22"/>
                      <a:pt x="78" y="0"/>
                      <a:pt x="50" y="0"/>
                    </a:cubicBezTo>
                    <a:close/>
                    <a:moveTo>
                      <a:pt x="50" y="4"/>
                    </a:moveTo>
                    <a:cubicBezTo>
                      <a:pt x="66" y="4"/>
                      <a:pt x="80" y="12"/>
                      <a:pt x="88" y="25"/>
                    </a:cubicBezTo>
                    <a:cubicBezTo>
                      <a:pt x="79" y="24"/>
                      <a:pt x="63" y="24"/>
                      <a:pt x="51" y="27"/>
                    </a:cubicBezTo>
                    <a:cubicBezTo>
                      <a:pt x="51" y="27"/>
                      <a:pt x="50" y="27"/>
                      <a:pt x="50" y="27"/>
                    </a:cubicBezTo>
                    <a:cubicBezTo>
                      <a:pt x="50" y="27"/>
                      <a:pt x="49" y="27"/>
                      <a:pt x="49" y="27"/>
                    </a:cubicBezTo>
                    <a:cubicBezTo>
                      <a:pt x="37" y="24"/>
                      <a:pt x="21" y="24"/>
                      <a:pt x="12" y="25"/>
                    </a:cubicBezTo>
                    <a:cubicBezTo>
                      <a:pt x="20" y="12"/>
                      <a:pt x="34" y="4"/>
                      <a:pt x="50" y="4"/>
                    </a:cubicBezTo>
                    <a:close/>
                    <a:moveTo>
                      <a:pt x="50" y="96"/>
                    </a:moveTo>
                    <a:cubicBezTo>
                      <a:pt x="25" y="96"/>
                      <a:pt x="4" y="75"/>
                      <a:pt x="4" y="50"/>
                    </a:cubicBezTo>
                    <a:cubicBezTo>
                      <a:pt x="4" y="43"/>
                      <a:pt x="6" y="36"/>
                      <a:pt x="9" y="30"/>
                    </a:cubicBezTo>
                    <a:cubicBezTo>
                      <a:pt x="9" y="30"/>
                      <a:pt x="9" y="30"/>
                      <a:pt x="9" y="30"/>
                    </a:cubicBezTo>
                    <a:cubicBezTo>
                      <a:pt x="11" y="31"/>
                      <a:pt x="11" y="32"/>
                      <a:pt x="11" y="32"/>
                    </a:cubicBezTo>
                    <a:cubicBezTo>
                      <a:pt x="11" y="32"/>
                      <a:pt x="12" y="34"/>
                      <a:pt x="14" y="40"/>
                    </a:cubicBezTo>
                    <a:cubicBezTo>
                      <a:pt x="15" y="46"/>
                      <a:pt x="19" y="47"/>
                      <a:pt x="19" y="47"/>
                    </a:cubicBezTo>
                    <a:cubicBezTo>
                      <a:pt x="19" y="47"/>
                      <a:pt x="24" y="48"/>
                      <a:pt x="29" y="48"/>
                    </a:cubicBezTo>
                    <a:cubicBezTo>
                      <a:pt x="34" y="48"/>
                      <a:pt x="38" y="48"/>
                      <a:pt x="41" y="46"/>
                    </a:cubicBezTo>
                    <a:cubicBezTo>
                      <a:pt x="44" y="45"/>
                      <a:pt x="46" y="40"/>
                      <a:pt x="46" y="40"/>
                    </a:cubicBezTo>
                    <a:cubicBezTo>
                      <a:pt x="46" y="40"/>
                      <a:pt x="48" y="36"/>
                      <a:pt x="49" y="33"/>
                    </a:cubicBezTo>
                    <a:cubicBezTo>
                      <a:pt x="49" y="32"/>
                      <a:pt x="49" y="32"/>
                      <a:pt x="50" y="32"/>
                    </a:cubicBezTo>
                    <a:cubicBezTo>
                      <a:pt x="51" y="32"/>
                      <a:pt x="51" y="32"/>
                      <a:pt x="51" y="33"/>
                    </a:cubicBezTo>
                    <a:cubicBezTo>
                      <a:pt x="52" y="36"/>
                      <a:pt x="54" y="40"/>
                      <a:pt x="54" y="40"/>
                    </a:cubicBezTo>
                    <a:cubicBezTo>
                      <a:pt x="54" y="40"/>
                      <a:pt x="56" y="45"/>
                      <a:pt x="59" y="46"/>
                    </a:cubicBezTo>
                    <a:cubicBezTo>
                      <a:pt x="63" y="48"/>
                      <a:pt x="66" y="48"/>
                      <a:pt x="71" y="48"/>
                    </a:cubicBezTo>
                    <a:cubicBezTo>
                      <a:pt x="76" y="48"/>
                      <a:pt x="81" y="47"/>
                      <a:pt x="81" y="47"/>
                    </a:cubicBezTo>
                    <a:cubicBezTo>
                      <a:pt x="81" y="47"/>
                      <a:pt x="85" y="46"/>
                      <a:pt x="86" y="40"/>
                    </a:cubicBezTo>
                    <a:cubicBezTo>
                      <a:pt x="88" y="34"/>
                      <a:pt x="89" y="32"/>
                      <a:pt x="89" y="32"/>
                    </a:cubicBezTo>
                    <a:cubicBezTo>
                      <a:pt x="89" y="32"/>
                      <a:pt x="89" y="31"/>
                      <a:pt x="91" y="30"/>
                    </a:cubicBezTo>
                    <a:cubicBezTo>
                      <a:pt x="91" y="30"/>
                      <a:pt x="91" y="30"/>
                      <a:pt x="91" y="30"/>
                    </a:cubicBezTo>
                    <a:cubicBezTo>
                      <a:pt x="94" y="36"/>
                      <a:pt x="96" y="43"/>
                      <a:pt x="96" y="50"/>
                    </a:cubicBezTo>
                    <a:cubicBezTo>
                      <a:pt x="96" y="75"/>
                      <a:pt x="75" y="96"/>
                      <a:pt x="50"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sp>
          <p:nvSpPr>
            <p:cNvPr id="54" name="Freeform 6"/>
            <p:cNvSpPr>
              <a:spLocks noEditPoints="1"/>
            </p:cNvSpPr>
            <p:nvPr/>
          </p:nvSpPr>
          <p:spPr bwMode="auto">
            <a:xfrm>
              <a:off x="4977992" y="773677"/>
              <a:ext cx="254000" cy="271463"/>
            </a:xfrm>
            <a:custGeom>
              <a:avLst/>
              <a:gdLst>
                <a:gd name="T0" fmla="*/ 88 w 98"/>
                <a:gd name="T1" fmla="*/ 12 h 104"/>
                <a:gd name="T2" fmla="*/ 78 w 98"/>
                <a:gd name="T3" fmla="*/ 22 h 104"/>
                <a:gd name="T4" fmla="*/ 78 w 98"/>
                <a:gd name="T5" fmla="*/ 34 h 104"/>
                <a:gd name="T6" fmla="*/ 72 w 98"/>
                <a:gd name="T7" fmla="*/ 32 h 104"/>
                <a:gd name="T8" fmla="*/ 65 w 98"/>
                <a:gd name="T9" fmla="*/ 35 h 104"/>
                <a:gd name="T10" fmla="*/ 56 w 98"/>
                <a:gd name="T11" fmla="*/ 28 h 104"/>
                <a:gd name="T12" fmla="*/ 50 w 98"/>
                <a:gd name="T13" fmla="*/ 30 h 104"/>
                <a:gd name="T14" fmla="*/ 50 w 98"/>
                <a:gd name="T15" fmla="*/ 10 h 104"/>
                <a:gd name="T16" fmla="*/ 40 w 98"/>
                <a:gd name="T17" fmla="*/ 0 h 104"/>
                <a:gd name="T18" fmla="*/ 30 w 98"/>
                <a:gd name="T19" fmla="*/ 10 h 104"/>
                <a:gd name="T20" fmla="*/ 30 w 98"/>
                <a:gd name="T21" fmla="*/ 41 h 104"/>
                <a:gd name="T22" fmla="*/ 8 w 98"/>
                <a:gd name="T23" fmla="*/ 34 h 104"/>
                <a:gd name="T24" fmla="*/ 29 w 98"/>
                <a:gd name="T25" fmla="*/ 82 h 104"/>
                <a:gd name="T26" fmla="*/ 64 w 98"/>
                <a:gd name="T27" fmla="*/ 104 h 104"/>
                <a:gd name="T28" fmla="*/ 98 w 98"/>
                <a:gd name="T29" fmla="*/ 70 h 104"/>
                <a:gd name="T30" fmla="*/ 98 w 98"/>
                <a:gd name="T31" fmla="*/ 22 h 104"/>
                <a:gd name="T32" fmla="*/ 88 w 98"/>
                <a:gd name="T33" fmla="*/ 12 h 104"/>
                <a:gd name="T34" fmla="*/ 94 w 98"/>
                <a:gd name="T35" fmla="*/ 55 h 104"/>
                <a:gd name="T36" fmla="*/ 94 w 98"/>
                <a:gd name="T37" fmla="*/ 70 h 104"/>
                <a:gd name="T38" fmla="*/ 64 w 98"/>
                <a:gd name="T39" fmla="*/ 100 h 104"/>
                <a:gd name="T40" fmla="*/ 33 w 98"/>
                <a:gd name="T41" fmla="*/ 80 h 104"/>
                <a:gd name="T42" fmla="*/ 10 w 98"/>
                <a:gd name="T43" fmla="*/ 37 h 104"/>
                <a:gd name="T44" fmla="*/ 34 w 98"/>
                <a:gd name="T45" fmla="*/ 51 h 104"/>
                <a:gd name="T46" fmla="*/ 34 w 98"/>
                <a:gd name="T47" fmla="*/ 10 h 104"/>
                <a:gd name="T48" fmla="*/ 40 w 98"/>
                <a:gd name="T49" fmla="*/ 4 h 104"/>
                <a:gd name="T50" fmla="*/ 46 w 98"/>
                <a:gd name="T51" fmla="*/ 10 h 104"/>
                <a:gd name="T52" fmla="*/ 46 w 98"/>
                <a:gd name="T53" fmla="*/ 46 h 104"/>
                <a:gd name="T54" fmla="*/ 50 w 98"/>
                <a:gd name="T55" fmla="*/ 46 h 104"/>
                <a:gd name="T56" fmla="*/ 50 w 98"/>
                <a:gd name="T57" fmla="*/ 38 h 104"/>
                <a:gd name="T58" fmla="*/ 56 w 98"/>
                <a:gd name="T59" fmla="*/ 32 h 104"/>
                <a:gd name="T60" fmla="*/ 62 w 98"/>
                <a:gd name="T61" fmla="*/ 38 h 104"/>
                <a:gd name="T62" fmla="*/ 62 w 98"/>
                <a:gd name="T63" fmla="*/ 42 h 104"/>
                <a:gd name="T64" fmla="*/ 66 w 98"/>
                <a:gd name="T65" fmla="*/ 42 h 104"/>
                <a:gd name="T66" fmla="*/ 66 w 98"/>
                <a:gd name="T67" fmla="*/ 42 h 104"/>
                <a:gd name="T68" fmla="*/ 72 w 98"/>
                <a:gd name="T69" fmla="*/ 36 h 104"/>
                <a:gd name="T70" fmla="*/ 78 w 98"/>
                <a:gd name="T71" fmla="*/ 42 h 104"/>
                <a:gd name="T72" fmla="*/ 78 w 98"/>
                <a:gd name="T73" fmla="*/ 46 h 104"/>
                <a:gd name="T74" fmla="*/ 82 w 98"/>
                <a:gd name="T75" fmla="*/ 46 h 104"/>
                <a:gd name="T76" fmla="*/ 82 w 98"/>
                <a:gd name="T77" fmla="*/ 22 h 104"/>
                <a:gd name="T78" fmla="*/ 88 w 98"/>
                <a:gd name="T79" fmla="*/ 16 h 104"/>
                <a:gd name="T80" fmla="*/ 94 w 98"/>
                <a:gd name="T81" fmla="*/ 22 h 104"/>
                <a:gd name="T82" fmla="*/ 94 w 98"/>
                <a:gd name="T83" fmla="*/ 55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98" h="104">
                  <a:moveTo>
                    <a:pt x="88" y="12"/>
                  </a:moveTo>
                  <a:cubicBezTo>
                    <a:pt x="82" y="12"/>
                    <a:pt x="78" y="16"/>
                    <a:pt x="78" y="22"/>
                  </a:cubicBezTo>
                  <a:cubicBezTo>
                    <a:pt x="78" y="34"/>
                    <a:pt x="78" y="34"/>
                    <a:pt x="78" y="34"/>
                  </a:cubicBezTo>
                  <a:cubicBezTo>
                    <a:pt x="74" y="33"/>
                    <a:pt x="74" y="32"/>
                    <a:pt x="72" y="32"/>
                  </a:cubicBezTo>
                  <a:cubicBezTo>
                    <a:pt x="69" y="32"/>
                    <a:pt x="67" y="33"/>
                    <a:pt x="65" y="35"/>
                  </a:cubicBezTo>
                  <a:cubicBezTo>
                    <a:pt x="64" y="31"/>
                    <a:pt x="60" y="28"/>
                    <a:pt x="56" y="28"/>
                  </a:cubicBezTo>
                  <a:cubicBezTo>
                    <a:pt x="54" y="28"/>
                    <a:pt x="50" y="29"/>
                    <a:pt x="50" y="30"/>
                  </a:cubicBezTo>
                  <a:cubicBezTo>
                    <a:pt x="50" y="10"/>
                    <a:pt x="50" y="10"/>
                    <a:pt x="50" y="10"/>
                  </a:cubicBezTo>
                  <a:cubicBezTo>
                    <a:pt x="50" y="4"/>
                    <a:pt x="46" y="0"/>
                    <a:pt x="40" y="0"/>
                  </a:cubicBezTo>
                  <a:cubicBezTo>
                    <a:pt x="34" y="0"/>
                    <a:pt x="30" y="4"/>
                    <a:pt x="30" y="10"/>
                  </a:cubicBezTo>
                  <a:cubicBezTo>
                    <a:pt x="30" y="41"/>
                    <a:pt x="30" y="41"/>
                    <a:pt x="30" y="41"/>
                  </a:cubicBezTo>
                  <a:cubicBezTo>
                    <a:pt x="22" y="34"/>
                    <a:pt x="13" y="29"/>
                    <a:pt x="8" y="34"/>
                  </a:cubicBezTo>
                  <a:cubicBezTo>
                    <a:pt x="0" y="42"/>
                    <a:pt x="16" y="58"/>
                    <a:pt x="29" y="82"/>
                  </a:cubicBezTo>
                  <a:cubicBezTo>
                    <a:pt x="38" y="98"/>
                    <a:pt x="52" y="104"/>
                    <a:pt x="64" y="104"/>
                  </a:cubicBezTo>
                  <a:cubicBezTo>
                    <a:pt x="83" y="104"/>
                    <a:pt x="98" y="89"/>
                    <a:pt x="98" y="70"/>
                  </a:cubicBezTo>
                  <a:cubicBezTo>
                    <a:pt x="98" y="22"/>
                    <a:pt x="98" y="22"/>
                    <a:pt x="98" y="22"/>
                  </a:cubicBezTo>
                  <a:cubicBezTo>
                    <a:pt x="98" y="16"/>
                    <a:pt x="94" y="12"/>
                    <a:pt x="88" y="12"/>
                  </a:cubicBezTo>
                  <a:close/>
                  <a:moveTo>
                    <a:pt x="94" y="55"/>
                  </a:moveTo>
                  <a:cubicBezTo>
                    <a:pt x="94" y="70"/>
                    <a:pt x="94" y="70"/>
                    <a:pt x="94" y="70"/>
                  </a:cubicBezTo>
                  <a:cubicBezTo>
                    <a:pt x="94" y="87"/>
                    <a:pt x="81" y="100"/>
                    <a:pt x="64" y="100"/>
                  </a:cubicBezTo>
                  <a:cubicBezTo>
                    <a:pt x="49" y="100"/>
                    <a:pt x="40" y="92"/>
                    <a:pt x="33" y="80"/>
                  </a:cubicBezTo>
                  <a:cubicBezTo>
                    <a:pt x="17" y="54"/>
                    <a:pt x="6" y="42"/>
                    <a:pt x="10" y="37"/>
                  </a:cubicBezTo>
                  <a:cubicBezTo>
                    <a:pt x="15" y="33"/>
                    <a:pt x="26" y="42"/>
                    <a:pt x="34" y="51"/>
                  </a:cubicBezTo>
                  <a:cubicBezTo>
                    <a:pt x="34" y="10"/>
                    <a:pt x="34" y="10"/>
                    <a:pt x="34" y="10"/>
                  </a:cubicBezTo>
                  <a:cubicBezTo>
                    <a:pt x="34" y="7"/>
                    <a:pt x="37" y="4"/>
                    <a:pt x="40" y="4"/>
                  </a:cubicBezTo>
                  <a:cubicBezTo>
                    <a:pt x="43" y="4"/>
                    <a:pt x="46" y="7"/>
                    <a:pt x="46" y="10"/>
                  </a:cubicBezTo>
                  <a:cubicBezTo>
                    <a:pt x="46" y="46"/>
                    <a:pt x="46" y="46"/>
                    <a:pt x="46" y="46"/>
                  </a:cubicBezTo>
                  <a:cubicBezTo>
                    <a:pt x="50" y="46"/>
                    <a:pt x="50" y="46"/>
                    <a:pt x="50" y="46"/>
                  </a:cubicBezTo>
                  <a:cubicBezTo>
                    <a:pt x="50" y="38"/>
                    <a:pt x="50" y="38"/>
                    <a:pt x="50" y="38"/>
                  </a:cubicBezTo>
                  <a:cubicBezTo>
                    <a:pt x="50" y="35"/>
                    <a:pt x="53" y="32"/>
                    <a:pt x="56" y="32"/>
                  </a:cubicBezTo>
                  <a:cubicBezTo>
                    <a:pt x="59" y="32"/>
                    <a:pt x="62" y="35"/>
                    <a:pt x="62" y="38"/>
                  </a:cubicBezTo>
                  <a:cubicBezTo>
                    <a:pt x="62" y="42"/>
                    <a:pt x="62" y="42"/>
                    <a:pt x="62" y="42"/>
                  </a:cubicBezTo>
                  <a:cubicBezTo>
                    <a:pt x="66" y="42"/>
                    <a:pt x="66" y="42"/>
                    <a:pt x="66" y="42"/>
                  </a:cubicBezTo>
                  <a:cubicBezTo>
                    <a:pt x="66" y="42"/>
                    <a:pt x="66" y="42"/>
                    <a:pt x="66" y="42"/>
                  </a:cubicBezTo>
                  <a:cubicBezTo>
                    <a:pt x="66" y="39"/>
                    <a:pt x="69" y="36"/>
                    <a:pt x="72" y="36"/>
                  </a:cubicBezTo>
                  <a:cubicBezTo>
                    <a:pt x="75" y="36"/>
                    <a:pt x="78" y="39"/>
                    <a:pt x="78" y="42"/>
                  </a:cubicBezTo>
                  <a:cubicBezTo>
                    <a:pt x="78" y="46"/>
                    <a:pt x="78" y="46"/>
                    <a:pt x="78" y="46"/>
                  </a:cubicBezTo>
                  <a:cubicBezTo>
                    <a:pt x="82" y="46"/>
                    <a:pt x="82" y="46"/>
                    <a:pt x="82" y="46"/>
                  </a:cubicBezTo>
                  <a:cubicBezTo>
                    <a:pt x="82" y="22"/>
                    <a:pt x="82" y="22"/>
                    <a:pt x="82" y="22"/>
                  </a:cubicBezTo>
                  <a:cubicBezTo>
                    <a:pt x="82" y="19"/>
                    <a:pt x="85" y="16"/>
                    <a:pt x="88" y="16"/>
                  </a:cubicBezTo>
                  <a:cubicBezTo>
                    <a:pt x="91" y="16"/>
                    <a:pt x="94" y="19"/>
                    <a:pt x="94" y="22"/>
                  </a:cubicBezTo>
                  <a:lnTo>
                    <a:pt x="94" y="55"/>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5" name="Freeform 7"/>
            <p:cNvSpPr>
              <a:spLocks noEditPoints="1"/>
            </p:cNvSpPr>
            <p:nvPr/>
          </p:nvSpPr>
          <p:spPr bwMode="auto">
            <a:xfrm>
              <a:off x="4881564" y="3550345"/>
              <a:ext cx="255588" cy="292100"/>
            </a:xfrm>
            <a:custGeom>
              <a:avLst/>
              <a:gdLst>
                <a:gd name="T0" fmla="*/ 88 w 98"/>
                <a:gd name="T1" fmla="*/ 20 h 112"/>
                <a:gd name="T2" fmla="*/ 82 w 98"/>
                <a:gd name="T3" fmla="*/ 22 h 112"/>
                <a:gd name="T4" fmla="*/ 82 w 98"/>
                <a:gd name="T5" fmla="*/ 18 h 112"/>
                <a:gd name="T6" fmla="*/ 72 w 98"/>
                <a:gd name="T7" fmla="*/ 8 h 112"/>
                <a:gd name="T8" fmla="*/ 67 w 98"/>
                <a:gd name="T9" fmla="*/ 10 h 112"/>
                <a:gd name="T10" fmla="*/ 57 w 98"/>
                <a:gd name="T11" fmla="*/ 0 h 112"/>
                <a:gd name="T12" fmla="*/ 47 w 98"/>
                <a:gd name="T13" fmla="*/ 10 h 112"/>
                <a:gd name="T14" fmla="*/ 40 w 98"/>
                <a:gd name="T15" fmla="*/ 8 h 112"/>
                <a:gd name="T16" fmla="*/ 30 w 98"/>
                <a:gd name="T17" fmla="*/ 18 h 112"/>
                <a:gd name="T18" fmla="*/ 30 w 98"/>
                <a:gd name="T19" fmla="*/ 49 h 112"/>
                <a:gd name="T20" fmla="*/ 8 w 98"/>
                <a:gd name="T21" fmla="*/ 42 h 112"/>
                <a:gd name="T22" fmla="*/ 30 w 98"/>
                <a:gd name="T23" fmla="*/ 90 h 112"/>
                <a:gd name="T24" fmla="*/ 64 w 98"/>
                <a:gd name="T25" fmla="*/ 112 h 112"/>
                <a:gd name="T26" fmla="*/ 98 w 98"/>
                <a:gd name="T27" fmla="*/ 78 h 112"/>
                <a:gd name="T28" fmla="*/ 98 w 98"/>
                <a:gd name="T29" fmla="*/ 30 h 112"/>
                <a:gd name="T30" fmla="*/ 88 w 98"/>
                <a:gd name="T31" fmla="*/ 20 h 112"/>
                <a:gd name="T32" fmla="*/ 94 w 98"/>
                <a:gd name="T33" fmla="*/ 63 h 112"/>
                <a:gd name="T34" fmla="*/ 94 w 98"/>
                <a:gd name="T35" fmla="*/ 78 h 112"/>
                <a:gd name="T36" fmla="*/ 64 w 98"/>
                <a:gd name="T37" fmla="*/ 108 h 112"/>
                <a:gd name="T38" fmla="*/ 34 w 98"/>
                <a:gd name="T39" fmla="*/ 88 h 112"/>
                <a:gd name="T40" fmla="*/ 11 w 98"/>
                <a:gd name="T41" fmla="*/ 45 h 112"/>
                <a:gd name="T42" fmla="*/ 34 w 98"/>
                <a:gd name="T43" fmla="*/ 59 h 112"/>
                <a:gd name="T44" fmla="*/ 34 w 98"/>
                <a:gd name="T45" fmla="*/ 18 h 112"/>
                <a:gd name="T46" fmla="*/ 40 w 98"/>
                <a:gd name="T47" fmla="*/ 12 h 112"/>
                <a:gd name="T48" fmla="*/ 46 w 98"/>
                <a:gd name="T49" fmla="*/ 18 h 112"/>
                <a:gd name="T50" fmla="*/ 46 w 98"/>
                <a:gd name="T51" fmla="*/ 54 h 112"/>
                <a:gd name="T52" fmla="*/ 50 w 98"/>
                <a:gd name="T53" fmla="*/ 54 h 112"/>
                <a:gd name="T54" fmla="*/ 50 w 98"/>
                <a:gd name="T55" fmla="*/ 10 h 112"/>
                <a:gd name="T56" fmla="*/ 56 w 98"/>
                <a:gd name="T57" fmla="*/ 4 h 112"/>
                <a:gd name="T58" fmla="*/ 62 w 98"/>
                <a:gd name="T59" fmla="*/ 10 h 112"/>
                <a:gd name="T60" fmla="*/ 62 w 98"/>
                <a:gd name="T61" fmla="*/ 50 h 112"/>
                <a:gd name="T62" fmla="*/ 66 w 98"/>
                <a:gd name="T63" fmla="*/ 50 h 112"/>
                <a:gd name="T64" fmla="*/ 66 w 98"/>
                <a:gd name="T65" fmla="*/ 18 h 112"/>
                <a:gd name="T66" fmla="*/ 72 w 98"/>
                <a:gd name="T67" fmla="*/ 12 h 112"/>
                <a:gd name="T68" fmla="*/ 78 w 98"/>
                <a:gd name="T69" fmla="*/ 18 h 112"/>
                <a:gd name="T70" fmla="*/ 78 w 98"/>
                <a:gd name="T71" fmla="*/ 54 h 112"/>
                <a:gd name="T72" fmla="*/ 82 w 98"/>
                <a:gd name="T73" fmla="*/ 54 h 112"/>
                <a:gd name="T74" fmla="*/ 82 w 98"/>
                <a:gd name="T75" fmla="*/ 30 h 112"/>
                <a:gd name="T76" fmla="*/ 88 w 98"/>
                <a:gd name="T77" fmla="*/ 24 h 112"/>
                <a:gd name="T78" fmla="*/ 94 w 98"/>
                <a:gd name="T79" fmla="*/ 30 h 112"/>
                <a:gd name="T80" fmla="*/ 94 w 98"/>
                <a:gd name="T81" fmla="*/ 63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98" h="112">
                  <a:moveTo>
                    <a:pt x="88" y="20"/>
                  </a:moveTo>
                  <a:cubicBezTo>
                    <a:pt x="86" y="20"/>
                    <a:pt x="86" y="21"/>
                    <a:pt x="82" y="22"/>
                  </a:cubicBezTo>
                  <a:cubicBezTo>
                    <a:pt x="82" y="18"/>
                    <a:pt x="82" y="18"/>
                    <a:pt x="82" y="18"/>
                  </a:cubicBezTo>
                  <a:cubicBezTo>
                    <a:pt x="82" y="12"/>
                    <a:pt x="78" y="8"/>
                    <a:pt x="72" y="8"/>
                  </a:cubicBezTo>
                  <a:cubicBezTo>
                    <a:pt x="70" y="8"/>
                    <a:pt x="68" y="9"/>
                    <a:pt x="67" y="10"/>
                  </a:cubicBezTo>
                  <a:cubicBezTo>
                    <a:pt x="67" y="4"/>
                    <a:pt x="62" y="0"/>
                    <a:pt x="57" y="0"/>
                  </a:cubicBezTo>
                  <a:cubicBezTo>
                    <a:pt x="51" y="0"/>
                    <a:pt x="47" y="4"/>
                    <a:pt x="47" y="10"/>
                  </a:cubicBezTo>
                  <a:cubicBezTo>
                    <a:pt x="45" y="9"/>
                    <a:pt x="43" y="8"/>
                    <a:pt x="40" y="8"/>
                  </a:cubicBezTo>
                  <a:cubicBezTo>
                    <a:pt x="35" y="8"/>
                    <a:pt x="30" y="12"/>
                    <a:pt x="30" y="18"/>
                  </a:cubicBezTo>
                  <a:cubicBezTo>
                    <a:pt x="30" y="49"/>
                    <a:pt x="30" y="49"/>
                    <a:pt x="30" y="49"/>
                  </a:cubicBezTo>
                  <a:cubicBezTo>
                    <a:pt x="22" y="42"/>
                    <a:pt x="14" y="37"/>
                    <a:pt x="8" y="42"/>
                  </a:cubicBezTo>
                  <a:cubicBezTo>
                    <a:pt x="0" y="50"/>
                    <a:pt x="17" y="66"/>
                    <a:pt x="30" y="90"/>
                  </a:cubicBezTo>
                  <a:cubicBezTo>
                    <a:pt x="39" y="106"/>
                    <a:pt x="52" y="112"/>
                    <a:pt x="64" y="112"/>
                  </a:cubicBezTo>
                  <a:cubicBezTo>
                    <a:pt x="83" y="112"/>
                    <a:pt x="98" y="97"/>
                    <a:pt x="98" y="78"/>
                  </a:cubicBezTo>
                  <a:cubicBezTo>
                    <a:pt x="98" y="30"/>
                    <a:pt x="98" y="30"/>
                    <a:pt x="98" y="30"/>
                  </a:cubicBezTo>
                  <a:cubicBezTo>
                    <a:pt x="98" y="24"/>
                    <a:pt x="94" y="20"/>
                    <a:pt x="88" y="20"/>
                  </a:cubicBezTo>
                  <a:close/>
                  <a:moveTo>
                    <a:pt x="94" y="63"/>
                  </a:moveTo>
                  <a:cubicBezTo>
                    <a:pt x="94" y="78"/>
                    <a:pt x="94" y="78"/>
                    <a:pt x="94" y="78"/>
                  </a:cubicBezTo>
                  <a:cubicBezTo>
                    <a:pt x="94" y="95"/>
                    <a:pt x="81" y="108"/>
                    <a:pt x="64" y="108"/>
                  </a:cubicBezTo>
                  <a:cubicBezTo>
                    <a:pt x="49" y="108"/>
                    <a:pt x="41" y="100"/>
                    <a:pt x="34" y="88"/>
                  </a:cubicBezTo>
                  <a:cubicBezTo>
                    <a:pt x="18" y="62"/>
                    <a:pt x="6" y="50"/>
                    <a:pt x="11" y="45"/>
                  </a:cubicBezTo>
                  <a:cubicBezTo>
                    <a:pt x="15" y="41"/>
                    <a:pt x="26" y="50"/>
                    <a:pt x="34" y="59"/>
                  </a:cubicBezTo>
                  <a:cubicBezTo>
                    <a:pt x="34" y="18"/>
                    <a:pt x="34" y="18"/>
                    <a:pt x="34" y="18"/>
                  </a:cubicBezTo>
                  <a:cubicBezTo>
                    <a:pt x="34" y="15"/>
                    <a:pt x="37" y="12"/>
                    <a:pt x="40" y="12"/>
                  </a:cubicBezTo>
                  <a:cubicBezTo>
                    <a:pt x="43" y="12"/>
                    <a:pt x="46" y="15"/>
                    <a:pt x="46" y="18"/>
                  </a:cubicBezTo>
                  <a:cubicBezTo>
                    <a:pt x="46" y="54"/>
                    <a:pt x="46" y="54"/>
                    <a:pt x="46" y="54"/>
                  </a:cubicBezTo>
                  <a:cubicBezTo>
                    <a:pt x="50" y="54"/>
                    <a:pt x="50" y="54"/>
                    <a:pt x="50" y="54"/>
                  </a:cubicBezTo>
                  <a:cubicBezTo>
                    <a:pt x="50" y="10"/>
                    <a:pt x="50" y="10"/>
                    <a:pt x="50" y="10"/>
                  </a:cubicBezTo>
                  <a:cubicBezTo>
                    <a:pt x="50" y="7"/>
                    <a:pt x="53" y="4"/>
                    <a:pt x="56" y="4"/>
                  </a:cubicBezTo>
                  <a:cubicBezTo>
                    <a:pt x="59" y="4"/>
                    <a:pt x="62" y="7"/>
                    <a:pt x="62" y="10"/>
                  </a:cubicBezTo>
                  <a:cubicBezTo>
                    <a:pt x="62" y="50"/>
                    <a:pt x="62" y="50"/>
                    <a:pt x="62" y="50"/>
                  </a:cubicBezTo>
                  <a:cubicBezTo>
                    <a:pt x="66" y="50"/>
                    <a:pt x="66" y="50"/>
                    <a:pt x="66" y="50"/>
                  </a:cubicBezTo>
                  <a:cubicBezTo>
                    <a:pt x="66" y="18"/>
                    <a:pt x="66" y="18"/>
                    <a:pt x="66" y="18"/>
                  </a:cubicBezTo>
                  <a:cubicBezTo>
                    <a:pt x="66" y="15"/>
                    <a:pt x="69" y="12"/>
                    <a:pt x="72" y="12"/>
                  </a:cubicBezTo>
                  <a:cubicBezTo>
                    <a:pt x="75" y="12"/>
                    <a:pt x="78" y="15"/>
                    <a:pt x="78" y="18"/>
                  </a:cubicBezTo>
                  <a:cubicBezTo>
                    <a:pt x="78" y="54"/>
                    <a:pt x="78" y="54"/>
                    <a:pt x="78" y="54"/>
                  </a:cubicBezTo>
                  <a:cubicBezTo>
                    <a:pt x="82" y="54"/>
                    <a:pt x="82" y="54"/>
                    <a:pt x="82" y="54"/>
                  </a:cubicBezTo>
                  <a:cubicBezTo>
                    <a:pt x="82" y="30"/>
                    <a:pt x="82" y="30"/>
                    <a:pt x="82" y="30"/>
                  </a:cubicBezTo>
                  <a:cubicBezTo>
                    <a:pt x="82" y="27"/>
                    <a:pt x="85" y="24"/>
                    <a:pt x="88" y="24"/>
                  </a:cubicBezTo>
                  <a:cubicBezTo>
                    <a:pt x="91" y="24"/>
                    <a:pt x="94" y="27"/>
                    <a:pt x="94" y="30"/>
                  </a:cubicBezTo>
                  <a:lnTo>
                    <a:pt x="94" y="63"/>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nvGrpSpPr>
            <p:cNvPr id="56" name="Group 55"/>
            <p:cNvGrpSpPr/>
            <p:nvPr/>
          </p:nvGrpSpPr>
          <p:grpSpPr>
            <a:xfrm>
              <a:off x="647179" y="1946533"/>
              <a:ext cx="290513" cy="295275"/>
              <a:chOff x="2514600" y="1908175"/>
              <a:chExt cx="290513" cy="295275"/>
            </a:xfrm>
            <a:grpFill/>
          </p:grpSpPr>
          <p:sp>
            <p:nvSpPr>
              <p:cNvPr id="234" name="Oval 8"/>
              <p:cNvSpPr>
                <a:spLocks noChangeArrowheads="1"/>
              </p:cNvSpPr>
              <p:nvPr/>
            </p:nvSpPr>
            <p:spPr bwMode="auto">
              <a:xfrm>
                <a:off x="2544763" y="2146300"/>
                <a:ext cx="20638" cy="2063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35" name="Freeform 9"/>
              <p:cNvSpPr>
                <a:spLocks noEditPoints="1"/>
              </p:cNvSpPr>
              <p:nvPr/>
            </p:nvSpPr>
            <p:spPr bwMode="auto">
              <a:xfrm>
                <a:off x="2514600" y="1908175"/>
                <a:ext cx="290513" cy="295275"/>
              </a:xfrm>
              <a:custGeom>
                <a:avLst/>
                <a:gdLst>
                  <a:gd name="T0" fmla="*/ 112 w 112"/>
                  <a:gd name="T1" fmla="*/ 54 h 113"/>
                  <a:gd name="T2" fmla="*/ 102 w 112"/>
                  <a:gd name="T3" fmla="*/ 45 h 113"/>
                  <a:gd name="T4" fmla="*/ 78 w 112"/>
                  <a:gd name="T5" fmla="*/ 45 h 113"/>
                  <a:gd name="T6" fmla="*/ 64 w 112"/>
                  <a:gd name="T7" fmla="*/ 0 h 113"/>
                  <a:gd name="T8" fmla="*/ 50 w 112"/>
                  <a:gd name="T9" fmla="*/ 32 h 113"/>
                  <a:gd name="T10" fmla="*/ 32 w 112"/>
                  <a:gd name="T11" fmla="*/ 45 h 113"/>
                  <a:gd name="T12" fmla="*/ 30 w 112"/>
                  <a:gd name="T13" fmla="*/ 45 h 113"/>
                  <a:gd name="T14" fmla="*/ 8 w 112"/>
                  <a:gd name="T15" fmla="*/ 45 h 113"/>
                  <a:gd name="T16" fmla="*/ 0 w 112"/>
                  <a:gd name="T17" fmla="*/ 51 h 113"/>
                  <a:gd name="T18" fmla="*/ 0 w 112"/>
                  <a:gd name="T19" fmla="*/ 103 h 113"/>
                  <a:gd name="T20" fmla="*/ 8 w 112"/>
                  <a:gd name="T21" fmla="*/ 113 h 113"/>
                  <a:gd name="T22" fmla="*/ 30 w 112"/>
                  <a:gd name="T23" fmla="*/ 113 h 113"/>
                  <a:gd name="T24" fmla="*/ 53 w 112"/>
                  <a:gd name="T25" fmla="*/ 113 h 113"/>
                  <a:gd name="T26" fmla="*/ 86 w 112"/>
                  <a:gd name="T27" fmla="*/ 113 h 113"/>
                  <a:gd name="T28" fmla="*/ 96 w 112"/>
                  <a:gd name="T29" fmla="*/ 102 h 113"/>
                  <a:gd name="T30" fmla="*/ 94 w 112"/>
                  <a:gd name="T31" fmla="*/ 96 h 113"/>
                  <a:gd name="T32" fmla="*/ 104 w 112"/>
                  <a:gd name="T33" fmla="*/ 85 h 113"/>
                  <a:gd name="T34" fmla="*/ 101 w 112"/>
                  <a:gd name="T35" fmla="*/ 78 h 113"/>
                  <a:gd name="T36" fmla="*/ 108 w 112"/>
                  <a:gd name="T37" fmla="*/ 69 h 113"/>
                  <a:gd name="T38" fmla="*/ 105 w 112"/>
                  <a:gd name="T39" fmla="*/ 63 h 113"/>
                  <a:gd name="T40" fmla="*/ 112 w 112"/>
                  <a:gd name="T41" fmla="*/ 54 h 113"/>
                  <a:gd name="T42" fmla="*/ 28 w 112"/>
                  <a:gd name="T43" fmla="*/ 109 h 113"/>
                  <a:gd name="T44" fmla="*/ 8 w 112"/>
                  <a:gd name="T45" fmla="*/ 109 h 113"/>
                  <a:gd name="T46" fmla="*/ 4 w 112"/>
                  <a:gd name="T47" fmla="*/ 103 h 113"/>
                  <a:gd name="T48" fmla="*/ 4 w 112"/>
                  <a:gd name="T49" fmla="*/ 51 h 113"/>
                  <a:gd name="T50" fmla="*/ 8 w 112"/>
                  <a:gd name="T51" fmla="*/ 49 h 113"/>
                  <a:gd name="T52" fmla="*/ 28 w 112"/>
                  <a:gd name="T53" fmla="*/ 49 h 113"/>
                  <a:gd name="T54" fmla="*/ 28 w 112"/>
                  <a:gd name="T55" fmla="*/ 109 h 113"/>
                  <a:gd name="T56" fmla="*/ 102 w 112"/>
                  <a:gd name="T57" fmla="*/ 61 h 113"/>
                  <a:gd name="T58" fmla="*/ 88 w 112"/>
                  <a:gd name="T59" fmla="*/ 61 h 113"/>
                  <a:gd name="T60" fmla="*/ 88 w 112"/>
                  <a:gd name="T61" fmla="*/ 65 h 113"/>
                  <a:gd name="T62" fmla="*/ 98 w 112"/>
                  <a:gd name="T63" fmla="*/ 65 h 113"/>
                  <a:gd name="T64" fmla="*/ 104 w 112"/>
                  <a:gd name="T65" fmla="*/ 71 h 113"/>
                  <a:gd name="T66" fmla="*/ 98 w 112"/>
                  <a:gd name="T67" fmla="*/ 77 h 113"/>
                  <a:gd name="T68" fmla="*/ 84 w 112"/>
                  <a:gd name="T69" fmla="*/ 77 h 113"/>
                  <a:gd name="T70" fmla="*/ 84 w 112"/>
                  <a:gd name="T71" fmla="*/ 81 h 113"/>
                  <a:gd name="T72" fmla="*/ 94 w 112"/>
                  <a:gd name="T73" fmla="*/ 81 h 113"/>
                  <a:gd name="T74" fmla="*/ 100 w 112"/>
                  <a:gd name="T75" fmla="*/ 87 h 113"/>
                  <a:gd name="T76" fmla="*/ 94 w 112"/>
                  <a:gd name="T77" fmla="*/ 93 h 113"/>
                  <a:gd name="T78" fmla="*/ 80 w 112"/>
                  <a:gd name="T79" fmla="*/ 93 h 113"/>
                  <a:gd name="T80" fmla="*/ 80 w 112"/>
                  <a:gd name="T81" fmla="*/ 97 h 113"/>
                  <a:gd name="T82" fmla="*/ 86 w 112"/>
                  <a:gd name="T83" fmla="*/ 97 h 113"/>
                  <a:gd name="T84" fmla="*/ 92 w 112"/>
                  <a:gd name="T85" fmla="*/ 103 h 113"/>
                  <a:gd name="T86" fmla="*/ 86 w 112"/>
                  <a:gd name="T87" fmla="*/ 109 h 113"/>
                  <a:gd name="T88" fmla="*/ 71 w 112"/>
                  <a:gd name="T89" fmla="*/ 109 h 113"/>
                  <a:gd name="T90" fmla="*/ 32 w 112"/>
                  <a:gd name="T91" fmla="*/ 109 h 113"/>
                  <a:gd name="T92" fmla="*/ 32 w 112"/>
                  <a:gd name="T93" fmla="*/ 47 h 113"/>
                  <a:gd name="T94" fmla="*/ 43 w 112"/>
                  <a:gd name="T95" fmla="*/ 43 h 113"/>
                  <a:gd name="T96" fmla="*/ 53 w 112"/>
                  <a:gd name="T97" fmla="*/ 32 h 113"/>
                  <a:gd name="T98" fmla="*/ 64 w 112"/>
                  <a:gd name="T99" fmla="*/ 3 h 113"/>
                  <a:gd name="T100" fmla="*/ 74 w 112"/>
                  <a:gd name="T101" fmla="*/ 44 h 113"/>
                  <a:gd name="T102" fmla="*/ 73 w 112"/>
                  <a:gd name="T103" fmla="*/ 49 h 113"/>
                  <a:gd name="T104" fmla="*/ 102 w 112"/>
                  <a:gd name="T105" fmla="*/ 49 h 113"/>
                  <a:gd name="T106" fmla="*/ 108 w 112"/>
                  <a:gd name="T107" fmla="*/ 55 h 113"/>
                  <a:gd name="T108" fmla="*/ 102 w 112"/>
                  <a:gd name="T109" fmla="*/ 61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12" h="113">
                    <a:moveTo>
                      <a:pt x="112" y="54"/>
                    </a:moveTo>
                    <a:cubicBezTo>
                      <a:pt x="112" y="48"/>
                      <a:pt x="108" y="45"/>
                      <a:pt x="102" y="45"/>
                    </a:cubicBezTo>
                    <a:cubicBezTo>
                      <a:pt x="78" y="45"/>
                      <a:pt x="78" y="45"/>
                      <a:pt x="78" y="45"/>
                    </a:cubicBezTo>
                    <a:cubicBezTo>
                      <a:pt x="82" y="21"/>
                      <a:pt x="80" y="0"/>
                      <a:pt x="64" y="0"/>
                    </a:cubicBezTo>
                    <a:cubicBezTo>
                      <a:pt x="48" y="0"/>
                      <a:pt x="56" y="20"/>
                      <a:pt x="50" y="32"/>
                    </a:cubicBezTo>
                    <a:cubicBezTo>
                      <a:pt x="44" y="43"/>
                      <a:pt x="32" y="45"/>
                      <a:pt x="32" y="45"/>
                    </a:cubicBezTo>
                    <a:cubicBezTo>
                      <a:pt x="30" y="45"/>
                      <a:pt x="30" y="45"/>
                      <a:pt x="30" y="45"/>
                    </a:cubicBezTo>
                    <a:cubicBezTo>
                      <a:pt x="8" y="45"/>
                      <a:pt x="8" y="45"/>
                      <a:pt x="8" y="45"/>
                    </a:cubicBezTo>
                    <a:cubicBezTo>
                      <a:pt x="4" y="45"/>
                      <a:pt x="0" y="47"/>
                      <a:pt x="0" y="51"/>
                    </a:cubicBezTo>
                    <a:cubicBezTo>
                      <a:pt x="0" y="103"/>
                      <a:pt x="0" y="103"/>
                      <a:pt x="0" y="103"/>
                    </a:cubicBezTo>
                    <a:cubicBezTo>
                      <a:pt x="0" y="107"/>
                      <a:pt x="4" y="113"/>
                      <a:pt x="8" y="113"/>
                    </a:cubicBezTo>
                    <a:cubicBezTo>
                      <a:pt x="30" y="113"/>
                      <a:pt x="30" y="113"/>
                      <a:pt x="30" y="113"/>
                    </a:cubicBezTo>
                    <a:cubicBezTo>
                      <a:pt x="53" y="113"/>
                      <a:pt x="53" y="113"/>
                      <a:pt x="53" y="113"/>
                    </a:cubicBezTo>
                    <a:cubicBezTo>
                      <a:pt x="86" y="113"/>
                      <a:pt x="86" y="113"/>
                      <a:pt x="86" y="113"/>
                    </a:cubicBezTo>
                    <a:cubicBezTo>
                      <a:pt x="92" y="113"/>
                      <a:pt x="96" y="108"/>
                      <a:pt x="96" y="102"/>
                    </a:cubicBezTo>
                    <a:cubicBezTo>
                      <a:pt x="96" y="100"/>
                      <a:pt x="95" y="97"/>
                      <a:pt x="94" y="96"/>
                    </a:cubicBezTo>
                    <a:cubicBezTo>
                      <a:pt x="100" y="95"/>
                      <a:pt x="104" y="91"/>
                      <a:pt x="104" y="85"/>
                    </a:cubicBezTo>
                    <a:cubicBezTo>
                      <a:pt x="104" y="83"/>
                      <a:pt x="103" y="80"/>
                      <a:pt x="101" y="78"/>
                    </a:cubicBezTo>
                    <a:cubicBezTo>
                      <a:pt x="105" y="77"/>
                      <a:pt x="108" y="73"/>
                      <a:pt x="108" y="69"/>
                    </a:cubicBezTo>
                    <a:cubicBezTo>
                      <a:pt x="108" y="67"/>
                      <a:pt x="107" y="65"/>
                      <a:pt x="105" y="63"/>
                    </a:cubicBezTo>
                    <a:cubicBezTo>
                      <a:pt x="109" y="61"/>
                      <a:pt x="112" y="58"/>
                      <a:pt x="112" y="54"/>
                    </a:cubicBezTo>
                    <a:close/>
                    <a:moveTo>
                      <a:pt x="28" y="109"/>
                    </a:moveTo>
                    <a:cubicBezTo>
                      <a:pt x="8" y="109"/>
                      <a:pt x="8" y="109"/>
                      <a:pt x="8" y="109"/>
                    </a:cubicBezTo>
                    <a:cubicBezTo>
                      <a:pt x="6" y="109"/>
                      <a:pt x="4" y="105"/>
                      <a:pt x="4" y="103"/>
                    </a:cubicBezTo>
                    <a:cubicBezTo>
                      <a:pt x="4" y="51"/>
                      <a:pt x="4" y="51"/>
                      <a:pt x="4" y="51"/>
                    </a:cubicBezTo>
                    <a:cubicBezTo>
                      <a:pt x="4" y="49"/>
                      <a:pt x="6" y="49"/>
                      <a:pt x="8" y="49"/>
                    </a:cubicBezTo>
                    <a:cubicBezTo>
                      <a:pt x="28" y="49"/>
                      <a:pt x="28" y="49"/>
                      <a:pt x="28" y="49"/>
                    </a:cubicBezTo>
                    <a:lnTo>
                      <a:pt x="28" y="109"/>
                    </a:lnTo>
                    <a:close/>
                    <a:moveTo>
                      <a:pt x="102" y="61"/>
                    </a:moveTo>
                    <a:cubicBezTo>
                      <a:pt x="88" y="61"/>
                      <a:pt x="88" y="61"/>
                      <a:pt x="88" y="61"/>
                    </a:cubicBezTo>
                    <a:cubicBezTo>
                      <a:pt x="88" y="65"/>
                      <a:pt x="88" y="65"/>
                      <a:pt x="88" y="65"/>
                    </a:cubicBezTo>
                    <a:cubicBezTo>
                      <a:pt x="98" y="65"/>
                      <a:pt x="98" y="65"/>
                      <a:pt x="98" y="65"/>
                    </a:cubicBezTo>
                    <a:cubicBezTo>
                      <a:pt x="101" y="65"/>
                      <a:pt x="104" y="68"/>
                      <a:pt x="104" y="71"/>
                    </a:cubicBezTo>
                    <a:cubicBezTo>
                      <a:pt x="104" y="74"/>
                      <a:pt x="101" y="77"/>
                      <a:pt x="98" y="77"/>
                    </a:cubicBezTo>
                    <a:cubicBezTo>
                      <a:pt x="84" y="77"/>
                      <a:pt x="84" y="77"/>
                      <a:pt x="84" y="77"/>
                    </a:cubicBezTo>
                    <a:cubicBezTo>
                      <a:pt x="84" y="81"/>
                      <a:pt x="84" y="81"/>
                      <a:pt x="84" y="81"/>
                    </a:cubicBezTo>
                    <a:cubicBezTo>
                      <a:pt x="94" y="81"/>
                      <a:pt x="94" y="81"/>
                      <a:pt x="94" y="81"/>
                    </a:cubicBezTo>
                    <a:cubicBezTo>
                      <a:pt x="97" y="81"/>
                      <a:pt x="100" y="84"/>
                      <a:pt x="100" y="87"/>
                    </a:cubicBezTo>
                    <a:cubicBezTo>
                      <a:pt x="100" y="90"/>
                      <a:pt x="97" y="93"/>
                      <a:pt x="94" y="93"/>
                    </a:cubicBezTo>
                    <a:cubicBezTo>
                      <a:pt x="80" y="93"/>
                      <a:pt x="80" y="93"/>
                      <a:pt x="80" y="93"/>
                    </a:cubicBezTo>
                    <a:cubicBezTo>
                      <a:pt x="80" y="97"/>
                      <a:pt x="80" y="97"/>
                      <a:pt x="80" y="97"/>
                    </a:cubicBezTo>
                    <a:cubicBezTo>
                      <a:pt x="86" y="97"/>
                      <a:pt x="86" y="97"/>
                      <a:pt x="86" y="97"/>
                    </a:cubicBezTo>
                    <a:cubicBezTo>
                      <a:pt x="89" y="97"/>
                      <a:pt x="92" y="100"/>
                      <a:pt x="92" y="103"/>
                    </a:cubicBezTo>
                    <a:cubicBezTo>
                      <a:pt x="92" y="106"/>
                      <a:pt x="89" y="109"/>
                      <a:pt x="86" y="109"/>
                    </a:cubicBezTo>
                    <a:cubicBezTo>
                      <a:pt x="71" y="109"/>
                      <a:pt x="71" y="109"/>
                      <a:pt x="71" y="109"/>
                    </a:cubicBezTo>
                    <a:cubicBezTo>
                      <a:pt x="32" y="109"/>
                      <a:pt x="32" y="109"/>
                      <a:pt x="32" y="109"/>
                    </a:cubicBezTo>
                    <a:cubicBezTo>
                      <a:pt x="32" y="109"/>
                      <a:pt x="32" y="55"/>
                      <a:pt x="32" y="47"/>
                    </a:cubicBezTo>
                    <a:cubicBezTo>
                      <a:pt x="38" y="47"/>
                      <a:pt x="43" y="43"/>
                      <a:pt x="43" y="43"/>
                    </a:cubicBezTo>
                    <a:cubicBezTo>
                      <a:pt x="47" y="41"/>
                      <a:pt x="51" y="37"/>
                      <a:pt x="53" y="32"/>
                    </a:cubicBezTo>
                    <a:cubicBezTo>
                      <a:pt x="60" y="20"/>
                      <a:pt x="53" y="3"/>
                      <a:pt x="64" y="3"/>
                    </a:cubicBezTo>
                    <a:cubicBezTo>
                      <a:pt x="76" y="3"/>
                      <a:pt x="78" y="23"/>
                      <a:pt x="74" y="44"/>
                    </a:cubicBezTo>
                    <a:cubicBezTo>
                      <a:pt x="73" y="49"/>
                      <a:pt x="73" y="49"/>
                      <a:pt x="73" y="49"/>
                    </a:cubicBezTo>
                    <a:cubicBezTo>
                      <a:pt x="102" y="49"/>
                      <a:pt x="102" y="49"/>
                      <a:pt x="102" y="49"/>
                    </a:cubicBezTo>
                    <a:cubicBezTo>
                      <a:pt x="105" y="49"/>
                      <a:pt x="108" y="52"/>
                      <a:pt x="108" y="55"/>
                    </a:cubicBezTo>
                    <a:cubicBezTo>
                      <a:pt x="108" y="58"/>
                      <a:pt x="105" y="61"/>
                      <a:pt x="102" y="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57" name="Group 56"/>
            <p:cNvGrpSpPr/>
            <p:nvPr/>
          </p:nvGrpSpPr>
          <p:grpSpPr>
            <a:xfrm>
              <a:off x="10038206" y="6400642"/>
              <a:ext cx="295275" cy="292100"/>
              <a:chOff x="3138488" y="1911350"/>
              <a:chExt cx="295275" cy="292100"/>
            </a:xfrm>
            <a:grpFill/>
          </p:grpSpPr>
          <p:sp>
            <p:nvSpPr>
              <p:cNvPr id="232" name="Oval 10"/>
              <p:cNvSpPr>
                <a:spLocks noChangeArrowheads="1"/>
              </p:cNvSpPr>
              <p:nvPr/>
            </p:nvSpPr>
            <p:spPr bwMode="auto">
              <a:xfrm>
                <a:off x="3175000" y="1936750"/>
                <a:ext cx="20638" cy="2222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33" name="Freeform 11"/>
              <p:cNvSpPr>
                <a:spLocks noEditPoints="1"/>
              </p:cNvSpPr>
              <p:nvPr/>
            </p:nvSpPr>
            <p:spPr bwMode="auto">
              <a:xfrm>
                <a:off x="3138488" y="1911350"/>
                <a:ext cx="295275" cy="292100"/>
              </a:xfrm>
              <a:custGeom>
                <a:avLst/>
                <a:gdLst>
                  <a:gd name="T0" fmla="*/ 107 w 114"/>
                  <a:gd name="T1" fmla="*/ 47 h 112"/>
                  <a:gd name="T2" fmla="*/ 110 w 114"/>
                  <a:gd name="T3" fmla="*/ 40 h 112"/>
                  <a:gd name="T4" fmla="*/ 103 w 114"/>
                  <a:gd name="T5" fmla="*/ 31 h 112"/>
                  <a:gd name="T6" fmla="*/ 106 w 114"/>
                  <a:gd name="T7" fmla="*/ 24 h 112"/>
                  <a:gd name="T8" fmla="*/ 96 w 114"/>
                  <a:gd name="T9" fmla="*/ 14 h 112"/>
                  <a:gd name="T10" fmla="*/ 98 w 114"/>
                  <a:gd name="T11" fmla="*/ 9 h 112"/>
                  <a:gd name="T12" fmla="*/ 88 w 114"/>
                  <a:gd name="T13" fmla="*/ 0 h 112"/>
                  <a:gd name="T14" fmla="*/ 55 w 114"/>
                  <a:gd name="T15" fmla="*/ 0 h 112"/>
                  <a:gd name="T16" fmla="*/ 32 w 114"/>
                  <a:gd name="T17" fmla="*/ 0 h 112"/>
                  <a:gd name="T18" fmla="*/ 10 w 114"/>
                  <a:gd name="T19" fmla="*/ 0 h 112"/>
                  <a:gd name="T20" fmla="*/ 0 w 114"/>
                  <a:gd name="T21" fmla="*/ 6 h 112"/>
                  <a:gd name="T22" fmla="*/ 0 w 114"/>
                  <a:gd name="T23" fmla="*/ 58 h 112"/>
                  <a:gd name="T24" fmla="*/ 10 w 114"/>
                  <a:gd name="T25" fmla="*/ 68 h 112"/>
                  <a:gd name="T26" fmla="*/ 32 w 114"/>
                  <a:gd name="T27" fmla="*/ 68 h 112"/>
                  <a:gd name="T28" fmla="*/ 34 w 114"/>
                  <a:gd name="T29" fmla="*/ 68 h 112"/>
                  <a:gd name="T30" fmla="*/ 52 w 114"/>
                  <a:gd name="T31" fmla="*/ 80 h 112"/>
                  <a:gd name="T32" fmla="*/ 66 w 114"/>
                  <a:gd name="T33" fmla="*/ 112 h 112"/>
                  <a:gd name="T34" fmla="*/ 80 w 114"/>
                  <a:gd name="T35" fmla="*/ 68 h 112"/>
                  <a:gd name="T36" fmla="*/ 104 w 114"/>
                  <a:gd name="T37" fmla="*/ 68 h 112"/>
                  <a:gd name="T38" fmla="*/ 114 w 114"/>
                  <a:gd name="T39" fmla="*/ 57 h 112"/>
                  <a:gd name="T40" fmla="*/ 107 w 114"/>
                  <a:gd name="T41" fmla="*/ 47 h 112"/>
                  <a:gd name="T42" fmla="*/ 28 w 114"/>
                  <a:gd name="T43" fmla="*/ 64 h 112"/>
                  <a:gd name="T44" fmla="*/ 10 w 114"/>
                  <a:gd name="T45" fmla="*/ 64 h 112"/>
                  <a:gd name="T46" fmla="*/ 4 w 114"/>
                  <a:gd name="T47" fmla="*/ 58 h 112"/>
                  <a:gd name="T48" fmla="*/ 4 w 114"/>
                  <a:gd name="T49" fmla="*/ 6 h 112"/>
                  <a:gd name="T50" fmla="*/ 10 w 114"/>
                  <a:gd name="T51" fmla="*/ 4 h 112"/>
                  <a:gd name="T52" fmla="*/ 28 w 114"/>
                  <a:gd name="T53" fmla="*/ 4 h 112"/>
                  <a:gd name="T54" fmla="*/ 28 w 114"/>
                  <a:gd name="T55" fmla="*/ 64 h 112"/>
                  <a:gd name="T56" fmla="*/ 104 w 114"/>
                  <a:gd name="T57" fmla="*/ 64 h 112"/>
                  <a:gd name="T58" fmla="*/ 75 w 114"/>
                  <a:gd name="T59" fmla="*/ 64 h 112"/>
                  <a:gd name="T60" fmla="*/ 76 w 114"/>
                  <a:gd name="T61" fmla="*/ 67 h 112"/>
                  <a:gd name="T62" fmla="*/ 66 w 114"/>
                  <a:gd name="T63" fmla="*/ 107 h 112"/>
                  <a:gd name="T64" fmla="*/ 55 w 114"/>
                  <a:gd name="T65" fmla="*/ 77 h 112"/>
                  <a:gd name="T66" fmla="*/ 44 w 114"/>
                  <a:gd name="T67" fmla="*/ 66 h 112"/>
                  <a:gd name="T68" fmla="*/ 32 w 114"/>
                  <a:gd name="T69" fmla="*/ 62 h 112"/>
                  <a:gd name="T70" fmla="*/ 32 w 114"/>
                  <a:gd name="T71" fmla="*/ 4 h 112"/>
                  <a:gd name="T72" fmla="*/ 73 w 114"/>
                  <a:gd name="T73" fmla="*/ 4 h 112"/>
                  <a:gd name="T74" fmla="*/ 88 w 114"/>
                  <a:gd name="T75" fmla="*/ 4 h 112"/>
                  <a:gd name="T76" fmla="*/ 94 w 114"/>
                  <a:gd name="T77" fmla="*/ 10 h 112"/>
                  <a:gd name="T78" fmla="*/ 88 w 114"/>
                  <a:gd name="T79" fmla="*/ 16 h 112"/>
                  <a:gd name="T80" fmla="*/ 80 w 114"/>
                  <a:gd name="T81" fmla="*/ 16 h 112"/>
                  <a:gd name="T82" fmla="*/ 80 w 114"/>
                  <a:gd name="T83" fmla="*/ 20 h 112"/>
                  <a:gd name="T84" fmla="*/ 96 w 114"/>
                  <a:gd name="T85" fmla="*/ 20 h 112"/>
                  <a:gd name="T86" fmla="*/ 102 w 114"/>
                  <a:gd name="T87" fmla="*/ 26 h 112"/>
                  <a:gd name="T88" fmla="*/ 96 w 114"/>
                  <a:gd name="T89" fmla="*/ 32 h 112"/>
                  <a:gd name="T90" fmla="*/ 84 w 114"/>
                  <a:gd name="T91" fmla="*/ 32 h 112"/>
                  <a:gd name="T92" fmla="*/ 84 w 114"/>
                  <a:gd name="T93" fmla="*/ 36 h 112"/>
                  <a:gd name="T94" fmla="*/ 100 w 114"/>
                  <a:gd name="T95" fmla="*/ 36 h 112"/>
                  <a:gd name="T96" fmla="*/ 106 w 114"/>
                  <a:gd name="T97" fmla="*/ 42 h 112"/>
                  <a:gd name="T98" fmla="*/ 100 w 114"/>
                  <a:gd name="T99" fmla="*/ 48 h 112"/>
                  <a:gd name="T100" fmla="*/ 88 w 114"/>
                  <a:gd name="T101" fmla="*/ 48 h 112"/>
                  <a:gd name="T102" fmla="*/ 88 w 114"/>
                  <a:gd name="T103" fmla="*/ 52 h 112"/>
                  <a:gd name="T104" fmla="*/ 104 w 114"/>
                  <a:gd name="T105" fmla="*/ 52 h 112"/>
                  <a:gd name="T106" fmla="*/ 110 w 114"/>
                  <a:gd name="T107" fmla="*/ 58 h 112"/>
                  <a:gd name="T108" fmla="*/ 104 w 114"/>
                  <a:gd name="T109" fmla="*/ 64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14" h="112">
                    <a:moveTo>
                      <a:pt x="107" y="47"/>
                    </a:moveTo>
                    <a:cubicBezTo>
                      <a:pt x="109" y="45"/>
                      <a:pt x="110" y="43"/>
                      <a:pt x="110" y="40"/>
                    </a:cubicBezTo>
                    <a:cubicBezTo>
                      <a:pt x="110" y="36"/>
                      <a:pt x="107" y="32"/>
                      <a:pt x="103" y="31"/>
                    </a:cubicBezTo>
                    <a:cubicBezTo>
                      <a:pt x="105" y="29"/>
                      <a:pt x="106" y="27"/>
                      <a:pt x="106" y="24"/>
                    </a:cubicBezTo>
                    <a:cubicBezTo>
                      <a:pt x="106" y="18"/>
                      <a:pt x="102" y="14"/>
                      <a:pt x="96" y="14"/>
                    </a:cubicBezTo>
                    <a:cubicBezTo>
                      <a:pt x="97" y="12"/>
                      <a:pt x="98" y="11"/>
                      <a:pt x="98" y="9"/>
                    </a:cubicBezTo>
                    <a:cubicBezTo>
                      <a:pt x="98" y="3"/>
                      <a:pt x="94" y="0"/>
                      <a:pt x="88" y="0"/>
                    </a:cubicBezTo>
                    <a:cubicBezTo>
                      <a:pt x="55" y="0"/>
                      <a:pt x="55" y="0"/>
                      <a:pt x="55" y="0"/>
                    </a:cubicBezTo>
                    <a:cubicBezTo>
                      <a:pt x="32" y="0"/>
                      <a:pt x="32" y="0"/>
                      <a:pt x="32" y="0"/>
                    </a:cubicBezTo>
                    <a:cubicBezTo>
                      <a:pt x="10" y="0"/>
                      <a:pt x="10" y="0"/>
                      <a:pt x="10" y="0"/>
                    </a:cubicBezTo>
                    <a:cubicBezTo>
                      <a:pt x="6" y="0"/>
                      <a:pt x="0" y="2"/>
                      <a:pt x="0" y="6"/>
                    </a:cubicBezTo>
                    <a:cubicBezTo>
                      <a:pt x="0" y="58"/>
                      <a:pt x="0" y="58"/>
                      <a:pt x="0" y="58"/>
                    </a:cubicBezTo>
                    <a:cubicBezTo>
                      <a:pt x="0" y="62"/>
                      <a:pt x="6" y="68"/>
                      <a:pt x="10" y="68"/>
                    </a:cubicBezTo>
                    <a:cubicBezTo>
                      <a:pt x="32" y="68"/>
                      <a:pt x="32" y="68"/>
                      <a:pt x="32" y="68"/>
                    </a:cubicBezTo>
                    <a:cubicBezTo>
                      <a:pt x="34" y="68"/>
                      <a:pt x="34" y="68"/>
                      <a:pt x="34" y="68"/>
                    </a:cubicBezTo>
                    <a:cubicBezTo>
                      <a:pt x="34" y="68"/>
                      <a:pt x="46" y="68"/>
                      <a:pt x="52" y="80"/>
                    </a:cubicBezTo>
                    <a:cubicBezTo>
                      <a:pt x="58" y="92"/>
                      <a:pt x="50" y="112"/>
                      <a:pt x="66" y="112"/>
                    </a:cubicBezTo>
                    <a:cubicBezTo>
                      <a:pt x="82" y="112"/>
                      <a:pt x="84" y="88"/>
                      <a:pt x="80" y="68"/>
                    </a:cubicBezTo>
                    <a:cubicBezTo>
                      <a:pt x="104" y="68"/>
                      <a:pt x="104" y="68"/>
                      <a:pt x="104" y="68"/>
                    </a:cubicBezTo>
                    <a:cubicBezTo>
                      <a:pt x="110" y="68"/>
                      <a:pt x="114" y="63"/>
                      <a:pt x="114" y="57"/>
                    </a:cubicBezTo>
                    <a:cubicBezTo>
                      <a:pt x="114" y="53"/>
                      <a:pt x="111" y="48"/>
                      <a:pt x="107" y="47"/>
                    </a:cubicBezTo>
                    <a:close/>
                    <a:moveTo>
                      <a:pt x="28" y="64"/>
                    </a:moveTo>
                    <a:cubicBezTo>
                      <a:pt x="10" y="64"/>
                      <a:pt x="10" y="64"/>
                      <a:pt x="10" y="64"/>
                    </a:cubicBezTo>
                    <a:cubicBezTo>
                      <a:pt x="8" y="64"/>
                      <a:pt x="4" y="60"/>
                      <a:pt x="4" y="58"/>
                    </a:cubicBezTo>
                    <a:cubicBezTo>
                      <a:pt x="4" y="6"/>
                      <a:pt x="4" y="6"/>
                      <a:pt x="4" y="6"/>
                    </a:cubicBezTo>
                    <a:cubicBezTo>
                      <a:pt x="4" y="4"/>
                      <a:pt x="8" y="4"/>
                      <a:pt x="10" y="4"/>
                    </a:cubicBezTo>
                    <a:cubicBezTo>
                      <a:pt x="28" y="4"/>
                      <a:pt x="28" y="4"/>
                      <a:pt x="28" y="4"/>
                    </a:cubicBezTo>
                    <a:lnTo>
                      <a:pt x="28" y="64"/>
                    </a:lnTo>
                    <a:close/>
                    <a:moveTo>
                      <a:pt x="104" y="64"/>
                    </a:moveTo>
                    <a:cubicBezTo>
                      <a:pt x="75" y="64"/>
                      <a:pt x="75" y="64"/>
                      <a:pt x="75" y="64"/>
                    </a:cubicBezTo>
                    <a:cubicBezTo>
                      <a:pt x="76" y="67"/>
                      <a:pt x="76" y="67"/>
                      <a:pt x="76" y="67"/>
                    </a:cubicBezTo>
                    <a:cubicBezTo>
                      <a:pt x="80" y="88"/>
                      <a:pt x="78" y="107"/>
                      <a:pt x="66" y="107"/>
                    </a:cubicBezTo>
                    <a:cubicBezTo>
                      <a:pt x="55" y="107"/>
                      <a:pt x="62" y="89"/>
                      <a:pt x="55" y="77"/>
                    </a:cubicBezTo>
                    <a:cubicBezTo>
                      <a:pt x="53" y="72"/>
                      <a:pt x="48" y="68"/>
                      <a:pt x="44" y="66"/>
                    </a:cubicBezTo>
                    <a:cubicBezTo>
                      <a:pt x="44" y="66"/>
                      <a:pt x="40" y="62"/>
                      <a:pt x="32" y="62"/>
                    </a:cubicBezTo>
                    <a:cubicBezTo>
                      <a:pt x="32" y="54"/>
                      <a:pt x="32" y="4"/>
                      <a:pt x="32" y="4"/>
                    </a:cubicBezTo>
                    <a:cubicBezTo>
                      <a:pt x="73" y="4"/>
                      <a:pt x="73" y="4"/>
                      <a:pt x="73" y="4"/>
                    </a:cubicBezTo>
                    <a:cubicBezTo>
                      <a:pt x="88" y="4"/>
                      <a:pt x="88" y="4"/>
                      <a:pt x="88" y="4"/>
                    </a:cubicBezTo>
                    <a:cubicBezTo>
                      <a:pt x="91" y="4"/>
                      <a:pt x="94" y="7"/>
                      <a:pt x="94" y="10"/>
                    </a:cubicBezTo>
                    <a:cubicBezTo>
                      <a:pt x="94" y="13"/>
                      <a:pt x="91" y="16"/>
                      <a:pt x="88" y="16"/>
                    </a:cubicBezTo>
                    <a:cubicBezTo>
                      <a:pt x="80" y="16"/>
                      <a:pt x="80" y="16"/>
                      <a:pt x="80" y="16"/>
                    </a:cubicBezTo>
                    <a:cubicBezTo>
                      <a:pt x="80" y="20"/>
                      <a:pt x="80" y="20"/>
                      <a:pt x="80" y="20"/>
                    </a:cubicBezTo>
                    <a:cubicBezTo>
                      <a:pt x="96" y="20"/>
                      <a:pt x="96" y="20"/>
                      <a:pt x="96" y="20"/>
                    </a:cubicBezTo>
                    <a:cubicBezTo>
                      <a:pt x="99" y="20"/>
                      <a:pt x="102" y="23"/>
                      <a:pt x="102" y="26"/>
                    </a:cubicBezTo>
                    <a:cubicBezTo>
                      <a:pt x="102" y="29"/>
                      <a:pt x="99" y="32"/>
                      <a:pt x="96" y="32"/>
                    </a:cubicBezTo>
                    <a:cubicBezTo>
                      <a:pt x="84" y="32"/>
                      <a:pt x="84" y="32"/>
                      <a:pt x="84" y="32"/>
                    </a:cubicBezTo>
                    <a:cubicBezTo>
                      <a:pt x="84" y="36"/>
                      <a:pt x="84" y="36"/>
                      <a:pt x="84" y="36"/>
                    </a:cubicBezTo>
                    <a:cubicBezTo>
                      <a:pt x="100" y="36"/>
                      <a:pt x="100" y="36"/>
                      <a:pt x="100" y="36"/>
                    </a:cubicBezTo>
                    <a:cubicBezTo>
                      <a:pt x="103" y="36"/>
                      <a:pt x="106" y="39"/>
                      <a:pt x="106" y="42"/>
                    </a:cubicBezTo>
                    <a:cubicBezTo>
                      <a:pt x="106" y="45"/>
                      <a:pt x="103" y="48"/>
                      <a:pt x="100" y="48"/>
                    </a:cubicBezTo>
                    <a:cubicBezTo>
                      <a:pt x="88" y="48"/>
                      <a:pt x="88" y="48"/>
                      <a:pt x="88" y="48"/>
                    </a:cubicBezTo>
                    <a:cubicBezTo>
                      <a:pt x="88" y="52"/>
                      <a:pt x="88" y="52"/>
                      <a:pt x="88" y="52"/>
                    </a:cubicBezTo>
                    <a:cubicBezTo>
                      <a:pt x="104" y="52"/>
                      <a:pt x="104" y="52"/>
                      <a:pt x="104" y="52"/>
                    </a:cubicBezTo>
                    <a:cubicBezTo>
                      <a:pt x="107" y="52"/>
                      <a:pt x="110" y="55"/>
                      <a:pt x="110" y="58"/>
                    </a:cubicBezTo>
                    <a:cubicBezTo>
                      <a:pt x="110" y="61"/>
                      <a:pt x="107" y="64"/>
                      <a:pt x="104" y="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sp>
          <p:nvSpPr>
            <p:cNvPr id="58" name="Freeform 12"/>
            <p:cNvSpPr>
              <a:spLocks noEditPoints="1"/>
            </p:cNvSpPr>
            <p:nvPr/>
          </p:nvSpPr>
          <p:spPr bwMode="auto">
            <a:xfrm>
              <a:off x="2883729" y="4147913"/>
              <a:ext cx="290513" cy="292100"/>
            </a:xfrm>
            <a:custGeom>
              <a:avLst/>
              <a:gdLst>
                <a:gd name="T0" fmla="*/ 69 w 112"/>
                <a:gd name="T1" fmla="*/ 112 h 112"/>
                <a:gd name="T2" fmla="*/ 86 w 112"/>
                <a:gd name="T3" fmla="*/ 112 h 112"/>
                <a:gd name="T4" fmla="*/ 96 w 112"/>
                <a:gd name="T5" fmla="*/ 102 h 112"/>
                <a:gd name="T6" fmla="*/ 94 w 112"/>
                <a:gd name="T7" fmla="*/ 96 h 112"/>
                <a:gd name="T8" fmla="*/ 104 w 112"/>
                <a:gd name="T9" fmla="*/ 86 h 112"/>
                <a:gd name="T10" fmla="*/ 101 w 112"/>
                <a:gd name="T11" fmla="*/ 79 h 112"/>
                <a:gd name="T12" fmla="*/ 101 w 112"/>
                <a:gd name="T13" fmla="*/ 79 h 112"/>
                <a:gd name="T14" fmla="*/ 108 w 112"/>
                <a:gd name="T15" fmla="*/ 70 h 112"/>
                <a:gd name="T16" fmla="*/ 105 w 112"/>
                <a:gd name="T17" fmla="*/ 63 h 112"/>
                <a:gd name="T18" fmla="*/ 112 w 112"/>
                <a:gd name="T19" fmla="*/ 54 h 112"/>
                <a:gd name="T20" fmla="*/ 102 w 112"/>
                <a:gd name="T21" fmla="*/ 44 h 112"/>
                <a:gd name="T22" fmla="*/ 78 w 112"/>
                <a:gd name="T23" fmla="*/ 44 h 112"/>
                <a:gd name="T24" fmla="*/ 64 w 112"/>
                <a:gd name="T25" fmla="*/ 0 h 112"/>
                <a:gd name="T26" fmla="*/ 50 w 112"/>
                <a:gd name="T27" fmla="*/ 31 h 112"/>
                <a:gd name="T28" fmla="*/ 32 w 112"/>
                <a:gd name="T29" fmla="*/ 44 h 112"/>
                <a:gd name="T30" fmla="*/ 8 w 112"/>
                <a:gd name="T31" fmla="*/ 44 h 112"/>
                <a:gd name="T32" fmla="*/ 0 w 112"/>
                <a:gd name="T33" fmla="*/ 52 h 112"/>
                <a:gd name="T34" fmla="*/ 0 w 112"/>
                <a:gd name="T35" fmla="*/ 96 h 112"/>
                <a:gd name="T36" fmla="*/ 8 w 112"/>
                <a:gd name="T37" fmla="*/ 104 h 112"/>
                <a:gd name="T38" fmla="*/ 32 w 112"/>
                <a:gd name="T39" fmla="*/ 104 h 112"/>
                <a:gd name="T40" fmla="*/ 56 w 112"/>
                <a:gd name="T41" fmla="*/ 112 h 112"/>
                <a:gd name="T42" fmla="*/ 69 w 112"/>
                <a:gd name="T43" fmla="*/ 112 h 112"/>
                <a:gd name="T44" fmla="*/ 34 w 112"/>
                <a:gd name="T45" fmla="*/ 48 h 112"/>
                <a:gd name="T46" fmla="*/ 53 w 112"/>
                <a:gd name="T47" fmla="*/ 33 h 112"/>
                <a:gd name="T48" fmla="*/ 64 w 112"/>
                <a:gd name="T49" fmla="*/ 4 h 112"/>
                <a:gd name="T50" fmla="*/ 73 w 112"/>
                <a:gd name="T51" fmla="*/ 48 h 112"/>
                <a:gd name="T52" fmla="*/ 73 w 112"/>
                <a:gd name="T53" fmla="*/ 48 h 112"/>
                <a:gd name="T54" fmla="*/ 102 w 112"/>
                <a:gd name="T55" fmla="*/ 48 h 112"/>
                <a:gd name="T56" fmla="*/ 108 w 112"/>
                <a:gd name="T57" fmla="*/ 54 h 112"/>
                <a:gd name="T58" fmla="*/ 102 w 112"/>
                <a:gd name="T59" fmla="*/ 60 h 112"/>
                <a:gd name="T60" fmla="*/ 88 w 112"/>
                <a:gd name="T61" fmla="*/ 60 h 112"/>
                <a:gd name="T62" fmla="*/ 88 w 112"/>
                <a:gd name="T63" fmla="*/ 64 h 112"/>
                <a:gd name="T64" fmla="*/ 98 w 112"/>
                <a:gd name="T65" fmla="*/ 64 h 112"/>
                <a:gd name="T66" fmla="*/ 104 w 112"/>
                <a:gd name="T67" fmla="*/ 70 h 112"/>
                <a:gd name="T68" fmla="*/ 98 w 112"/>
                <a:gd name="T69" fmla="*/ 76 h 112"/>
                <a:gd name="T70" fmla="*/ 84 w 112"/>
                <a:gd name="T71" fmla="*/ 76 h 112"/>
                <a:gd name="T72" fmla="*/ 84 w 112"/>
                <a:gd name="T73" fmla="*/ 76 h 112"/>
                <a:gd name="T74" fmla="*/ 84 w 112"/>
                <a:gd name="T75" fmla="*/ 80 h 112"/>
                <a:gd name="T76" fmla="*/ 94 w 112"/>
                <a:gd name="T77" fmla="*/ 80 h 112"/>
                <a:gd name="T78" fmla="*/ 100 w 112"/>
                <a:gd name="T79" fmla="*/ 86 h 112"/>
                <a:gd name="T80" fmla="*/ 94 w 112"/>
                <a:gd name="T81" fmla="*/ 92 h 112"/>
                <a:gd name="T82" fmla="*/ 80 w 112"/>
                <a:gd name="T83" fmla="*/ 92 h 112"/>
                <a:gd name="T84" fmla="*/ 80 w 112"/>
                <a:gd name="T85" fmla="*/ 92 h 112"/>
                <a:gd name="T86" fmla="*/ 80 w 112"/>
                <a:gd name="T87" fmla="*/ 96 h 112"/>
                <a:gd name="T88" fmla="*/ 86 w 112"/>
                <a:gd name="T89" fmla="*/ 96 h 112"/>
                <a:gd name="T90" fmla="*/ 92 w 112"/>
                <a:gd name="T91" fmla="*/ 102 h 112"/>
                <a:gd name="T92" fmla="*/ 86 w 112"/>
                <a:gd name="T93" fmla="*/ 108 h 112"/>
                <a:gd name="T94" fmla="*/ 71 w 112"/>
                <a:gd name="T95" fmla="*/ 108 h 112"/>
                <a:gd name="T96" fmla="*/ 56 w 112"/>
                <a:gd name="T97" fmla="*/ 108 h 112"/>
                <a:gd name="T98" fmla="*/ 32 w 112"/>
                <a:gd name="T99" fmla="*/ 100 h 112"/>
                <a:gd name="T100" fmla="*/ 8 w 112"/>
                <a:gd name="T101" fmla="*/ 100 h 112"/>
                <a:gd name="T102" fmla="*/ 4 w 112"/>
                <a:gd name="T103" fmla="*/ 96 h 112"/>
                <a:gd name="T104" fmla="*/ 4 w 112"/>
                <a:gd name="T105" fmla="*/ 52 h 112"/>
                <a:gd name="T106" fmla="*/ 8 w 112"/>
                <a:gd name="T107" fmla="*/ 48 h 112"/>
                <a:gd name="T108" fmla="*/ 34 w 112"/>
                <a:gd name="T109" fmla="*/ 48 h 112"/>
                <a:gd name="T110" fmla="*/ 34 w 112"/>
                <a:gd name="T111" fmla="*/ 48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2" h="112">
                  <a:moveTo>
                    <a:pt x="69" y="112"/>
                  </a:moveTo>
                  <a:cubicBezTo>
                    <a:pt x="86" y="112"/>
                    <a:pt x="86" y="112"/>
                    <a:pt x="86" y="112"/>
                  </a:cubicBezTo>
                  <a:cubicBezTo>
                    <a:pt x="92" y="112"/>
                    <a:pt x="96" y="108"/>
                    <a:pt x="96" y="102"/>
                  </a:cubicBezTo>
                  <a:cubicBezTo>
                    <a:pt x="96" y="100"/>
                    <a:pt x="95" y="98"/>
                    <a:pt x="94" y="96"/>
                  </a:cubicBezTo>
                  <a:cubicBezTo>
                    <a:pt x="100" y="96"/>
                    <a:pt x="104" y="92"/>
                    <a:pt x="104" y="86"/>
                  </a:cubicBezTo>
                  <a:cubicBezTo>
                    <a:pt x="104" y="83"/>
                    <a:pt x="103" y="81"/>
                    <a:pt x="101" y="79"/>
                  </a:cubicBezTo>
                  <a:cubicBezTo>
                    <a:pt x="101" y="79"/>
                    <a:pt x="101" y="79"/>
                    <a:pt x="101" y="79"/>
                  </a:cubicBezTo>
                  <a:cubicBezTo>
                    <a:pt x="105" y="78"/>
                    <a:pt x="108" y="74"/>
                    <a:pt x="108" y="70"/>
                  </a:cubicBezTo>
                  <a:cubicBezTo>
                    <a:pt x="108" y="67"/>
                    <a:pt x="107" y="65"/>
                    <a:pt x="105" y="63"/>
                  </a:cubicBezTo>
                  <a:cubicBezTo>
                    <a:pt x="109" y="62"/>
                    <a:pt x="112" y="58"/>
                    <a:pt x="112" y="54"/>
                  </a:cubicBezTo>
                  <a:cubicBezTo>
                    <a:pt x="112" y="48"/>
                    <a:pt x="108" y="44"/>
                    <a:pt x="102" y="44"/>
                  </a:cubicBezTo>
                  <a:cubicBezTo>
                    <a:pt x="78" y="44"/>
                    <a:pt x="78" y="44"/>
                    <a:pt x="78" y="44"/>
                  </a:cubicBezTo>
                  <a:cubicBezTo>
                    <a:pt x="82" y="24"/>
                    <a:pt x="80" y="0"/>
                    <a:pt x="64" y="0"/>
                  </a:cubicBezTo>
                  <a:cubicBezTo>
                    <a:pt x="48" y="0"/>
                    <a:pt x="56" y="19"/>
                    <a:pt x="50" y="31"/>
                  </a:cubicBezTo>
                  <a:cubicBezTo>
                    <a:pt x="44" y="43"/>
                    <a:pt x="32" y="44"/>
                    <a:pt x="32" y="44"/>
                  </a:cubicBezTo>
                  <a:cubicBezTo>
                    <a:pt x="8" y="44"/>
                    <a:pt x="8" y="44"/>
                    <a:pt x="8" y="44"/>
                  </a:cubicBezTo>
                  <a:cubicBezTo>
                    <a:pt x="4" y="44"/>
                    <a:pt x="0" y="48"/>
                    <a:pt x="0" y="52"/>
                  </a:cubicBezTo>
                  <a:cubicBezTo>
                    <a:pt x="0" y="96"/>
                    <a:pt x="0" y="96"/>
                    <a:pt x="0" y="96"/>
                  </a:cubicBezTo>
                  <a:cubicBezTo>
                    <a:pt x="0" y="100"/>
                    <a:pt x="4" y="104"/>
                    <a:pt x="8" y="104"/>
                  </a:cubicBezTo>
                  <a:cubicBezTo>
                    <a:pt x="32" y="104"/>
                    <a:pt x="32" y="104"/>
                    <a:pt x="32" y="104"/>
                  </a:cubicBezTo>
                  <a:cubicBezTo>
                    <a:pt x="56" y="112"/>
                    <a:pt x="56" y="112"/>
                    <a:pt x="56" y="112"/>
                  </a:cubicBezTo>
                  <a:cubicBezTo>
                    <a:pt x="69" y="112"/>
                    <a:pt x="69" y="112"/>
                    <a:pt x="69" y="112"/>
                  </a:cubicBezTo>
                  <a:close/>
                  <a:moveTo>
                    <a:pt x="34" y="48"/>
                  </a:moveTo>
                  <a:cubicBezTo>
                    <a:pt x="34" y="48"/>
                    <a:pt x="47" y="45"/>
                    <a:pt x="53" y="33"/>
                  </a:cubicBezTo>
                  <a:cubicBezTo>
                    <a:pt x="60" y="21"/>
                    <a:pt x="53" y="4"/>
                    <a:pt x="64" y="4"/>
                  </a:cubicBezTo>
                  <a:cubicBezTo>
                    <a:pt x="77" y="4"/>
                    <a:pt x="78" y="26"/>
                    <a:pt x="73" y="48"/>
                  </a:cubicBezTo>
                  <a:cubicBezTo>
                    <a:pt x="73" y="48"/>
                    <a:pt x="73" y="48"/>
                    <a:pt x="73" y="48"/>
                  </a:cubicBezTo>
                  <a:cubicBezTo>
                    <a:pt x="102" y="48"/>
                    <a:pt x="102" y="48"/>
                    <a:pt x="102" y="48"/>
                  </a:cubicBezTo>
                  <a:cubicBezTo>
                    <a:pt x="105" y="48"/>
                    <a:pt x="108" y="51"/>
                    <a:pt x="108" y="54"/>
                  </a:cubicBezTo>
                  <a:cubicBezTo>
                    <a:pt x="108" y="57"/>
                    <a:pt x="105" y="60"/>
                    <a:pt x="102" y="60"/>
                  </a:cubicBezTo>
                  <a:cubicBezTo>
                    <a:pt x="88" y="60"/>
                    <a:pt x="88" y="60"/>
                    <a:pt x="88" y="60"/>
                  </a:cubicBezTo>
                  <a:cubicBezTo>
                    <a:pt x="88" y="64"/>
                    <a:pt x="88" y="64"/>
                    <a:pt x="88" y="64"/>
                  </a:cubicBezTo>
                  <a:cubicBezTo>
                    <a:pt x="98" y="64"/>
                    <a:pt x="98" y="64"/>
                    <a:pt x="98" y="64"/>
                  </a:cubicBezTo>
                  <a:cubicBezTo>
                    <a:pt x="101" y="64"/>
                    <a:pt x="104" y="67"/>
                    <a:pt x="104" y="70"/>
                  </a:cubicBezTo>
                  <a:cubicBezTo>
                    <a:pt x="104" y="73"/>
                    <a:pt x="101" y="76"/>
                    <a:pt x="98" y="76"/>
                  </a:cubicBezTo>
                  <a:cubicBezTo>
                    <a:pt x="84" y="76"/>
                    <a:pt x="84" y="76"/>
                    <a:pt x="84" y="76"/>
                  </a:cubicBezTo>
                  <a:cubicBezTo>
                    <a:pt x="84" y="76"/>
                    <a:pt x="84" y="76"/>
                    <a:pt x="84" y="76"/>
                  </a:cubicBezTo>
                  <a:cubicBezTo>
                    <a:pt x="84" y="80"/>
                    <a:pt x="84" y="80"/>
                    <a:pt x="84" y="80"/>
                  </a:cubicBezTo>
                  <a:cubicBezTo>
                    <a:pt x="94" y="80"/>
                    <a:pt x="94" y="80"/>
                    <a:pt x="94" y="80"/>
                  </a:cubicBezTo>
                  <a:cubicBezTo>
                    <a:pt x="97" y="80"/>
                    <a:pt x="100" y="83"/>
                    <a:pt x="100" y="86"/>
                  </a:cubicBezTo>
                  <a:cubicBezTo>
                    <a:pt x="100" y="89"/>
                    <a:pt x="97" y="92"/>
                    <a:pt x="94" y="92"/>
                  </a:cubicBezTo>
                  <a:cubicBezTo>
                    <a:pt x="80" y="92"/>
                    <a:pt x="80" y="92"/>
                    <a:pt x="80" y="92"/>
                  </a:cubicBezTo>
                  <a:cubicBezTo>
                    <a:pt x="80" y="92"/>
                    <a:pt x="80" y="92"/>
                    <a:pt x="80" y="92"/>
                  </a:cubicBezTo>
                  <a:cubicBezTo>
                    <a:pt x="80" y="96"/>
                    <a:pt x="80" y="96"/>
                    <a:pt x="80" y="96"/>
                  </a:cubicBezTo>
                  <a:cubicBezTo>
                    <a:pt x="86" y="96"/>
                    <a:pt x="86" y="96"/>
                    <a:pt x="86" y="96"/>
                  </a:cubicBezTo>
                  <a:cubicBezTo>
                    <a:pt x="89" y="96"/>
                    <a:pt x="92" y="99"/>
                    <a:pt x="92" y="102"/>
                  </a:cubicBezTo>
                  <a:cubicBezTo>
                    <a:pt x="92" y="105"/>
                    <a:pt x="89" y="108"/>
                    <a:pt x="86" y="108"/>
                  </a:cubicBezTo>
                  <a:cubicBezTo>
                    <a:pt x="71" y="108"/>
                    <a:pt x="71" y="108"/>
                    <a:pt x="71" y="108"/>
                  </a:cubicBezTo>
                  <a:cubicBezTo>
                    <a:pt x="56" y="108"/>
                    <a:pt x="56" y="108"/>
                    <a:pt x="56" y="108"/>
                  </a:cubicBezTo>
                  <a:cubicBezTo>
                    <a:pt x="32" y="100"/>
                    <a:pt x="32" y="100"/>
                    <a:pt x="32" y="100"/>
                  </a:cubicBezTo>
                  <a:cubicBezTo>
                    <a:pt x="8" y="100"/>
                    <a:pt x="8" y="100"/>
                    <a:pt x="8" y="100"/>
                  </a:cubicBezTo>
                  <a:cubicBezTo>
                    <a:pt x="6" y="100"/>
                    <a:pt x="4" y="98"/>
                    <a:pt x="4" y="96"/>
                  </a:cubicBezTo>
                  <a:cubicBezTo>
                    <a:pt x="4" y="52"/>
                    <a:pt x="4" y="52"/>
                    <a:pt x="4" y="52"/>
                  </a:cubicBezTo>
                  <a:cubicBezTo>
                    <a:pt x="4" y="50"/>
                    <a:pt x="6" y="48"/>
                    <a:pt x="8" y="48"/>
                  </a:cubicBezTo>
                  <a:cubicBezTo>
                    <a:pt x="34" y="48"/>
                    <a:pt x="34" y="48"/>
                    <a:pt x="34" y="48"/>
                  </a:cubicBezTo>
                  <a:cubicBezTo>
                    <a:pt x="34" y="48"/>
                    <a:pt x="34" y="48"/>
                    <a:pt x="34" y="48"/>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9" name="Freeform 13"/>
            <p:cNvSpPr>
              <a:spLocks noEditPoints="1"/>
            </p:cNvSpPr>
            <p:nvPr/>
          </p:nvSpPr>
          <p:spPr bwMode="auto">
            <a:xfrm>
              <a:off x="7408864" y="3550345"/>
              <a:ext cx="292100" cy="292100"/>
            </a:xfrm>
            <a:custGeom>
              <a:avLst/>
              <a:gdLst>
                <a:gd name="T0" fmla="*/ 69 w 112"/>
                <a:gd name="T1" fmla="*/ 0 h 112"/>
                <a:gd name="T2" fmla="*/ 86 w 112"/>
                <a:gd name="T3" fmla="*/ 0 h 112"/>
                <a:gd name="T4" fmla="*/ 96 w 112"/>
                <a:gd name="T5" fmla="*/ 10 h 112"/>
                <a:gd name="T6" fmla="*/ 94 w 112"/>
                <a:gd name="T7" fmla="*/ 16 h 112"/>
                <a:gd name="T8" fmla="*/ 104 w 112"/>
                <a:gd name="T9" fmla="*/ 26 h 112"/>
                <a:gd name="T10" fmla="*/ 101 w 112"/>
                <a:gd name="T11" fmla="*/ 33 h 112"/>
                <a:gd name="T12" fmla="*/ 101 w 112"/>
                <a:gd name="T13" fmla="*/ 33 h 112"/>
                <a:gd name="T14" fmla="*/ 108 w 112"/>
                <a:gd name="T15" fmla="*/ 42 h 112"/>
                <a:gd name="T16" fmla="*/ 105 w 112"/>
                <a:gd name="T17" fmla="*/ 49 h 112"/>
                <a:gd name="T18" fmla="*/ 112 w 112"/>
                <a:gd name="T19" fmla="*/ 58 h 112"/>
                <a:gd name="T20" fmla="*/ 102 w 112"/>
                <a:gd name="T21" fmla="*/ 68 h 112"/>
                <a:gd name="T22" fmla="*/ 78 w 112"/>
                <a:gd name="T23" fmla="*/ 68 h 112"/>
                <a:gd name="T24" fmla="*/ 64 w 112"/>
                <a:gd name="T25" fmla="*/ 112 h 112"/>
                <a:gd name="T26" fmla="*/ 50 w 112"/>
                <a:gd name="T27" fmla="*/ 81 h 112"/>
                <a:gd name="T28" fmla="*/ 32 w 112"/>
                <a:gd name="T29" fmla="*/ 68 h 112"/>
                <a:gd name="T30" fmla="*/ 8 w 112"/>
                <a:gd name="T31" fmla="*/ 68 h 112"/>
                <a:gd name="T32" fmla="*/ 0 w 112"/>
                <a:gd name="T33" fmla="*/ 60 h 112"/>
                <a:gd name="T34" fmla="*/ 0 w 112"/>
                <a:gd name="T35" fmla="*/ 16 h 112"/>
                <a:gd name="T36" fmla="*/ 8 w 112"/>
                <a:gd name="T37" fmla="*/ 8 h 112"/>
                <a:gd name="T38" fmla="*/ 32 w 112"/>
                <a:gd name="T39" fmla="*/ 8 h 112"/>
                <a:gd name="T40" fmla="*/ 56 w 112"/>
                <a:gd name="T41" fmla="*/ 0 h 112"/>
                <a:gd name="T42" fmla="*/ 69 w 112"/>
                <a:gd name="T43" fmla="*/ 0 h 112"/>
                <a:gd name="T44" fmla="*/ 34 w 112"/>
                <a:gd name="T45" fmla="*/ 64 h 112"/>
                <a:gd name="T46" fmla="*/ 53 w 112"/>
                <a:gd name="T47" fmla="*/ 79 h 112"/>
                <a:gd name="T48" fmla="*/ 64 w 112"/>
                <a:gd name="T49" fmla="*/ 108 h 112"/>
                <a:gd name="T50" fmla="*/ 73 w 112"/>
                <a:gd name="T51" fmla="*/ 64 h 112"/>
                <a:gd name="T52" fmla="*/ 73 w 112"/>
                <a:gd name="T53" fmla="*/ 64 h 112"/>
                <a:gd name="T54" fmla="*/ 102 w 112"/>
                <a:gd name="T55" fmla="*/ 64 h 112"/>
                <a:gd name="T56" fmla="*/ 108 w 112"/>
                <a:gd name="T57" fmla="*/ 58 h 112"/>
                <a:gd name="T58" fmla="*/ 102 w 112"/>
                <a:gd name="T59" fmla="*/ 52 h 112"/>
                <a:gd name="T60" fmla="*/ 88 w 112"/>
                <a:gd name="T61" fmla="*/ 52 h 112"/>
                <a:gd name="T62" fmla="*/ 88 w 112"/>
                <a:gd name="T63" fmla="*/ 48 h 112"/>
                <a:gd name="T64" fmla="*/ 98 w 112"/>
                <a:gd name="T65" fmla="*/ 48 h 112"/>
                <a:gd name="T66" fmla="*/ 104 w 112"/>
                <a:gd name="T67" fmla="*/ 42 h 112"/>
                <a:gd name="T68" fmla="*/ 98 w 112"/>
                <a:gd name="T69" fmla="*/ 36 h 112"/>
                <a:gd name="T70" fmla="*/ 84 w 112"/>
                <a:gd name="T71" fmla="*/ 36 h 112"/>
                <a:gd name="T72" fmla="*/ 84 w 112"/>
                <a:gd name="T73" fmla="*/ 36 h 112"/>
                <a:gd name="T74" fmla="*/ 84 w 112"/>
                <a:gd name="T75" fmla="*/ 32 h 112"/>
                <a:gd name="T76" fmla="*/ 94 w 112"/>
                <a:gd name="T77" fmla="*/ 32 h 112"/>
                <a:gd name="T78" fmla="*/ 100 w 112"/>
                <a:gd name="T79" fmla="*/ 26 h 112"/>
                <a:gd name="T80" fmla="*/ 94 w 112"/>
                <a:gd name="T81" fmla="*/ 20 h 112"/>
                <a:gd name="T82" fmla="*/ 80 w 112"/>
                <a:gd name="T83" fmla="*/ 20 h 112"/>
                <a:gd name="T84" fmla="*/ 80 w 112"/>
                <a:gd name="T85" fmla="*/ 20 h 112"/>
                <a:gd name="T86" fmla="*/ 80 w 112"/>
                <a:gd name="T87" fmla="*/ 16 h 112"/>
                <a:gd name="T88" fmla="*/ 86 w 112"/>
                <a:gd name="T89" fmla="*/ 16 h 112"/>
                <a:gd name="T90" fmla="*/ 92 w 112"/>
                <a:gd name="T91" fmla="*/ 10 h 112"/>
                <a:gd name="T92" fmla="*/ 86 w 112"/>
                <a:gd name="T93" fmla="*/ 4 h 112"/>
                <a:gd name="T94" fmla="*/ 71 w 112"/>
                <a:gd name="T95" fmla="*/ 4 h 112"/>
                <a:gd name="T96" fmla="*/ 56 w 112"/>
                <a:gd name="T97" fmla="*/ 4 h 112"/>
                <a:gd name="T98" fmla="*/ 32 w 112"/>
                <a:gd name="T99" fmla="*/ 12 h 112"/>
                <a:gd name="T100" fmla="*/ 8 w 112"/>
                <a:gd name="T101" fmla="*/ 12 h 112"/>
                <a:gd name="T102" fmla="*/ 4 w 112"/>
                <a:gd name="T103" fmla="*/ 16 h 112"/>
                <a:gd name="T104" fmla="*/ 4 w 112"/>
                <a:gd name="T105" fmla="*/ 60 h 112"/>
                <a:gd name="T106" fmla="*/ 8 w 112"/>
                <a:gd name="T107" fmla="*/ 64 h 112"/>
                <a:gd name="T108" fmla="*/ 34 w 112"/>
                <a:gd name="T109" fmla="*/ 64 h 112"/>
                <a:gd name="T110" fmla="*/ 34 w 112"/>
                <a:gd name="T111" fmla="*/ 64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2" h="112">
                  <a:moveTo>
                    <a:pt x="69" y="0"/>
                  </a:moveTo>
                  <a:cubicBezTo>
                    <a:pt x="86" y="0"/>
                    <a:pt x="86" y="0"/>
                    <a:pt x="86" y="0"/>
                  </a:cubicBezTo>
                  <a:cubicBezTo>
                    <a:pt x="92" y="0"/>
                    <a:pt x="96" y="4"/>
                    <a:pt x="96" y="10"/>
                  </a:cubicBezTo>
                  <a:cubicBezTo>
                    <a:pt x="96" y="12"/>
                    <a:pt x="95" y="14"/>
                    <a:pt x="94" y="16"/>
                  </a:cubicBezTo>
                  <a:cubicBezTo>
                    <a:pt x="100" y="16"/>
                    <a:pt x="104" y="20"/>
                    <a:pt x="104" y="26"/>
                  </a:cubicBezTo>
                  <a:cubicBezTo>
                    <a:pt x="104" y="29"/>
                    <a:pt x="103" y="31"/>
                    <a:pt x="101" y="33"/>
                  </a:cubicBezTo>
                  <a:cubicBezTo>
                    <a:pt x="101" y="33"/>
                    <a:pt x="101" y="33"/>
                    <a:pt x="101" y="33"/>
                  </a:cubicBezTo>
                  <a:cubicBezTo>
                    <a:pt x="105" y="34"/>
                    <a:pt x="108" y="38"/>
                    <a:pt x="108" y="42"/>
                  </a:cubicBezTo>
                  <a:cubicBezTo>
                    <a:pt x="108" y="45"/>
                    <a:pt x="107" y="47"/>
                    <a:pt x="105" y="49"/>
                  </a:cubicBezTo>
                  <a:cubicBezTo>
                    <a:pt x="109" y="50"/>
                    <a:pt x="112" y="54"/>
                    <a:pt x="112" y="58"/>
                  </a:cubicBezTo>
                  <a:cubicBezTo>
                    <a:pt x="112" y="64"/>
                    <a:pt x="108" y="68"/>
                    <a:pt x="102" y="68"/>
                  </a:cubicBezTo>
                  <a:cubicBezTo>
                    <a:pt x="78" y="68"/>
                    <a:pt x="78" y="68"/>
                    <a:pt x="78" y="68"/>
                  </a:cubicBezTo>
                  <a:cubicBezTo>
                    <a:pt x="82" y="88"/>
                    <a:pt x="80" y="112"/>
                    <a:pt x="64" y="112"/>
                  </a:cubicBezTo>
                  <a:cubicBezTo>
                    <a:pt x="48" y="112"/>
                    <a:pt x="56" y="93"/>
                    <a:pt x="50" y="81"/>
                  </a:cubicBezTo>
                  <a:cubicBezTo>
                    <a:pt x="44" y="69"/>
                    <a:pt x="32" y="68"/>
                    <a:pt x="32" y="68"/>
                  </a:cubicBezTo>
                  <a:cubicBezTo>
                    <a:pt x="8" y="68"/>
                    <a:pt x="8" y="68"/>
                    <a:pt x="8" y="68"/>
                  </a:cubicBezTo>
                  <a:cubicBezTo>
                    <a:pt x="4" y="68"/>
                    <a:pt x="0" y="64"/>
                    <a:pt x="0" y="60"/>
                  </a:cubicBezTo>
                  <a:cubicBezTo>
                    <a:pt x="0" y="16"/>
                    <a:pt x="0" y="16"/>
                    <a:pt x="0" y="16"/>
                  </a:cubicBezTo>
                  <a:cubicBezTo>
                    <a:pt x="0" y="12"/>
                    <a:pt x="4" y="8"/>
                    <a:pt x="8" y="8"/>
                  </a:cubicBezTo>
                  <a:cubicBezTo>
                    <a:pt x="32" y="8"/>
                    <a:pt x="32" y="8"/>
                    <a:pt x="32" y="8"/>
                  </a:cubicBezTo>
                  <a:cubicBezTo>
                    <a:pt x="56" y="0"/>
                    <a:pt x="56" y="0"/>
                    <a:pt x="56" y="0"/>
                  </a:cubicBezTo>
                  <a:cubicBezTo>
                    <a:pt x="69" y="0"/>
                    <a:pt x="69" y="0"/>
                    <a:pt x="69" y="0"/>
                  </a:cubicBezTo>
                  <a:close/>
                  <a:moveTo>
                    <a:pt x="34" y="64"/>
                  </a:moveTo>
                  <a:cubicBezTo>
                    <a:pt x="34" y="64"/>
                    <a:pt x="47" y="67"/>
                    <a:pt x="53" y="79"/>
                  </a:cubicBezTo>
                  <a:cubicBezTo>
                    <a:pt x="60" y="91"/>
                    <a:pt x="53" y="108"/>
                    <a:pt x="64" y="108"/>
                  </a:cubicBezTo>
                  <a:cubicBezTo>
                    <a:pt x="77" y="108"/>
                    <a:pt x="78" y="86"/>
                    <a:pt x="73" y="64"/>
                  </a:cubicBezTo>
                  <a:cubicBezTo>
                    <a:pt x="73" y="64"/>
                    <a:pt x="73" y="64"/>
                    <a:pt x="73" y="64"/>
                  </a:cubicBezTo>
                  <a:cubicBezTo>
                    <a:pt x="102" y="64"/>
                    <a:pt x="102" y="64"/>
                    <a:pt x="102" y="64"/>
                  </a:cubicBezTo>
                  <a:cubicBezTo>
                    <a:pt x="105" y="64"/>
                    <a:pt x="108" y="61"/>
                    <a:pt x="108" y="58"/>
                  </a:cubicBezTo>
                  <a:cubicBezTo>
                    <a:pt x="108" y="55"/>
                    <a:pt x="105" y="52"/>
                    <a:pt x="102" y="52"/>
                  </a:cubicBezTo>
                  <a:cubicBezTo>
                    <a:pt x="88" y="52"/>
                    <a:pt x="88" y="52"/>
                    <a:pt x="88" y="52"/>
                  </a:cubicBezTo>
                  <a:cubicBezTo>
                    <a:pt x="88" y="48"/>
                    <a:pt x="88" y="48"/>
                    <a:pt x="88" y="48"/>
                  </a:cubicBezTo>
                  <a:cubicBezTo>
                    <a:pt x="98" y="48"/>
                    <a:pt x="98" y="48"/>
                    <a:pt x="98" y="48"/>
                  </a:cubicBezTo>
                  <a:cubicBezTo>
                    <a:pt x="101" y="48"/>
                    <a:pt x="104" y="45"/>
                    <a:pt x="104" y="42"/>
                  </a:cubicBezTo>
                  <a:cubicBezTo>
                    <a:pt x="104" y="39"/>
                    <a:pt x="101" y="36"/>
                    <a:pt x="98" y="36"/>
                  </a:cubicBezTo>
                  <a:cubicBezTo>
                    <a:pt x="84" y="36"/>
                    <a:pt x="84" y="36"/>
                    <a:pt x="84" y="36"/>
                  </a:cubicBezTo>
                  <a:cubicBezTo>
                    <a:pt x="84" y="36"/>
                    <a:pt x="84" y="36"/>
                    <a:pt x="84" y="36"/>
                  </a:cubicBezTo>
                  <a:cubicBezTo>
                    <a:pt x="84" y="32"/>
                    <a:pt x="84" y="32"/>
                    <a:pt x="84" y="32"/>
                  </a:cubicBezTo>
                  <a:cubicBezTo>
                    <a:pt x="94" y="32"/>
                    <a:pt x="94" y="32"/>
                    <a:pt x="94" y="32"/>
                  </a:cubicBezTo>
                  <a:cubicBezTo>
                    <a:pt x="97" y="32"/>
                    <a:pt x="100" y="29"/>
                    <a:pt x="100" y="26"/>
                  </a:cubicBezTo>
                  <a:cubicBezTo>
                    <a:pt x="100" y="23"/>
                    <a:pt x="97" y="20"/>
                    <a:pt x="94" y="20"/>
                  </a:cubicBezTo>
                  <a:cubicBezTo>
                    <a:pt x="80" y="20"/>
                    <a:pt x="80" y="20"/>
                    <a:pt x="80" y="20"/>
                  </a:cubicBezTo>
                  <a:cubicBezTo>
                    <a:pt x="80" y="20"/>
                    <a:pt x="80" y="20"/>
                    <a:pt x="80" y="20"/>
                  </a:cubicBezTo>
                  <a:cubicBezTo>
                    <a:pt x="80" y="16"/>
                    <a:pt x="80" y="16"/>
                    <a:pt x="80" y="16"/>
                  </a:cubicBezTo>
                  <a:cubicBezTo>
                    <a:pt x="86" y="16"/>
                    <a:pt x="86" y="16"/>
                    <a:pt x="86" y="16"/>
                  </a:cubicBezTo>
                  <a:cubicBezTo>
                    <a:pt x="89" y="16"/>
                    <a:pt x="92" y="13"/>
                    <a:pt x="92" y="10"/>
                  </a:cubicBezTo>
                  <a:cubicBezTo>
                    <a:pt x="92" y="7"/>
                    <a:pt x="89" y="4"/>
                    <a:pt x="86" y="4"/>
                  </a:cubicBezTo>
                  <a:cubicBezTo>
                    <a:pt x="71" y="4"/>
                    <a:pt x="71" y="4"/>
                    <a:pt x="71" y="4"/>
                  </a:cubicBezTo>
                  <a:cubicBezTo>
                    <a:pt x="56" y="4"/>
                    <a:pt x="56" y="4"/>
                    <a:pt x="56" y="4"/>
                  </a:cubicBezTo>
                  <a:cubicBezTo>
                    <a:pt x="32" y="12"/>
                    <a:pt x="32" y="12"/>
                    <a:pt x="32" y="12"/>
                  </a:cubicBezTo>
                  <a:cubicBezTo>
                    <a:pt x="8" y="12"/>
                    <a:pt x="8" y="12"/>
                    <a:pt x="8" y="12"/>
                  </a:cubicBezTo>
                  <a:cubicBezTo>
                    <a:pt x="6" y="12"/>
                    <a:pt x="4" y="14"/>
                    <a:pt x="4" y="16"/>
                  </a:cubicBezTo>
                  <a:cubicBezTo>
                    <a:pt x="4" y="60"/>
                    <a:pt x="4" y="60"/>
                    <a:pt x="4" y="60"/>
                  </a:cubicBezTo>
                  <a:cubicBezTo>
                    <a:pt x="4" y="62"/>
                    <a:pt x="6" y="64"/>
                    <a:pt x="8" y="64"/>
                  </a:cubicBezTo>
                  <a:cubicBezTo>
                    <a:pt x="34" y="64"/>
                    <a:pt x="34" y="64"/>
                    <a:pt x="34" y="64"/>
                  </a:cubicBezTo>
                  <a:cubicBezTo>
                    <a:pt x="34" y="64"/>
                    <a:pt x="34" y="64"/>
                    <a:pt x="34" y="64"/>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0" name="Freeform 14"/>
            <p:cNvSpPr>
              <a:spLocks noEditPoints="1"/>
            </p:cNvSpPr>
            <p:nvPr/>
          </p:nvSpPr>
          <p:spPr bwMode="auto">
            <a:xfrm>
              <a:off x="8501667" y="4868321"/>
              <a:ext cx="265113" cy="303213"/>
            </a:xfrm>
            <a:custGeom>
              <a:avLst/>
              <a:gdLst>
                <a:gd name="T0" fmla="*/ 92 w 102"/>
                <a:gd name="T1" fmla="*/ 48 h 116"/>
                <a:gd name="T2" fmla="*/ 86 w 102"/>
                <a:gd name="T3" fmla="*/ 50 h 116"/>
                <a:gd name="T4" fmla="*/ 86 w 102"/>
                <a:gd name="T5" fmla="*/ 50 h 116"/>
                <a:gd name="T6" fmla="*/ 76 w 102"/>
                <a:gd name="T7" fmla="*/ 40 h 116"/>
                <a:gd name="T8" fmla="*/ 70 w 102"/>
                <a:gd name="T9" fmla="*/ 42 h 116"/>
                <a:gd name="T10" fmla="*/ 70 w 102"/>
                <a:gd name="T11" fmla="*/ 14 h 116"/>
                <a:gd name="T12" fmla="*/ 61 w 102"/>
                <a:gd name="T13" fmla="*/ 4 h 116"/>
                <a:gd name="T14" fmla="*/ 53 w 102"/>
                <a:gd name="T15" fmla="*/ 10 h 116"/>
                <a:gd name="T16" fmla="*/ 46 w 102"/>
                <a:gd name="T17" fmla="*/ 8 h 116"/>
                <a:gd name="T18" fmla="*/ 37 w 102"/>
                <a:gd name="T19" fmla="*/ 16 h 116"/>
                <a:gd name="T20" fmla="*/ 8 w 102"/>
                <a:gd name="T21" fmla="*/ 16 h 116"/>
                <a:gd name="T22" fmla="*/ 21 w 102"/>
                <a:gd name="T23" fmla="*/ 3 h 116"/>
                <a:gd name="T24" fmla="*/ 18 w 102"/>
                <a:gd name="T25" fmla="*/ 0 h 116"/>
                <a:gd name="T26" fmla="*/ 0 w 102"/>
                <a:gd name="T27" fmla="*/ 18 h 116"/>
                <a:gd name="T28" fmla="*/ 18 w 102"/>
                <a:gd name="T29" fmla="*/ 36 h 116"/>
                <a:gd name="T30" fmla="*/ 21 w 102"/>
                <a:gd name="T31" fmla="*/ 33 h 116"/>
                <a:gd name="T32" fmla="*/ 8 w 102"/>
                <a:gd name="T33" fmla="*/ 20 h 116"/>
                <a:gd name="T34" fmla="*/ 34 w 102"/>
                <a:gd name="T35" fmla="*/ 20 h 116"/>
                <a:gd name="T36" fmla="*/ 34 w 102"/>
                <a:gd name="T37" fmla="*/ 53 h 116"/>
                <a:gd name="T38" fmla="*/ 13 w 102"/>
                <a:gd name="T39" fmla="*/ 46 h 116"/>
                <a:gd name="T40" fmla="*/ 35 w 102"/>
                <a:gd name="T41" fmla="*/ 94 h 116"/>
                <a:gd name="T42" fmla="*/ 69 w 102"/>
                <a:gd name="T43" fmla="*/ 116 h 116"/>
                <a:gd name="T44" fmla="*/ 102 w 102"/>
                <a:gd name="T45" fmla="*/ 82 h 116"/>
                <a:gd name="T46" fmla="*/ 102 w 102"/>
                <a:gd name="T47" fmla="*/ 58 h 116"/>
                <a:gd name="T48" fmla="*/ 92 w 102"/>
                <a:gd name="T49" fmla="*/ 48 h 116"/>
                <a:gd name="T50" fmla="*/ 98 w 102"/>
                <a:gd name="T51" fmla="*/ 67 h 116"/>
                <a:gd name="T52" fmla="*/ 98 w 102"/>
                <a:gd name="T53" fmla="*/ 82 h 116"/>
                <a:gd name="T54" fmla="*/ 69 w 102"/>
                <a:gd name="T55" fmla="*/ 112 h 116"/>
                <a:gd name="T56" fmla="*/ 39 w 102"/>
                <a:gd name="T57" fmla="*/ 92 h 116"/>
                <a:gd name="T58" fmla="*/ 15 w 102"/>
                <a:gd name="T59" fmla="*/ 49 h 116"/>
                <a:gd name="T60" fmla="*/ 38 w 102"/>
                <a:gd name="T61" fmla="*/ 63 h 116"/>
                <a:gd name="T62" fmla="*/ 38 w 102"/>
                <a:gd name="T63" fmla="*/ 18 h 116"/>
                <a:gd name="T64" fmla="*/ 44 w 102"/>
                <a:gd name="T65" fmla="*/ 12 h 116"/>
                <a:gd name="T66" fmla="*/ 50 w 102"/>
                <a:gd name="T67" fmla="*/ 18 h 116"/>
                <a:gd name="T68" fmla="*/ 50 w 102"/>
                <a:gd name="T69" fmla="*/ 60 h 116"/>
                <a:gd name="T70" fmla="*/ 54 w 102"/>
                <a:gd name="T71" fmla="*/ 60 h 116"/>
                <a:gd name="T72" fmla="*/ 54 w 102"/>
                <a:gd name="T73" fmla="*/ 14 h 116"/>
                <a:gd name="T74" fmla="*/ 60 w 102"/>
                <a:gd name="T75" fmla="*/ 8 h 116"/>
                <a:gd name="T76" fmla="*/ 66 w 102"/>
                <a:gd name="T77" fmla="*/ 14 h 116"/>
                <a:gd name="T78" fmla="*/ 66 w 102"/>
                <a:gd name="T79" fmla="*/ 56 h 116"/>
                <a:gd name="T80" fmla="*/ 70 w 102"/>
                <a:gd name="T81" fmla="*/ 56 h 116"/>
                <a:gd name="T82" fmla="*/ 70 w 102"/>
                <a:gd name="T83" fmla="*/ 50 h 116"/>
                <a:gd name="T84" fmla="*/ 76 w 102"/>
                <a:gd name="T85" fmla="*/ 44 h 116"/>
                <a:gd name="T86" fmla="*/ 82 w 102"/>
                <a:gd name="T87" fmla="*/ 50 h 116"/>
                <a:gd name="T88" fmla="*/ 82 w 102"/>
                <a:gd name="T89" fmla="*/ 60 h 116"/>
                <a:gd name="T90" fmla="*/ 86 w 102"/>
                <a:gd name="T91" fmla="*/ 60 h 116"/>
                <a:gd name="T92" fmla="*/ 86 w 102"/>
                <a:gd name="T93" fmla="*/ 58 h 116"/>
                <a:gd name="T94" fmla="*/ 92 w 102"/>
                <a:gd name="T95" fmla="*/ 52 h 116"/>
                <a:gd name="T96" fmla="*/ 98 w 102"/>
                <a:gd name="T97" fmla="*/ 58 h 116"/>
                <a:gd name="T98" fmla="*/ 98 w 102"/>
                <a:gd name="T99" fmla="*/ 67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2" h="116">
                  <a:moveTo>
                    <a:pt x="92" y="48"/>
                  </a:moveTo>
                  <a:cubicBezTo>
                    <a:pt x="90" y="48"/>
                    <a:pt x="90" y="49"/>
                    <a:pt x="86" y="50"/>
                  </a:cubicBezTo>
                  <a:cubicBezTo>
                    <a:pt x="86" y="50"/>
                    <a:pt x="86" y="50"/>
                    <a:pt x="86" y="50"/>
                  </a:cubicBezTo>
                  <a:cubicBezTo>
                    <a:pt x="86" y="44"/>
                    <a:pt x="82" y="40"/>
                    <a:pt x="76" y="40"/>
                  </a:cubicBezTo>
                  <a:cubicBezTo>
                    <a:pt x="74" y="40"/>
                    <a:pt x="74" y="41"/>
                    <a:pt x="70" y="42"/>
                  </a:cubicBezTo>
                  <a:cubicBezTo>
                    <a:pt x="70" y="14"/>
                    <a:pt x="70" y="14"/>
                    <a:pt x="70" y="14"/>
                  </a:cubicBezTo>
                  <a:cubicBezTo>
                    <a:pt x="70" y="8"/>
                    <a:pt x="67" y="4"/>
                    <a:pt x="61" y="4"/>
                  </a:cubicBezTo>
                  <a:cubicBezTo>
                    <a:pt x="57" y="4"/>
                    <a:pt x="54" y="6"/>
                    <a:pt x="53" y="10"/>
                  </a:cubicBezTo>
                  <a:cubicBezTo>
                    <a:pt x="51" y="9"/>
                    <a:pt x="49" y="8"/>
                    <a:pt x="46" y="8"/>
                  </a:cubicBezTo>
                  <a:cubicBezTo>
                    <a:pt x="41" y="8"/>
                    <a:pt x="38" y="8"/>
                    <a:pt x="37" y="16"/>
                  </a:cubicBezTo>
                  <a:cubicBezTo>
                    <a:pt x="8" y="16"/>
                    <a:pt x="8" y="16"/>
                    <a:pt x="8" y="16"/>
                  </a:cubicBezTo>
                  <a:cubicBezTo>
                    <a:pt x="21" y="3"/>
                    <a:pt x="21" y="3"/>
                    <a:pt x="21" y="3"/>
                  </a:cubicBezTo>
                  <a:cubicBezTo>
                    <a:pt x="18" y="0"/>
                    <a:pt x="18" y="0"/>
                    <a:pt x="18" y="0"/>
                  </a:cubicBezTo>
                  <a:cubicBezTo>
                    <a:pt x="0" y="18"/>
                    <a:pt x="0" y="18"/>
                    <a:pt x="0" y="18"/>
                  </a:cubicBezTo>
                  <a:cubicBezTo>
                    <a:pt x="18" y="36"/>
                    <a:pt x="18" y="36"/>
                    <a:pt x="18" y="36"/>
                  </a:cubicBezTo>
                  <a:cubicBezTo>
                    <a:pt x="21" y="33"/>
                    <a:pt x="21" y="33"/>
                    <a:pt x="21" y="33"/>
                  </a:cubicBezTo>
                  <a:cubicBezTo>
                    <a:pt x="8" y="20"/>
                    <a:pt x="8" y="20"/>
                    <a:pt x="8" y="20"/>
                  </a:cubicBezTo>
                  <a:cubicBezTo>
                    <a:pt x="34" y="20"/>
                    <a:pt x="34" y="20"/>
                    <a:pt x="34" y="20"/>
                  </a:cubicBezTo>
                  <a:cubicBezTo>
                    <a:pt x="34" y="53"/>
                    <a:pt x="34" y="53"/>
                    <a:pt x="34" y="53"/>
                  </a:cubicBezTo>
                  <a:cubicBezTo>
                    <a:pt x="26" y="46"/>
                    <a:pt x="19" y="40"/>
                    <a:pt x="13" y="46"/>
                  </a:cubicBezTo>
                  <a:cubicBezTo>
                    <a:pt x="5" y="54"/>
                    <a:pt x="22" y="70"/>
                    <a:pt x="35" y="94"/>
                  </a:cubicBezTo>
                  <a:cubicBezTo>
                    <a:pt x="44" y="110"/>
                    <a:pt x="57" y="116"/>
                    <a:pt x="69" y="116"/>
                  </a:cubicBezTo>
                  <a:cubicBezTo>
                    <a:pt x="88" y="116"/>
                    <a:pt x="102" y="101"/>
                    <a:pt x="102" y="82"/>
                  </a:cubicBezTo>
                  <a:cubicBezTo>
                    <a:pt x="102" y="58"/>
                    <a:pt x="102" y="58"/>
                    <a:pt x="102" y="58"/>
                  </a:cubicBezTo>
                  <a:cubicBezTo>
                    <a:pt x="102" y="52"/>
                    <a:pt x="98" y="48"/>
                    <a:pt x="92" y="48"/>
                  </a:cubicBezTo>
                  <a:close/>
                  <a:moveTo>
                    <a:pt x="98" y="67"/>
                  </a:moveTo>
                  <a:cubicBezTo>
                    <a:pt x="98" y="82"/>
                    <a:pt x="98" y="82"/>
                    <a:pt x="98" y="82"/>
                  </a:cubicBezTo>
                  <a:cubicBezTo>
                    <a:pt x="98" y="98"/>
                    <a:pt x="86" y="112"/>
                    <a:pt x="69" y="112"/>
                  </a:cubicBezTo>
                  <a:cubicBezTo>
                    <a:pt x="54" y="112"/>
                    <a:pt x="46" y="104"/>
                    <a:pt x="39" y="92"/>
                  </a:cubicBezTo>
                  <a:cubicBezTo>
                    <a:pt x="23" y="65"/>
                    <a:pt x="11" y="53"/>
                    <a:pt x="15" y="49"/>
                  </a:cubicBezTo>
                  <a:cubicBezTo>
                    <a:pt x="20" y="45"/>
                    <a:pt x="30" y="54"/>
                    <a:pt x="38" y="63"/>
                  </a:cubicBezTo>
                  <a:cubicBezTo>
                    <a:pt x="38" y="18"/>
                    <a:pt x="38" y="18"/>
                    <a:pt x="38" y="18"/>
                  </a:cubicBezTo>
                  <a:cubicBezTo>
                    <a:pt x="38" y="14"/>
                    <a:pt x="41" y="12"/>
                    <a:pt x="44" y="12"/>
                  </a:cubicBezTo>
                  <a:cubicBezTo>
                    <a:pt x="47" y="12"/>
                    <a:pt x="50" y="14"/>
                    <a:pt x="50" y="18"/>
                  </a:cubicBezTo>
                  <a:cubicBezTo>
                    <a:pt x="50" y="60"/>
                    <a:pt x="50" y="60"/>
                    <a:pt x="50" y="60"/>
                  </a:cubicBezTo>
                  <a:cubicBezTo>
                    <a:pt x="54" y="60"/>
                    <a:pt x="54" y="60"/>
                    <a:pt x="54" y="60"/>
                  </a:cubicBezTo>
                  <a:cubicBezTo>
                    <a:pt x="54" y="14"/>
                    <a:pt x="54" y="14"/>
                    <a:pt x="54" y="14"/>
                  </a:cubicBezTo>
                  <a:cubicBezTo>
                    <a:pt x="54" y="10"/>
                    <a:pt x="57" y="8"/>
                    <a:pt x="60" y="8"/>
                  </a:cubicBezTo>
                  <a:cubicBezTo>
                    <a:pt x="63" y="8"/>
                    <a:pt x="66" y="10"/>
                    <a:pt x="66" y="14"/>
                  </a:cubicBezTo>
                  <a:cubicBezTo>
                    <a:pt x="66" y="56"/>
                    <a:pt x="66" y="56"/>
                    <a:pt x="66" y="56"/>
                  </a:cubicBezTo>
                  <a:cubicBezTo>
                    <a:pt x="70" y="56"/>
                    <a:pt x="70" y="56"/>
                    <a:pt x="70" y="56"/>
                  </a:cubicBezTo>
                  <a:cubicBezTo>
                    <a:pt x="70" y="50"/>
                    <a:pt x="70" y="50"/>
                    <a:pt x="70" y="50"/>
                  </a:cubicBezTo>
                  <a:cubicBezTo>
                    <a:pt x="70" y="46"/>
                    <a:pt x="73" y="44"/>
                    <a:pt x="76" y="44"/>
                  </a:cubicBezTo>
                  <a:cubicBezTo>
                    <a:pt x="79" y="44"/>
                    <a:pt x="82" y="46"/>
                    <a:pt x="82" y="50"/>
                  </a:cubicBezTo>
                  <a:cubicBezTo>
                    <a:pt x="82" y="60"/>
                    <a:pt x="82" y="60"/>
                    <a:pt x="82" y="60"/>
                  </a:cubicBezTo>
                  <a:cubicBezTo>
                    <a:pt x="86" y="60"/>
                    <a:pt x="86" y="60"/>
                    <a:pt x="86" y="60"/>
                  </a:cubicBezTo>
                  <a:cubicBezTo>
                    <a:pt x="86" y="58"/>
                    <a:pt x="86" y="58"/>
                    <a:pt x="86" y="58"/>
                  </a:cubicBezTo>
                  <a:cubicBezTo>
                    <a:pt x="86" y="54"/>
                    <a:pt x="89" y="52"/>
                    <a:pt x="92" y="52"/>
                  </a:cubicBezTo>
                  <a:cubicBezTo>
                    <a:pt x="95" y="52"/>
                    <a:pt x="98" y="54"/>
                    <a:pt x="98" y="58"/>
                  </a:cubicBezTo>
                  <a:lnTo>
                    <a:pt x="98" y="67"/>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1" name="Freeform 15"/>
            <p:cNvSpPr>
              <a:spLocks noEditPoints="1"/>
            </p:cNvSpPr>
            <p:nvPr/>
          </p:nvSpPr>
          <p:spPr bwMode="auto">
            <a:xfrm>
              <a:off x="2189012" y="1023282"/>
              <a:ext cx="265113" cy="303213"/>
            </a:xfrm>
            <a:custGeom>
              <a:avLst/>
              <a:gdLst>
                <a:gd name="T0" fmla="*/ 66 w 102"/>
                <a:gd name="T1" fmla="*/ 20 h 116"/>
                <a:gd name="T2" fmla="*/ 94 w 102"/>
                <a:gd name="T3" fmla="*/ 20 h 116"/>
                <a:gd name="T4" fmla="*/ 81 w 102"/>
                <a:gd name="T5" fmla="*/ 33 h 116"/>
                <a:gd name="T6" fmla="*/ 84 w 102"/>
                <a:gd name="T7" fmla="*/ 36 h 116"/>
                <a:gd name="T8" fmla="*/ 102 w 102"/>
                <a:gd name="T9" fmla="*/ 18 h 116"/>
                <a:gd name="T10" fmla="*/ 84 w 102"/>
                <a:gd name="T11" fmla="*/ 0 h 116"/>
                <a:gd name="T12" fmla="*/ 81 w 102"/>
                <a:gd name="T13" fmla="*/ 3 h 116"/>
                <a:gd name="T14" fmla="*/ 94 w 102"/>
                <a:gd name="T15" fmla="*/ 16 h 116"/>
                <a:gd name="T16" fmla="*/ 66 w 102"/>
                <a:gd name="T17" fmla="*/ 16 h 116"/>
                <a:gd name="T18" fmla="*/ 66 w 102"/>
                <a:gd name="T19" fmla="*/ 14 h 116"/>
                <a:gd name="T20" fmla="*/ 56 w 102"/>
                <a:gd name="T21" fmla="*/ 4 h 116"/>
                <a:gd name="T22" fmla="*/ 47 w 102"/>
                <a:gd name="T23" fmla="*/ 11 h 116"/>
                <a:gd name="T24" fmla="*/ 40 w 102"/>
                <a:gd name="T25" fmla="*/ 8 h 116"/>
                <a:gd name="T26" fmla="*/ 30 w 102"/>
                <a:gd name="T27" fmla="*/ 18 h 116"/>
                <a:gd name="T28" fmla="*/ 30 w 102"/>
                <a:gd name="T29" fmla="*/ 53 h 116"/>
                <a:gd name="T30" fmla="*/ 30 w 102"/>
                <a:gd name="T31" fmla="*/ 53 h 116"/>
                <a:gd name="T32" fmla="*/ 8 w 102"/>
                <a:gd name="T33" fmla="*/ 46 h 116"/>
                <a:gd name="T34" fmla="*/ 30 w 102"/>
                <a:gd name="T35" fmla="*/ 94 h 116"/>
                <a:gd name="T36" fmla="*/ 64 w 102"/>
                <a:gd name="T37" fmla="*/ 116 h 116"/>
                <a:gd name="T38" fmla="*/ 98 w 102"/>
                <a:gd name="T39" fmla="*/ 82 h 116"/>
                <a:gd name="T40" fmla="*/ 98 w 102"/>
                <a:gd name="T41" fmla="*/ 58 h 116"/>
                <a:gd name="T42" fmla="*/ 88 w 102"/>
                <a:gd name="T43" fmla="*/ 48 h 116"/>
                <a:gd name="T44" fmla="*/ 82 w 102"/>
                <a:gd name="T45" fmla="*/ 50 h 116"/>
                <a:gd name="T46" fmla="*/ 82 w 102"/>
                <a:gd name="T47" fmla="*/ 50 h 116"/>
                <a:gd name="T48" fmla="*/ 72 w 102"/>
                <a:gd name="T49" fmla="*/ 40 h 116"/>
                <a:gd name="T50" fmla="*/ 66 w 102"/>
                <a:gd name="T51" fmla="*/ 42 h 116"/>
                <a:gd name="T52" fmla="*/ 66 w 102"/>
                <a:gd name="T53" fmla="*/ 20 h 116"/>
                <a:gd name="T54" fmla="*/ 64 w 102"/>
                <a:gd name="T55" fmla="*/ 112 h 116"/>
                <a:gd name="T56" fmla="*/ 33 w 102"/>
                <a:gd name="T57" fmla="*/ 92 h 116"/>
                <a:gd name="T58" fmla="*/ 11 w 102"/>
                <a:gd name="T59" fmla="*/ 49 h 116"/>
                <a:gd name="T60" fmla="*/ 34 w 102"/>
                <a:gd name="T61" fmla="*/ 63 h 116"/>
                <a:gd name="T62" fmla="*/ 34 w 102"/>
                <a:gd name="T63" fmla="*/ 18 h 116"/>
                <a:gd name="T64" fmla="*/ 40 w 102"/>
                <a:gd name="T65" fmla="*/ 12 h 116"/>
                <a:gd name="T66" fmla="*/ 46 w 102"/>
                <a:gd name="T67" fmla="*/ 18 h 116"/>
                <a:gd name="T68" fmla="*/ 46 w 102"/>
                <a:gd name="T69" fmla="*/ 60 h 116"/>
                <a:gd name="T70" fmla="*/ 50 w 102"/>
                <a:gd name="T71" fmla="*/ 60 h 116"/>
                <a:gd name="T72" fmla="*/ 50 w 102"/>
                <a:gd name="T73" fmla="*/ 14 h 116"/>
                <a:gd name="T74" fmla="*/ 56 w 102"/>
                <a:gd name="T75" fmla="*/ 8 h 116"/>
                <a:gd name="T76" fmla="*/ 62 w 102"/>
                <a:gd name="T77" fmla="*/ 14 h 116"/>
                <a:gd name="T78" fmla="*/ 62 w 102"/>
                <a:gd name="T79" fmla="*/ 56 h 116"/>
                <a:gd name="T80" fmla="*/ 66 w 102"/>
                <a:gd name="T81" fmla="*/ 56 h 116"/>
                <a:gd name="T82" fmla="*/ 66 w 102"/>
                <a:gd name="T83" fmla="*/ 50 h 116"/>
                <a:gd name="T84" fmla="*/ 72 w 102"/>
                <a:gd name="T85" fmla="*/ 44 h 116"/>
                <a:gd name="T86" fmla="*/ 78 w 102"/>
                <a:gd name="T87" fmla="*/ 50 h 116"/>
                <a:gd name="T88" fmla="*/ 78 w 102"/>
                <a:gd name="T89" fmla="*/ 60 h 116"/>
                <a:gd name="T90" fmla="*/ 82 w 102"/>
                <a:gd name="T91" fmla="*/ 60 h 116"/>
                <a:gd name="T92" fmla="*/ 82 w 102"/>
                <a:gd name="T93" fmla="*/ 58 h 116"/>
                <a:gd name="T94" fmla="*/ 88 w 102"/>
                <a:gd name="T95" fmla="*/ 52 h 116"/>
                <a:gd name="T96" fmla="*/ 94 w 102"/>
                <a:gd name="T97" fmla="*/ 58 h 116"/>
                <a:gd name="T98" fmla="*/ 94 w 102"/>
                <a:gd name="T99" fmla="*/ 67 h 116"/>
                <a:gd name="T100" fmla="*/ 94 w 102"/>
                <a:gd name="T101" fmla="*/ 82 h 116"/>
                <a:gd name="T102" fmla="*/ 64 w 102"/>
                <a:gd name="T103" fmla="*/ 112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02" h="116">
                  <a:moveTo>
                    <a:pt x="66" y="20"/>
                  </a:moveTo>
                  <a:cubicBezTo>
                    <a:pt x="94" y="20"/>
                    <a:pt x="94" y="20"/>
                    <a:pt x="94" y="20"/>
                  </a:cubicBezTo>
                  <a:cubicBezTo>
                    <a:pt x="81" y="33"/>
                    <a:pt x="81" y="33"/>
                    <a:pt x="81" y="33"/>
                  </a:cubicBezTo>
                  <a:cubicBezTo>
                    <a:pt x="84" y="36"/>
                    <a:pt x="84" y="36"/>
                    <a:pt x="84" y="36"/>
                  </a:cubicBezTo>
                  <a:cubicBezTo>
                    <a:pt x="102" y="18"/>
                    <a:pt x="102" y="18"/>
                    <a:pt x="102" y="18"/>
                  </a:cubicBezTo>
                  <a:cubicBezTo>
                    <a:pt x="84" y="0"/>
                    <a:pt x="84" y="0"/>
                    <a:pt x="84" y="0"/>
                  </a:cubicBezTo>
                  <a:cubicBezTo>
                    <a:pt x="81" y="3"/>
                    <a:pt x="81" y="3"/>
                    <a:pt x="81" y="3"/>
                  </a:cubicBezTo>
                  <a:cubicBezTo>
                    <a:pt x="94" y="16"/>
                    <a:pt x="94" y="16"/>
                    <a:pt x="94" y="16"/>
                  </a:cubicBezTo>
                  <a:cubicBezTo>
                    <a:pt x="66" y="16"/>
                    <a:pt x="66" y="16"/>
                    <a:pt x="66" y="16"/>
                  </a:cubicBezTo>
                  <a:cubicBezTo>
                    <a:pt x="66" y="14"/>
                    <a:pt x="66" y="14"/>
                    <a:pt x="66" y="14"/>
                  </a:cubicBezTo>
                  <a:cubicBezTo>
                    <a:pt x="66" y="8"/>
                    <a:pt x="62" y="4"/>
                    <a:pt x="56" y="4"/>
                  </a:cubicBezTo>
                  <a:cubicBezTo>
                    <a:pt x="52" y="4"/>
                    <a:pt x="48" y="7"/>
                    <a:pt x="47" y="11"/>
                  </a:cubicBezTo>
                  <a:cubicBezTo>
                    <a:pt x="45" y="9"/>
                    <a:pt x="43" y="8"/>
                    <a:pt x="40" y="8"/>
                  </a:cubicBezTo>
                  <a:cubicBezTo>
                    <a:pt x="35" y="8"/>
                    <a:pt x="30" y="12"/>
                    <a:pt x="30" y="18"/>
                  </a:cubicBezTo>
                  <a:cubicBezTo>
                    <a:pt x="30" y="53"/>
                    <a:pt x="30" y="53"/>
                    <a:pt x="30" y="53"/>
                  </a:cubicBezTo>
                  <a:cubicBezTo>
                    <a:pt x="30" y="53"/>
                    <a:pt x="30" y="53"/>
                    <a:pt x="30" y="53"/>
                  </a:cubicBezTo>
                  <a:cubicBezTo>
                    <a:pt x="22" y="46"/>
                    <a:pt x="13" y="41"/>
                    <a:pt x="8" y="46"/>
                  </a:cubicBezTo>
                  <a:cubicBezTo>
                    <a:pt x="0" y="54"/>
                    <a:pt x="16" y="70"/>
                    <a:pt x="30" y="94"/>
                  </a:cubicBezTo>
                  <a:cubicBezTo>
                    <a:pt x="39" y="110"/>
                    <a:pt x="52" y="116"/>
                    <a:pt x="64" y="116"/>
                  </a:cubicBezTo>
                  <a:cubicBezTo>
                    <a:pt x="83" y="116"/>
                    <a:pt x="98" y="101"/>
                    <a:pt x="98" y="82"/>
                  </a:cubicBezTo>
                  <a:cubicBezTo>
                    <a:pt x="98" y="58"/>
                    <a:pt x="98" y="58"/>
                    <a:pt x="98" y="58"/>
                  </a:cubicBezTo>
                  <a:cubicBezTo>
                    <a:pt x="98" y="53"/>
                    <a:pt x="94" y="48"/>
                    <a:pt x="88" y="48"/>
                  </a:cubicBezTo>
                  <a:cubicBezTo>
                    <a:pt x="86" y="48"/>
                    <a:pt x="84" y="49"/>
                    <a:pt x="82" y="50"/>
                  </a:cubicBezTo>
                  <a:cubicBezTo>
                    <a:pt x="82" y="50"/>
                    <a:pt x="82" y="50"/>
                    <a:pt x="82" y="50"/>
                  </a:cubicBezTo>
                  <a:cubicBezTo>
                    <a:pt x="82" y="44"/>
                    <a:pt x="78" y="40"/>
                    <a:pt x="72" y="40"/>
                  </a:cubicBezTo>
                  <a:cubicBezTo>
                    <a:pt x="70" y="40"/>
                    <a:pt x="68" y="41"/>
                    <a:pt x="66" y="42"/>
                  </a:cubicBezTo>
                  <a:cubicBezTo>
                    <a:pt x="66" y="20"/>
                    <a:pt x="66" y="20"/>
                    <a:pt x="66" y="20"/>
                  </a:cubicBezTo>
                  <a:close/>
                  <a:moveTo>
                    <a:pt x="64" y="112"/>
                  </a:moveTo>
                  <a:cubicBezTo>
                    <a:pt x="49" y="112"/>
                    <a:pt x="40" y="104"/>
                    <a:pt x="33" y="92"/>
                  </a:cubicBezTo>
                  <a:cubicBezTo>
                    <a:pt x="17" y="66"/>
                    <a:pt x="6" y="54"/>
                    <a:pt x="11" y="49"/>
                  </a:cubicBezTo>
                  <a:cubicBezTo>
                    <a:pt x="15" y="45"/>
                    <a:pt x="26" y="54"/>
                    <a:pt x="34" y="63"/>
                  </a:cubicBezTo>
                  <a:cubicBezTo>
                    <a:pt x="34" y="18"/>
                    <a:pt x="34" y="18"/>
                    <a:pt x="34" y="18"/>
                  </a:cubicBezTo>
                  <a:cubicBezTo>
                    <a:pt x="34" y="15"/>
                    <a:pt x="37" y="12"/>
                    <a:pt x="40" y="12"/>
                  </a:cubicBezTo>
                  <a:cubicBezTo>
                    <a:pt x="43" y="12"/>
                    <a:pt x="46" y="15"/>
                    <a:pt x="46" y="18"/>
                  </a:cubicBezTo>
                  <a:cubicBezTo>
                    <a:pt x="46" y="60"/>
                    <a:pt x="46" y="60"/>
                    <a:pt x="46" y="60"/>
                  </a:cubicBezTo>
                  <a:cubicBezTo>
                    <a:pt x="50" y="60"/>
                    <a:pt x="50" y="60"/>
                    <a:pt x="50" y="60"/>
                  </a:cubicBezTo>
                  <a:cubicBezTo>
                    <a:pt x="50" y="14"/>
                    <a:pt x="50" y="14"/>
                    <a:pt x="50" y="14"/>
                  </a:cubicBezTo>
                  <a:cubicBezTo>
                    <a:pt x="50" y="11"/>
                    <a:pt x="53" y="8"/>
                    <a:pt x="56" y="8"/>
                  </a:cubicBezTo>
                  <a:cubicBezTo>
                    <a:pt x="59" y="8"/>
                    <a:pt x="62" y="11"/>
                    <a:pt x="62" y="14"/>
                  </a:cubicBezTo>
                  <a:cubicBezTo>
                    <a:pt x="62" y="56"/>
                    <a:pt x="62" y="56"/>
                    <a:pt x="62" y="56"/>
                  </a:cubicBezTo>
                  <a:cubicBezTo>
                    <a:pt x="66" y="56"/>
                    <a:pt x="66" y="56"/>
                    <a:pt x="66" y="56"/>
                  </a:cubicBezTo>
                  <a:cubicBezTo>
                    <a:pt x="66" y="50"/>
                    <a:pt x="66" y="50"/>
                    <a:pt x="66" y="50"/>
                  </a:cubicBezTo>
                  <a:cubicBezTo>
                    <a:pt x="66" y="47"/>
                    <a:pt x="69" y="44"/>
                    <a:pt x="72" y="44"/>
                  </a:cubicBezTo>
                  <a:cubicBezTo>
                    <a:pt x="75" y="44"/>
                    <a:pt x="78" y="47"/>
                    <a:pt x="78" y="50"/>
                  </a:cubicBezTo>
                  <a:cubicBezTo>
                    <a:pt x="78" y="60"/>
                    <a:pt x="78" y="60"/>
                    <a:pt x="78" y="60"/>
                  </a:cubicBezTo>
                  <a:cubicBezTo>
                    <a:pt x="82" y="60"/>
                    <a:pt x="82" y="60"/>
                    <a:pt x="82" y="60"/>
                  </a:cubicBezTo>
                  <a:cubicBezTo>
                    <a:pt x="82" y="58"/>
                    <a:pt x="82" y="58"/>
                    <a:pt x="82" y="58"/>
                  </a:cubicBezTo>
                  <a:cubicBezTo>
                    <a:pt x="82" y="55"/>
                    <a:pt x="85" y="52"/>
                    <a:pt x="88" y="52"/>
                  </a:cubicBezTo>
                  <a:cubicBezTo>
                    <a:pt x="91" y="52"/>
                    <a:pt x="94" y="55"/>
                    <a:pt x="94" y="58"/>
                  </a:cubicBezTo>
                  <a:cubicBezTo>
                    <a:pt x="94" y="67"/>
                    <a:pt x="94" y="67"/>
                    <a:pt x="94" y="67"/>
                  </a:cubicBezTo>
                  <a:cubicBezTo>
                    <a:pt x="94" y="82"/>
                    <a:pt x="94" y="82"/>
                    <a:pt x="94" y="82"/>
                  </a:cubicBezTo>
                  <a:cubicBezTo>
                    <a:pt x="94" y="99"/>
                    <a:pt x="81" y="112"/>
                    <a:pt x="64" y="112"/>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2" name="Freeform 16"/>
            <p:cNvSpPr>
              <a:spLocks noEditPoints="1"/>
            </p:cNvSpPr>
            <p:nvPr/>
          </p:nvSpPr>
          <p:spPr bwMode="auto">
            <a:xfrm>
              <a:off x="9297948" y="2847899"/>
              <a:ext cx="254000" cy="292100"/>
            </a:xfrm>
            <a:custGeom>
              <a:avLst/>
              <a:gdLst>
                <a:gd name="T0" fmla="*/ 62 w 98"/>
                <a:gd name="T1" fmla="*/ 108 h 112"/>
                <a:gd name="T2" fmla="*/ 64 w 98"/>
                <a:gd name="T3" fmla="*/ 108 h 112"/>
                <a:gd name="T4" fmla="*/ 94 w 98"/>
                <a:gd name="T5" fmla="*/ 78 h 112"/>
                <a:gd name="T6" fmla="*/ 94 w 98"/>
                <a:gd name="T7" fmla="*/ 63 h 112"/>
                <a:gd name="T8" fmla="*/ 94 w 98"/>
                <a:gd name="T9" fmla="*/ 54 h 112"/>
                <a:gd name="T10" fmla="*/ 88 w 98"/>
                <a:gd name="T11" fmla="*/ 48 h 112"/>
                <a:gd name="T12" fmla="*/ 82 w 98"/>
                <a:gd name="T13" fmla="*/ 54 h 112"/>
                <a:gd name="T14" fmla="*/ 82 w 98"/>
                <a:gd name="T15" fmla="*/ 56 h 112"/>
                <a:gd name="T16" fmla="*/ 78 w 98"/>
                <a:gd name="T17" fmla="*/ 56 h 112"/>
                <a:gd name="T18" fmla="*/ 78 w 98"/>
                <a:gd name="T19" fmla="*/ 46 h 112"/>
                <a:gd name="T20" fmla="*/ 72 w 98"/>
                <a:gd name="T21" fmla="*/ 40 h 112"/>
                <a:gd name="T22" fmla="*/ 66 w 98"/>
                <a:gd name="T23" fmla="*/ 46 h 112"/>
                <a:gd name="T24" fmla="*/ 66 w 98"/>
                <a:gd name="T25" fmla="*/ 52 h 112"/>
                <a:gd name="T26" fmla="*/ 62 w 98"/>
                <a:gd name="T27" fmla="*/ 52 h 112"/>
                <a:gd name="T28" fmla="*/ 62 w 98"/>
                <a:gd name="T29" fmla="*/ 10 h 112"/>
                <a:gd name="T30" fmla="*/ 56 w 98"/>
                <a:gd name="T31" fmla="*/ 4 h 112"/>
                <a:gd name="T32" fmla="*/ 50 w 98"/>
                <a:gd name="T33" fmla="*/ 10 h 112"/>
                <a:gd name="T34" fmla="*/ 50 w 98"/>
                <a:gd name="T35" fmla="*/ 56 h 112"/>
                <a:gd name="T36" fmla="*/ 46 w 98"/>
                <a:gd name="T37" fmla="*/ 56 h 112"/>
                <a:gd name="T38" fmla="*/ 46 w 98"/>
                <a:gd name="T39" fmla="*/ 14 h 112"/>
                <a:gd name="T40" fmla="*/ 40 w 98"/>
                <a:gd name="T41" fmla="*/ 8 h 112"/>
                <a:gd name="T42" fmla="*/ 34 w 98"/>
                <a:gd name="T43" fmla="*/ 14 h 112"/>
                <a:gd name="T44" fmla="*/ 34 w 98"/>
                <a:gd name="T45" fmla="*/ 59 h 112"/>
                <a:gd name="T46" fmla="*/ 11 w 98"/>
                <a:gd name="T47" fmla="*/ 45 h 112"/>
                <a:gd name="T48" fmla="*/ 33 w 98"/>
                <a:gd name="T49" fmla="*/ 88 h 112"/>
                <a:gd name="T50" fmla="*/ 58 w 98"/>
                <a:gd name="T51" fmla="*/ 108 h 112"/>
                <a:gd name="T52" fmla="*/ 58 w 98"/>
                <a:gd name="T53" fmla="*/ 72 h 112"/>
                <a:gd name="T54" fmla="*/ 45 w 98"/>
                <a:gd name="T55" fmla="*/ 85 h 112"/>
                <a:gd name="T56" fmla="*/ 42 w 98"/>
                <a:gd name="T57" fmla="*/ 82 h 112"/>
                <a:gd name="T58" fmla="*/ 60 w 98"/>
                <a:gd name="T59" fmla="*/ 64 h 112"/>
                <a:gd name="T60" fmla="*/ 78 w 98"/>
                <a:gd name="T61" fmla="*/ 82 h 112"/>
                <a:gd name="T62" fmla="*/ 75 w 98"/>
                <a:gd name="T63" fmla="*/ 85 h 112"/>
                <a:gd name="T64" fmla="*/ 62 w 98"/>
                <a:gd name="T65" fmla="*/ 72 h 112"/>
                <a:gd name="T66" fmla="*/ 62 w 98"/>
                <a:gd name="T67" fmla="*/ 108 h 112"/>
                <a:gd name="T68" fmla="*/ 98 w 98"/>
                <a:gd name="T69" fmla="*/ 78 h 112"/>
                <a:gd name="T70" fmla="*/ 64 w 98"/>
                <a:gd name="T71" fmla="*/ 112 h 112"/>
                <a:gd name="T72" fmla="*/ 30 w 98"/>
                <a:gd name="T73" fmla="*/ 90 h 112"/>
                <a:gd name="T74" fmla="*/ 8 w 98"/>
                <a:gd name="T75" fmla="*/ 42 h 112"/>
                <a:gd name="T76" fmla="*/ 30 w 98"/>
                <a:gd name="T77" fmla="*/ 49 h 112"/>
                <a:gd name="T78" fmla="*/ 30 w 98"/>
                <a:gd name="T79" fmla="*/ 49 h 112"/>
                <a:gd name="T80" fmla="*/ 30 w 98"/>
                <a:gd name="T81" fmla="*/ 14 h 112"/>
                <a:gd name="T82" fmla="*/ 40 w 98"/>
                <a:gd name="T83" fmla="*/ 4 h 112"/>
                <a:gd name="T84" fmla="*/ 47 w 98"/>
                <a:gd name="T85" fmla="*/ 7 h 112"/>
                <a:gd name="T86" fmla="*/ 56 w 98"/>
                <a:gd name="T87" fmla="*/ 0 h 112"/>
                <a:gd name="T88" fmla="*/ 66 w 98"/>
                <a:gd name="T89" fmla="*/ 10 h 112"/>
                <a:gd name="T90" fmla="*/ 66 w 98"/>
                <a:gd name="T91" fmla="*/ 38 h 112"/>
                <a:gd name="T92" fmla="*/ 72 w 98"/>
                <a:gd name="T93" fmla="*/ 36 h 112"/>
                <a:gd name="T94" fmla="*/ 82 w 98"/>
                <a:gd name="T95" fmla="*/ 46 h 112"/>
                <a:gd name="T96" fmla="*/ 82 w 98"/>
                <a:gd name="T97" fmla="*/ 46 h 112"/>
                <a:gd name="T98" fmla="*/ 88 w 98"/>
                <a:gd name="T99" fmla="*/ 44 h 112"/>
                <a:gd name="T100" fmla="*/ 98 w 98"/>
                <a:gd name="T101" fmla="*/ 54 h 112"/>
                <a:gd name="T102" fmla="*/ 98 w 98"/>
                <a:gd name="T103" fmla="*/ 78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98" h="112">
                  <a:moveTo>
                    <a:pt x="62" y="108"/>
                  </a:moveTo>
                  <a:cubicBezTo>
                    <a:pt x="63" y="108"/>
                    <a:pt x="64" y="108"/>
                    <a:pt x="64" y="108"/>
                  </a:cubicBezTo>
                  <a:cubicBezTo>
                    <a:pt x="81" y="108"/>
                    <a:pt x="94" y="95"/>
                    <a:pt x="94" y="78"/>
                  </a:cubicBezTo>
                  <a:cubicBezTo>
                    <a:pt x="94" y="63"/>
                    <a:pt x="94" y="63"/>
                    <a:pt x="94" y="63"/>
                  </a:cubicBezTo>
                  <a:cubicBezTo>
                    <a:pt x="94" y="54"/>
                    <a:pt x="94" y="54"/>
                    <a:pt x="94" y="54"/>
                  </a:cubicBezTo>
                  <a:cubicBezTo>
                    <a:pt x="94" y="51"/>
                    <a:pt x="92" y="48"/>
                    <a:pt x="88" y="48"/>
                  </a:cubicBezTo>
                  <a:cubicBezTo>
                    <a:pt x="85" y="48"/>
                    <a:pt x="82" y="51"/>
                    <a:pt x="82" y="54"/>
                  </a:cubicBezTo>
                  <a:cubicBezTo>
                    <a:pt x="82" y="56"/>
                    <a:pt x="82" y="56"/>
                    <a:pt x="82" y="56"/>
                  </a:cubicBezTo>
                  <a:cubicBezTo>
                    <a:pt x="78" y="56"/>
                    <a:pt x="78" y="56"/>
                    <a:pt x="78" y="56"/>
                  </a:cubicBezTo>
                  <a:cubicBezTo>
                    <a:pt x="78" y="46"/>
                    <a:pt x="78" y="46"/>
                    <a:pt x="78" y="46"/>
                  </a:cubicBezTo>
                  <a:cubicBezTo>
                    <a:pt x="78" y="43"/>
                    <a:pt x="76" y="40"/>
                    <a:pt x="72" y="40"/>
                  </a:cubicBezTo>
                  <a:cubicBezTo>
                    <a:pt x="69" y="40"/>
                    <a:pt x="66" y="43"/>
                    <a:pt x="66" y="46"/>
                  </a:cubicBezTo>
                  <a:cubicBezTo>
                    <a:pt x="66" y="52"/>
                    <a:pt x="66" y="52"/>
                    <a:pt x="66" y="52"/>
                  </a:cubicBezTo>
                  <a:cubicBezTo>
                    <a:pt x="62" y="52"/>
                    <a:pt x="62" y="52"/>
                    <a:pt x="62" y="52"/>
                  </a:cubicBezTo>
                  <a:cubicBezTo>
                    <a:pt x="62" y="10"/>
                    <a:pt x="62" y="10"/>
                    <a:pt x="62" y="10"/>
                  </a:cubicBezTo>
                  <a:cubicBezTo>
                    <a:pt x="62" y="7"/>
                    <a:pt x="60" y="4"/>
                    <a:pt x="56" y="4"/>
                  </a:cubicBezTo>
                  <a:cubicBezTo>
                    <a:pt x="53" y="4"/>
                    <a:pt x="50" y="7"/>
                    <a:pt x="50" y="10"/>
                  </a:cubicBezTo>
                  <a:cubicBezTo>
                    <a:pt x="50" y="56"/>
                    <a:pt x="50" y="56"/>
                    <a:pt x="50" y="56"/>
                  </a:cubicBezTo>
                  <a:cubicBezTo>
                    <a:pt x="46" y="56"/>
                    <a:pt x="46" y="56"/>
                    <a:pt x="46" y="56"/>
                  </a:cubicBezTo>
                  <a:cubicBezTo>
                    <a:pt x="46" y="14"/>
                    <a:pt x="46" y="14"/>
                    <a:pt x="46" y="14"/>
                  </a:cubicBezTo>
                  <a:cubicBezTo>
                    <a:pt x="46" y="11"/>
                    <a:pt x="44" y="8"/>
                    <a:pt x="40" y="8"/>
                  </a:cubicBezTo>
                  <a:cubicBezTo>
                    <a:pt x="37" y="8"/>
                    <a:pt x="34" y="11"/>
                    <a:pt x="34" y="14"/>
                  </a:cubicBezTo>
                  <a:cubicBezTo>
                    <a:pt x="34" y="59"/>
                    <a:pt x="34" y="59"/>
                    <a:pt x="34" y="59"/>
                  </a:cubicBezTo>
                  <a:cubicBezTo>
                    <a:pt x="26" y="50"/>
                    <a:pt x="15" y="41"/>
                    <a:pt x="11" y="45"/>
                  </a:cubicBezTo>
                  <a:cubicBezTo>
                    <a:pt x="6" y="50"/>
                    <a:pt x="18" y="62"/>
                    <a:pt x="33" y="88"/>
                  </a:cubicBezTo>
                  <a:cubicBezTo>
                    <a:pt x="39" y="98"/>
                    <a:pt x="47" y="106"/>
                    <a:pt x="58" y="108"/>
                  </a:cubicBezTo>
                  <a:cubicBezTo>
                    <a:pt x="58" y="72"/>
                    <a:pt x="58" y="72"/>
                    <a:pt x="58" y="72"/>
                  </a:cubicBezTo>
                  <a:cubicBezTo>
                    <a:pt x="45" y="85"/>
                    <a:pt x="45" y="85"/>
                    <a:pt x="45" y="85"/>
                  </a:cubicBezTo>
                  <a:cubicBezTo>
                    <a:pt x="42" y="82"/>
                    <a:pt x="42" y="82"/>
                    <a:pt x="42" y="82"/>
                  </a:cubicBezTo>
                  <a:cubicBezTo>
                    <a:pt x="60" y="64"/>
                    <a:pt x="60" y="64"/>
                    <a:pt x="60" y="64"/>
                  </a:cubicBezTo>
                  <a:cubicBezTo>
                    <a:pt x="78" y="82"/>
                    <a:pt x="78" y="82"/>
                    <a:pt x="78" y="82"/>
                  </a:cubicBezTo>
                  <a:cubicBezTo>
                    <a:pt x="75" y="85"/>
                    <a:pt x="75" y="85"/>
                    <a:pt x="75" y="85"/>
                  </a:cubicBezTo>
                  <a:cubicBezTo>
                    <a:pt x="62" y="72"/>
                    <a:pt x="62" y="72"/>
                    <a:pt x="62" y="72"/>
                  </a:cubicBezTo>
                  <a:cubicBezTo>
                    <a:pt x="62" y="108"/>
                    <a:pt x="62" y="108"/>
                    <a:pt x="62" y="108"/>
                  </a:cubicBezTo>
                  <a:close/>
                  <a:moveTo>
                    <a:pt x="98" y="78"/>
                  </a:moveTo>
                  <a:cubicBezTo>
                    <a:pt x="98" y="97"/>
                    <a:pt x="83" y="112"/>
                    <a:pt x="64" y="112"/>
                  </a:cubicBezTo>
                  <a:cubicBezTo>
                    <a:pt x="52" y="112"/>
                    <a:pt x="39" y="106"/>
                    <a:pt x="30" y="90"/>
                  </a:cubicBezTo>
                  <a:cubicBezTo>
                    <a:pt x="17" y="66"/>
                    <a:pt x="0" y="50"/>
                    <a:pt x="8" y="42"/>
                  </a:cubicBezTo>
                  <a:cubicBezTo>
                    <a:pt x="14" y="37"/>
                    <a:pt x="22" y="42"/>
                    <a:pt x="30" y="49"/>
                  </a:cubicBezTo>
                  <a:cubicBezTo>
                    <a:pt x="30" y="49"/>
                    <a:pt x="30" y="49"/>
                    <a:pt x="30" y="49"/>
                  </a:cubicBezTo>
                  <a:cubicBezTo>
                    <a:pt x="30" y="14"/>
                    <a:pt x="30" y="14"/>
                    <a:pt x="30" y="14"/>
                  </a:cubicBezTo>
                  <a:cubicBezTo>
                    <a:pt x="30" y="8"/>
                    <a:pt x="35" y="4"/>
                    <a:pt x="40" y="4"/>
                  </a:cubicBezTo>
                  <a:cubicBezTo>
                    <a:pt x="43" y="4"/>
                    <a:pt x="45" y="5"/>
                    <a:pt x="47" y="7"/>
                  </a:cubicBezTo>
                  <a:cubicBezTo>
                    <a:pt x="48" y="3"/>
                    <a:pt x="52" y="0"/>
                    <a:pt x="56" y="0"/>
                  </a:cubicBezTo>
                  <a:cubicBezTo>
                    <a:pt x="62" y="0"/>
                    <a:pt x="66" y="4"/>
                    <a:pt x="66" y="10"/>
                  </a:cubicBezTo>
                  <a:cubicBezTo>
                    <a:pt x="66" y="38"/>
                    <a:pt x="66" y="38"/>
                    <a:pt x="66" y="38"/>
                  </a:cubicBezTo>
                  <a:cubicBezTo>
                    <a:pt x="68" y="37"/>
                    <a:pt x="70" y="36"/>
                    <a:pt x="72" y="36"/>
                  </a:cubicBezTo>
                  <a:cubicBezTo>
                    <a:pt x="78" y="36"/>
                    <a:pt x="82" y="40"/>
                    <a:pt x="82" y="46"/>
                  </a:cubicBezTo>
                  <a:cubicBezTo>
                    <a:pt x="82" y="46"/>
                    <a:pt x="82" y="46"/>
                    <a:pt x="82" y="46"/>
                  </a:cubicBezTo>
                  <a:cubicBezTo>
                    <a:pt x="84" y="45"/>
                    <a:pt x="86" y="44"/>
                    <a:pt x="88" y="44"/>
                  </a:cubicBezTo>
                  <a:cubicBezTo>
                    <a:pt x="94" y="44"/>
                    <a:pt x="98" y="49"/>
                    <a:pt x="98" y="54"/>
                  </a:cubicBezTo>
                  <a:cubicBezTo>
                    <a:pt x="98" y="78"/>
                    <a:pt x="98" y="78"/>
                    <a:pt x="98" y="78"/>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3" name="Freeform 17"/>
            <p:cNvSpPr>
              <a:spLocks noEditPoints="1"/>
            </p:cNvSpPr>
            <p:nvPr/>
          </p:nvSpPr>
          <p:spPr bwMode="auto">
            <a:xfrm>
              <a:off x="10914920" y="5783450"/>
              <a:ext cx="254000" cy="292100"/>
            </a:xfrm>
            <a:custGeom>
              <a:avLst/>
              <a:gdLst>
                <a:gd name="T0" fmla="*/ 88 w 98"/>
                <a:gd name="T1" fmla="*/ 44 h 112"/>
                <a:gd name="T2" fmla="*/ 82 w 98"/>
                <a:gd name="T3" fmla="*/ 46 h 112"/>
                <a:gd name="T4" fmla="*/ 82 w 98"/>
                <a:gd name="T5" fmla="*/ 46 h 112"/>
                <a:gd name="T6" fmla="*/ 72 w 98"/>
                <a:gd name="T7" fmla="*/ 36 h 112"/>
                <a:gd name="T8" fmla="*/ 66 w 98"/>
                <a:gd name="T9" fmla="*/ 38 h 112"/>
                <a:gd name="T10" fmla="*/ 66 w 98"/>
                <a:gd name="T11" fmla="*/ 10 h 112"/>
                <a:gd name="T12" fmla="*/ 56 w 98"/>
                <a:gd name="T13" fmla="*/ 0 h 112"/>
                <a:gd name="T14" fmla="*/ 47 w 98"/>
                <a:gd name="T15" fmla="*/ 7 h 112"/>
                <a:gd name="T16" fmla="*/ 40 w 98"/>
                <a:gd name="T17" fmla="*/ 4 h 112"/>
                <a:gd name="T18" fmla="*/ 30 w 98"/>
                <a:gd name="T19" fmla="*/ 14 h 112"/>
                <a:gd name="T20" fmla="*/ 30 w 98"/>
                <a:gd name="T21" fmla="*/ 49 h 112"/>
                <a:gd name="T22" fmla="*/ 8 w 98"/>
                <a:gd name="T23" fmla="*/ 42 h 112"/>
                <a:gd name="T24" fmla="*/ 30 w 98"/>
                <a:gd name="T25" fmla="*/ 90 h 112"/>
                <a:gd name="T26" fmla="*/ 64 w 98"/>
                <a:gd name="T27" fmla="*/ 112 h 112"/>
                <a:gd name="T28" fmla="*/ 98 w 98"/>
                <a:gd name="T29" fmla="*/ 78 h 112"/>
                <a:gd name="T30" fmla="*/ 98 w 98"/>
                <a:gd name="T31" fmla="*/ 54 h 112"/>
                <a:gd name="T32" fmla="*/ 88 w 98"/>
                <a:gd name="T33" fmla="*/ 44 h 112"/>
                <a:gd name="T34" fmla="*/ 94 w 98"/>
                <a:gd name="T35" fmla="*/ 63 h 112"/>
                <a:gd name="T36" fmla="*/ 94 w 98"/>
                <a:gd name="T37" fmla="*/ 78 h 112"/>
                <a:gd name="T38" fmla="*/ 64 w 98"/>
                <a:gd name="T39" fmla="*/ 108 h 112"/>
                <a:gd name="T40" fmla="*/ 33 w 98"/>
                <a:gd name="T41" fmla="*/ 88 h 112"/>
                <a:gd name="T42" fmla="*/ 11 w 98"/>
                <a:gd name="T43" fmla="*/ 45 h 112"/>
                <a:gd name="T44" fmla="*/ 34 w 98"/>
                <a:gd name="T45" fmla="*/ 59 h 112"/>
                <a:gd name="T46" fmla="*/ 34 w 98"/>
                <a:gd name="T47" fmla="*/ 14 h 112"/>
                <a:gd name="T48" fmla="*/ 40 w 98"/>
                <a:gd name="T49" fmla="*/ 8 h 112"/>
                <a:gd name="T50" fmla="*/ 46 w 98"/>
                <a:gd name="T51" fmla="*/ 14 h 112"/>
                <a:gd name="T52" fmla="*/ 46 w 98"/>
                <a:gd name="T53" fmla="*/ 58 h 112"/>
                <a:gd name="T54" fmla="*/ 50 w 98"/>
                <a:gd name="T55" fmla="*/ 58 h 112"/>
                <a:gd name="T56" fmla="*/ 50 w 98"/>
                <a:gd name="T57" fmla="*/ 10 h 112"/>
                <a:gd name="T58" fmla="*/ 56 w 98"/>
                <a:gd name="T59" fmla="*/ 4 h 112"/>
                <a:gd name="T60" fmla="*/ 62 w 98"/>
                <a:gd name="T61" fmla="*/ 10 h 112"/>
                <a:gd name="T62" fmla="*/ 62 w 98"/>
                <a:gd name="T63" fmla="*/ 52 h 112"/>
                <a:gd name="T64" fmla="*/ 62 w 98"/>
                <a:gd name="T65" fmla="*/ 88 h 112"/>
                <a:gd name="T66" fmla="*/ 49 w 98"/>
                <a:gd name="T67" fmla="*/ 75 h 112"/>
                <a:gd name="T68" fmla="*/ 46 w 98"/>
                <a:gd name="T69" fmla="*/ 78 h 112"/>
                <a:gd name="T70" fmla="*/ 64 w 98"/>
                <a:gd name="T71" fmla="*/ 96 h 112"/>
                <a:gd name="T72" fmla="*/ 82 w 98"/>
                <a:gd name="T73" fmla="*/ 78 h 112"/>
                <a:gd name="T74" fmla="*/ 79 w 98"/>
                <a:gd name="T75" fmla="*/ 75 h 112"/>
                <a:gd name="T76" fmla="*/ 66 w 98"/>
                <a:gd name="T77" fmla="*/ 88 h 112"/>
                <a:gd name="T78" fmla="*/ 66 w 98"/>
                <a:gd name="T79" fmla="*/ 52 h 112"/>
                <a:gd name="T80" fmla="*/ 66 w 98"/>
                <a:gd name="T81" fmla="*/ 46 h 112"/>
                <a:gd name="T82" fmla="*/ 72 w 98"/>
                <a:gd name="T83" fmla="*/ 40 h 112"/>
                <a:gd name="T84" fmla="*/ 78 w 98"/>
                <a:gd name="T85" fmla="*/ 46 h 112"/>
                <a:gd name="T86" fmla="*/ 78 w 98"/>
                <a:gd name="T87" fmla="*/ 58 h 112"/>
                <a:gd name="T88" fmla="*/ 82 w 98"/>
                <a:gd name="T89" fmla="*/ 58 h 112"/>
                <a:gd name="T90" fmla="*/ 82 w 98"/>
                <a:gd name="T91" fmla="*/ 54 h 112"/>
                <a:gd name="T92" fmla="*/ 88 w 98"/>
                <a:gd name="T93" fmla="*/ 48 h 112"/>
                <a:gd name="T94" fmla="*/ 94 w 98"/>
                <a:gd name="T95" fmla="*/ 54 h 112"/>
                <a:gd name="T96" fmla="*/ 94 w 98"/>
                <a:gd name="T97" fmla="*/ 63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98" h="112">
                  <a:moveTo>
                    <a:pt x="88" y="44"/>
                  </a:moveTo>
                  <a:cubicBezTo>
                    <a:pt x="86" y="44"/>
                    <a:pt x="82" y="45"/>
                    <a:pt x="82" y="46"/>
                  </a:cubicBezTo>
                  <a:cubicBezTo>
                    <a:pt x="82" y="46"/>
                    <a:pt x="82" y="46"/>
                    <a:pt x="82" y="46"/>
                  </a:cubicBezTo>
                  <a:cubicBezTo>
                    <a:pt x="82" y="40"/>
                    <a:pt x="78" y="36"/>
                    <a:pt x="72" y="36"/>
                  </a:cubicBezTo>
                  <a:cubicBezTo>
                    <a:pt x="70" y="36"/>
                    <a:pt x="66" y="37"/>
                    <a:pt x="66" y="38"/>
                  </a:cubicBezTo>
                  <a:cubicBezTo>
                    <a:pt x="66" y="10"/>
                    <a:pt x="66" y="10"/>
                    <a:pt x="66" y="10"/>
                  </a:cubicBezTo>
                  <a:cubicBezTo>
                    <a:pt x="66" y="4"/>
                    <a:pt x="62" y="0"/>
                    <a:pt x="56" y="0"/>
                  </a:cubicBezTo>
                  <a:cubicBezTo>
                    <a:pt x="52" y="0"/>
                    <a:pt x="48" y="3"/>
                    <a:pt x="47" y="7"/>
                  </a:cubicBezTo>
                  <a:cubicBezTo>
                    <a:pt x="45" y="5"/>
                    <a:pt x="43" y="4"/>
                    <a:pt x="40" y="4"/>
                  </a:cubicBezTo>
                  <a:cubicBezTo>
                    <a:pt x="35" y="4"/>
                    <a:pt x="30" y="8"/>
                    <a:pt x="30" y="14"/>
                  </a:cubicBezTo>
                  <a:cubicBezTo>
                    <a:pt x="30" y="49"/>
                    <a:pt x="30" y="49"/>
                    <a:pt x="30" y="49"/>
                  </a:cubicBezTo>
                  <a:cubicBezTo>
                    <a:pt x="22" y="42"/>
                    <a:pt x="13" y="37"/>
                    <a:pt x="8" y="42"/>
                  </a:cubicBezTo>
                  <a:cubicBezTo>
                    <a:pt x="0" y="50"/>
                    <a:pt x="17" y="66"/>
                    <a:pt x="30" y="90"/>
                  </a:cubicBezTo>
                  <a:cubicBezTo>
                    <a:pt x="39" y="106"/>
                    <a:pt x="52" y="112"/>
                    <a:pt x="64" y="112"/>
                  </a:cubicBezTo>
                  <a:cubicBezTo>
                    <a:pt x="83" y="112"/>
                    <a:pt x="98" y="97"/>
                    <a:pt x="98" y="78"/>
                  </a:cubicBezTo>
                  <a:cubicBezTo>
                    <a:pt x="98" y="54"/>
                    <a:pt x="98" y="54"/>
                    <a:pt x="98" y="54"/>
                  </a:cubicBezTo>
                  <a:cubicBezTo>
                    <a:pt x="98" y="49"/>
                    <a:pt x="94" y="44"/>
                    <a:pt x="88" y="44"/>
                  </a:cubicBezTo>
                  <a:close/>
                  <a:moveTo>
                    <a:pt x="94" y="63"/>
                  </a:moveTo>
                  <a:cubicBezTo>
                    <a:pt x="94" y="78"/>
                    <a:pt x="94" y="78"/>
                    <a:pt x="94" y="78"/>
                  </a:cubicBezTo>
                  <a:cubicBezTo>
                    <a:pt x="94" y="95"/>
                    <a:pt x="81" y="108"/>
                    <a:pt x="64" y="108"/>
                  </a:cubicBezTo>
                  <a:cubicBezTo>
                    <a:pt x="49" y="108"/>
                    <a:pt x="40" y="100"/>
                    <a:pt x="33" y="88"/>
                  </a:cubicBezTo>
                  <a:cubicBezTo>
                    <a:pt x="18" y="62"/>
                    <a:pt x="6" y="50"/>
                    <a:pt x="11" y="45"/>
                  </a:cubicBezTo>
                  <a:cubicBezTo>
                    <a:pt x="15" y="41"/>
                    <a:pt x="26" y="50"/>
                    <a:pt x="34" y="59"/>
                  </a:cubicBezTo>
                  <a:cubicBezTo>
                    <a:pt x="34" y="14"/>
                    <a:pt x="34" y="14"/>
                    <a:pt x="34" y="14"/>
                  </a:cubicBezTo>
                  <a:cubicBezTo>
                    <a:pt x="34" y="11"/>
                    <a:pt x="37" y="8"/>
                    <a:pt x="40" y="8"/>
                  </a:cubicBezTo>
                  <a:cubicBezTo>
                    <a:pt x="43" y="8"/>
                    <a:pt x="46" y="11"/>
                    <a:pt x="46" y="14"/>
                  </a:cubicBezTo>
                  <a:cubicBezTo>
                    <a:pt x="46" y="58"/>
                    <a:pt x="46" y="58"/>
                    <a:pt x="46" y="58"/>
                  </a:cubicBezTo>
                  <a:cubicBezTo>
                    <a:pt x="50" y="58"/>
                    <a:pt x="50" y="58"/>
                    <a:pt x="50" y="58"/>
                  </a:cubicBezTo>
                  <a:cubicBezTo>
                    <a:pt x="50" y="10"/>
                    <a:pt x="50" y="10"/>
                    <a:pt x="50" y="10"/>
                  </a:cubicBezTo>
                  <a:cubicBezTo>
                    <a:pt x="50" y="7"/>
                    <a:pt x="53" y="4"/>
                    <a:pt x="56" y="4"/>
                  </a:cubicBezTo>
                  <a:cubicBezTo>
                    <a:pt x="59" y="4"/>
                    <a:pt x="62" y="7"/>
                    <a:pt x="62" y="10"/>
                  </a:cubicBezTo>
                  <a:cubicBezTo>
                    <a:pt x="62" y="52"/>
                    <a:pt x="62" y="52"/>
                    <a:pt x="62" y="52"/>
                  </a:cubicBezTo>
                  <a:cubicBezTo>
                    <a:pt x="62" y="88"/>
                    <a:pt x="62" y="88"/>
                    <a:pt x="62" y="88"/>
                  </a:cubicBezTo>
                  <a:cubicBezTo>
                    <a:pt x="49" y="75"/>
                    <a:pt x="49" y="75"/>
                    <a:pt x="49" y="75"/>
                  </a:cubicBezTo>
                  <a:cubicBezTo>
                    <a:pt x="46" y="78"/>
                    <a:pt x="46" y="78"/>
                    <a:pt x="46" y="78"/>
                  </a:cubicBezTo>
                  <a:cubicBezTo>
                    <a:pt x="64" y="96"/>
                    <a:pt x="64" y="96"/>
                    <a:pt x="64" y="96"/>
                  </a:cubicBezTo>
                  <a:cubicBezTo>
                    <a:pt x="82" y="78"/>
                    <a:pt x="82" y="78"/>
                    <a:pt x="82" y="78"/>
                  </a:cubicBezTo>
                  <a:cubicBezTo>
                    <a:pt x="79" y="75"/>
                    <a:pt x="79" y="75"/>
                    <a:pt x="79" y="75"/>
                  </a:cubicBezTo>
                  <a:cubicBezTo>
                    <a:pt x="66" y="88"/>
                    <a:pt x="66" y="88"/>
                    <a:pt x="66" y="88"/>
                  </a:cubicBezTo>
                  <a:cubicBezTo>
                    <a:pt x="66" y="52"/>
                    <a:pt x="66" y="52"/>
                    <a:pt x="66" y="52"/>
                  </a:cubicBezTo>
                  <a:cubicBezTo>
                    <a:pt x="66" y="46"/>
                    <a:pt x="66" y="46"/>
                    <a:pt x="66" y="46"/>
                  </a:cubicBezTo>
                  <a:cubicBezTo>
                    <a:pt x="66" y="43"/>
                    <a:pt x="69" y="40"/>
                    <a:pt x="72" y="40"/>
                  </a:cubicBezTo>
                  <a:cubicBezTo>
                    <a:pt x="75" y="40"/>
                    <a:pt x="78" y="43"/>
                    <a:pt x="78" y="46"/>
                  </a:cubicBezTo>
                  <a:cubicBezTo>
                    <a:pt x="78" y="58"/>
                    <a:pt x="78" y="58"/>
                    <a:pt x="78" y="58"/>
                  </a:cubicBezTo>
                  <a:cubicBezTo>
                    <a:pt x="82" y="58"/>
                    <a:pt x="82" y="58"/>
                    <a:pt x="82" y="58"/>
                  </a:cubicBezTo>
                  <a:cubicBezTo>
                    <a:pt x="82" y="54"/>
                    <a:pt x="82" y="54"/>
                    <a:pt x="82" y="54"/>
                  </a:cubicBezTo>
                  <a:cubicBezTo>
                    <a:pt x="82" y="51"/>
                    <a:pt x="85" y="48"/>
                    <a:pt x="88" y="48"/>
                  </a:cubicBezTo>
                  <a:cubicBezTo>
                    <a:pt x="91" y="48"/>
                    <a:pt x="94" y="51"/>
                    <a:pt x="94" y="54"/>
                  </a:cubicBezTo>
                  <a:lnTo>
                    <a:pt x="94" y="63"/>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4" name="Freeform 18"/>
            <p:cNvSpPr>
              <a:spLocks noEditPoints="1"/>
            </p:cNvSpPr>
            <p:nvPr/>
          </p:nvSpPr>
          <p:spPr bwMode="auto">
            <a:xfrm>
              <a:off x="10591801" y="3550345"/>
              <a:ext cx="255588" cy="292100"/>
            </a:xfrm>
            <a:custGeom>
              <a:avLst/>
              <a:gdLst>
                <a:gd name="T0" fmla="*/ 88 w 98"/>
                <a:gd name="T1" fmla="*/ 44 h 112"/>
                <a:gd name="T2" fmla="*/ 82 w 98"/>
                <a:gd name="T3" fmla="*/ 46 h 112"/>
                <a:gd name="T4" fmla="*/ 82 w 98"/>
                <a:gd name="T5" fmla="*/ 46 h 112"/>
                <a:gd name="T6" fmla="*/ 72 w 98"/>
                <a:gd name="T7" fmla="*/ 36 h 112"/>
                <a:gd name="T8" fmla="*/ 66 w 98"/>
                <a:gd name="T9" fmla="*/ 38 h 112"/>
                <a:gd name="T10" fmla="*/ 66 w 98"/>
                <a:gd name="T11" fmla="*/ 10 h 112"/>
                <a:gd name="T12" fmla="*/ 56 w 98"/>
                <a:gd name="T13" fmla="*/ 0 h 112"/>
                <a:gd name="T14" fmla="*/ 47 w 98"/>
                <a:gd name="T15" fmla="*/ 7 h 112"/>
                <a:gd name="T16" fmla="*/ 40 w 98"/>
                <a:gd name="T17" fmla="*/ 4 h 112"/>
                <a:gd name="T18" fmla="*/ 30 w 98"/>
                <a:gd name="T19" fmla="*/ 14 h 112"/>
                <a:gd name="T20" fmla="*/ 30 w 98"/>
                <a:gd name="T21" fmla="*/ 49 h 112"/>
                <a:gd name="T22" fmla="*/ 8 w 98"/>
                <a:gd name="T23" fmla="*/ 42 h 112"/>
                <a:gd name="T24" fmla="*/ 30 w 98"/>
                <a:gd name="T25" fmla="*/ 90 h 112"/>
                <a:gd name="T26" fmla="*/ 64 w 98"/>
                <a:gd name="T27" fmla="*/ 112 h 112"/>
                <a:gd name="T28" fmla="*/ 98 w 98"/>
                <a:gd name="T29" fmla="*/ 78 h 112"/>
                <a:gd name="T30" fmla="*/ 98 w 98"/>
                <a:gd name="T31" fmla="*/ 54 h 112"/>
                <a:gd name="T32" fmla="*/ 88 w 98"/>
                <a:gd name="T33" fmla="*/ 44 h 112"/>
                <a:gd name="T34" fmla="*/ 94 w 98"/>
                <a:gd name="T35" fmla="*/ 63 h 112"/>
                <a:gd name="T36" fmla="*/ 94 w 98"/>
                <a:gd name="T37" fmla="*/ 78 h 112"/>
                <a:gd name="T38" fmla="*/ 64 w 98"/>
                <a:gd name="T39" fmla="*/ 108 h 112"/>
                <a:gd name="T40" fmla="*/ 33 w 98"/>
                <a:gd name="T41" fmla="*/ 88 h 112"/>
                <a:gd name="T42" fmla="*/ 11 w 98"/>
                <a:gd name="T43" fmla="*/ 45 h 112"/>
                <a:gd name="T44" fmla="*/ 34 w 98"/>
                <a:gd name="T45" fmla="*/ 59 h 112"/>
                <a:gd name="T46" fmla="*/ 34 w 98"/>
                <a:gd name="T47" fmla="*/ 14 h 112"/>
                <a:gd name="T48" fmla="*/ 40 w 98"/>
                <a:gd name="T49" fmla="*/ 8 h 112"/>
                <a:gd name="T50" fmla="*/ 46 w 98"/>
                <a:gd name="T51" fmla="*/ 14 h 112"/>
                <a:gd name="T52" fmla="*/ 46 w 98"/>
                <a:gd name="T53" fmla="*/ 58 h 112"/>
                <a:gd name="T54" fmla="*/ 50 w 98"/>
                <a:gd name="T55" fmla="*/ 58 h 112"/>
                <a:gd name="T56" fmla="*/ 50 w 98"/>
                <a:gd name="T57" fmla="*/ 10 h 112"/>
                <a:gd name="T58" fmla="*/ 56 w 98"/>
                <a:gd name="T59" fmla="*/ 4 h 112"/>
                <a:gd name="T60" fmla="*/ 62 w 98"/>
                <a:gd name="T61" fmla="*/ 10 h 112"/>
                <a:gd name="T62" fmla="*/ 62 w 98"/>
                <a:gd name="T63" fmla="*/ 54 h 112"/>
                <a:gd name="T64" fmla="*/ 66 w 98"/>
                <a:gd name="T65" fmla="*/ 54 h 112"/>
                <a:gd name="T66" fmla="*/ 66 w 98"/>
                <a:gd name="T67" fmla="*/ 46 h 112"/>
                <a:gd name="T68" fmla="*/ 72 w 98"/>
                <a:gd name="T69" fmla="*/ 40 h 112"/>
                <a:gd name="T70" fmla="*/ 78 w 98"/>
                <a:gd name="T71" fmla="*/ 46 h 112"/>
                <a:gd name="T72" fmla="*/ 78 w 98"/>
                <a:gd name="T73" fmla="*/ 58 h 112"/>
                <a:gd name="T74" fmla="*/ 82 w 98"/>
                <a:gd name="T75" fmla="*/ 58 h 112"/>
                <a:gd name="T76" fmla="*/ 82 w 98"/>
                <a:gd name="T77" fmla="*/ 54 h 112"/>
                <a:gd name="T78" fmla="*/ 88 w 98"/>
                <a:gd name="T79" fmla="*/ 48 h 112"/>
                <a:gd name="T80" fmla="*/ 94 w 98"/>
                <a:gd name="T81" fmla="*/ 54 h 112"/>
                <a:gd name="T82" fmla="*/ 94 w 98"/>
                <a:gd name="T83" fmla="*/ 63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98" h="112">
                  <a:moveTo>
                    <a:pt x="88" y="44"/>
                  </a:moveTo>
                  <a:cubicBezTo>
                    <a:pt x="86" y="44"/>
                    <a:pt x="86" y="45"/>
                    <a:pt x="82" y="46"/>
                  </a:cubicBezTo>
                  <a:cubicBezTo>
                    <a:pt x="82" y="46"/>
                    <a:pt x="82" y="46"/>
                    <a:pt x="82" y="46"/>
                  </a:cubicBezTo>
                  <a:cubicBezTo>
                    <a:pt x="82" y="40"/>
                    <a:pt x="78" y="36"/>
                    <a:pt x="72" y="36"/>
                  </a:cubicBezTo>
                  <a:cubicBezTo>
                    <a:pt x="70" y="36"/>
                    <a:pt x="70" y="37"/>
                    <a:pt x="66" y="38"/>
                  </a:cubicBezTo>
                  <a:cubicBezTo>
                    <a:pt x="66" y="10"/>
                    <a:pt x="66" y="10"/>
                    <a:pt x="66" y="10"/>
                  </a:cubicBezTo>
                  <a:cubicBezTo>
                    <a:pt x="66" y="4"/>
                    <a:pt x="62" y="0"/>
                    <a:pt x="56" y="0"/>
                  </a:cubicBezTo>
                  <a:cubicBezTo>
                    <a:pt x="52" y="0"/>
                    <a:pt x="49" y="3"/>
                    <a:pt x="47" y="7"/>
                  </a:cubicBezTo>
                  <a:cubicBezTo>
                    <a:pt x="45" y="5"/>
                    <a:pt x="43" y="4"/>
                    <a:pt x="40" y="4"/>
                  </a:cubicBezTo>
                  <a:cubicBezTo>
                    <a:pt x="35" y="4"/>
                    <a:pt x="30" y="8"/>
                    <a:pt x="30" y="14"/>
                  </a:cubicBezTo>
                  <a:cubicBezTo>
                    <a:pt x="30" y="49"/>
                    <a:pt x="30" y="49"/>
                    <a:pt x="30" y="49"/>
                  </a:cubicBezTo>
                  <a:cubicBezTo>
                    <a:pt x="22" y="42"/>
                    <a:pt x="14" y="37"/>
                    <a:pt x="8" y="42"/>
                  </a:cubicBezTo>
                  <a:cubicBezTo>
                    <a:pt x="0" y="50"/>
                    <a:pt x="17" y="66"/>
                    <a:pt x="30" y="90"/>
                  </a:cubicBezTo>
                  <a:cubicBezTo>
                    <a:pt x="39" y="106"/>
                    <a:pt x="52" y="112"/>
                    <a:pt x="64" y="112"/>
                  </a:cubicBezTo>
                  <a:cubicBezTo>
                    <a:pt x="83" y="112"/>
                    <a:pt x="98" y="97"/>
                    <a:pt x="98" y="78"/>
                  </a:cubicBezTo>
                  <a:cubicBezTo>
                    <a:pt x="98" y="54"/>
                    <a:pt x="98" y="54"/>
                    <a:pt x="98" y="54"/>
                  </a:cubicBezTo>
                  <a:cubicBezTo>
                    <a:pt x="98" y="49"/>
                    <a:pt x="94" y="44"/>
                    <a:pt x="88" y="44"/>
                  </a:cubicBezTo>
                  <a:close/>
                  <a:moveTo>
                    <a:pt x="94" y="63"/>
                  </a:moveTo>
                  <a:cubicBezTo>
                    <a:pt x="94" y="78"/>
                    <a:pt x="94" y="78"/>
                    <a:pt x="94" y="78"/>
                  </a:cubicBezTo>
                  <a:cubicBezTo>
                    <a:pt x="94" y="95"/>
                    <a:pt x="81" y="108"/>
                    <a:pt x="64" y="108"/>
                  </a:cubicBezTo>
                  <a:cubicBezTo>
                    <a:pt x="49" y="108"/>
                    <a:pt x="41" y="100"/>
                    <a:pt x="33" y="88"/>
                  </a:cubicBezTo>
                  <a:cubicBezTo>
                    <a:pt x="18" y="62"/>
                    <a:pt x="6" y="50"/>
                    <a:pt x="11" y="45"/>
                  </a:cubicBezTo>
                  <a:cubicBezTo>
                    <a:pt x="15" y="41"/>
                    <a:pt x="26" y="50"/>
                    <a:pt x="34" y="59"/>
                  </a:cubicBezTo>
                  <a:cubicBezTo>
                    <a:pt x="34" y="14"/>
                    <a:pt x="34" y="14"/>
                    <a:pt x="34" y="14"/>
                  </a:cubicBezTo>
                  <a:cubicBezTo>
                    <a:pt x="34" y="11"/>
                    <a:pt x="37" y="8"/>
                    <a:pt x="40" y="8"/>
                  </a:cubicBezTo>
                  <a:cubicBezTo>
                    <a:pt x="43" y="8"/>
                    <a:pt x="46" y="11"/>
                    <a:pt x="46" y="14"/>
                  </a:cubicBezTo>
                  <a:cubicBezTo>
                    <a:pt x="46" y="58"/>
                    <a:pt x="46" y="58"/>
                    <a:pt x="46" y="58"/>
                  </a:cubicBezTo>
                  <a:cubicBezTo>
                    <a:pt x="50" y="58"/>
                    <a:pt x="50" y="58"/>
                    <a:pt x="50" y="58"/>
                  </a:cubicBezTo>
                  <a:cubicBezTo>
                    <a:pt x="50" y="10"/>
                    <a:pt x="50" y="10"/>
                    <a:pt x="50" y="10"/>
                  </a:cubicBezTo>
                  <a:cubicBezTo>
                    <a:pt x="50" y="7"/>
                    <a:pt x="53" y="4"/>
                    <a:pt x="56" y="4"/>
                  </a:cubicBezTo>
                  <a:cubicBezTo>
                    <a:pt x="59" y="4"/>
                    <a:pt x="62" y="7"/>
                    <a:pt x="62" y="10"/>
                  </a:cubicBezTo>
                  <a:cubicBezTo>
                    <a:pt x="62" y="54"/>
                    <a:pt x="62" y="54"/>
                    <a:pt x="62" y="54"/>
                  </a:cubicBezTo>
                  <a:cubicBezTo>
                    <a:pt x="66" y="54"/>
                    <a:pt x="66" y="54"/>
                    <a:pt x="66" y="54"/>
                  </a:cubicBezTo>
                  <a:cubicBezTo>
                    <a:pt x="66" y="46"/>
                    <a:pt x="66" y="46"/>
                    <a:pt x="66" y="46"/>
                  </a:cubicBezTo>
                  <a:cubicBezTo>
                    <a:pt x="66" y="43"/>
                    <a:pt x="69" y="40"/>
                    <a:pt x="72" y="40"/>
                  </a:cubicBezTo>
                  <a:cubicBezTo>
                    <a:pt x="75" y="40"/>
                    <a:pt x="78" y="43"/>
                    <a:pt x="78" y="46"/>
                  </a:cubicBezTo>
                  <a:cubicBezTo>
                    <a:pt x="78" y="58"/>
                    <a:pt x="78" y="58"/>
                    <a:pt x="78" y="58"/>
                  </a:cubicBezTo>
                  <a:cubicBezTo>
                    <a:pt x="82" y="58"/>
                    <a:pt x="82" y="58"/>
                    <a:pt x="82" y="58"/>
                  </a:cubicBezTo>
                  <a:cubicBezTo>
                    <a:pt x="82" y="54"/>
                    <a:pt x="82" y="54"/>
                    <a:pt x="82" y="54"/>
                  </a:cubicBezTo>
                  <a:cubicBezTo>
                    <a:pt x="82" y="51"/>
                    <a:pt x="85" y="48"/>
                    <a:pt x="88" y="48"/>
                  </a:cubicBezTo>
                  <a:cubicBezTo>
                    <a:pt x="91" y="48"/>
                    <a:pt x="94" y="51"/>
                    <a:pt x="94" y="54"/>
                  </a:cubicBezTo>
                  <a:lnTo>
                    <a:pt x="94" y="63"/>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nvGrpSpPr>
            <p:cNvPr id="65" name="Group 64"/>
            <p:cNvGrpSpPr/>
            <p:nvPr/>
          </p:nvGrpSpPr>
          <p:grpSpPr>
            <a:xfrm>
              <a:off x="11734802" y="4456235"/>
              <a:ext cx="254000" cy="333375"/>
              <a:chOff x="8229600" y="1885950"/>
              <a:chExt cx="254000" cy="333375"/>
            </a:xfrm>
            <a:grpFill/>
          </p:grpSpPr>
          <p:sp>
            <p:nvSpPr>
              <p:cNvPr id="229" name="Freeform 19"/>
              <p:cNvSpPr>
                <a:spLocks/>
              </p:cNvSpPr>
              <p:nvPr/>
            </p:nvSpPr>
            <p:spPr bwMode="auto">
              <a:xfrm>
                <a:off x="8286750" y="1906588"/>
                <a:ext cx="138113" cy="85725"/>
              </a:xfrm>
              <a:custGeom>
                <a:avLst/>
                <a:gdLst>
                  <a:gd name="T0" fmla="*/ 24 w 53"/>
                  <a:gd name="T1" fmla="*/ 9 h 33"/>
                  <a:gd name="T2" fmla="*/ 35 w 53"/>
                  <a:gd name="T3" fmla="*/ 5 h 33"/>
                  <a:gd name="T4" fmla="*/ 45 w 53"/>
                  <a:gd name="T5" fmla="*/ 10 h 33"/>
                  <a:gd name="T6" fmla="*/ 45 w 53"/>
                  <a:gd name="T7" fmla="*/ 10 h 33"/>
                  <a:gd name="T8" fmla="*/ 48 w 53"/>
                  <a:gd name="T9" fmla="*/ 18 h 33"/>
                  <a:gd name="T10" fmla="*/ 48 w 53"/>
                  <a:gd name="T11" fmla="*/ 29 h 33"/>
                  <a:gd name="T12" fmla="*/ 53 w 53"/>
                  <a:gd name="T13" fmla="*/ 18 h 33"/>
                  <a:gd name="T14" fmla="*/ 35 w 53"/>
                  <a:gd name="T15" fmla="*/ 0 h 33"/>
                  <a:gd name="T16" fmla="*/ 23 w 53"/>
                  <a:gd name="T17" fmla="*/ 4 h 33"/>
                  <a:gd name="T18" fmla="*/ 19 w 53"/>
                  <a:gd name="T19" fmla="*/ 4 h 33"/>
                  <a:gd name="T20" fmla="*/ 0 w 53"/>
                  <a:gd name="T21" fmla="*/ 22 h 33"/>
                  <a:gd name="T22" fmla="*/ 4 w 53"/>
                  <a:gd name="T23" fmla="*/ 33 h 33"/>
                  <a:gd name="T24" fmla="*/ 4 w 53"/>
                  <a:gd name="T25" fmla="*/ 22 h 33"/>
                  <a:gd name="T26" fmla="*/ 9 w 53"/>
                  <a:gd name="T27" fmla="*/ 14 h 33"/>
                  <a:gd name="T28" fmla="*/ 9 w 53"/>
                  <a:gd name="T29" fmla="*/ 14 h 33"/>
                  <a:gd name="T30" fmla="*/ 19 w 53"/>
                  <a:gd name="T31" fmla="*/ 9 h 33"/>
                  <a:gd name="T32" fmla="*/ 24 w 53"/>
                  <a:gd name="T33" fmla="*/ 9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3" h="33">
                    <a:moveTo>
                      <a:pt x="24" y="9"/>
                    </a:moveTo>
                    <a:cubicBezTo>
                      <a:pt x="27" y="6"/>
                      <a:pt x="31" y="5"/>
                      <a:pt x="35" y="5"/>
                    </a:cubicBezTo>
                    <a:cubicBezTo>
                      <a:pt x="39" y="5"/>
                      <a:pt x="42" y="6"/>
                      <a:pt x="45" y="10"/>
                    </a:cubicBezTo>
                    <a:cubicBezTo>
                      <a:pt x="45" y="10"/>
                      <a:pt x="45" y="10"/>
                      <a:pt x="45" y="10"/>
                    </a:cubicBezTo>
                    <a:cubicBezTo>
                      <a:pt x="47" y="10"/>
                      <a:pt x="48" y="14"/>
                      <a:pt x="48" y="18"/>
                    </a:cubicBezTo>
                    <a:cubicBezTo>
                      <a:pt x="48" y="29"/>
                      <a:pt x="48" y="29"/>
                      <a:pt x="48" y="29"/>
                    </a:cubicBezTo>
                    <a:cubicBezTo>
                      <a:pt x="52" y="26"/>
                      <a:pt x="53" y="22"/>
                      <a:pt x="53" y="18"/>
                    </a:cubicBezTo>
                    <a:cubicBezTo>
                      <a:pt x="53" y="8"/>
                      <a:pt x="45" y="0"/>
                      <a:pt x="35" y="0"/>
                    </a:cubicBezTo>
                    <a:cubicBezTo>
                      <a:pt x="30" y="0"/>
                      <a:pt x="26" y="2"/>
                      <a:pt x="23" y="4"/>
                    </a:cubicBezTo>
                    <a:cubicBezTo>
                      <a:pt x="22" y="4"/>
                      <a:pt x="20" y="4"/>
                      <a:pt x="19" y="4"/>
                    </a:cubicBezTo>
                    <a:cubicBezTo>
                      <a:pt x="9" y="4"/>
                      <a:pt x="0" y="12"/>
                      <a:pt x="0" y="22"/>
                    </a:cubicBezTo>
                    <a:cubicBezTo>
                      <a:pt x="0" y="26"/>
                      <a:pt x="4" y="30"/>
                      <a:pt x="4" y="33"/>
                    </a:cubicBezTo>
                    <a:cubicBezTo>
                      <a:pt x="4" y="22"/>
                      <a:pt x="4" y="22"/>
                      <a:pt x="4" y="22"/>
                    </a:cubicBezTo>
                    <a:cubicBezTo>
                      <a:pt x="4" y="18"/>
                      <a:pt x="6" y="14"/>
                      <a:pt x="9" y="14"/>
                    </a:cubicBezTo>
                    <a:cubicBezTo>
                      <a:pt x="9" y="14"/>
                      <a:pt x="9" y="14"/>
                      <a:pt x="9" y="14"/>
                    </a:cubicBezTo>
                    <a:cubicBezTo>
                      <a:pt x="11" y="10"/>
                      <a:pt x="15" y="9"/>
                      <a:pt x="19" y="9"/>
                    </a:cubicBezTo>
                    <a:cubicBezTo>
                      <a:pt x="21" y="9"/>
                      <a:pt x="23" y="8"/>
                      <a:pt x="24"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30" name="Freeform 20"/>
              <p:cNvSpPr>
                <a:spLocks/>
              </p:cNvSpPr>
              <p:nvPr/>
            </p:nvSpPr>
            <p:spPr bwMode="auto">
              <a:xfrm>
                <a:off x="8266113" y="1885950"/>
                <a:ext cx="179388" cy="134938"/>
              </a:xfrm>
              <a:custGeom>
                <a:avLst/>
                <a:gdLst>
                  <a:gd name="T0" fmla="*/ 12 w 69"/>
                  <a:gd name="T1" fmla="*/ 52 h 52"/>
                  <a:gd name="T2" fmla="*/ 12 w 69"/>
                  <a:gd name="T3" fmla="*/ 47 h 52"/>
                  <a:gd name="T4" fmla="*/ 5 w 69"/>
                  <a:gd name="T5" fmla="*/ 30 h 52"/>
                  <a:gd name="T6" fmla="*/ 27 w 69"/>
                  <a:gd name="T7" fmla="*/ 8 h 52"/>
                  <a:gd name="T8" fmla="*/ 30 w 69"/>
                  <a:gd name="T9" fmla="*/ 8 h 52"/>
                  <a:gd name="T10" fmla="*/ 43 w 69"/>
                  <a:gd name="T11" fmla="*/ 4 h 52"/>
                  <a:gd name="T12" fmla="*/ 64 w 69"/>
                  <a:gd name="T13" fmla="*/ 26 h 52"/>
                  <a:gd name="T14" fmla="*/ 56 w 69"/>
                  <a:gd name="T15" fmla="*/ 43 h 52"/>
                  <a:gd name="T16" fmla="*/ 56 w 69"/>
                  <a:gd name="T17" fmla="*/ 48 h 52"/>
                  <a:gd name="T18" fmla="*/ 69 w 69"/>
                  <a:gd name="T19" fmla="*/ 26 h 52"/>
                  <a:gd name="T20" fmla="*/ 43 w 69"/>
                  <a:gd name="T21" fmla="*/ 0 h 52"/>
                  <a:gd name="T22" fmla="*/ 29 w 69"/>
                  <a:gd name="T23" fmla="*/ 4 h 52"/>
                  <a:gd name="T24" fmla="*/ 27 w 69"/>
                  <a:gd name="T25" fmla="*/ 4 h 52"/>
                  <a:gd name="T26" fmla="*/ 0 w 69"/>
                  <a:gd name="T27" fmla="*/ 30 h 52"/>
                  <a:gd name="T28" fmla="*/ 12 w 69"/>
                  <a:gd name="T29" fmla="*/ 5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9" h="52">
                    <a:moveTo>
                      <a:pt x="12" y="52"/>
                    </a:moveTo>
                    <a:cubicBezTo>
                      <a:pt x="12" y="47"/>
                      <a:pt x="12" y="47"/>
                      <a:pt x="12" y="47"/>
                    </a:cubicBezTo>
                    <a:cubicBezTo>
                      <a:pt x="8" y="43"/>
                      <a:pt x="5" y="37"/>
                      <a:pt x="5" y="30"/>
                    </a:cubicBezTo>
                    <a:cubicBezTo>
                      <a:pt x="5" y="18"/>
                      <a:pt x="15" y="8"/>
                      <a:pt x="27" y="8"/>
                    </a:cubicBezTo>
                    <a:cubicBezTo>
                      <a:pt x="28" y="8"/>
                      <a:pt x="29" y="8"/>
                      <a:pt x="30" y="8"/>
                    </a:cubicBezTo>
                    <a:cubicBezTo>
                      <a:pt x="34" y="6"/>
                      <a:pt x="38" y="4"/>
                      <a:pt x="43" y="4"/>
                    </a:cubicBezTo>
                    <a:cubicBezTo>
                      <a:pt x="55" y="4"/>
                      <a:pt x="64" y="14"/>
                      <a:pt x="64" y="26"/>
                    </a:cubicBezTo>
                    <a:cubicBezTo>
                      <a:pt x="64" y="33"/>
                      <a:pt x="60" y="39"/>
                      <a:pt x="56" y="43"/>
                    </a:cubicBezTo>
                    <a:cubicBezTo>
                      <a:pt x="56" y="48"/>
                      <a:pt x="56" y="48"/>
                      <a:pt x="56" y="48"/>
                    </a:cubicBezTo>
                    <a:cubicBezTo>
                      <a:pt x="64" y="43"/>
                      <a:pt x="69" y="35"/>
                      <a:pt x="69" y="26"/>
                    </a:cubicBezTo>
                    <a:cubicBezTo>
                      <a:pt x="69" y="12"/>
                      <a:pt x="57" y="0"/>
                      <a:pt x="43" y="0"/>
                    </a:cubicBezTo>
                    <a:cubicBezTo>
                      <a:pt x="38" y="0"/>
                      <a:pt x="33" y="1"/>
                      <a:pt x="29" y="4"/>
                    </a:cubicBezTo>
                    <a:cubicBezTo>
                      <a:pt x="28" y="4"/>
                      <a:pt x="28" y="4"/>
                      <a:pt x="27" y="4"/>
                    </a:cubicBezTo>
                    <a:cubicBezTo>
                      <a:pt x="13" y="4"/>
                      <a:pt x="0" y="16"/>
                      <a:pt x="0" y="30"/>
                    </a:cubicBezTo>
                    <a:cubicBezTo>
                      <a:pt x="0" y="39"/>
                      <a:pt x="4" y="47"/>
                      <a:pt x="12" y="5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31" name="Freeform 21"/>
              <p:cNvSpPr>
                <a:spLocks noEditPoints="1"/>
              </p:cNvSpPr>
              <p:nvPr/>
            </p:nvSpPr>
            <p:spPr bwMode="auto">
              <a:xfrm>
                <a:off x="8229600" y="1927225"/>
                <a:ext cx="254000" cy="292100"/>
              </a:xfrm>
              <a:custGeom>
                <a:avLst/>
                <a:gdLst>
                  <a:gd name="T0" fmla="*/ 88 w 98"/>
                  <a:gd name="T1" fmla="*/ 44 h 112"/>
                  <a:gd name="T2" fmla="*/ 82 w 98"/>
                  <a:gd name="T3" fmla="*/ 46 h 112"/>
                  <a:gd name="T4" fmla="*/ 82 w 98"/>
                  <a:gd name="T5" fmla="*/ 46 h 112"/>
                  <a:gd name="T6" fmla="*/ 72 w 98"/>
                  <a:gd name="T7" fmla="*/ 36 h 112"/>
                  <a:gd name="T8" fmla="*/ 66 w 98"/>
                  <a:gd name="T9" fmla="*/ 38 h 112"/>
                  <a:gd name="T10" fmla="*/ 66 w 98"/>
                  <a:gd name="T11" fmla="*/ 10 h 112"/>
                  <a:gd name="T12" fmla="*/ 57 w 98"/>
                  <a:gd name="T13" fmla="*/ 0 h 112"/>
                  <a:gd name="T14" fmla="*/ 47 w 98"/>
                  <a:gd name="T15" fmla="*/ 7 h 112"/>
                  <a:gd name="T16" fmla="*/ 40 w 98"/>
                  <a:gd name="T17" fmla="*/ 4 h 112"/>
                  <a:gd name="T18" fmla="*/ 30 w 98"/>
                  <a:gd name="T19" fmla="*/ 14 h 112"/>
                  <a:gd name="T20" fmla="*/ 30 w 98"/>
                  <a:gd name="T21" fmla="*/ 49 h 112"/>
                  <a:gd name="T22" fmla="*/ 8 w 98"/>
                  <a:gd name="T23" fmla="*/ 42 h 112"/>
                  <a:gd name="T24" fmla="*/ 30 w 98"/>
                  <a:gd name="T25" fmla="*/ 90 h 112"/>
                  <a:gd name="T26" fmla="*/ 64 w 98"/>
                  <a:gd name="T27" fmla="*/ 112 h 112"/>
                  <a:gd name="T28" fmla="*/ 98 w 98"/>
                  <a:gd name="T29" fmla="*/ 78 h 112"/>
                  <a:gd name="T30" fmla="*/ 98 w 98"/>
                  <a:gd name="T31" fmla="*/ 54 h 112"/>
                  <a:gd name="T32" fmla="*/ 88 w 98"/>
                  <a:gd name="T33" fmla="*/ 44 h 112"/>
                  <a:gd name="T34" fmla="*/ 94 w 98"/>
                  <a:gd name="T35" fmla="*/ 63 h 112"/>
                  <a:gd name="T36" fmla="*/ 94 w 98"/>
                  <a:gd name="T37" fmla="*/ 78 h 112"/>
                  <a:gd name="T38" fmla="*/ 65 w 98"/>
                  <a:gd name="T39" fmla="*/ 108 h 112"/>
                  <a:gd name="T40" fmla="*/ 34 w 98"/>
                  <a:gd name="T41" fmla="*/ 88 h 112"/>
                  <a:gd name="T42" fmla="*/ 11 w 98"/>
                  <a:gd name="T43" fmla="*/ 45 h 112"/>
                  <a:gd name="T44" fmla="*/ 34 w 98"/>
                  <a:gd name="T45" fmla="*/ 59 h 112"/>
                  <a:gd name="T46" fmla="*/ 34 w 98"/>
                  <a:gd name="T47" fmla="*/ 14 h 112"/>
                  <a:gd name="T48" fmla="*/ 40 w 98"/>
                  <a:gd name="T49" fmla="*/ 8 h 112"/>
                  <a:gd name="T50" fmla="*/ 46 w 98"/>
                  <a:gd name="T51" fmla="*/ 14 h 112"/>
                  <a:gd name="T52" fmla="*/ 46 w 98"/>
                  <a:gd name="T53" fmla="*/ 58 h 112"/>
                  <a:gd name="T54" fmla="*/ 50 w 98"/>
                  <a:gd name="T55" fmla="*/ 58 h 112"/>
                  <a:gd name="T56" fmla="*/ 50 w 98"/>
                  <a:gd name="T57" fmla="*/ 10 h 112"/>
                  <a:gd name="T58" fmla="*/ 56 w 98"/>
                  <a:gd name="T59" fmla="*/ 4 h 112"/>
                  <a:gd name="T60" fmla="*/ 62 w 98"/>
                  <a:gd name="T61" fmla="*/ 10 h 112"/>
                  <a:gd name="T62" fmla="*/ 62 w 98"/>
                  <a:gd name="T63" fmla="*/ 54 h 112"/>
                  <a:gd name="T64" fmla="*/ 66 w 98"/>
                  <a:gd name="T65" fmla="*/ 54 h 112"/>
                  <a:gd name="T66" fmla="*/ 66 w 98"/>
                  <a:gd name="T67" fmla="*/ 46 h 112"/>
                  <a:gd name="T68" fmla="*/ 72 w 98"/>
                  <a:gd name="T69" fmla="*/ 40 h 112"/>
                  <a:gd name="T70" fmla="*/ 78 w 98"/>
                  <a:gd name="T71" fmla="*/ 46 h 112"/>
                  <a:gd name="T72" fmla="*/ 78 w 98"/>
                  <a:gd name="T73" fmla="*/ 58 h 112"/>
                  <a:gd name="T74" fmla="*/ 82 w 98"/>
                  <a:gd name="T75" fmla="*/ 58 h 112"/>
                  <a:gd name="T76" fmla="*/ 82 w 98"/>
                  <a:gd name="T77" fmla="*/ 54 h 112"/>
                  <a:gd name="T78" fmla="*/ 88 w 98"/>
                  <a:gd name="T79" fmla="*/ 48 h 112"/>
                  <a:gd name="T80" fmla="*/ 94 w 98"/>
                  <a:gd name="T81" fmla="*/ 54 h 112"/>
                  <a:gd name="T82" fmla="*/ 94 w 98"/>
                  <a:gd name="T83" fmla="*/ 63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98" h="112">
                    <a:moveTo>
                      <a:pt x="88" y="44"/>
                    </a:moveTo>
                    <a:cubicBezTo>
                      <a:pt x="86" y="44"/>
                      <a:pt x="86" y="45"/>
                      <a:pt x="82" y="46"/>
                    </a:cubicBezTo>
                    <a:cubicBezTo>
                      <a:pt x="82" y="46"/>
                      <a:pt x="82" y="46"/>
                      <a:pt x="82" y="46"/>
                    </a:cubicBezTo>
                    <a:cubicBezTo>
                      <a:pt x="82" y="40"/>
                      <a:pt x="78" y="36"/>
                      <a:pt x="72" y="36"/>
                    </a:cubicBezTo>
                    <a:cubicBezTo>
                      <a:pt x="70" y="36"/>
                      <a:pt x="70" y="37"/>
                      <a:pt x="66" y="38"/>
                    </a:cubicBezTo>
                    <a:cubicBezTo>
                      <a:pt x="66" y="10"/>
                      <a:pt x="66" y="10"/>
                      <a:pt x="66" y="10"/>
                    </a:cubicBezTo>
                    <a:cubicBezTo>
                      <a:pt x="66" y="4"/>
                      <a:pt x="62" y="0"/>
                      <a:pt x="57" y="0"/>
                    </a:cubicBezTo>
                    <a:cubicBezTo>
                      <a:pt x="52" y="0"/>
                      <a:pt x="49" y="3"/>
                      <a:pt x="47" y="7"/>
                    </a:cubicBezTo>
                    <a:cubicBezTo>
                      <a:pt x="46" y="5"/>
                      <a:pt x="43" y="4"/>
                      <a:pt x="40" y="4"/>
                    </a:cubicBezTo>
                    <a:cubicBezTo>
                      <a:pt x="35" y="4"/>
                      <a:pt x="30" y="8"/>
                      <a:pt x="30" y="14"/>
                    </a:cubicBezTo>
                    <a:cubicBezTo>
                      <a:pt x="30" y="49"/>
                      <a:pt x="30" y="49"/>
                      <a:pt x="30" y="49"/>
                    </a:cubicBezTo>
                    <a:cubicBezTo>
                      <a:pt x="22" y="42"/>
                      <a:pt x="14" y="37"/>
                      <a:pt x="8" y="42"/>
                    </a:cubicBezTo>
                    <a:cubicBezTo>
                      <a:pt x="0" y="50"/>
                      <a:pt x="17" y="66"/>
                      <a:pt x="30" y="90"/>
                    </a:cubicBezTo>
                    <a:cubicBezTo>
                      <a:pt x="39" y="106"/>
                      <a:pt x="52" y="112"/>
                      <a:pt x="64" y="112"/>
                    </a:cubicBezTo>
                    <a:cubicBezTo>
                      <a:pt x="83" y="112"/>
                      <a:pt x="98" y="97"/>
                      <a:pt x="98" y="78"/>
                    </a:cubicBezTo>
                    <a:cubicBezTo>
                      <a:pt x="98" y="54"/>
                      <a:pt x="98" y="54"/>
                      <a:pt x="98" y="54"/>
                    </a:cubicBezTo>
                    <a:cubicBezTo>
                      <a:pt x="98" y="49"/>
                      <a:pt x="94" y="44"/>
                      <a:pt x="88" y="44"/>
                    </a:cubicBezTo>
                    <a:close/>
                    <a:moveTo>
                      <a:pt x="94" y="63"/>
                    </a:moveTo>
                    <a:cubicBezTo>
                      <a:pt x="94" y="78"/>
                      <a:pt x="94" y="78"/>
                      <a:pt x="94" y="78"/>
                    </a:cubicBezTo>
                    <a:cubicBezTo>
                      <a:pt x="94" y="95"/>
                      <a:pt x="81" y="108"/>
                      <a:pt x="65" y="108"/>
                    </a:cubicBezTo>
                    <a:cubicBezTo>
                      <a:pt x="49" y="108"/>
                      <a:pt x="41" y="100"/>
                      <a:pt x="34" y="88"/>
                    </a:cubicBezTo>
                    <a:cubicBezTo>
                      <a:pt x="18" y="62"/>
                      <a:pt x="7" y="50"/>
                      <a:pt x="11" y="45"/>
                    </a:cubicBezTo>
                    <a:cubicBezTo>
                      <a:pt x="15" y="41"/>
                      <a:pt x="26" y="50"/>
                      <a:pt x="34" y="59"/>
                    </a:cubicBezTo>
                    <a:cubicBezTo>
                      <a:pt x="34" y="14"/>
                      <a:pt x="34" y="14"/>
                      <a:pt x="34" y="14"/>
                    </a:cubicBezTo>
                    <a:cubicBezTo>
                      <a:pt x="34" y="11"/>
                      <a:pt x="37" y="8"/>
                      <a:pt x="40" y="8"/>
                    </a:cubicBezTo>
                    <a:cubicBezTo>
                      <a:pt x="43" y="8"/>
                      <a:pt x="46" y="11"/>
                      <a:pt x="46" y="14"/>
                    </a:cubicBezTo>
                    <a:cubicBezTo>
                      <a:pt x="46" y="58"/>
                      <a:pt x="46" y="58"/>
                      <a:pt x="46" y="58"/>
                    </a:cubicBezTo>
                    <a:cubicBezTo>
                      <a:pt x="50" y="58"/>
                      <a:pt x="50" y="58"/>
                      <a:pt x="50" y="58"/>
                    </a:cubicBezTo>
                    <a:cubicBezTo>
                      <a:pt x="50" y="10"/>
                      <a:pt x="50" y="10"/>
                      <a:pt x="50" y="10"/>
                    </a:cubicBezTo>
                    <a:cubicBezTo>
                      <a:pt x="50" y="7"/>
                      <a:pt x="53" y="4"/>
                      <a:pt x="56" y="4"/>
                    </a:cubicBezTo>
                    <a:cubicBezTo>
                      <a:pt x="59" y="4"/>
                      <a:pt x="62" y="7"/>
                      <a:pt x="62" y="10"/>
                    </a:cubicBezTo>
                    <a:cubicBezTo>
                      <a:pt x="62" y="54"/>
                      <a:pt x="62" y="54"/>
                      <a:pt x="62" y="54"/>
                    </a:cubicBezTo>
                    <a:cubicBezTo>
                      <a:pt x="66" y="54"/>
                      <a:pt x="66" y="54"/>
                      <a:pt x="66" y="54"/>
                    </a:cubicBezTo>
                    <a:cubicBezTo>
                      <a:pt x="66" y="46"/>
                      <a:pt x="66" y="46"/>
                      <a:pt x="66" y="46"/>
                    </a:cubicBezTo>
                    <a:cubicBezTo>
                      <a:pt x="66" y="43"/>
                      <a:pt x="69" y="40"/>
                      <a:pt x="72" y="40"/>
                    </a:cubicBezTo>
                    <a:cubicBezTo>
                      <a:pt x="75" y="40"/>
                      <a:pt x="78" y="43"/>
                      <a:pt x="78" y="46"/>
                    </a:cubicBezTo>
                    <a:cubicBezTo>
                      <a:pt x="78" y="58"/>
                      <a:pt x="78" y="58"/>
                      <a:pt x="78" y="58"/>
                    </a:cubicBezTo>
                    <a:cubicBezTo>
                      <a:pt x="82" y="58"/>
                      <a:pt x="82" y="58"/>
                      <a:pt x="82" y="58"/>
                    </a:cubicBezTo>
                    <a:cubicBezTo>
                      <a:pt x="82" y="54"/>
                      <a:pt x="82" y="54"/>
                      <a:pt x="82" y="54"/>
                    </a:cubicBezTo>
                    <a:cubicBezTo>
                      <a:pt x="82" y="51"/>
                      <a:pt x="85" y="48"/>
                      <a:pt x="88" y="48"/>
                    </a:cubicBezTo>
                    <a:cubicBezTo>
                      <a:pt x="91" y="48"/>
                      <a:pt x="94" y="51"/>
                      <a:pt x="94" y="54"/>
                    </a:cubicBezTo>
                    <a:lnTo>
                      <a:pt x="94" y="6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66" name="Group 65"/>
            <p:cNvGrpSpPr/>
            <p:nvPr/>
          </p:nvGrpSpPr>
          <p:grpSpPr>
            <a:xfrm>
              <a:off x="2458028" y="1802029"/>
              <a:ext cx="254000" cy="312737"/>
              <a:chOff x="615950" y="2532063"/>
              <a:chExt cx="254000" cy="312737"/>
            </a:xfrm>
            <a:grpFill/>
          </p:grpSpPr>
          <p:sp>
            <p:nvSpPr>
              <p:cNvPr id="227" name="Freeform 22"/>
              <p:cNvSpPr>
                <a:spLocks/>
              </p:cNvSpPr>
              <p:nvPr/>
            </p:nvSpPr>
            <p:spPr bwMode="auto">
              <a:xfrm>
                <a:off x="673100" y="2532063"/>
                <a:ext cx="134938" cy="85725"/>
              </a:xfrm>
              <a:custGeom>
                <a:avLst/>
                <a:gdLst>
                  <a:gd name="T0" fmla="*/ 4 w 52"/>
                  <a:gd name="T1" fmla="*/ 22 h 33"/>
                  <a:gd name="T2" fmla="*/ 8 w 52"/>
                  <a:gd name="T3" fmla="*/ 14 h 33"/>
                  <a:gd name="T4" fmla="*/ 9 w 52"/>
                  <a:gd name="T5" fmla="*/ 14 h 33"/>
                  <a:gd name="T6" fmla="*/ 19 w 52"/>
                  <a:gd name="T7" fmla="*/ 9 h 33"/>
                  <a:gd name="T8" fmla="*/ 24 w 52"/>
                  <a:gd name="T9" fmla="*/ 9 h 33"/>
                  <a:gd name="T10" fmla="*/ 35 w 52"/>
                  <a:gd name="T11" fmla="*/ 4 h 33"/>
                  <a:gd name="T12" fmla="*/ 44 w 52"/>
                  <a:gd name="T13" fmla="*/ 8 h 33"/>
                  <a:gd name="T14" fmla="*/ 48 w 52"/>
                  <a:gd name="T15" fmla="*/ 18 h 33"/>
                  <a:gd name="T16" fmla="*/ 48 w 52"/>
                  <a:gd name="T17" fmla="*/ 29 h 33"/>
                  <a:gd name="T18" fmla="*/ 52 w 52"/>
                  <a:gd name="T19" fmla="*/ 18 h 33"/>
                  <a:gd name="T20" fmla="*/ 34 w 52"/>
                  <a:gd name="T21" fmla="*/ 0 h 33"/>
                  <a:gd name="T22" fmla="*/ 23 w 52"/>
                  <a:gd name="T23" fmla="*/ 4 h 33"/>
                  <a:gd name="T24" fmla="*/ 19 w 52"/>
                  <a:gd name="T25" fmla="*/ 4 h 33"/>
                  <a:gd name="T26" fmla="*/ 0 w 52"/>
                  <a:gd name="T27" fmla="*/ 22 h 33"/>
                  <a:gd name="T28" fmla="*/ 4 w 52"/>
                  <a:gd name="T29" fmla="*/ 33 h 33"/>
                  <a:gd name="T30" fmla="*/ 4 w 52"/>
                  <a:gd name="T31" fmla="*/ 22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2" h="33">
                    <a:moveTo>
                      <a:pt x="4" y="22"/>
                    </a:moveTo>
                    <a:cubicBezTo>
                      <a:pt x="4" y="18"/>
                      <a:pt x="6" y="14"/>
                      <a:pt x="8" y="14"/>
                    </a:cubicBezTo>
                    <a:cubicBezTo>
                      <a:pt x="9" y="14"/>
                      <a:pt x="9" y="14"/>
                      <a:pt x="9" y="14"/>
                    </a:cubicBezTo>
                    <a:cubicBezTo>
                      <a:pt x="11" y="10"/>
                      <a:pt x="15" y="9"/>
                      <a:pt x="19" y="9"/>
                    </a:cubicBezTo>
                    <a:cubicBezTo>
                      <a:pt x="20" y="9"/>
                      <a:pt x="22" y="9"/>
                      <a:pt x="24" y="9"/>
                    </a:cubicBezTo>
                    <a:cubicBezTo>
                      <a:pt x="26" y="6"/>
                      <a:pt x="30" y="4"/>
                      <a:pt x="35" y="4"/>
                    </a:cubicBezTo>
                    <a:cubicBezTo>
                      <a:pt x="38" y="4"/>
                      <a:pt x="42" y="6"/>
                      <a:pt x="44" y="8"/>
                    </a:cubicBezTo>
                    <a:cubicBezTo>
                      <a:pt x="47" y="11"/>
                      <a:pt x="48" y="14"/>
                      <a:pt x="48" y="18"/>
                    </a:cubicBezTo>
                    <a:cubicBezTo>
                      <a:pt x="48" y="29"/>
                      <a:pt x="48" y="29"/>
                      <a:pt x="48" y="29"/>
                    </a:cubicBezTo>
                    <a:cubicBezTo>
                      <a:pt x="52" y="26"/>
                      <a:pt x="52" y="22"/>
                      <a:pt x="52" y="18"/>
                    </a:cubicBezTo>
                    <a:cubicBezTo>
                      <a:pt x="52" y="8"/>
                      <a:pt x="44" y="0"/>
                      <a:pt x="34" y="0"/>
                    </a:cubicBezTo>
                    <a:cubicBezTo>
                      <a:pt x="30" y="0"/>
                      <a:pt x="26" y="2"/>
                      <a:pt x="23" y="4"/>
                    </a:cubicBezTo>
                    <a:cubicBezTo>
                      <a:pt x="21" y="4"/>
                      <a:pt x="20" y="4"/>
                      <a:pt x="19" y="4"/>
                    </a:cubicBezTo>
                    <a:cubicBezTo>
                      <a:pt x="9" y="4"/>
                      <a:pt x="0" y="12"/>
                      <a:pt x="0" y="22"/>
                    </a:cubicBezTo>
                    <a:cubicBezTo>
                      <a:pt x="0" y="26"/>
                      <a:pt x="4" y="30"/>
                      <a:pt x="4" y="33"/>
                    </a:cubicBezTo>
                    <a:lnTo>
                      <a:pt x="4" y="2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28" name="Freeform 23"/>
              <p:cNvSpPr>
                <a:spLocks noEditPoints="1"/>
              </p:cNvSpPr>
              <p:nvPr/>
            </p:nvSpPr>
            <p:spPr bwMode="auto">
              <a:xfrm>
                <a:off x="615950" y="2552700"/>
                <a:ext cx="254000" cy="292100"/>
              </a:xfrm>
              <a:custGeom>
                <a:avLst/>
                <a:gdLst>
                  <a:gd name="T0" fmla="*/ 88 w 98"/>
                  <a:gd name="T1" fmla="*/ 44 h 112"/>
                  <a:gd name="T2" fmla="*/ 82 w 98"/>
                  <a:gd name="T3" fmla="*/ 46 h 112"/>
                  <a:gd name="T4" fmla="*/ 82 w 98"/>
                  <a:gd name="T5" fmla="*/ 46 h 112"/>
                  <a:gd name="T6" fmla="*/ 72 w 98"/>
                  <a:gd name="T7" fmla="*/ 36 h 112"/>
                  <a:gd name="T8" fmla="*/ 66 w 98"/>
                  <a:gd name="T9" fmla="*/ 38 h 112"/>
                  <a:gd name="T10" fmla="*/ 66 w 98"/>
                  <a:gd name="T11" fmla="*/ 10 h 112"/>
                  <a:gd name="T12" fmla="*/ 56 w 98"/>
                  <a:gd name="T13" fmla="*/ 0 h 112"/>
                  <a:gd name="T14" fmla="*/ 47 w 98"/>
                  <a:gd name="T15" fmla="*/ 7 h 112"/>
                  <a:gd name="T16" fmla="*/ 40 w 98"/>
                  <a:gd name="T17" fmla="*/ 4 h 112"/>
                  <a:gd name="T18" fmla="*/ 30 w 98"/>
                  <a:gd name="T19" fmla="*/ 14 h 112"/>
                  <a:gd name="T20" fmla="*/ 30 w 98"/>
                  <a:gd name="T21" fmla="*/ 49 h 112"/>
                  <a:gd name="T22" fmla="*/ 8 w 98"/>
                  <a:gd name="T23" fmla="*/ 42 h 112"/>
                  <a:gd name="T24" fmla="*/ 30 w 98"/>
                  <a:gd name="T25" fmla="*/ 90 h 112"/>
                  <a:gd name="T26" fmla="*/ 64 w 98"/>
                  <a:gd name="T27" fmla="*/ 112 h 112"/>
                  <a:gd name="T28" fmla="*/ 98 w 98"/>
                  <a:gd name="T29" fmla="*/ 78 h 112"/>
                  <a:gd name="T30" fmla="*/ 98 w 98"/>
                  <a:gd name="T31" fmla="*/ 54 h 112"/>
                  <a:gd name="T32" fmla="*/ 88 w 98"/>
                  <a:gd name="T33" fmla="*/ 44 h 112"/>
                  <a:gd name="T34" fmla="*/ 94 w 98"/>
                  <a:gd name="T35" fmla="*/ 63 h 112"/>
                  <a:gd name="T36" fmla="*/ 94 w 98"/>
                  <a:gd name="T37" fmla="*/ 78 h 112"/>
                  <a:gd name="T38" fmla="*/ 64 w 98"/>
                  <a:gd name="T39" fmla="*/ 108 h 112"/>
                  <a:gd name="T40" fmla="*/ 33 w 98"/>
                  <a:gd name="T41" fmla="*/ 88 h 112"/>
                  <a:gd name="T42" fmla="*/ 11 w 98"/>
                  <a:gd name="T43" fmla="*/ 45 h 112"/>
                  <a:gd name="T44" fmla="*/ 34 w 98"/>
                  <a:gd name="T45" fmla="*/ 59 h 112"/>
                  <a:gd name="T46" fmla="*/ 34 w 98"/>
                  <a:gd name="T47" fmla="*/ 14 h 112"/>
                  <a:gd name="T48" fmla="*/ 40 w 98"/>
                  <a:gd name="T49" fmla="*/ 8 h 112"/>
                  <a:gd name="T50" fmla="*/ 46 w 98"/>
                  <a:gd name="T51" fmla="*/ 14 h 112"/>
                  <a:gd name="T52" fmla="*/ 46 w 98"/>
                  <a:gd name="T53" fmla="*/ 58 h 112"/>
                  <a:gd name="T54" fmla="*/ 50 w 98"/>
                  <a:gd name="T55" fmla="*/ 58 h 112"/>
                  <a:gd name="T56" fmla="*/ 50 w 98"/>
                  <a:gd name="T57" fmla="*/ 10 h 112"/>
                  <a:gd name="T58" fmla="*/ 56 w 98"/>
                  <a:gd name="T59" fmla="*/ 4 h 112"/>
                  <a:gd name="T60" fmla="*/ 62 w 98"/>
                  <a:gd name="T61" fmla="*/ 10 h 112"/>
                  <a:gd name="T62" fmla="*/ 62 w 98"/>
                  <a:gd name="T63" fmla="*/ 54 h 112"/>
                  <a:gd name="T64" fmla="*/ 66 w 98"/>
                  <a:gd name="T65" fmla="*/ 54 h 112"/>
                  <a:gd name="T66" fmla="*/ 66 w 98"/>
                  <a:gd name="T67" fmla="*/ 46 h 112"/>
                  <a:gd name="T68" fmla="*/ 72 w 98"/>
                  <a:gd name="T69" fmla="*/ 40 h 112"/>
                  <a:gd name="T70" fmla="*/ 78 w 98"/>
                  <a:gd name="T71" fmla="*/ 46 h 112"/>
                  <a:gd name="T72" fmla="*/ 78 w 98"/>
                  <a:gd name="T73" fmla="*/ 58 h 112"/>
                  <a:gd name="T74" fmla="*/ 82 w 98"/>
                  <a:gd name="T75" fmla="*/ 58 h 112"/>
                  <a:gd name="T76" fmla="*/ 82 w 98"/>
                  <a:gd name="T77" fmla="*/ 54 h 112"/>
                  <a:gd name="T78" fmla="*/ 88 w 98"/>
                  <a:gd name="T79" fmla="*/ 48 h 112"/>
                  <a:gd name="T80" fmla="*/ 94 w 98"/>
                  <a:gd name="T81" fmla="*/ 54 h 112"/>
                  <a:gd name="T82" fmla="*/ 94 w 98"/>
                  <a:gd name="T83" fmla="*/ 63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98" h="112">
                    <a:moveTo>
                      <a:pt x="88" y="44"/>
                    </a:moveTo>
                    <a:cubicBezTo>
                      <a:pt x="86" y="44"/>
                      <a:pt x="86" y="45"/>
                      <a:pt x="82" y="46"/>
                    </a:cubicBezTo>
                    <a:cubicBezTo>
                      <a:pt x="82" y="46"/>
                      <a:pt x="82" y="46"/>
                      <a:pt x="82" y="46"/>
                    </a:cubicBezTo>
                    <a:cubicBezTo>
                      <a:pt x="82" y="40"/>
                      <a:pt x="78" y="36"/>
                      <a:pt x="72" y="36"/>
                    </a:cubicBezTo>
                    <a:cubicBezTo>
                      <a:pt x="70" y="36"/>
                      <a:pt x="70" y="37"/>
                      <a:pt x="66" y="38"/>
                    </a:cubicBezTo>
                    <a:cubicBezTo>
                      <a:pt x="66" y="10"/>
                      <a:pt x="66" y="10"/>
                      <a:pt x="66" y="10"/>
                    </a:cubicBezTo>
                    <a:cubicBezTo>
                      <a:pt x="66" y="4"/>
                      <a:pt x="62" y="0"/>
                      <a:pt x="56" y="0"/>
                    </a:cubicBezTo>
                    <a:cubicBezTo>
                      <a:pt x="52" y="0"/>
                      <a:pt x="49" y="3"/>
                      <a:pt x="47" y="7"/>
                    </a:cubicBezTo>
                    <a:cubicBezTo>
                      <a:pt x="45" y="5"/>
                      <a:pt x="43" y="4"/>
                      <a:pt x="40" y="4"/>
                    </a:cubicBezTo>
                    <a:cubicBezTo>
                      <a:pt x="35" y="4"/>
                      <a:pt x="30" y="8"/>
                      <a:pt x="30" y="14"/>
                    </a:cubicBezTo>
                    <a:cubicBezTo>
                      <a:pt x="30" y="49"/>
                      <a:pt x="30" y="49"/>
                      <a:pt x="30" y="49"/>
                    </a:cubicBezTo>
                    <a:cubicBezTo>
                      <a:pt x="22" y="42"/>
                      <a:pt x="14" y="37"/>
                      <a:pt x="8" y="42"/>
                    </a:cubicBezTo>
                    <a:cubicBezTo>
                      <a:pt x="0" y="50"/>
                      <a:pt x="17" y="66"/>
                      <a:pt x="30" y="90"/>
                    </a:cubicBezTo>
                    <a:cubicBezTo>
                      <a:pt x="39" y="106"/>
                      <a:pt x="52" y="112"/>
                      <a:pt x="64" y="112"/>
                    </a:cubicBezTo>
                    <a:cubicBezTo>
                      <a:pt x="83" y="112"/>
                      <a:pt x="98" y="97"/>
                      <a:pt x="98" y="78"/>
                    </a:cubicBezTo>
                    <a:cubicBezTo>
                      <a:pt x="98" y="54"/>
                      <a:pt x="98" y="54"/>
                      <a:pt x="98" y="54"/>
                    </a:cubicBezTo>
                    <a:cubicBezTo>
                      <a:pt x="98" y="49"/>
                      <a:pt x="94" y="44"/>
                      <a:pt x="88" y="44"/>
                    </a:cubicBezTo>
                    <a:close/>
                    <a:moveTo>
                      <a:pt x="94" y="63"/>
                    </a:moveTo>
                    <a:cubicBezTo>
                      <a:pt x="94" y="78"/>
                      <a:pt x="94" y="78"/>
                      <a:pt x="94" y="78"/>
                    </a:cubicBezTo>
                    <a:cubicBezTo>
                      <a:pt x="94" y="95"/>
                      <a:pt x="81" y="108"/>
                      <a:pt x="64" y="108"/>
                    </a:cubicBezTo>
                    <a:cubicBezTo>
                      <a:pt x="49" y="108"/>
                      <a:pt x="41" y="100"/>
                      <a:pt x="33" y="88"/>
                    </a:cubicBezTo>
                    <a:cubicBezTo>
                      <a:pt x="18" y="62"/>
                      <a:pt x="6" y="50"/>
                      <a:pt x="11" y="45"/>
                    </a:cubicBezTo>
                    <a:cubicBezTo>
                      <a:pt x="15" y="41"/>
                      <a:pt x="26" y="50"/>
                      <a:pt x="34" y="59"/>
                    </a:cubicBezTo>
                    <a:cubicBezTo>
                      <a:pt x="34" y="14"/>
                      <a:pt x="34" y="14"/>
                      <a:pt x="34" y="14"/>
                    </a:cubicBezTo>
                    <a:cubicBezTo>
                      <a:pt x="34" y="11"/>
                      <a:pt x="37" y="8"/>
                      <a:pt x="40" y="8"/>
                    </a:cubicBezTo>
                    <a:cubicBezTo>
                      <a:pt x="43" y="8"/>
                      <a:pt x="46" y="11"/>
                      <a:pt x="46" y="14"/>
                    </a:cubicBezTo>
                    <a:cubicBezTo>
                      <a:pt x="46" y="58"/>
                      <a:pt x="46" y="58"/>
                      <a:pt x="46" y="58"/>
                    </a:cubicBezTo>
                    <a:cubicBezTo>
                      <a:pt x="50" y="58"/>
                      <a:pt x="50" y="58"/>
                      <a:pt x="50" y="58"/>
                    </a:cubicBezTo>
                    <a:cubicBezTo>
                      <a:pt x="50" y="10"/>
                      <a:pt x="50" y="10"/>
                      <a:pt x="50" y="10"/>
                    </a:cubicBezTo>
                    <a:cubicBezTo>
                      <a:pt x="50" y="7"/>
                      <a:pt x="53" y="4"/>
                      <a:pt x="56" y="4"/>
                    </a:cubicBezTo>
                    <a:cubicBezTo>
                      <a:pt x="59" y="4"/>
                      <a:pt x="62" y="7"/>
                      <a:pt x="62" y="10"/>
                    </a:cubicBezTo>
                    <a:cubicBezTo>
                      <a:pt x="62" y="54"/>
                      <a:pt x="62" y="54"/>
                      <a:pt x="62" y="54"/>
                    </a:cubicBezTo>
                    <a:cubicBezTo>
                      <a:pt x="66" y="54"/>
                      <a:pt x="66" y="54"/>
                      <a:pt x="66" y="54"/>
                    </a:cubicBezTo>
                    <a:cubicBezTo>
                      <a:pt x="66" y="46"/>
                      <a:pt x="66" y="46"/>
                      <a:pt x="66" y="46"/>
                    </a:cubicBezTo>
                    <a:cubicBezTo>
                      <a:pt x="66" y="43"/>
                      <a:pt x="69" y="40"/>
                      <a:pt x="72" y="40"/>
                    </a:cubicBezTo>
                    <a:cubicBezTo>
                      <a:pt x="75" y="40"/>
                      <a:pt x="78" y="43"/>
                      <a:pt x="78" y="46"/>
                    </a:cubicBezTo>
                    <a:cubicBezTo>
                      <a:pt x="78" y="58"/>
                      <a:pt x="78" y="58"/>
                      <a:pt x="78" y="58"/>
                    </a:cubicBezTo>
                    <a:cubicBezTo>
                      <a:pt x="82" y="58"/>
                      <a:pt x="82" y="58"/>
                      <a:pt x="82" y="58"/>
                    </a:cubicBezTo>
                    <a:cubicBezTo>
                      <a:pt x="82" y="54"/>
                      <a:pt x="82" y="54"/>
                      <a:pt x="82" y="54"/>
                    </a:cubicBezTo>
                    <a:cubicBezTo>
                      <a:pt x="82" y="51"/>
                      <a:pt x="85" y="48"/>
                      <a:pt x="88" y="48"/>
                    </a:cubicBezTo>
                    <a:cubicBezTo>
                      <a:pt x="91" y="48"/>
                      <a:pt x="94" y="51"/>
                      <a:pt x="94" y="54"/>
                    </a:cubicBezTo>
                    <a:lnTo>
                      <a:pt x="94" y="6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67" name="Group 66"/>
            <p:cNvGrpSpPr/>
            <p:nvPr/>
          </p:nvGrpSpPr>
          <p:grpSpPr>
            <a:xfrm>
              <a:off x="4221164" y="4171057"/>
              <a:ext cx="312738" cy="322263"/>
              <a:chOff x="1223963" y="2527300"/>
              <a:chExt cx="312738" cy="322263"/>
            </a:xfrm>
            <a:grpFill/>
          </p:grpSpPr>
          <p:sp>
            <p:nvSpPr>
              <p:cNvPr id="224" name="Freeform 24"/>
              <p:cNvSpPr>
                <a:spLocks/>
              </p:cNvSpPr>
              <p:nvPr/>
            </p:nvSpPr>
            <p:spPr bwMode="auto">
              <a:xfrm>
                <a:off x="1223963" y="2592388"/>
                <a:ext cx="65088" cy="58738"/>
              </a:xfrm>
              <a:custGeom>
                <a:avLst/>
                <a:gdLst>
                  <a:gd name="T0" fmla="*/ 36 w 41"/>
                  <a:gd name="T1" fmla="*/ 0 h 37"/>
                  <a:gd name="T2" fmla="*/ 7 w 41"/>
                  <a:gd name="T3" fmla="*/ 26 h 37"/>
                  <a:gd name="T4" fmla="*/ 7 w 41"/>
                  <a:gd name="T5" fmla="*/ 5 h 37"/>
                  <a:gd name="T6" fmla="*/ 0 w 41"/>
                  <a:gd name="T7" fmla="*/ 5 h 37"/>
                  <a:gd name="T8" fmla="*/ 0 w 41"/>
                  <a:gd name="T9" fmla="*/ 37 h 37"/>
                  <a:gd name="T10" fmla="*/ 33 w 41"/>
                  <a:gd name="T11" fmla="*/ 37 h 37"/>
                  <a:gd name="T12" fmla="*/ 33 w 41"/>
                  <a:gd name="T13" fmla="*/ 31 h 37"/>
                  <a:gd name="T14" fmla="*/ 15 w 41"/>
                  <a:gd name="T15" fmla="*/ 31 h 37"/>
                  <a:gd name="T16" fmla="*/ 41 w 41"/>
                  <a:gd name="T17" fmla="*/ 5 h 37"/>
                  <a:gd name="T18" fmla="*/ 36 w 41"/>
                  <a:gd name="T19"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37">
                    <a:moveTo>
                      <a:pt x="36" y="0"/>
                    </a:moveTo>
                    <a:lnTo>
                      <a:pt x="7" y="26"/>
                    </a:lnTo>
                    <a:lnTo>
                      <a:pt x="7" y="5"/>
                    </a:lnTo>
                    <a:lnTo>
                      <a:pt x="0" y="5"/>
                    </a:lnTo>
                    <a:lnTo>
                      <a:pt x="0" y="37"/>
                    </a:lnTo>
                    <a:lnTo>
                      <a:pt x="33" y="37"/>
                    </a:lnTo>
                    <a:lnTo>
                      <a:pt x="33" y="31"/>
                    </a:lnTo>
                    <a:lnTo>
                      <a:pt x="15" y="31"/>
                    </a:lnTo>
                    <a:lnTo>
                      <a:pt x="41" y="5"/>
                    </a:lnTo>
                    <a:lnTo>
                      <a:pt x="3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25" name="Freeform 25"/>
              <p:cNvSpPr>
                <a:spLocks/>
              </p:cNvSpPr>
              <p:nvPr/>
            </p:nvSpPr>
            <p:spPr bwMode="auto">
              <a:xfrm>
                <a:off x="1292225" y="2527300"/>
                <a:ext cx="57150" cy="58738"/>
              </a:xfrm>
              <a:custGeom>
                <a:avLst/>
                <a:gdLst>
                  <a:gd name="T0" fmla="*/ 29 w 36"/>
                  <a:gd name="T1" fmla="*/ 32 h 37"/>
                  <a:gd name="T2" fmla="*/ 36 w 36"/>
                  <a:gd name="T3" fmla="*/ 32 h 37"/>
                  <a:gd name="T4" fmla="*/ 36 w 36"/>
                  <a:gd name="T5" fmla="*/ 0 h 37"/>
                  <a:gd name="T6" fmla="*/ 3 w 36"/>
                  <a:gd name="T7" fmla="*/ 0 h 37"/>
                  <a:gd name="T8" fmla="*/ 3 w 36"/>
                  <a:gd name="T9" fmla="*/ 6 h 37"/>
                  <a:gd name="T10" fmla="*/ 28 w 36"/>
                  <a:gd name="T11" fmla="*/ 6 h 37"/>
                  <a:gd name="T12" fmla="*/ 0 w 36"/>
                  <a:gd name="T13" fmla="*/ 32 h 37"/>
                  <a:gd name="T14" fmla="*/ 3 w 36"/>
                  <a:gd name="T15" fmla="*/ 37 h 37"/>
                  <a:gd name="T16" fmla="*/ 29 w 36"/>
                  <a:gd name="T17" fmla="*/ 11 h 37"/>
                  <a:gd name="T18" fmla="*/ 29 w 36"/>
                  <a:gd name="T19" fmla="*/ 32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 h="37">
                    <a:moveTo>
                      <a:pt x="29" y="32"/>
                    </a:moveTo>
                    <a:lnTo>
                      <a:pt x="36" y="32"/>
                    </a:lnTo>
                    <a:lnTo>
                      <a:pt x="36" y="0"/>
                    </a:lnTo>
                    <a:lnTo>
                      <a:pt x="3" y="0"/>
                    </a:lnTo>
                    <a:lnTo>
                      <a:pt x="3" y="6"/>
                    </a:lnTo>
                    <a:lnTo>
                      <a:pt x="28" y="6"/>
                    </a:lnTo>
                    <a:lnTo>
                      <a:pt x="0" y="32"/>
                    </a:lnTo>
                    <a:lnTo>
                      <a:pt x="3" y="37"/>
                    </a:lnTo>
                    <a:lnTo>
                      <a:pt x="29" y="11"/>
                    </a:lnTo>
                    <a:lnTo>
                      <a:pt x="29" y="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26" name="Freeform 26"/>
              <p:cNvSpPr>
                <a:spLocks noEditPoints="1"/>
              </p:cNvSpPr>
              <p:nvPr/>
            </p:nvSpPr>
            <p:spPr bwMode="auto">
              <a:xfrm>
                <a:off x="1284288" y="2557463"/>
                <a:ext cx="252413" cy="292100"/>
              </a:xfrm>
              <a:custGeom>
                <a:avLst/>
                <a:gdLst>
                  <a:gd name="T0" fmla="*/ 87 w 97"/>
                  <a:gd name="T1" fmla="*/ 44 h 112"/>
                  <a:gd name="T2" fmla="*/ 81 w 97"/>
                  <a:gd name="T3" fmla="*/ 46 h 112"/>
                  <a:gd name="T4" fmla="*/ 81 w 97"/>
                  <a:gd name="T5" fmla="*/ 46 h 112"/>
                  <a:gd name="T6" fmla="*/ 71 w 97"/>
                  <a:gd name="T7" fmla="*/ 36 h 112"/>
                  <a:gd name="T8" fmla="*/ 65 w 97"/>
                  <a:gd name="T9" fmla="*/ 38 h 112"/>
                  <a:gd name="T10" fmla="*/ 65 w 97"/>
                  <a:gd name="T11" fmla="*/ 10 h 112"/>
                  <a:gd name="T12" fmla="*/ 56 w 97"/>
                  <a:gd name="T13" fmla="*/ 0 h 112"/>
                  <a:gd name="T14" fmla="*/ 47 w 97"/>
                  <a:gd name="T15" fmla="*/ 7 h 112"/>
                  <a:gd name="T16" fmla="*/ 40 w 97"/>
                  <a:gd name="T17" fmla="*/ 4 h 112"/>
                  <a:gd name="T18" fmla="*/ 29 w 97"/>
                  <a:gd name="T19" fmla="*/ 14 h 112"/>
                  <a:gd name="T20" fmla="*/ 29 w 97"/>
                  <a:gd name="T21" fmla="*/ 49 h 112"/>
                  <a:gd name="T22" fmla="*/ 8 w 97"/>
                  <a:gd name="T23" fmla="*/ 42 h 112"/>
                  <a:gd name="T24" fmla="*/ 30 w 97"/>
                  <a:gd name="T25" fmla="*/ 90 h 112"/>
                  <a:gd name="T26" fmla="*/ 64 w 97"/>
                  <a:gd name="T27" fmla="*/ 112 h 112"/>
                  <a:gd name="T28" fmla="*/ 97 w 97"/>
                  <a:gd name="T29" fmla="*/ 78 h 112"/>
                  <a:gd name="T30" fmla="*/ 97 w 97"/>
                  <a:gd name="T31" fmla="*/ 54 h 112"/>
                  <a:gd name="T32" fmla="*/ 87 w 97"/>
                  <a:gd name="T33" fmla="*/ 44 h 112"/>
                  <a:gd name="T34" fmla="*/ 93 w 97"/>
                  <a:gd name="T35" fmla="*/ 63 h 112"/>
                  <a:gd name="T36" fmla="*/ 93 w 97"/>
                  <a:gd name="T37" fmla="*/ 78 h 112"/>
                  <a:gd name="T38" fmla="*/ 64 w 97"/>
                  <a:gd name="T39" fmla="*/ 108 h 112"/>
                  <a:gd name="T40" fmla="*/ 33 w 97"/>
                  <a:gd name="T41" fmla="*/ 88 h 112"/>
                  <a:gd name="T42" fmla="*/ 10 w 97"/>
                  <a:gd name="T43" fmla="*/ 45 h 112"/>
                  <a:gd name="T44" fmla="*/ 33 w 97"/>
                  <a:gd name="T45" fmla="*/ 59 h 112"/>
                  <a:gd name="T46" fmla="*/ 33 w 97"/>
                  <a:gd name="T47" fmla="*/ 14 h 112"/>
                  <a:gd name="T48" fmla="*/ 39 w 97"/>
                  <a:gd name="T49" fmla="*/ 8 h 112"/>
                  <a:gd name="T50" fmla="*/ 45 w 97"/>
                  <a:gd name="T51" fmla="*/ 14 h 112"/>
                  <a:gd name="T52" fmla="*/ 45 w 97"/>
                  <a:gd name="T53" fmla="*/ 56 h 112"/>
                  <a:gd name="T54" fmla="*/ 49 w 97"/>
                  <a:gd name="T55" fmla="*/ 56 h 112"/>
                  <a:gd name="T56" fmla="*/ 49 w 97"/>
                  <a:gd name="T57" fmla="*/ 10 h 112"/>
                  <a:gd name="T58" fmla="*/ 55 w 97"/>
                  <a:gd name="T59" fmla="*/ 4 h 112"/>
                  <a:gd name="T60" fmla="*/ 61 w 97"/>
                  <a:gd name="T61" fmla="*/ 10 h 112"/>
                  <a:gd name="T62" fmla="*/ 61 w 97"/>
                  <a:gd name="T63" fmla="*/ 52 h 112"/>
                  <a:gd name="T64" fmla="*/ 65 w 97"/>
                  <a:gd name="T65" fmla="*/ 52 h 112"/>
                  <a:gd name="T66" fmla="*/ 65 w 97"/>
                  <a:gd name="T67" fmla="*/ 46 h 112"/>
                  <a:gd name="T68" fmla="*/ 71 w 97"/>
                  <a:gd name="T69" fmla="*/ 40 h 112"/>
                  <a:gd name="T70" fmla="*/ 77 w 97"/>
                  <a:gd name="T71" fmla="*/ 46 h 112"/>
                  <a:gd name="T72" fmla="*/ 77 w 97"/>
                  <a:gd name="T73" fmla="*/ 56 h 112"/>
                  <a:gd name="T74" fmla="*/ 81 w 97"/>
                  <a:gd name="T75" fmla="*/ 56 h 112"/>
                  <a:gd name="T76" fmla="*/ 81 w 97"/>
                  <a:gd name="T77" fmla="*/ 54 h 112"/>
                  <a:gd name="T78" fmla="*/ 87 w 97"/>
                  <a:gd name="T79" fmla="*/ 48 h 112"/>
                  <a:gd name="T80" fmla="*/ 93 w 97"/>
                  <a:gd name="T81" fmla="*/ 54 h 112"/>
                  <a:gd name="T82" fmla="*/ 93 w 97"/>
                  <a:gd name="T83" fmla="*/ 63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97" h="112">
                    <a:moveTo>
                      <a:pt x="87" y="44"/>
                    </a:moveTo>
                    <a:cubicBezTo>
                      <a:pt x="85" y="44"/>
                      <a:pt x="85" y="45"/>
                      <a:pt x="81" y="46"/>
                    </a:cubicBezTo>
                    <a:cubicBezTo>
                      <a:pt x="81" y="46"/>
                      <a:pt x="81" y="46"/>
                      <a:pt x="81" y="46"/>
                    </a:cubicBezTo>
                    <a:cubicBezTo>
                      <a:pt x="81" y="40"/>
                      <a:pt x="77" y="36"/>
                      <a:pt x="71" y="36"/>
                    </a:cubicBezTo>
                    <a:cubicBezTo>
                      <a:pt x="69" y="36"/>
                      <a:pt x="69" y="37"/>
                      <a:pt x="65" y="38"/>
                    </a:cubicBezTo>
                    <a:cubicBezTo>
                      <a:pt x="65" y="10"/>
                      <a:pt x="65" y="10"/>
                      <a:pt x="65" y="10"/>
                    </a:cubicBezTo>
                    <a:cubicBezTo>
                      <a:pt x="65" y="4"/>
                      <a:pt x="62" y="0"/>
                      <a:pt x="56" y="0"/>
                    </a:cubicBezTo>
                    <a:cubicBezTo>
                      <a:pt x="52" y="0"/>
                      <a:pt x="49" y="3"/>
                      <a:pt x="47" y="7"/>
                    </a:cubicBezTo>
                    <a:cubicBezTo>
                      <a:pt x="45" y="5"/>
                      <a:pt x="42" y="4"/>
                      <a:pt x="40" y="4"/>
                    </a:cubicBezTo>
                    <a:cubicBezTo>
                      <a:pt x="34" y="4"/>
                      <a:pt x="29" y="8"/>
                      <a:pt x="29" y="14"/>
                    </a:cubicBezTo>
                    <a:cubicBezTo>
                      <a:pt x="29" y="49"/>
                      <a:pt x="29" y="49"/>
                      <a:pt x="29" y="49"/>
                    </a:cubicBezTo>
                    <a:cubicBezTo>
                      <a:pt x="25" y="42"/>
                      <a:pt x="13" y="37"/>
                      <a:pt x="8" y="42"/>
                    </a:cubicBezTo>
                    <a:cubicBezTo>
                      <a:pt x="0" y="50"/>
                      <a:pt x="17" y="66"/>
                      <a:pt x="30" y="90"/>
                    </a:cubicBezTo>
                    <a:cubicBezTo>
                      <a:pt x="39" y="106"/>
                      <a:pt x="51" y="112"/>
                      <a:pt x="64" y="112"/>
                    </a:cubicBezTo>
                    <a:cubicBezTo>
                      <a:pt x="83" y="112"/>
                      <a:pt x="97" y="97"/>
                      <a:pt x="97" y="78"/>
                    </a:cubicBezTo>
                    <a:cubicBezTo>
                      <a:pt x="97" y="54"/>
                      <a:pt x="97" y="54"/>
                      <a:pt x="97" y="54"/>
                    </a:cubicBezTo>
                    <a:cubicBezTo>
                      <a:pt x="97" y="49"/>
                      <a:pt x="93" y="44"/>
                      <a:pt x="87" y="44"/>
                    </a:cubicBezTo>
                    <a:close/>
                    <a:moveTo>
                      <a:pt x="93" y="63"/>
                    </a:moveTo>
                    <a:cubicBezTo>
                      <a:pt x="93" y="78"/>
                      <a:pt x="93" y="78"/>
                      <a:pt x="93" y="78"/>
                    </a:cubicBezTo>
                    <a:cubicBezTo>
                      <a:pt x="93" y="95"/>
                      <a:pt x="81" y="108"/>
                      <a:pt x="64" y="108"/>
                    </a:cubicBezTo>
                    <a:cubicBezTo>
                      <a:pt x="49" y="108"/>
                      <a:pt x="41" y="100"/>
                      <a:pt x="33" y="88"/>
                    </a:cubicBezTo>
                    <a:cubicBezTo>
                      <a:pt x="18" y="62"/>
                      <a:pt x="6" y="50"/>
                      <a:pt x="10" y="45"/>
                    </a:cubicBezTo>
                    <a:cubicBezTo>
                      <a:pt x="15" y="41"/>
                      <a:pt x="25" y="50"/>
                      <a:pt x="33" y="59"/>
                    </a:cubicBezTo>
                    <a:cubicBezTo>
                      <a:pt x="33" y="14"/>
                      <a:pt x="33" y="14"/>
                      <a:pt x="33" y="14"/>
                    </a:cubicBezTo>
                    <a:cubicBezTo>
                      <a:pt x="33" y="11"/>
                      <a:pt x="36" y="8"/>
                      <a:pt x="39" y="8"/>
                    </a:cubicBezTo>
                    <a:cubicBezTo>
                      <a:pt x="42" y="8"/>
                      <a:pt x="45" y="11"/>
                      <a:pt x="45" y="14"/>
                    </a:cubicBezTo>
                    <a:cubicBezTo>
                      <a:pt x="45" y="56"/>
                      <a:pt x="45" y="56"/>
                      <a:pt x="45" y="56"/>
                    </a:cubicBezTo>
                    <a:cubicBezTo>
                      <a:pt x="49" y="56"/>
                      <a:pt x="49" y="56"/>
                      <a:pt x="49" y="56"/>
                    </a:cubicBezTo>
                    <a:cubicBezTo>
                      <a:pt x="49" y="10"/>
                      <a:pt x="49" y="10"/>
                      <a:pt x="49" y="10"/>
                    </a:cubicBezTo>
                    <a:cubicBezTo>
                      <a:pt x="49" y="7"/>
                      <a:pt x="52" y="4"/>
                      <a:pt x="55" y="4"/>
                    </a:cubicBezTo>
                    <a:cubicBezTo>
                      <a:pt x="58" y="4"/>
                      <a:pt x="61" y="7"/>
                      <a:pt x="61" y="10"/>
                    </a:cubicBezTo>
                    <a:cubicBezTo>
                      <a:pt x="61" y="52"/>
                      <a:pt x="61" y="52"/>
                      <a:pt x="61" y="52"/>
                    </a:cubicBezTo>
                    <a:cubicBezTo>
                      <a:pt x="65" y="52"/>
                      <a:pt x="65" y="52"/>
                      <a:pt x="65" y="52"/>
                    </a:cubicBezTo>
                    <a:cubicBezTo>
                      <a:pt x="65" y="46"/>
                      <a:pt x="65" y="46"/>
                      <a:pt x="65" y="46"/>
                    </a:cubicBezTo>
                    <a:cubicBezTo>
                      <a:pt x="65" y="43"/>
                      <a:pt x="68" y="40"/>
                      <a:pt x="71" y="40"/>
                    </a:cubicBezTo>
                    <a:cubicBezTo>
                      <a:pt x="74" y="40"/>
                      <a:pt x="77" y="43"/>
                      <a:pt x="77" y="46"/>
                    </a:cubicBezTo>
                    <a:cubicBezTo>
                      <a:pt x="77" y="56"/>
                      <a:pt x="77" y="56"/>
                      <a:pt x="77" y="56"/>
                    </a:cubicBezTo>
                    <a:cubicBezTo>
                      <a:pt x="81" y="56"/>
                      <a:pt x="81" y="56"/>
                      <a:pt x="81" y="56"/>
                    </a:cubicBezTo>
                    <a:cubicBezTo>
                      <a:pt x="81" y="54"/>
                      <a:pt x="81" y="54"/>
                      <a:pt x="81" y="54"/>
                    </a:cubicBezTo>
                    <a:cubicBezTo>
                      <a:pt x="81" y="51"/>
                      <a:pt x="84" y="48"/>
                      <a:pt x="87" y="48"/>
                    </a:cubicBezTo>
                    <a:cubicBezTo>
                      <a:pt x="90" y="48"/>
                      <a:pt x="93" y="51"/>
                      <a:pt x="93" y="54"/>
                    </a:cubicBezTo>
                    <a:lnTo>
                      <a:pt x="93" y="6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68" name="Group 67"/>
            <p:cNvGrpSpPr/>
            <p:nvPr/>
          </p:nvGrpSpPr>
          <p:grpSpPr>
            <a:xfrm>
              <a:off x="5562028" y="629976"/>
              <a:ext cx="317500" cy="322263"/>
              <a:chOff x="1863725" y="2527300"/>
              <a:chExt cx="317500" cy="322263"/>
            </a:xfrm>
            <a:grpFill/>
          </p:grpSpPr>
          <p:sp>
            <p:nvSpPr>
              <p:cNvPr id="221" name="Freeform 27"/>
              <p:cNvSpPr>
                <a:spLocks/>
              </p:cNvSpPr>
              <p:nvPr/>
            </p:nvSpPr>
            <p:spPr bwMode="auto">
              <a:xfrm>
                <a:off x="1941513" y="2527300"/>
                <a:ext cx="55563" cy="61913"/>
              </a:xfrm>
              <a:custGeom>
                <a:avLst/>
                <a:gdLst>
                  <a:gd name="T0" fmla="*/ 33 w 35"/>
                  <a:gd name="T1" fmla="*/ 32 h 39"/>
                  <a:gd name="T2" fmla="*/ 7 w 35"/>
                  <a:gd name="T3" fmla="*/ 32 h 39"/>
                  <a:gd name="T4" fmla="*/ 35 w 35"/>
                  <a:gd name="T5" fmla="*/ 5 h 39"/>
                  <a:gd name="T6" fmla="*/ 31 w 35"/>
                  <a:gd name="T7" fmla="*/ 0 h 39"/>
                  <a:gd name="T8" fmla="*/ 7 w 35"/>
                  <a:gd name="T9" fmla="*/ 28 h 39"/>
                  <a:gd name="T10" fmla="*/ 7 w 35"/>
                  <a:gd name="T11" fmla="*/ 6 h 39"/>
                  <a:gd name="T12" fmla="*/ 0 w 35"/>
                  <a:gd name="T13" fmla="*/ 6 h 39"/>
                  <a:gd name="T14" fmla="*/ 0 w 35"/>
                  <a:gd name="T15" fmla="*/ 39 h 39"/>
                  <a:gd name="T16" fmla="*/ 33 w 35"/>
                  <a:gd name="T17" fmla="*/ 39 h 39"/>
                  <a:gd name="T18" fmla="*/ 33 w 35"/>
                  <a:gd name="T19" fmla="*/ 32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5" h="39">
                    <a:moveTo>
                      <a:pt x="33" y="32"/>
                    </a:moveTo>
                    <a:lnTo>
                      <a:pt x="7" y="32"/>
                    </a:lnTo>
                    <a:lnTo>
                      <a:pt x="35" y="5"/>
                    </a:lnTo>
                    <a:lnTo>
                      <a:pt x="31" y="0"/>
                    </a:lnTo>
                    <a:lnTo>
                      <a:pt x="7" y="28"/>
                    </a:lnTo>
                    <a:lnTo>
                      <a:pt x="7" y="6"/>
                    </a:lnTo>
                    <a:lnTo>
                      <a:pt x="0" y="6"/>
                    </a:lnTo>
                    <a:lnTo>
                      <a:pt x="0" y="39"/>
                    </a:lnTo>
                    <a:lnTo>
                      <a:pt x="33" y="39"/>
                    </a:lnTo>
                    <a:lnTo>
                      <a:pt x="33" y="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22" name="Freeform 28"/>
              <p:cNvSpPr>
                <a:spLocks/>
              </p:cNvSpPr>
              <p:nvPr/>
            </p:nvSpPr>
            <p:spPr bwMode="auto">
              <a:xfrm>
                <a:off x="1863725" y="2600325"/>
                <a:ext cx="68263" cy="58738"/>
              </a:xfrm>
              <a:custGeom>
                <a:avLst/>
                <a:gdLst>
                  <a:gd name="T0" fmla="*/ 10 w 43"/>
                  <a:gd name="T1" fmla="*/ 6 h 37"/>
                  <a:gd name="T2" fmla="*/ 26 w 43"/>
                  <a:gd name="T3" fmla="*/ 6 h 37"/>
                  <a:gd name="T4" fmla="*/ 0 w 43"/>
                  <a:gd name="T5" fmla="*/ 32 h 37"/>
                  <a:gd name="T6" fmla="*/ 7 w 43"/>
                  <a:gd name="T7" fmla="*/ 37 h 37"/>
                  <a:gd name="T8" fmla="*/ 36 w 43"/>
                  <a:gd name="T9" fmla="*/ 9 h 37"/>
                  <a:gd name="T10" fmla="*/ 36 w 43"/>
                  <a:gd name="T11" fmla="*/ 32 h 37"/>
                  <a:gd name="T12" fmla="*/ 43 w 43"/>
                  <a:gd name="T13" fmla="*/ 32 h 37"/>
                  <a:gd name="T14" fmla="*/ 43 w 43"/>
                  <a:gd name="T15" fmla="*/ 0 h 37"/>
                  <a:gd name="T16" fmla="*/ 10 w 43"/>
                  <a:gd name="T17" fmla="*/ 0 h 37"/>
                  <a:gd name="T18" fmla="*/ 10 w 43"/>
                  <a:gd name="T19" fmla="*/ 6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 h="37">
                    <a:moveTo>
                      <a:pt x="10" y="6"/>
                    </a:moveTo>
                    <a:lnTo>
                      <a:pt x="26" y="6"/>
                    </a:lnTo>
                    <a:lnTo>
                      <a:pt x="0" y="32"/>
                    </a:lnTo>
                    <a:lnTo>
                      <a:pt x="7" y="37"/>
                    </a:lnTo>
                    <a:lnTo>
                      <a:pt x="36" y="9"/>
                    </a:lnTo>
                    <a:lnTo>
                      <a:pt x="36" y="32"/>
                    </a:lnTo>
                    <a:lnTo>
                      <a:pt x="43" y="32"/>
                    </a:lnTo>
                    <a:lnTo>
                      <a:pt x="43" y="0"/>
                    </a:lnTo>
                    <a:lnTo>
                      <a:pt x="10" y="0"/>
                    </a:lnTo>
                    <a:lnTo>
                      <a:pt x="10" y="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23" name="Freeform 29"/>
              <p:cNvSpPr>
                <a:spLocks noEditPoints="1"/>
              </p:cNvSpPr>
              <p:nvPr/>
            </p:nvSpPr>
            <p:spPr bwMode="auto">
              <a:xfrm>
                <a:off x="1920875" y="2557463"/>
                <a:ext cx="260350" cy="292100"/>
              </a:xfrm>
              <a:custGeom>
                <a:avLst/>
                <a:gdLst>
                  <a:gd name="T0" fmla="*/ 90 w 100"/>
                  <a:gd name="T1" fmla="*/ 44 h 112"/>
                  <a:gd name="T2" fmla="*/ 84 w 100"/>
                  <a:gd name="T3" fmla="*/ 46 h 112"/>
                  <a:gd name="T4" fmla="*/ 84 w 100"/>
                  <a:gd name="T5" fmla="*/ 46 h 112"/>
                  <a:gd name="T6" fmla="*/ 74 w 100"/>
                  <a:gd name="T7" fmla="*/ 36 h 112"/>
                  <a:gd name="T8" fmla="*/ 68 w 100"/>
                  <a:gd name="T9" fmla="*/ 38 h 112"/>
                  <a:gd name="T10" fmla="*/ 68 w 100"/>
                  <a:gd name="T11" fmla="*/ 10 h 112"/>
                  <a:gd name="T12" fmla="*/ 57 w 100"/>
                  <a:gd name="T13" fmla="*/ 0 h 112"/>
                  <a:gd name="T14" fmla="*/ 47 w 100"/>
                  <a:gd name="T15" fmla="*/ 6 h 112"/>
                  <a:gd name="T16" fmla="*/ 41 w 100"/>
                  <a:gd name="T17" fmla="*/ 4 h 112"/>
                  <a:gd name="T18" fmla="*/ 32 w 100"/>
                  <a:gd name="T19" fmla="*/ 14 h 112"/>
                  <a:gd name="T20" fmla="*/ 32 w 100"/>
                  <a:gd name="T21" fmla="*/ 49 h 112"/>
                  <a:gd name="T22" fmla="*/ 8 w 100"/>
                  <a:gd name="T23" fmla="*/ 42 h 112"/>
                  <a:gd name="T24" fmla="*/ 29 w 100"/>
                  <a:gd name="T25" fmla="*/ 89 h 112"/>
                  <a:gd name="T26" fmla="*/ 65 w 100"/>
                  <a:gd name="T27" fmla="*/ 112 h 112"/>
                  <a:gd name="T28" fmla="*/ 100 w 100"/>
                  <a:gd name="T29" fmla="*/ 78 h 112"/>
                  <a:gd name="T30" fmla="*/ 100 w 100"/>
                  <a:gd name="T31" fmla="*/ 54 h 112"/>
                  <a:gd name="T32" fmla="*/ 90 w 100"/>
                  <a:gd name="T33" fmla="*/ 44 h 112"/>
                  <a:gd name="T34" fmla="*/ 96 w 100"/>
                  <a:gd name="T35" fmla="*/ 63 h 112"/>
                  <a:gd name="T36" fmla="*/ 96 w 100"/>
                  <a:gd name="T37" fmla="*/ 78 h 112"/>
                  <a:gd name="T38" fmla="*/ 65 w 100"/>
                  <a:gd name="T39" fmla="*/ 108 h 112"/>
                  <a:gd name="T40" fmla="*/ 33 w 100"/>
                  <a:gd name="T41" fmla="*/ 88 h 112"/>
                  <a:gd name="T42" fmla="*/ 11 w 100"/>
                  <a:gd name="T43" fmla="*/ 45 h 112"/>
                  <a:gd name="T44" fmla="*/ 36 w 100"/>
                  <a:gd name="T45" fmla="*/ 59 h 112"/>
                  <a:gd name="T46" fmla="*/ 36 w 100"/>
                  <a:gd name="T47" fmla="*/ 14 h 112"/>
                  <a:gd name="T48" fmla="*/ 42 w 100"/>
                  <a:gd name="T49" fmla="*/ 8 h 112"/>
                  <a:gd name="T50" fmla="*/ 48 w 100"/>
                  <a:gd name="T51" fmla="*/ 14 h 112"/>
                  <a:gd name="T52" fmla="*/ 48 w 100"/>
                  <a:gd name="T53" fmla="*/ 56 h 112"/>
                  <a:gd name="T54" fmla="*/ 52 w 100"/>
                  <a:gd name="T55" fmla="*/ 56 h 112"/>
                  <a:gd name="T56" fmla="*/ 52 w 100"/>
                  <a:gd name="T57" fmla="*/ 10 h 112"/>
                  <a:gd name="T58" fmla="*/ 58 w 100"/>
                  <a:gd name="T59" fmla="*/ 4 h 112"/>
                  <a:gd name="T60" fmla="*/ 64 w 100"/>
                  <a:gd name="T61" fmla="*/ 10 h 112"/>
                  <a:gd name="T62" fmla="*/ 64 w 100"/>
                  <a:gd name="T63" fmla="*/ 52 h 112"/>
                  <a:gd name="T64" fmla="*/ 68 w 100"/>
                  <a:gd name="T65" fmla="*/ 52 h 112"/>
                  <a:gd name="T66" fmla="*/ 68 w 100"/>
                  <a:gd name="T67" fmla="*/ 46 h 112"/>
                  <a:gd name="T68" fmla="*/ 74 w 100"/>
                  <a:gd name="T69" fmla="*/ 40 h 112"/>
                  <a:gd name="T70" fmla="*/ 80 w 100"/>
                  <a:gd name="T71" fmla="*/ 46 h 112"/>
                  <a:gd name="T72" fmla="*/ 80 w 100"/>
                  <a:gd name="T73" fmla="*/ 56 h 112"/>
                  <a:gd name="T74" fmla="*/ 84 w 100"/>
                  <a:gd name="T75" fmla="*/ 56 h 112"/>
                  <a:gd name="T76" fmla="*/ 84 w 100"/>
                  <a:gd name="T77" fmla="*/ 54 h 112"/>
                  <a:gd name="T78" fmla="*/ 90 w 100"/>
                  <a:gd name="T79" fmla="*/ 48 h 112"/>
                  <a:gd name="T80" fmla="*/ 96 w 100"/>
                  <a:gd name="T81" fmla="*/ 54 h 112"/>
                  <a:gd name="T82" fmla="*/ 96 w 100"/>
                  <a:gd name="T83" fmla="*/ 63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00" h="112">
                    <a:moveTo>
                      <a:pt x="90" y="44"/>
                    </a:moveTo>
                    <a:cubicBezTo>
                      <a:pt x="88" y="44"/>
                      <a:pt x="84" y="44"/>
                      <a:pt x="84" y="46"/>
                    </a:cubicBezTo>
                    <a:cubicBezTo>
                      <a:pt x="84" y="46"/>
                      <a:pt x="84" y="46"/>
                      <a:pt x="84" y="46"/>
                    </a:cubicBezTo>
                    <a:cubicBezTo>
                      <a:pt x="84" y="40"/>
                      <a:pt x="80" y="36"/>
                      <a:pt x="74" y="36"/>
                    </a:cubicBezTo>
                    <a:cubicBezTo>
                      <a:pt x="72" y="36"/>
                      <a:pt x="68" y="36"/>
                      <a:pt x="68" y="38"/>
                    </a:cubicBezTo>
                    <a:cubicBezTo>
                      <a:pt x="68" y="10"/>
                      <a:pt x="68" y="10"/>
                      <a:pt x="68" y="10"/>
                    </a:cubicBezTo>
                    <a:cubicBezTo>
                      <a:pt x="68" y="4"/>
                      <a:pt x="62" y="0"/>
                      <a:pt x="57" y="0"/>
                    </a:cubicBezTo>
                    <a:cubicBezTo>
                      <a:pt x="52" y="0"/>
                      <a:pt x="48" y="2"/>
                      <a:pt x="47" y="6"/>
                    </a:cubicBezTo>
                    <a:cubicBezTo>
                      <a:pt x="45" y="5"/>
                      <a:pt x="44" y="4"/>
                      <a:pt x="41" y="4"/>
                    </a:cubicBezTo>
                    <a:cubicBezTo>
                      <a:pt x="35" y="4"/>
                      <a:pt x="32" y="8"/>
                      <a:pt x="32" y="14"/>
                    </a:cubicBezTo>
                    <a:cubicBezTo>
                      <a:pt x="32" y="49"/>
                      <a:pt x="32" y="49"/>
                      <a:pt x="32" y="49"/>
                    </a:cubicBezTo>
                    <a:cubicBezTo>
                      <a:pt x="24" y="42"/>
                      <a:pt x="14" y="36"/>
                      <a:pt x="8" y="42"/>
                    </a:cubicBezTo>
                    <a:cubicBezTo>
                      <a:pt x="0" y="50"/>
                      <a:pt x="16" y="66"/>
                      <a:pt x="29" y="89"/>
                    </a:cubicBezTo>
                    <a:cubicBezTo>
                      <a:pt x="38" y="106"/>
                      <a:pt x="53" y="112"/>
                      <a:pt x="65" y="112"/>
                    </a:cubicBezTo>
                    <a:cubicBezTo>
                      <a:pt x="84" y="112"/>
                      <a:pt x="100" y="96"/>
                      <a:pt x="100" y="78"/>
                    </a:cubicBezTo>
                    <a:cubicBezTo>
                      <a:pt x="100" y="54"/>
                      <a:pt x="100" y="54"/>
                      <a:pt x="100" y="54"/>
                    </a:cubicBezTo>
                    <a:cubicBezTo>
                      <a:pt x="100" y="48"/>
                      <a:pt x="96" y="44"/>
                      <a:pt x="90" y="44"/>
                    </a:cubicBezTo>
                    <a:close/>
                    <a:moveTo>
                      <a:pt x="96" y="63"/>
                    </a:moveTo>
                    <a:cubicBezTo>
                      <a:pt x="96" y="78"/>
                      <a:pt x="96" y="78"/>
                      <a:pt x="96" y="78"/>
                    </a:cubicBezTo>
                    <a:cubicBezTo>
                      <a:pt x="96" y="94"/>
                      <a:pt x="81" y="108"/>
                      <a:pt x="65" y="108"/>
                    </a:cubicBezTo>
                    <a:cubicBezTo>
                      <a:pt x="50" y="108"/>
                      <a:pt x="40" y="100"/>
                      <a:pt x="33" y="88"/>
                    </a:cubicBezTo>
                    <a:cubicBezTo>
                      <a:pt x="17" y="61"/>
                      <a:pt x="7" y="49"/>
                      <a:pt x="11" y="45"/>
                    </a:cubicBezTo>
                    <a:cubicBezTo>
                      <a:pt x="16" y="40"/>
                      <a:pt x="28" y="50"/>
                      <a:pt x="36" y="59"/>
                    </a:cubicBezTo>
                    <a:cubicBezTo>
                      <a:pt x="36" y="14"/>
                      <a:pt x="36" y="14"/>
                      <a:pt x="36" y="14"/>
                    </a:cubicBezTo>
                    <a:cubicBezTo>
                      <a:pt x="36" y="10"/>
                      <a:pt x="39" y="8"/>
                      <a:pt x="42" y="8"/>
                    </a:cubicBezTo>
                    <a:cubicBezTo>
                      <a:pt x="45" y="8"/>
                      <a:pt x="48" y="10"/>
                      <a:pt x="48" y="14"/>
                    </a:cubicBezTo>
                    <a:cubicBezTo>
                      <a:pt x="48" y="56"/>
                      <a:pt x="48" y="56"/>
                      <a:pt x="48" y="56"/>
                    </a:cubicBezTo>
                    <a:cubicBezTo>
                      <a:pt x="52" y="56"/>
                      <a:pt x="52" y="56"/>
                      <a:pt x="52" y="56"/>
                    </a:cubicBezTo>
                    <a:cubicBezTo>
                      <a:pt x="52" y="10"/>
                      <a:pt x="52" y="10"/>
                      <a:pt x="52" y="10"/>
                    </a:cubicBezTo>
                    <a:cubicBezTo>
                      <a:pt x="52" y="6"/>
                      <a:pt x="55" y="4"/>
                      <a:pt x="58" y="4"/>
                    </a:cubicBezTo>
                    <a:cubicBezTo>
                      <a:pt x="61" y="4"/>
                      <a:pt x="64" y="6"/>
                      <a:pt x="64" y="10"/>
                    </a:cubicBezTo>
                    <a:cubicBezTo>
                      <a:pt x="64" y="52"/>
                      <a:pt x="64" y="52"/>
                      <a:pt x="64" y="52"/>
                    </a:cubicBezTo>
                    <a:cubicBezTo>
                      <a:pt x="68" y="52"/>
                      <a:pt x="68" y="52"/>
                      <a:pt x="68" y="52"/>
                    </a:cubicBezTo>
                    <a:cubicBezTo>
                      <a:pt x="68" y="46"/>
                      <a:pt x="68" y="46"/>
                      <a:pt x="68" y="46"/>
                    </a:cubicBezTo>
                    <a:cubicBezTo>
                      <a:pt x="68" y="42"/>
                      <a:pt x="71" y="40"/>
                      <a:pt x="74" y="40"/>
                    </a:cubicBezTo>
                    <a:cubicBezTo>
                      <a:pt x="77" y="40"/>
                      <a:pt x="80" y="42"/>
                      <a:pt x="80" y="46"/>
                    </a:cubicBezTo>
                    <a:cubicBezTo>
                      <a:pt x="80" y="56"/>
                      <a:pt x="80" y="56"/>
                      <a:pt x="80" y="56"/>
                    </a:cubicBezTo>
                    <a:cubicBezTo>
                      <a:pt x="84" y="56"/>
                      <a:pt x="84" y="56"/>
                      <a:pt x="84" y="56"/>
                    </a:cubicBezTo>
                    <a:cubicBezTo>
                      <a:pt x="84" y="54"/>
                      <a:pt x="84" y="54"/>
                      <a:pt x="84" y="54"/>
                    </a:cubicBezTo>
                    <a:cubicBezTo>
                      <a:pt x="84" y="50"/>
                      <a:pt x="87" y="48"/>
                      <a:pt x="90" y="48"/>
                    </a:cubicBezTo>
                    <a:cubicBezTo>
                      <a:pt x="93" y="48"/>
                      <a:pt x="96" y="50"/>
                      <a:pt x="96" y="54"/>
                    </a:cubicBezTo>
                    <a:lnTo>
                      <a:pt x="96" y="6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69" name="Group 68"/>
            <p:cNvGrpSpPr/>
            <p:nvPr/>
          </p:nvGrpSpPr>
          <p:grpSpPr>
            <a:xfrm>
              <a:off x="1319274" y="6295418"/>
              <a:ext cx="309563" cy="322263"/>
              <a:chOff x="2495550" y="2527300"/>
              <a:chExt cx="309563" cy="322263"/>
            </a:xfrm>
            <a:grpFill/>
          </p:grpSpPr>
          <p:sp>
            <p:nvSpPr>
              <p:cNvPr id="219" name="Freeform 30"/>
              <p:cNvSpPr>
                <a:spLocks/>
              </p:cNvSpPr>
              <p:nvPr/>
            </p:nvSpPr>
            <p:spPr bwMode="auto">
              <a:xfrm>
                <a:off x="2495550" y="2527300"/>
                <a:ext cx="134938" cy="134938"/>
              </a:xfrm>
              <a:custGeom>
                <a:avLst/>
                <a:gdLst>
                  <a:gd name="T0" fmla="*/ 29 w 52"/>
                  <a:gd name="T1" fmla="*/ 38 h 52"/>
                  <a:gd name="T2" fmla="*/ 26 w 52"/>
                  <a:gd name="T3" fmla="*/ 35 h 52"/>
                  <a:gd name="T4" fmla="*/ 17 w 52"/>
                  <a:gd name="T5" fmla="*/ 44 h 52"/>
                  <a:gd name="T6" fmla="*/ 17 w 52"/>
                  <a:gd name="T7" fmla="*/ 38 h 52"/>
                  <a:gd name="T8" fmla="*/ 39 w 52"/>
                  <a:gd name="T9" fmla="*/ 16 h 52"/>
                  <a:gd name="T10" fmla="*/ 44 w 52"/>
                  <a:gd name="T11" fmla="*/ 17 h 52"/>
                  <a:gd name="T12" fmla="*/ 36 w 52"/>
                  <a:gd name="T13" fmla="*/ 25 h 52"/>
                  <a:gd name="T14" fmla="*/ 39 w 52"/>
                  <a:gd name="T15" fmla="*/ 28 h 52"/>
                  <a:gd name="T16" fmla="*/ 48 w 52"/>
                  <a:gd name="T17" fmla="*/ 18 h 52"/>
                  <a:gd name="T18" fmla="*/ 47 w 52"/>
                  <a:gd name="T19" fmla="*/ 18 h 52"/>
                  <a:gd name="T20" fmla="*/ 47 w 52"/>
                  <a:gd name="T21" fmla="*/ 18 h 52"/>
                  <a:gd name="T22" fmla="*/ 49 w 52"/>
                  <a:gd name="T23" fmla="*/ 17 h 52"/>
                  <a:gd name="T24" fmla="*/ 52 w 52"/>
                  <a:gd name="T25" fmla="*/ 14 h 52"/>
                  <a:gd name="T26" fmla="*/ 38 w 52"/>
                  <a:gd name="T27" fmla="*/ 0 h 52"/>
                  <a:gd name="T28" fmla="*/ 36 w 52"/>
                  <a:gd name="T29" fmla="*/ 3 h 52"/>
                  <a:gd name="T30" fmla="*/ 46 w 52"/>
                  <a:gd name="T31" fmla="*/ 13 h 52"/>
                  <a:gd name="T32" fmla="*/ 39 w 52"/>
                  <a:gd name="T33" fmla="*/ 12 h 52"/>
                  <a:gd name="T34" fmla="*/ 13 w 52"/>
                  <a:gd name="T35" fmla="*/ 38 h 52"/>
                  <a:gd name="T36" fmla="*/ 14 w 52"/>
                  <a:gd name="T37" fmla="*/ 46 h 52"/>
                  <a:gd name="T38" fmla="*/ 3 w 52"/>
                  <a:gd name="T39" fmla="*/ 35 h 52"/>
                  <a:gd name="T40" fmla="*/ 0 w 52"/>
                  <a:gd name="T41" fmla="*/ 38 h 52"/>
                  <a:gd name="T42" fmla="*/ 12 w 52"/>
                  <a:gd name="T43" fmla="*/ 49 h 52"/>
                  <a:gd name="T44" fmla="*/ 15 w 52"/>
                  <a:gd name="T45" fmla="*/ 52 h 52"/>
                  <a:gd name="T46" fmla="*/ 19 w 52"/>
                  <a:gd name="T47" fmla="*/ 48 h 52"/>
                  <a:gd name="T48" fmla="*/ 19 w 52"/>
                  <a:gd name="T49" fmla="*/ 48 h 52"/>
                  <a:gd name="T50" fmla="*/ 19 w 52"/>
                  <a:gd name="T51" fmla="*/ 48 h 52"/>
                  <a:gd name="T52" fmla="*/ 29 w 52"/>
                  <a:gd name="T53" fmla="*/ 38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2" h="52">
                    <a:moveTo>
                      <a:pt x="29" y="38"/>
                    </a:moveTo>
                    <a:cubicBezTo>
                      <a:pt x="26" y="35"/>
                      <a:pt x="26" y="35"/>
                      <a:pt x="26" y="35"/>
                    </a:cubicBezTo>
                    <a:cubicBezTo>
                      <a:pt x="17" y="44"/>
                      <a:pt x="17" y="44"/>
                      <a:pt x="17" y="44"/>
                    </a:cubicBezTo>
                    <a:cubicBezTo>
                      <a:pt x="17" y="42"/>
                      <a:pt x="17" y="40"/>
                      <a:pt x="17" y="38"/>
                    </a:cubicBezTo>
                    <a:cubicBezTo>
                      <a:pt x="17" y="26"/>
                      <a:pt x="26" y="16"/>
                      <a:pt x="39" y="16"/>
                    </a:cubicBezTo>
                    <a:cubicBezTo>
                      <a:pt x="41" y="16"/>
                      <a:pt x="42" y="16"/>
                      <a:pt x="44" y="17"/>
                    </a:cubicBezTo>
                    <a:cubicBezTo>
                      <a:pt x="36" y="25"/>
                      <a:pt x="36" y="25"/>
                      <a:pt x="36" y="25"/>
                    </a:cubicBezTo>
                    <a:cubicBezTo>
                      <a:pt x="39" y="28"/>
                      <a:pt x="39" y="28"/>
                      <a:pt x="39" y="28"/>
                    </a:cubicBezTo>
                    <a:cubicBezTo>
                      <a:pt x="48" y="18"/>
                      <a:pt x="48" y="18"/>
                      <a:pt x="48" y="18"/>
                    </a:cubicBezTo>
                    <a:cubicBezTo>
                      <a:pt x="48" y="18"/>
                      <a:pt x="47" y="18"/>
                      <a:pt x="47" y="18"/>
                    </a:cubicBezTo>
                    <a:cubicBezTo>
                      <a:pt x="47" y="18"/>
                      <a:pt x="47" y="18"/>
                      <a:pt x="47" y="18"/>
                    </a:cubicBezTo>
                    <a:cubicBezTo>
                      <a:pt x="49" y="17"/>
                      <a:pt x="49" y="17"/>
                      <a:pt x="49" y="17"/>
                    </a:cubicBezTo>
                    <a:cubicBezTo>
                      <a:pt x="52" y="14"/>
                      <a:pt x="52" y="14"/>
                      <a:pt x="52" y="14"/>
                    </a:cubicBezTo>
                    <a:cubicBezTo>
                      <a:pt x="38" y="0"/>
                      <a:pt x="38" y="0"/>
                      <a:pt x="38" y="0"/>
                    </a:cubicBezTo>
                    <a:cubicBezTo>
                      <a:pt x="36" y="3"/>
                      <a:pt x="36" y="3"/>
                      <a:pt x="36" y="3"/>
                    </a:cubicBezTo>
                    <a:cubicBezTo>
                      <a:pt x="46" y="13"/>
                      <a:pt x="46" y="13"/>
                      <a:pt x="46" y="13"/>
                    </a:cubicBezTo>
                    <a:cubicBezTo>
                      <a:pt x="44" y="12"/>
                      <a:pt x="41" y="12"/>
                      <a:pt x="39" y="12"/>
                    </a:cubicBezTo>
                    <a:cubicBezTo>
                      <a:pt x="24" y="12"/>
                      <a:pt x="13" y="24"/>
                      <a:pt x="13" y="38"/>
                    </a:cubicBezTo>
                    <a:cubicBezTo>
                      <a:pt x="13" y="41"/>
                      <a:pt x="13" y="43"/>
                      <a:pt x="14" y="46"/>
                    </a:cubicBezTo>
                    <a:cubicBezTo>
                      <a:pt x="3" y="35"/>
                      <a:pt x="3" y="35"/>
                      <a:pt x="3" y="35"/>
                    </a:cubicBezTo>
                    <a:cubicBezTo>
                      <a:pt x="0" y="38"/>
                      <a:pt x="0" y="38"/>
                      <a:pt x="0" y="38"/>
                    </a:cubicBezTo>
                    <a:cubicBezTo>
                      <a:pt x="12" y="49"/>
                      <a:pt x="12" y="49"/>
                      <a:pt x="12" y="49"/>
                    </a:cubicBezTo>
                    <a:cubicBezTo>
                      <a:pt x="15" y="52"/>
                      <a:pt x="15" y="52"/>
                      <a:pt x="15" y="52"/>
                    </a:cubicBezTo>
                    <a:cubicBezTo>
                      <a:pt x="19" y="48"/>
                      <a:pt x="19" y="48"/>
                      <a:pt x="19" y="48"/>
                    </a:cubicBezTo>
                    <a:cubicBezTo>
                      <a:pt x="19" y="48"/>
                      <a:pt x="19" y="48"/>
                      <a:pt x="19" y="48"/>
                    </a:cubicBezTo>
                    <a:cubicBezTo>
                      <a:pt x="19" y="48"/>
                      <a:pt x="19" y="48"/>
                      <a:pt x="19" y="48"/>
                    </a:cubicBezTo>
                    <a:lnTo>
                      <a:pt x="29" y="3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20" name="Freeform 31"/>
              <p:cNvSpPr>
                <a:spLocks noEditPoints="1"/>
              </p:cNvSpPr>
              <p:nvPr/>
            </p:nvSpPr>
            <p:spPr bwMode="auto">
              <a:xfrm>
                <a:off x="2551113" y="2557463"/>
                <a:ext cx="254000" cy="292100"/>
              </a:xfrm>
              <a:custGeom>
                <a:avLst/>
                <a:gdLst>
                  <a:gd name="T0" fmla="*/ 88 w 98"/>
                  <a:gd name="T1" fmla="*/ 44 h 112"/>
                  <a:gd name="T2" fmla="*/ 82 w 98"/>
                  <a:gd name="T3" fmla="*/ 46 h 112"/>
                  <a:gd name="T4" fmla="*/ 82 w 98"/>
                  <a:gd name="T5" fmla="*/ 46 h 112"/>
                  <a:gd name="T6" fmla="*/ 72 w 98"/>
                  <a:gd name="T7" fmla="*/ 36 h 112"/>
                  <a:gd name="T8" fmla="*/ 66 w 98"/>
                  <a:gd name="T9" fmla="*/ 38 h 112"/>
                  <a:gd name="T10" fmla="*/ 66 w 98"/>
                  <a:gd name="T11" fmla="*/ 10 h 112"/>
                  <a:gd name="T12" fmla="*/ 57 w 98"/>
                  <a:gd name="T13" fmla="*/ 0 h 112"/>
                  <a:gd name="T14" fmla="*/ 48 w 98"/>
                  <a:gd name="T15" fmla="*/ 7 h 112"/>
                  <a:gd name="T16" fmla="*/ 41 w 98"/>
                  <a:gd name="T17" fmla="*/ 4 h 112"/>
                  <a:gd name="T18" fmla="*/ 30 w 98"/>
                  <a:gd name="T19" fmla="*/ 14 h 112"/>
                  <a:gd name="T20" fmla="*/ 30 w 98"/>
                  <a:gd name="T21" fmla="*/ 50 h 112"/>
                  <a:gd name="T22" fmla="*/ 8 w 98"/>
                  <a:gd name="T23" fmla="*/ 42 h 112"/>
                  <a:gd name="T24" fmla="*/ 31 w 98"/>
                  <a:gd name="T25" fmla="*/ 90 h 112"/>
                  <a:gd name="T26" fmla="*/ 65 w 98"/>
                  <a:gd name="T27" fmla="*/ 112 h 112"/>
                  <a:gd name="T28" fmla="*/ 98 w 98"/>
                  <a:gd name="T29" fmla="*/ 78 h 112"/>
                  <a:gd name="T30" fmla="*/ 98 w 98"/>
                  <a:gd name="T31" fmla="*/ 54 h 112"/>
                  <a:gd name="T32" fmla="*/ 88 w 98"/>
                  <a:gd name="T33" fmla="*/ 44 h 112"/>
                  <a:gd name="T34" fmla="*/ 94 w 98"/>
                  <a:gd name="T35" fmla="*/ 63 h 112"/>
                  <a:gd name="T36" fmla="*/ 94 w 98"/>
                  <a:gd name="T37" fmla="*/ 78 h 112"/>
                  <a:gd name="T38" fmla="*/ 65 w 98"/>
                  <a:gd name="T39" fmla="*/ 108 h 112"/>
                  <a:gd name="T40" fmla="*/ 34 w 98"/>
                  <a:gd name="T41" fmla="*/ 88 h 112"/>
                  <a:gd name="T42" fmla="*/ 11 w 98"/>
                  <a:gd name="T43" fmla="*/ 45 h 112"/>
                  <a:gd name="T44" fmla="*/ 34 w 98"/>
                  <a:gd name="T45" fmla="*/ 59 h 112"/>
                  <a:gd name="T46" fmla="*/ 34 w 98"/>
                  <a:gd name="T47" fmla="*/ 14 h 112"/>
                  <a:gd name="T48" fmla="*/ 40 w 98"/>
                  <a:gd name="T49" fmla="*/ 8 h 112"/>
                  <a:gd name="T50" fmla="*/ 46 w 98"/>
                  <a:gd name="T51" fmla="*/ 14 h 112"/>
                  <a:gd name="T52" fmla="*/ 46 w 98"/>
                  <a:gd name="T53" fmla="*/ 56 h 112"/>
                  <a:gd name="T54" fmla="*/ 50 w 98"/>
                  <a:gd name="T55" fmla="*/ 56 h 112"/>
                  <a:gd name="T56" fmla="*/ 50 w 98"/>
                  <a:gd name="T57" fmla="*/ 10 h 112"/>
                  <a:gd name="T58" fmla="*/ 56 w 98"/>
                  <a:gd name="T59" fmla="*/ 4 h 112"/>
                  <a:gd name="T60" fmla="*/ 62 w 98"/>
                  <a:gd name="T61" fmla="*/ 10 h 112"/>
                  <a:gd name="T62" fmla="*/ 62 w 98"/>
                  <a:gd name="T63" fmla="*/ 52 h 112"/>
                  <a:gd name="T64" fmla="*/ 66 w 98"/>
                  <a:gd name="T65" fmla="*/ 52 h 112"/>
                  <a:gd name="T66" fmla="*/ 66 w 98"/>
                  <a:gd name="T67" fmla="*/ 46 h 112"/>
                  <a:gd name="T68" fmla="*/ 72 w 98"/>
                  <a:gd name="T69" fmla="*/ 40 h 112"/>
                  <a:gd name="T70" fmla="*/ 78 w 98"/>
                  <a:gd name="T71" fmla="*/ 46 h 112"/>
                  <a:gd name="T72" fmla="*/ 78 w 98"/>
                  <a:gd name="T73" fmla="*/ 56 h 112"/>
                  <a:gd name="T74" fmla="*/ 82 w 98"/>
                  <a:gd name="T75" fmla="*/ 56 h 112"/>
                  <a:gd name="T76" fmla="*/ 82 w 98"/>
                  <a:gd name="T77" fmla="*/ 54 h 112"/>
                  <a:gd name="T78" fmla="*/ 88 w 98"/>
                  <a:gd name="T79" fmla="*/ 48 h 112"/>
                  <a:gd name="T80" fmla="*/ 94 w 98"/>
                  <a:gd name="T81" fmla="*/ 54 h 112"/>
                  <a:gd name="T82" fmla="*/ 94 w 98"/>
                  <a:gd name="T83" fmla="*/ 63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98" h="112">
                    <a:moveTo>
                      <a:pt x="88" y="44"/>
                    </a:moveTo>
                    <a:cubicBezTo>
                      <a:pt x="86" y="44"/>
                      <a:pt x="86" y="45"/>
                      <a:pt x="82" y="46"/>
                    </a:cubicBezTo>
                    <a:cubicBezTo>
                      <a:pt x="82" y="46"/>
                      <a:pt x="82" y="46"/>
                      <a:pt x="82" y="46"/>
                    </a:cubicBezTo>
                    <a:cubicBezTo>
                      <a:pt x="82" y="41"/>
                      <a:pt x="78" y="36"/>
                      <a:pt x="72" y="36"/>
                    </a:cubicBezTo>
                    <a:cubicBezTo>
                      <a:pt x="70" y="36"/>
                      <a:pt x="70" y="37"/>
                      <a:pt x="66" y="38"/>
                    </a:cubicBezTo>
                    <a:cubicBezTo>
                      <a:pt x="66" y="10"/>
                      <a:pt x="66" y="10"/>
                      <a:pt x="66" y="10"/>
                    </a:cubicBezTo>
                    <a:cubicBezTo>
                      <a:pt x="66" y="5"/>
                      <a:pt x="62" y="0"/>
                      <a:pt x="57" y="0"/>
                    </a:cubicBezTo>
                    <a:cubicBezTo>
                      <a:pt x="53" y="0"/>
                      <a:pt x="49" y="3"/>
                      <a:pt x="48" y="7"/>
                    </a:cubicBezTo>
                    <a:cubicBezTo>
                      <a:pt x="46" y="5"/>
                      <a:pt x="43" y="4"/>
                      <a:pt x="41" y="4"/>
                    </a:cubicBezTo>
                    <a:cubicBezTo>
                      <a:pt x="35" y="4"/>
                      <a:pt x="30" y="9"/>
                      <a:pt x="30" y="14"/>
                    </a:cubicBezTo>
                    <a:cubicBezTo>
                      <a:pt x="30" y="50"/>
                      <a:pt x="30" y="50"/>
                      <a:pt x="30" y="50"/>
                    </a:cubicBezTo>
                    <a:cubicBezTo>
                      <a:pt x="22" y="42"/>
                      <a:pt x="14" y="37"/>
                      <a:pt x="8" y="42"/>
                    </a:cubicBezTo>
                    <a:cubicBezTo>
                      <a:pt x="0" y="50"/>
                      <a:pt x="18" y="66"/>
                      <a:pt x="31" y="90"/>
                    </a:cubicBezTo>
                    <a:cubicBezTo>
                      <a:pt x="40" y="106"/>
                      <a:pt x="52" y="112"/>
                      <a:pt x="65" y="112"/>
                    </a:cubicBezTo>
                    <a:cubicBezTo>
                      <a:pt x="83" y="112"/>
                      <a:pt x="98" y="97"/>
                      <a:pt x="98" y="78"/>
                    </a:cubicBezTo>
                    <a:cubicBezTo>
                      <a:pt x="98" y="54"/>
                      <a:pt x="98" y="54"/>
                      <a:pt x="98" y="54"/>
                    </a:cubicBezTo>
                    <a:cubicBezTo>
                      <a:pt x="98" y="49"/>
                      <a:pt x="94" y="44"/>
                      <a:pt x="88" y="44"/>
                    </a:cubicBezTo>
                    <a:close/>
                    <a:moveTo>
                      <a:pt x="94" y="63"/>
                    </a:moveTo>
                    <a:cubicBezTo>
                      <a:pt x="94" y="78"/>
                      <a:pt x="94" y="78"/>
                      <a:pt x="94" y="78"/>
                    </a:cubicBezTo>
                    <a:cubicBezTo>
                      <a:pt x="94" y="95"/>
                      <a:pt x="81" y="108"/>
                      <a:pt x="65" y="108"/>
                    </a:cubicBezTo>
                    <a:cubicBezTo>
                      <a:pt x="50" y="108"/>
                      <a:pt x="41" y="100"/>
                      <a:pt x="34" y="88"/>
                    </a:cubicBezTo>
                    <a:cubicBezTo>
                      <a:pt x="19" y="62"/>
                      <a:pt x="7" y="50"/>
                      <a:pt x="11" y="45"/>
                    </a:cubicBezTo>
                    <a:cubicBezTo>
                      <a:pt x="16" y="41"/>
                      <a:pt x="26" y="50"/>
                      <a:pt x="34" y="59"/>
                    </a:cubicBezTo>
                    <a:cubicBezTo>
                      <a:pt x="34" y="14"/>
                      <a:pt x="34" y="14"/>
                      <a:pt x="34" y="14"/>
                    </a:cubicBezTo>
                    <a:cubicBezTo>
                      <a:pt x="34" y="11"/>
                      <a:pt x="37" y="8"/>
                      <a:pt x="40" y="8"/>
                    </a:cubicBezTo>
                    <a:cubicBezTo>
                      <a:pt x="43" y="8"/>
                      <a:pt x="46" y="11"/>
                      <a:pt x="46" y="14"/>
                    </a:cubicBezTo>
                    <a:cubicBezTo>
                      <a:pt x="46" y="56"/>
                      <a:pt x="46" y="56"/>
                      <a:pt x="46" y="56"/>
                    </a:cubicBezTo>
                    <a:cubicBezTo>
                      <a:pt x="50" y="56"/>
                      <a:pt x="50" y="56"/>
                      <a:pt x="50" y="56"/>
                    </a:cubicBezTo>
                    <a:cubicBezTo>
                      <a:pt x="50" y="10"/>
                      <a:pt x="50" y="10"/>
                      <a:pt x="50" y="10"/>
                    </a:cubicBezTo>
                    <a:cubicBezTo>
                      <a:pt x="50" y="7"/>
                      <a:pt x="53" y="4"/>
                      <a:pt x="56" y="4"/>
                    </a:cubicBezTo>
                    <a:cubicBezTo>
                      <a:pt x="59" y="4"/>
                      <a:pt x="62" y="7"/>
                      <a:pt x="62" y="10"/>
                    </a:cubicBezTo>
                    <a:cubicBezTo>
                      <a:pt x="62" y="52"/>
                      <a:pt x="62" y="52"/>
                      <a:pt x="62" y="52"/>
                    </a:cubicBezTo>
                    <a:cubicBezTo>
                      <a:pt x="66" y="52"/>
                      <a:pt x="66" y="52"/>
                      <a:pt x="66" y="52"/>
                    </a:cubicBezTo>
                    <a:cubicBezTo>
                      <a:pt x="66" y="46"/>
                      <a:pt x="66" y="46"/>
                      <a:pt x="66" y="46"/>
                    </a:cubicBezTo>
                    <a:cubicBezTo>
                      <a:pt x="66" y="43"/>
                      <a:pt x="69" y="40"/>
                      <a:pt x="72" y="40"/>
                    </a:cubicBezTo>
                    <a:cubicBezTo>
                      <a:pt x="75" y="40"/>
                      <a:pt x="78" y="43"/>
                      <a:pt x="78" y="46"/>
                    </a:cubicBezTo>
                    <a:cubicBezTo>
                      <a:pt x="78" y="56"/>
                      <a:pt x="78" y="56"/>
                      <a:pt x="78" y="56"/>
                    </a:cubicBezTo>
                    <a:cubicBezTo>
                      <a:pt x="82" y="56"/>
                      <a:pt x="82" y="56"/>
                      <a:pt x="82" y="56"/>
                    </a:cubicBezTo>
                    <a:cubicBezTo>
                      <a:pt x="82" y="54"/>
                      <a:pt x="82" y="54"/>
                      <a:pt x="82" y="54"/>
                    </a:cubicBezTo>
                    <a:cubicBezTo>
                      <a:pt x="82" y="51"/>
                      <a:pt x="85" y="48"/>
                      <a:pt x="88" y="48"/>
                    </a:cubicBezTo>
                    <a:cubicBezTo>
                      <a:pt x="91" y="48"/>
                      <a:pt x="94" y="51"/>
                      <a:pt x="94" y="54"/>
                    </a:cubicBezTo>
                    <a:lnTo>
                      <a:pt x="94" y="6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sp>
          <p:nvSpPr>
            <p:cNvPr id="70" name="Freeform 32"/>
            <p:cNvSpPr>
              <a:spLocks noEditPoints="1"/>
            </p:cNvSpPr>
            <p:nvPr/>
          </p:nvSpPr>
          <p:spPr bwMode="auto">
            <a:xfrm>
              <a:off x="1649861" y="3039669"/>
              <a:ext cx="269875" cy="303213"/>
            </a:xfrm>
            <a:custGeom>
              <a:avLst/>
              <a:gdLst>
                <a:gd name="T0" fmla="*/ 36 w 104"/>
                <a:gd name="T1" fmla="*/ 20 h 116"/>
                <a:gd name="T2" fmla="*/ 8 w 104"/>
                <a:gd name="T3" fmla="*/ 20 h 116"/>
                <a:gd name="T4" fmla="*/ 21 w 104"/>
                <a:gd name="T5" fmla="*/ 33 h 116"/>
                <a:gd name="T6" fmla="*/ 18 w 104"/>
                <a:gd name="T7" fmla="*/ 36 h 116"/>
                <a:gd name="T8" fmla="*/ 0 w 104"/>
                <a:gd name="T9" fmla="*/ 18 h 116"/>
                <a:gd name="T10" fmla="*/ 18 w 104"/>
                <a:gd name="T11" fmla="*/ 0 h 116"/>
                <a:gd name="T12" fmla="*/ 21 w 104"/>
                <a:gd name="T13" fmla="*/ 3 h 116"/>
                <a:gd name="T14" fmla="*/ 8 w 104"/>
                <a:gd name="T15" fmla="*/ 16 h 116"/>
                <a:gd name="T16" fmla="*/ 36 w 104"/>
                <a:gd name="T17" fmla="*/ 16 h 116"/>
                <a:gd name="T18" fmla="*/ 46 w 104"/>
                <a:gd name="T19" fmla="*/ 8 h 116"/>
                <a:gd name="T20" fmla="*/ 56 w 104"/>
                <a:gd name="T21" fmla="*/ 18 h 116"/>
                <a:gd name="T22" fmla="*/ 56 w 104"/>
                <a:gd name="T23" fmla="*/ 38 h 116"/>
                <a:gd name="T24" fmla="*/ 62 w 104"/>
                <a:gd name="T25" fmla="*/ 36 h 116"/>
                <a:gd name="T26" fmla="*/ 71 w 104"/>
                <a:gd name="T27" fmla="*/ 43 h 116"/>
                <a:gd name="T28" fmla="*/ 78 w 104"/>
                <a:gd name="T29" fmla="*/ 40 h 116"/>
                <a:gd name="T30" fmla="*/ 88 w 104"/>
                <a:gd name="T31" fmla="*/ 50 h 116"/>
                <a:gd name="T32" fmla="*/ 88 w 104"/>
                <a:gd name="T33" fmla="*/ 50 h 116"/>
                <a:gd name="T34" fmla="*/ 94 w 104"/>
                <a:gd name="T35" fmla="*/ 48 h 116"/>
                <a:gd name="T36" fmla="*/ 104 w 104"/>
                <a:gd name="T37" fmla="*/ 58 h 116"/>
                <a:gd name="T38" fmla="*/ 104 w 104"/>
                <a:gd name="T39" fmla="*/ 82 h 116"/>
                <a:gd name="T40" fmla="*/ 70 w 104"/>
                <a:gd name="T41" fmla="*/ 116 h 116"/>
                <a:gd name="T42" fmla="*/ 35 w 104"/>
                <a:gd name="T43" fmla="*/ 94 h 116"/>
                <a:gd name="T44" fmla="*/ 14 w 104"/>
                <a:gd name="T45" fmla="*/ 46 h 116"/>
                <a:gd name="T46" fmla="*/ 36 w 104"/>
                <a:gd name="T47" fmla="*/ 53 h 116"/>
                <a:gd name="T48" fmla="*/ 36 w 104"/>
                <a:gd name="T49" fmla="*/ 53 h 116"/>
                <a:gd name="T50" fmla="*/ 36 w 104"/>
                <a:gd name="T51" fmla="*/ 20 h 116"/>
                <a:gd name="T52" fmla="*/ 70 w 104"/>
                <a:gd name="T53" fmla="*/ 112 h 116"/>
                <a:gd name="T54" fmla="*/ 100 w 104"/>
                <a:gd name="T55" fmla="*/ 82 h 116"/>
                <a:gd name="T56" fmla="*/ 100 w 104"/>
                <a:gd name="T57" fmla="*/ 82 h 116"/>
                <a:gd name="T58" fmla="*/ 100 w 104"/>
                <a:gd name="T59" fmla="*/ 67 h 116"/>
                <a:gd name="T60" fmla="*/ 100 w 104"/>
                <a:gd name="T61" fmla="*/ 58 h 116"/>
                <a:gd name="T62" fmla="*/ 94 w 104"/>
                <a:gd name="T63" fmla="*/ 52 h 116"/>
                <a:gd name="T64" fmla="*/ 88 w 104"/>
                <a:gd name="T65" fmla="*/ 58 h 116"/>
                <a:gd name="T66" fmla="*/ 88 w 104"/>
                <a:gd name="T67" fmla="*/ 60 h 116"/>
                <a:gd name="T68" fmla="*/ 84 w 104"/>
                <a:gd name="T69" fmla="*/ 60 h 116"/>
                <a:gd name="T70" fmla="*/ 84 w 104"/>
                <a:gd name="T71" fmla="*/ 50 h 116"/>
                <a:gd name="T72" fmla="*/ 78 w 104"/>
                <a:gd name="T73" fmla="*/ 44 h 116"/>
                <a:gd name="T74" fmla="*/ 72 w 104"/>
                <a:gd name="T75" fmla="*/ 50 h 116"/>
                <a:gd name="T76" fmla="*/ 72 w 104"/>
                <a:gd name="T77" fmla="*/ 56 h 116"/>
                <a:gd name="T78" fmla="*/ 68 w 104"/>
                <a:gd name="T79" fmla="*/ 56 h 116"/>
                <a:gd name="T80" fmla="*/ 68 w 104"/>
                <a:gd name="T81" fmla="*/ 46 h 116"/>
                <a:gd name="T82" fmla="*/ 62 w 104"/>
                <a:gd name="T83" fmla="*/ 40 h 116"/>
                <a:gd name="T84" fmla="*/ 56 w 104"/>
                <a:gd name="T85" fmla="*/ 46 h 116"/>
                <a:gd name="T86" fmla="*/ 56 w 104"/>
                <a:gd name="T87" fmla="*/ 60 h 116"/>
                <a:gd name="T88" fmla="*/ 52 w 104"/>
                <a:gd name="T89" fmla="*/ 60 h 116"/>
                <a:gd name="T90" fmla="*/ 52 w 104"/>
                <a:gd name="T91" fmla="*/ 18 h 116"/>
                <a:gd name="T92" fmla="*/ 46 w 104"/>
                <a:gd name="T93" fmla="*/ 12 h 116"/>
                <a:gd name="T94" fmla="*/ 40 w 104"/>
                <a:gd name="T95" fmla="*/ 18 h 116"/>
                <a:gd name="T96" fmla="*/ 40 w 104"/>
                <a:gd name="T97" fmla="*/ 63 h 116"/>
                <a:gd name="T98" fmla="*/ 17 w 104"/>
                <a:gd name="T99" fmla="*/ 49 h 116"/>
                <a:gd name="T100" fmla="*/ 39 w 104"/>
                <a:gd name="T101" fmla="*/ 92 h 116"/>
                <a:gd name="T102" fmla="*/ 70 w 104"/>
                <a:gd name="T103" fmla="*/ 112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04" h="116">
                  <a:moveTo>
                    <a:pt x="36" y="20"/>
                  </a:moveTo>
                  <a:cubicBezTo>
                    <a:pt x="8" y="20"/>
                    <a:pt x="8" y="20"/>
                    <a:pt x="8" y="20"/>
                  </a:cubicBezTo>
                  <a:cubicBezTo>
                    <a:pt x="21" y="33"/>
                    <a:pt x="21" y="33"/>
                    <a:pt x="21" y="33"/>
                  </a:cubicBezTo>
                  <a:cubicBezTo>
                    <a:pt x="18" y="36"/>
                    <a:pt x="18" y="36"/>
                    <a:pt x="18" y="36"/>
                  </a:cubicBezTo>
                  <a:cubicBezTo>
                    <a:pt x="0" y="18"/>
                    <a:pt x="0" y="18"/>
                    <a:pt x="0" y="18"/>
                  </a:cubicBezTo>
                  <a:cubicBezTo>
                    <a:pt x="18" y="0"/>
                    <a:pt x="18" y="0"/>
                    <a:pt x="18" y="0"/>
                  </a:cubicBezTo>
                  <a:cubicBezTo>
                    <a:pt x="21" y="3"/>
                    <a:pt x="21" y="3"/>
                    <a:pt x="21" y="3"/>
                  </a:cubicBezTo>
                  <a:cubicBezTo>
                    <a:pt x="8" y="16"/>
                    <a:pt x="8" y="16"/>
                    <a:pt x="8" y="16"/>
                  </a:cubicBezTo>
                  <a:cubicBezTo>
                    <a:pt x="36" y="16"/>
                    <a:pt x="36" y="16"/>
                    <a:pt x="36" y="16"/>
                  </a:cubicBezTo>
                  <a:cubicBezTo>
                    <a:pt x="37" y="11"/>
                    <a:pt x="41" y="8"/>
                    <a:pt x="46" y="8"/>
                  </a:cubicBezTo>
                  <a:cubicBezTo>
                    <a:pt x="52" y="8"/>
                    <a:pt x="56" y="12"/>
                    <a:pt x="56" y="18"/>
                  </a:cubicBezTo>
                  <a:cubicBezTo>
                    <a:pt x="56" y="38"/>
                    <a:pt x="56" y="38"/>
                    <a:pt x="56" y="38"/>
                  </a:cubicBezTo>
                  <a:cubicBezTo>
                    <a:pt x="58" y="37"/>
                    <a:pt x="60" y="36"/>
                    <a:pt x="62" y="36"/>
                  </a:cubicBezTo>
                  <a:cubicBezTo>
                    <a:pt x="66" y="36"/>
                    <a:pt x="70" y="39"/>
                    <a:pt x="71" y="43"/>
                  </a:cubicBezTo>
                  <a:cubicBezTo>
                    <a:pt x="73" y="41"/>
                    <a:pt x="76" y="40"/>
                    <a:pt x="78" y="40"/>
                  </a:cubicBezTo>
                  <a:cubicBezTo>
                    <a:pt x="84" y="40"/>
                    <a:pt x="88" y="44"/>
                    <a:pt x="88" y="50"/>
                  </a:cubicBezTo>
                  <a:cubicBezTo>
                    <a:pt x="88" y="50"/>
                    <a:pt x="88" y="50"/>
                    <a:pt x="88" y="50"/>
                  </a:cubicBezTo>
                  <a:cubicBezTo>
                    <a:pt x="90" y="49"/>
                    <a:pt x="92" y="48"/>
                    <a:pt x="94" y="48"/>
                  </a:cubicBezTo>
                  <a:cubicBezTo>
                    <a:pt x="100" y="48"/>
                    <a:pt x="104" y="53"/>
                    <a:pt x="104" y="58"/>
                  </a:cubicBezTo>
                  <a:cubicBezTo>
                    <a:pt x="104" y="82"/>
                    <a:pt x="104" y="82"/>
                    <a:pt x="104" y="82"/>
                  </a:cubicBezTo>
                  <a:cubicBezTo>
                    <a:pt x="104" y="101"/>
                    <a:pt x="89" y="116"/>
                    <a:pt x="70" y="116"/>
                  </a:cubicBezTo>
                  <a:cubicBezTo>
                    <a:pt x="58" y="116"/>
                    <a:pt x="45" y="110"/>
                    <a:pt x="35" y="94"/>
                  </a:cubicBezTo>
                  <a:cubicBezTo>
                    <a:pt x="22" y="70"/>
                    <a:pt x="6" y="54"/>
                    <a:pt x="14" y="46"/>
                  </a:cubicBezTo>
                  <a:cubicBezTo>
                    <a:pt x="19" y="41"/>
                    <a:pt x="28" y="46"/>
                    <a:pt x="36" y="53"/>
                  </a:cubicBezTo>
                  <a:cubicBezTo>
                    <a:pt x="36" y="53"/>
                    <a:pt x="36" y="53"/>
                    <a:pt x="36" y="53"/>
                  </a:cubicBezTo>
                  <a:cubicBezTo>
                    <a:pt x="36" y="20"/>
                    <a:pt x="36" y="20"/>
                    <a:pt x="36" y="20"/>
                  </a:cubicBezTo>
                  <a:close/>
                  <a:moveTo>
                    <a:pt x="70" y="112"/>
                  </a:moveTo>
                  <a:cubicBezTo>
                    <a:pt x="87" y="112"/>
                    <a:pt x="100" y="98"/>
                    <a:pt x="100" y="82"/>
                  </a:cubicBezTo>
                  <a:cubicBezTo>
                    <a:pt x="100" y="82"/>
                    <a:pt x="100" y="91"/>
                    <a:pt x="100" y="82"/>
                  </a:cubicBezTo>
                  <a:cubicBezTo>
                    <a:pt x="100" y="67"/>
                    <a:pt x="100" y="67"/>
                    <a:pt x="100" y="67"/>
                  </a:cubicBezTo>
                  <a:cubicBezTo>
                    <a:pt x="100" y="58"/>
                    <a:pt x="100" y="58"/>
                    <a:pt x="100" y="58"/>
                  </a:cubicBezTo>
                  <a:cubicBezTo>
                    <a:pt x="100" y="55"/>
                    <a:pt x="97" y="52"/>
                    <a:pt x="94" y="52"/>
                  </a:cubicBezTo>
                  <a:cubicBezTo>
                    <a:pt x="91" y="52"/>
                    <a:pt x="88" y="55"/>
                    <a:pt x="88" y="58"/>
                  </a:cubicBezTo>
                  <a:cubicBezTo>
                    <a:pt x="88" y="60"/>
                    <a:pt x="88" y="60"/>
                    <a:pt x="88" y="60"/>
                  </a:cubicBezTo>
                  <a:cubicBezTo>
                    <a:pt x="84" y="60"/>
                    <a:pt x="84" y="60"/>
                    <a:pt x="84" y="60"/>
                  </a:cubicBezTo>
                  <a:cubicBezTo>
                    <a:pt x="84" y="50"/>
                    <a:pt x="84" y="50"/>
                    <a:pt x="84" y="50"/>
                  </a:cubicBezTo>
                  <a:cubicBezTo>
                    <a:pt x="84" y="47"/>
                    <a:pt x="81" y="44"/>
                    <a:pt x="78" y="44"/>
                  </a:cubicBezTo>
                  <a:cubicBezTo>
                    <a:pt x="75" y="44"/>
                    <a:pt x="72" y="47"/>
                    <a:pt x="72" y="50"/>
                  </a:cubicBezTo>
                  <a:cubicBezTo>
                    <a:pt x="72" y="56"/>
                    <a:pt x="72" y="56"/>
                    <a:pt x="72" y="56"/>
                  </a:cubicBezTo>
                  <a:cubicBezTo>
                    <a:pt x="68" y="56"/>
                    <a:pt x="68" y="56"/>
                    <a:pt x="68" y="56"/>
                  </a:cubicBezTo>
                  <a:cubicBezTo>
                    <a:pt x="68" y="46"/>
                    <a:pt x="68" y="46"/>
                    <a:pt x="68" y="46"/>
                  </a:cubicBezTo>
                  <a:cubicBezTo>
                    <a:pt x="68" y="43"/>
                    <a:pt x="65" y="40"/>
                    <a:pt x="62" y="40"/>
                  </a:cubicBezTo>
                  <a:cubicBezTo>
                    <a:pt x="59" y="40"/>
                    <a:pt x="56" y="43"/>
                    <a:pt x="56" y="46"/>
                  </a:cubicBezTo>
                  <a:cubicBezTo>
                    <a:pt x="56" y="60"/>
                    <a:pt x="56" y="60"/>
                    <a:pt x="56" y="60"/>
                  </a:cubicBezTo>
                  <a:cubicBezTo>
                    <a:pt x="52" y="60"/>
                    <a:pt x="52" y="60"/>
                    <a:pt x="52" y="60"/>
                  </a:cubicBezTo>
                  <a:cubicBezTo>
                    <a:pt x="52" y="18"/>
                    <a:pt x="52" y="18"/>
                    <a:pt x="52" y="18"/>
                  </a:cubicBezTo>
                  <a:cubicBezTo>
                    <a:pt x="52" y="15"/>
                    <a:pt x="49" y="12"/>
                    <a:pt x="46" y="12"/>
                  </a:cubicBezTo>
                  <a:cubicBezTo>
                    <a:pt x="43" y="12"/>
                    <a:pt x="40" y="15"/>
                    <a:pt x="40" y="18"/>
                  </a:cubicBezTo>
                  <a:cubicBezTo>
                    <a:pt x="40" y="63"/>
                    <a:pt x="40" y="63"/>
                    <a:pt x="40" y="63"/>
                  </a:cubicBezTo>
                  <a:cubicBezTo>
                    <a:pt x="32" y="54"/>
                    <a:pt x="21" y="45"/>
                    <a:pt x="17" y="49"/>
                  </a:cubicBezTo>
                  <a:cubicBezTo>
                    <a:pt x="12" y="54"/>
                    <a:pt x="23" y="66"/>
                    <a:pt x="39" y="92"/>
                  </a:cubicBezTo>
                  <a:cubicBezTo>
                    <a:pt x="46" y="104"/>
                    <a:pt x="55" y="112"/>
                    <a:pt x="70" y="112"/>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1" name="Freeform 33"/>
            <p:cNvSpPr>
              <a:spLocks noEditPoints="1"/>
            </p:cNvSpPr>
            <p:nvPr/>
          </p:nvSpPr>
          <p:spPr bwMode="auto">
            <a:xfrm>
              <a:off x="3737053" y="2107975"/>
              <a:ext cx="255588" cy="303213"/>
            </a:xfrm>
            <a:custGeom>
              <a:avLst/>
              <a:gdLst>
                <a:gd name="T0" fmla="*/ 88 w 98"/>
                <a:gd name="T1" fmla="*/ 48 h 116"/>
                <a:gd name="T2" fmla="*/ 82 w 98"/>
                <a:gd name="T3" fmla="*/ 50 h 116"/>
                <a:gd name="T4" fmla="*/ 82 w 98"/>
                <a:gd name="T5" fmla="*/ 50 h 116"/>
                <a:gd name="T6" fmla="*/ 72 w 98"/>
                <a:gd name="T7" fmla="*/ 40 h 116"/>
                <a:gd name="T8" fmla="*/ 66 w 98"/>
                <a:gd name="T9" fmla="*/ 43 h 116"/>
                <a:gd name="T10" fmla="*/ 56 w 98"/>
                <a:gd name="T11" fmla="*/ 36 h 116"/>
                <a:gd name="T12" fmla="*/ 50 w 98"/>
                <a:gd name="T13" fmla="*/ 38 h 116"/>
                <a:gd name="T14" fmla="*/ 50 w 98"/>
                <a:gd name="T15" fmla="*/ 20 h 116"/>
                <a:gd name="T16" fmla="*/ 79 w 98"/>
                <a:gd name="T17" fmla="*/ 20 h 116"/>
                <a:gd name="T18" fmla="*/ 66 w 98"/>
                <a:gd name="T19" fmla="*/ 33 h 116"/>
                <a:gd name="T20" fmla="*/ 69 w 98"/>
                <a:gd name="T21" fmla="*/ 36 h 116"/>
                <a:gd name="T22" fmla="*/ 87 w 98"/>
                <a:gd name="T23" fmla="*/ 18 h 116"/>
                <a:gd name="T24" fmla="*/ 69 w 98"/>
                <a:gd name="T25" fmla="*/ 0 h 116"/>
                <a:gd name="T26" fmla="*/ 66 w 98"/>
                <a:gd name="T27" fmla="*/ 3 h 116"/>
                <a:gd name="T28" fmla="*/ 79 w 98"/>
                <a:gd name="T29" fmla="*/ 16 h 116"/>
                <a:gd name="T30" fmla="*/ 50 w 98"/>
                <a:gd name="T31" fmla="*/ 16 h 116"/>
                <a:gd name="T32" fmla="*/ 40 w 98"/>
                <a:gd name="T33" fmla="*/ 8 h 116"/>
                <a:gd name="T34" fmla="*/ 30 w 98"/>
                <a:gd name="T35" fmla="*/ 18 h 116"/>
                <a:gd name="T36" fmla="*/ 30 w 98"/>
                <a:gd name="T37" fmla="*/ 53 h 116"/>
                <a:gd name="T38" fmla="*/ 8 w 98"/>
                <a:gd name="T39" fmla="*/ 46 h 116"/>
                <a:gd name="T40" fmla="*/ 30 w 98"/>
                <a:gd name="T41" fmla="*/ 94 h 116"/>
                <a:gd name="T42" fmla="*/ 64 w 98"/>
                <a:gd name="T43" fmla="*/ 116 h 116"/>
                <a:gd name="T44" fmla="*/ 98 w 98"/>
                <a:gd name="T45" fmla="*/ 82 h 116"/>
                <a:gd name="T46" fmla="*/ 98 w 98"/>
                <a:gd name="T47" fmla="*/ 58 h 116"/>
                <a:gd name="T48" fmla="*/ 88 w 98"/>
                <a:gd name="T49" fmla="*/ 48 h 116"/>
                <a:gd name="T50" fmla="*/ 94 w 98"/>
                <a:gd name="T51" fmla="*/ 67 h 116"/>
                <a:gd name="T52" fmla="*/ 94 w 98"/>
                <a:gd name="T53" fmla="*/ 82 h 116"/>
                <a:gd name="T54" fmla="*/ 94 w 98"/>
                <a:gd name="T55" fmla="*/ 86 h 116"/>
                <a:gd name="T56" fmla="*/ 94 w 98"/>
                <a:gd name="T57" fmla="*/ 82 h 116"/>
                <a:gd name="T58" fmla="*/ 64 w 98"/>
                <a:gd name="T59" fmla="*/ 112 h 116"/>
                <a:gd name="T60" fmla="*/ 33 w 98"/>
                <a:gd name="T61" fmla="*/ 92 h 116"/>
                <a:gd name="T62" fmla="*/ 11 w 98"/>
                <a:gd name="T63" fmla="*/ 49 h 116"/>
                <a:gd name="T64" fmla="*/ 34 w 98"/>
                <a:gd name="T65" fmla="*/ 63 h 116"/>
                <a:gd name="T66" fmla="*/ 34 w 98"/>
                <a:gd name="T67" fmla="*/ 18 h 116"/>
                <a:gd name="T68" fmla="*/ 40 w 98"/>
                <a:gd name="T69" fmla="*/ 12 h 116"/>
                <a:gd name="T70" fmla="*/ 46 w 98"/>
                <a:gd name="T71" fmla="*/ 18 h 116"/>
                <a:gd name="T72" fmla="*/ 46 w 98"/>
                <a:gd name="T73" fmla="*/ 60 h 116"/>
                <a:gd name="T74" fmla="*/ 50 w 98"/>
                <a:gd name="T75" fmla="*/ 60 h 116"/>
                <a:gd name="T76" fmla="*/ 50 w 98"/>
                <a:gd name="T77" fmla="*/ 46 h 116"/>
                <a:gd name="T78" fmla="*/ 56 w 98"/>
                <a:gd name="T79" fmla="*/ 40 h 116"/>
                <a:gd name="T80" fmla="*/ 62 w 98"/>
                <a:gd name="T81" fmla="*/ 46 h 116"/>
                <a:gd name="T82" fmla="*/ 62 w 98"/>
                <a:gd name="T83" fmla="*/ 56 h 116"/>
                <a:gd name="T84" fmla="*/ 66 w 98"/>
                <a:gd name="T85" fmla="*/ 56 h 116"/>
                <a:gd name="T86" fmla="*/ 66 w 98"/>
                <a:gd name="T87" fmla="*/ 50 h 116"/>
                <a:gd name="T88" fmla="*/ 72 w 98"/>
                <a:gd name="T89" fmla="*/ 44 h 116"/>
                <a:gd name="T90" fmla="*/ 78 w 98"/>
                <a:gd name="T91" fmla="*/ 50 h 116"/>
                <a:gd name="T92" fmla="*/ 78 w 98"/>
                <a:gd name="T93" fmla="*/ 60 h 116"/>
                <a:gd name="T94" fmla="*/ 82 w 98"/>
                <a:gd name="T95" fmla="*/ 60 h 116"/>
                <a:gd name="T96" fmla="*/ 82 w 98"/>
                <a:gd name="T97" fmla="*/ 58 h 116"/>
                <a:gd name="T98" fmla="*/ 88 w 98"/>
                <a:gd name="T99" fmla="*/ 52 h 116"/>
                <a:gd name="T100" fmla="*/ 94 w 98"/>
                <a:gd name="T101" fmla="*/ 58 h 116"/>
                <a:gd name="T102" fmla="*/ 94 w 98"/>
                <a:gd name="T103" fmla="*/ 67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98" h="116">
                  <a:moveTo>
                    <a:pt x="88" y="48"/>
                  </a:moveTo>
                  <a:cubicBezTo>
                    <a:pt x="86" y="48"/>
                    <a:pt x="86" y="49"/>
                    <a:pt x="82" y="50"/>
                  </a:cubicBezTo>
                  <a:cubicBezTo>
                    <a:pt x="82" y="50"/>
                    <a:pt x="82" y="50"/>
                    <a:pt x="82" y="50"/>
                  </a:cubicBezTo>
                  <a:cubicBezTo>
                    <a:pt x="82" y="44"/>
                    <a:pt x="78" y="40"/>
                    <a:pt x="72" y="40"/>
                  </a:cubicBezTo>
                  <a:cubicBezTo>
                    <a:pt x="70" y="40"/>
                    <a:pt x="68" y="41"/>
                    <a:pt x="66" y="43"/>
                  </a:cubicBezTo>
                  <a:cubicBezTo>
                    <a:pt x="64" y="39"/>
                    <a:pt x="61" y="36"/>
                    <a:pt x="56" y="36"/>
                  </a:cubicBezTo>
                  <a:cubicBezTo>
                    <a:pt x="54" y="36"/>
                    <a:pt x="54" y="37"/>
                    <a:pt x="50" y="38"/>
                  </a:cubicBezTo>
                  <a:cubicBezTo>
                    <a:pt x="50" y="20"/>
                    <a:pt x="50" y="20"/>
                    <a:pt x="50" y="20"/>
                  </a:cubicBezTo>
                  <a:cubicBezTo>
                    <a:pt x="79" y="20"/>
                    <a:pt x="79" y="20"/>
                    <a:pt x="79" y="20"/>
                  </a:cubicBezTo>
                  <a:cubicBezTo>
                    <a:pt x="66" y="33"/>
                    <a:pt x="66" y="33"/>
                    <a:pt x="66" y="33"/>
                  </a:cubicBezTo>
                  <a:cubicBezTo>
                    <a:pt x="69" y="36"/>
                    <a:pt x="69" y="36"/>
                    <a:pt x="69" y="36"/>
                  </a:cubicBezTo>
                  <a:cubicBezTo>
                    <a:pt x="87" y="18"/>
                    <a:pt x="87" y="18"/>
                    <a:pt x="87" y="18"/>
                  </a:cubicBezTo>
                  <a:cubicBezTo>
                    <a:pt x="69" y="0"/>
                    <a:pt x="69" y="0"/>
                    <a:pt x="69" y="0"/>
                  </a:cubicBezTo>
                  <a:cubicBezTo>
                    <a:pt x="66" y="3"/>
                    <a:pt x="66" y="3"/>
                    <a:pt x="66" y="3"/>
                  </a:cubicBezTo>
                  <a:cubicBezTo>
                    <a:pt x="79" y="16"/>
                    <a:pt x="79" y="16"/>
                    <a:pt x="79" y="16"/>
                  </a:cubicBezTo>
                  <a:cubicBezTo>
                    <a:pt x="50" y="16"/>
                    <a:pt x="50" y="16"/>
                    <a:pt x="50" y="16"/>
                  </a:cubicBezTo>
                  <a:cubicBezTo>
                    <a:pt x="49" y="12"/>
                    <a:pt x="45" y="8"/>
                    <a:pt x="40" y="8"/>
                  </a:cubicBezTo>
                  <a:cubicBezTo>
                    <a:pt x="35" y="8"/>
                    <a:pt x="30" y="12"/>
                    <a:pt x="30" y="18"/>
                  </a:cubicBezTo>
                  <a:cubicBezTo>
                    <a:pt x="30" y="53"/>
                    <a:pt x="30" y="53"/>
                    <a:pt x="30" y="53"/>
                  </a:cubicBezTo>
                  <a:cubicBezTo>
                    <a:pt x="22" y="46"/>
                    <a:pt x="14" y="41"/>
                    <a:pt x="8" y="46"/>
                  </a:cubicBezTo>
                  <a:cubicBezTo>
                    <a:pt x="0" y="54"/>
                    <a:pt x="17" y="70"/>
                    <a:pt x="30" y="94"/>
                  </a:cubicBezTo>
                  <a:cubicBezTo>
                    <a:pt x="39" y="110"/>
                    <a:pt x="52" y="116"/>
                    <a:pt x="64" y="116"/>
                  </a:cubicBezTo>
                  <a:cubicBezTo>
                    <a:pt x="83" y="116"/>
                    <a:pt x="98" y="101"/>
                    <a:pt x="98" y="82"/>
                  </a:cubicBezTo>
                  <a:cubicBezTo>
                    <a:pt x="98" y="58"/>
                    <a:pt x="98" y="58"/>
                    <a:pt x="98" y="58"/>
                  </a:cubicBezTo>
                  <a:cubicBezTo>
                    <a:pt x="98" y="53"/>
                    <a:pt x="94" y="48"/>
                    <a:pt x="88" y="48"/>
                  </a:cubicBezTo>
                  <a:close/>
                  <a:moveTo>
                    <a:pt x="94" y="67"/>
                  </a:moveTo>
                  <a:cubicBezTo>
                    <a:pt x="94" y="82"/>
                    <a:pt x="94" y="82"/>
                    <a:pt x="94" y="82"/>
                  </a:cubicBezTo>
                  <a:cubicBezTo>
                    <a:pt x="94" y="82"/>
                    <a:pt x="94" y="86"/>
                    <a:pt x="94" y="86"/>
                  </a:cubicBezTo>
                  <a:cubicBezTo>
                    <a:pt x="94" y="86"/>
                    <a:pt x="94" y="82"/>
                    <a:pt x="94" y="82"/>
                  </a:cubicBezTo>
                  <a:cubicBezTo>
                    <a:pt x="94" y="98"/>
                    <a:pt x="81" y="112"/>
                    <a:pt x="64" y="112"/>
                  </a:cubicBezTo>
                  <a:cubicBezTo>
                    <a:pt x="49" y="112"/>
                    <a:pt x="41" y="104"/>
                    <a:pt x="33" y="92"/>
                  </a:cubicBezTo>
                  <a:cubicBezTo>
                    <a:pt x="18" y="66"/>
                    <a:pt x="6" y="54"/>
                    <a:pt x="11" y="49"/>
                  </a:cubicBezTo>
                  <a:cubicBezTo>
                    <a:pt x="15" y="45"/>
                    <a:pt x="26" y="54"/>
                    <a:pt x="34" y="63"/>
                  </a:cubicBezTo>
                  <a:cubicBezTo>
                    <a:pt x="34" y="18"/>
                    <a:pt x="34" y="18"/>
                    <a:pt x="34" y="18"/>
                  </a:cubicBezTo>
                  <a:cubicBezTo>
                    <a:pt x="34" y="15"/>
                    <a:pt x="37" y="12"/>
                    <a:pt x="40" y="12"/>
                  </a:cubicBezTo>
                  <a:cubicBezTo>
                    <a:pt x="43" y="12"/>
                    <a:pt x="46" y="15"/>
                    <a:pt x="46" y="18"/>
                  </a:cubicBezTo>
                  <a:cubicBezTo>
                    <a:pt x="46" y="60"/>
                    <a:pt x="46" y="60"/>
                    <a:pt x="46" y="60"/>
                  </a:cubicBezTo>
                  <a:cubicBezTo>
                    <a:pt x="50" y="60"/>
                    <a:pt x="50" y="60"/>
                    <a:pt x="50" y="60"/>
                  </a:cubicBezTo>
                  <a:cubicBezTo>
                    <a:pt x="50" y="46"/>
                    <a:pt x="50" y="46"/>
                    <a:pt x="50" y="46"/>
                  </a:cubicBezTo>
                  <a:cubicBezTo>
                    <a:pt x="50" y="43"/>
                    <a:pt x="53" y="40"/>
                    <a:pt x="56" y="40"/>
                  </a:cubicBezTo>
                  <a:cubicBezTo>
                    <a:pt x="59" y="40"/>
                    <a:pt x="62" y="43"/>
                    <a:pt x="62" y="46"/>
                  </a:cubicBezTo>
                  <a:cubicBezTo>
                    <a:pt x="62" y="56"/>
                    <a:pt x="62" y="56"/>
                    <a:pt x="62" y="56"/>
                  </a:cubicBezTo>
                  <a:cubicBezTo>
                    <a:pt x="66" y="56"/>
                    <a:pt x="66" y="56"/>
                    <a:pt x="66" y="56"/>
                  </a:cubicBezTo>
                  <a:cubicBezTo>
                    <a:pt x="66" y="50"/>
                    <a:pt x="66" y="50"/>
                    <a:pt x="66" y="50"/>
                  </a:cubicBezTo>
                  <a:cubicBezTo>
                    <a:pt x="66" y="47"/>
                    <a:pt x="69" y="44"/>
                    <a:pt x="72" y="44"/>
                  </a:cubicBezTo>
                  <a:cubicBezTo>
                    <a:pt x="75" y="44"/>
                    <a:pt x="78" y="47"/>
                    <a:pt x="78" y="50"/>
                  </a:cubicBezTo>
                  <a:cubicBezTo>
                    <a:pt x="78" y="60"/>
                    <a:pt x="78" y="60"/>
                    <a:pt x="78" y="60"/>
                  </a:cubicBezTo>
                  <a:cubicBezTo>
                    <a:pt x="82" y="60"/>
                    <a:pt x="82" y="60"/>
                    <a:pt x="82" y="60"/>
                  </a:cubicBezTo>
                  <a:cubicBezTo>
                    <a:pt x="82" y="58"/>
                    <a:pt x="82" y="58"/>
                    <a:pt x="82" y="58"/>
                  </a:cubicBezTo>
                  <a:cubicBezTo>
                    <a:pt x="82" y="55"/>
                    <a:pt x="85" y="52"/>
                    <a:pt x="88" y="52"/>
                  </a:cubicBezTo>
                  <a:cubicBezTo>
                    <a:pt x="91" y="52"/>
                    <a:pt x="94" y="55"/>
                    <a:pt x="94" y="58"/>
                  </a:cubicBezTo>
                  <a:lnTo>
                    <a:pt x="94" y="67"/>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2" name="Freeform 34"/>
            <p:cNvSpPr>
              <a:spLocks noEditPoints="1"/>
            </p:cNvSpPr>
            <p:nvPr/>
          </p:nvSpPr>
          <p:spPr bwMode="auto">
            <a:xfrm>
              <a:off x="7419976" y="4191695"/>
              <a:ext cx="254000" cy="280988"/>
            </a:xfrm>
            <a:custGeom>
              <a:avLst/>
              <a:gdLst>
                <a:gd name="T0" fmla="*/ 66 w 98"/>
                <a:gd name="T1" fmla="*/ 104 h 108"/>
                <a:gd name="T2" fmla="*/ 94 w 98"/>
                <a:gd name="T3" fmla="*/ 74 h 108"/>
                <a:gd name="T4" fmla="*/ 94 w 98"/>
                <a:gd name="T5" fmla="*/ 74 h 108"/>
                <a:gd name="T6" fmla="*/ 94 w 98"/>
                <a:gd name="T7" fmla="*/ 59 h 108"/>
                <a:gd name="T8" fmla="*/ 94 w 98"/>
                <a:gd name="T9" fmla="*/ 50 h 108"/>
                <a:gd name="T10" fmla="*/ 88 w 98"/>
                <a:gd name="T11" fmla="*/ 44 h 108"/>
                <a:gd name="T12" fmla="*/ 82 w 98"/>
                <a:gd name="T13" fmla="*/ 50 h 108"/>
                <a:gd name="T14" fmla="*/ 82 w 98"/>
                <a:gd name="T15" fmla="*/ 52 h 108"/>
                <a:gd name="T16" fmla="*/ 78 w 98"/>
                <a:gd name="T17" fmla="*/ 52 h 108"/>
                <a:gd name="T18" fmla="*/ 78 w 98"/>
                <a:gd name="T19" fmla="*/ 42 h 108"/>
                <a:gd name="T20" fmla="*/ 72 w 98"/>
                <a:gd name="T21" fmla="*/ 36 h 108"/>
                <a:gd name="T22" fmla="*/ 66 w 98"/>
                <a:gd name="T23" fmla="*/ 42 h 108"/>
                <a:gd name="T24" fmla="*/ 66 w 98"/>
                <a:gd name="T25" fmla="*/ 48 h 108"/>
                <a:gd name="T26" fmla="*/ 62 w 98"/>
                <a:gd name="T27" fmla="*/ 48 h 108"/>
                <a:gd name="T28" fmla="*/ 62 w 98"/>
                <a:gd name="T29" fmla="*/ 38 h 108"/>
                <a:gd name="T30" fmla="*/ 56 w 98"/>
                <a:gd name="T31" fmla="*/ 32 h 108"/>
                <a:gd name="T32" fmla="*/ 50 w 98"/>
                <a:gd name="T33" fmla="*/ 38 h 108"/>
                <a:gd name="T34" fmla="*/ 50 w 98"/>
                <a:gd name="T35" fmla="*/ 52 h 108"/>
                <a:gd name="T36" fmla="*/ 46 w 98"/>
                <a:gd name="T37" fmla="*/ 52 h 108"/>
                <a:gd name="T38" fmla="*/ 46 w 98"/>
                <a:gd name="T39" fmla="*/ 10 h 108"/>
                <a:gd name="T40" fmla="*/ 40 w 98"/>
                <a:gd name="T41" fmla="*/ 4 h 108"/>
                <a:gd name="T42" fmla="*/ 34 w 98"/>
                <a:gd name="T43" fmla="*/ 10 h 108"/>
                <a:gd name="T44" fmla="*/ 34 w 98"/>
                <a:gd name="T45" fmla="*/ 55 h 108"/>
                <a:gd name="T46" fmla="*/ 11 w 98"/>
                <a:gd name="T47" fmla="*/ 41 h 108"/>
                <a:gd name="T48" fmla="*/ 33 w 98"/>
                <a:gd name="T49" fmla="*/ 84 h 108"/>
                <a:gd name="T50" fmla="*/ 62 w 98"/>
                <a:gd name="T51" fmla="*/ 104 h 108"/>
                <a:gd name="T52" fmla="*/ 62 w 98"/>
                <a:gd name="T53" fmla="*/ 68 h 108"/>
                <a:gd name="T54" fmla="*/ 49 w 98"/>
                <a:gd name="T55" fmla="*/ 81 h 108"/>
                <a:gd name="T56" fmla="*/ 46 w 98"/>
                <a:gd name="T57" fmla="*/ 78 h 108"/>
                <a:gd name="T58" fmla="*/ 64 w 98"/>
                <a:gd name="T59" fmla="*/ 60 h 108"/>
                <a:gd name="T60" fmla="*/ 82 w 98"/>
                <a:gd name="T61" fmla="*/ 78 h 108"/>
                <a:gd name="T62" fmla="*/ 79 w 98"/>
                <a:gd name="T63" fmla="*/ 81 h 108"/>
                <a:gd name="T64" fmla="*/ 66 w 98"/>
                <a:gd name="T65" fmla="*/ 68 h 108"/>
                <a:gd name="T66" fmla="*/ 66 w 98"/>
                <a:gd name="T67" fmla="*/ 104 h 108"/>
                <a:gd name="T68" fmla="*/ 98 w 98"/>
                <a:gd name="T69" fmla="*/ 74 h 108"/>
                <a:gd name="T70" fmla="*/ 64 w 98"/>
                <a:gd name="T71" fmla="*/ 108 h 108"/>
                <a:gd name="T72" fmla="*/ 30 w 98"/>
                <a:gd name="T73" fmla="*/ 86 h 108"/>
                <a:gd name="T74" fmla="*/ 8 w 98"/>
                <a:gd name="T75" fmla="*/ 38 h 108"/>
                <a:gd name="T76" fmla="*/ 30 w 98"/>
                <a:gd name="T77" fmla="*/ 45 h 108"/>
                <a:gd name="T78" fmla="*/ 30 w 98"/>
                <a:gd name="T79" fmla="*/ 45 h 108"/>
                <a:gd name="T80" fmla="*/ 30 w 98"/>
                <a:gd name="T81" fmla="*/ 10 h 108"/>
                <a:gd name="T82" fmla="*/ 40 w 98"/>
                <a:gd name="T83" fmla="*/ 0 h 108"/>
                <a:gd name="T84" fmla="*/ 50 w 98"/>
                <a:gd name="T85" fmla="*/ 10 h 108"/>
                <a:gd name="T86" fmla="*/ 50 w 98"/>
                <a:gd name="T87" fmla="*/ 30 h 108"/>
                <a:gd name="T88" fmla="*/ 56 w 98"/>
                <a:gd name="T89" fmla="*/ 28 h 108"/>
                <a:gd name="T90" fmla="*/ 66 w 98"/>
                <a:gd name="T91" fmla="*/ 35 h 108"/>
                <a:gd name="T92" fmla="*/ 72 w 98"/>
                <a:gd name="T93" fmla="*/ 32 h 108"/>
                <a:gd name="T94" fmla="*/ 82 w 98"/>
                <a:gd name="T95" fmla="*/ 42 h 108"/>
                <a:gd name="T96" fmla="*/ 82 w 98"/>
                <a:gd name="T97" fmla="*/ 42 h 108"/>
                <a:gd name="T98" fmla="*/ 88 w 98"/>
                <a:gd name="T99" fmla="*/ 40 h 108"/>
                <a:gd name="T100" fmla="*/ 98 w 98"/>
                <a:gd name="T101" fmla="*/ 50 h 108"/>
                <a:gd name="T102" fmla="*/ 98 w 98"/>
                <a:gd name="T103" fmla="*/ 74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98" h="108">
                  <a:moveTo>
                    <a:pt x="66" y="104"/>
                  </a:moveTo>
                  <a:cubicBezTo>
                    <a:pt x="82" y="103"/>
                    <a:pt x="94" y="89"/>
                    <a:pt x="94" y="74"/>
                  </a:cubicBezTo>
                  <a:cubicBezTo>
                    <a:pt x="94" y="74"/>
                    <a:pt x="94" y="83"/>
                    <a:pt x="94" y="74"/>
                  </a:cubicBezTo>
                  <a:cubicBezTo>
                    <a:pt x="94" y="59"/>
                    <a:pt x="94" y="59"/>
                    <a:pt x="94" y="59"/>
                  </a:cubicBezTo>
                  <a:cubicBezTo>
                    <a:pt x="94" y="50"/>
                    <a:pt x="94" y="50"/>
                    <a:pt x="94" y="50"/>
                  </a:cubicBezTo>
                  <a:cubicBezTo>
                    <a:pt x="94" y="47"/>
                    <a:pt x="92" y="44"/>
                    <a:pt x="88" y="44"/>
                  </a:cubicBezTo>
                  <a:cubicBezTo>
                    <a:pt x="85" y="44"/>
                    <a:pt x="82" y="47"/>
                    <a:pt x="82" y="50"/>
                  </a:cubicBezTo>
                  <a:cubicBezTo>
                    <a:pt x="82" y="52"/>
                    <a:pt x="82" y="52"/>
                    <a:pt x="82" y="52"/>
                  </a:cubicBezTo>
                  <a:cubicBezTo>
                    <a:pt x="78" y="52"/>
                    <a:pt x="78" y="52"/>
                    <a:pt x="78" y="52"/>
                  </a:cubicBezTo>
                  <a:cubicBezTo>
                    <a:pt x="78" y="42"/>
                    <a:pt x="78" y="42"/>
                    <a:pt x="78" y="42"/>
                  </a:cubicBezTo>
                  <a:cubicBezTo>
                    <a:pt x="78" y="39"/>
                    <a:pt x="76" y="36"/>
                    <a:pt x="72" y="36"/>
                  </a:cubicBezTo>
                  <a:cubicBezTo>
                    <a:pt x="69" y="36"/>
                    <a:pt x="66" y="39"/>
                    <a:pt x="66" y="42"/>
                  </a:cubicBezTo>
                  <a:cubicBezTo>
                    <a:pt x="66" y="48"/>
                    <a:pt x="66" y="48"/>
                    <a:pt x="66" y="48"/>
                  </a:cubicBezTo>
                  <a:cubicBezTo>
                    <a:pt x="62" y="48"/>
                    <a:pt x="62" y="48"/>
                    <a:pt x="62" y="48"/>
                  </a:cubicBezTo>
                  <a:cubicBezTo>
                    <a:pt x="62" y="38"/>
                    <a:pt x="62" y="38"/>
                    <a:pt x="62" y="38"/>
                  </a:cubicBezTo>
                  <a:cubicBezTo>
                    <a:pt x="62" y="35"/>
                    <a:pt x="60" y="32"/>
                    <a:pt x="56" y="32"/>
                  </a:cubicBezTo>
                  <a:cubicBezTo>
                    <a:pt x="53" y="32"/>
                    <a:pt x="50" y="35"/>
                    <a:pt x="50" y="38"/>
                  </a:cubicBezTo>
                  <a:cubicBezTo>
                    <a:pt x="50" y="52"/>
                    <a:pt x="50" y="52"/>
                    <a:pt x="50" y="52"/>
                  </a:cubicBezTo>
                  <a:cubicBezTo>
                    <a:pt x="46" y="52"/>
                    <a:pt x="46" y="52"/>
                    <a:pt x="46" y="52"/>
                  </a:cubicBezTo>
                  <a:cubicBezTo>
                    <a:pt x="46" y="10"/>
                    <a:pt x="46" y="10"/>
                    <a:pt x="46" y="10"/>
                  </a:cubicBezTo>
                  <a:cubicBezTo>
                    <a:pt x="46" y="7"/>
                    <a:pt x="44" y="4"/>
                    <a:pt x="40" y="4"/>
                  </a:cubicBezTo>
                  <a:cubicBezTo>
                    <a:pt x="37" y="4"/>
                    <a:pt x="34" y="7"/>
                    <a:pt x="34" y="10"/>
                  </a:cubicBezTo>
                  <a:cubicBezTo>
                    <a:pt x="34" y="55"/>
                    <a:pt x="34" y="55"/>
                    <a:pt x="34" y="55"/>
                  </a:cubicBezTo>
                  <a:cubicBezTo>
                    <a:pt x="26" y="46"/>
                    <a:pt x="15" y="37"/>
                    <a:pt x="11" y="41"/>
                  </a:cubicBezTo>
                  <a:cubicBezTo>
                    <a:pt x="6" y="46"/>
                    <a:pt x="18" y="58"/>
                    <a:pt x="33" y="84"/>
                  </a:cubicBezTo>
                  <a:cubicBezTo>
                    <a:pt x="40" y="95"/>
                    <a:pt x="48" y="103"/>
                    <a:pt x="62" y="104"/>
                  </a:cubicBezTo>
                  <a:cubicBezTo>
                    <a:pt x="62" y="68"/>
                    <a:pt x="62" y="68"/>
                    <a:pt x="62" y="68"/>
                  </a:cubicBezTo>
                  <a:cubicBezTo>
                    <a:pt x="49" y="81"/>
                    <a:pt x="49" y="81"/>
                    <a:pt x="49" y="81"/>
                  </a:cubicBezTo>
                  <a:cubicBezTo>
                    <a:pt x="46" y="78"/>
                    <a:pt x="46" y="78"/>
                    <a:pt x="46" y="78"/>
                  </a:cubicBezTo>
                  <a:cubicBezTo>
                    <a:pt x="64" y="60"/>
                    <a:pt x="64" y="60"/>
                    <a:pt x="64" y="60"/>
                  </a:cubicBezTo>
                  <a:cubicBezTo>
                    <a:pt x="82" y="78"/>
                    <a:pt x="82" y="78"/>
                    <a:pt x="82" y="78"/>
                  </a:cubicBezTo>
                  <a:cubicBezTo>
                    <a:pt x="79" y="81"/>
                    <a:pt x="79" y="81"/>
                    <a:pt x="79" y="81"/>
                  </a:cubicBezTo>
                  <a:cubicBezTo>
                    <a:pt x="66" y="68"/>
                    <a:pt x="66" y="68"/>
                    <a:pt x="66" y="68"/>
                  </a:cubicBezTo>
                  <a:cubicBezTo>
                    <a:pt x="66" y="104"/>
                    <a:pt x="66" y="104"/>
                    <a:pt x="66" y="104"/>
                  </a:cubicBezTo>
                  <a:close/>
                  <a:moveTo>
                    <a:pt x="98" y="74"/>
                  </a:moveTo>
                  <a:cubicBezTo>
                    <a:pt x="98" y="93"/>
                    <a:pt x="83" y="108"/>
                    <a:pt x="64" y="108"/>
                  </a:cubicBezTo>
                  <a:cubicBezTo>
                    <a:pt x="52" y="108"/>
                    <a:pt x="39" y="102"/>
                    <a:pt x="30" y="86"/>
                  </a:cubicBezTo>
                  <a:cubicBezTo>
                    <a:pt x="17" y="62"/>
                    <a:pt x="0" y="46"/>
                    <a:pt x="8" y="38"/>
                  </a:cubicBezTo>
                  <a:cubicBezTo>
                    <a:pt x="14" y="33"/>
                    <a:pt x="22" y="38"/>
                    <a:pt x="30" y="45"/>
                  </a:cubicBezTo>
                  <a:cubicBezTo>
                    <a:pt x="30" y="45"/>
                    <a:pt x="30" y="45"/>
                    <a:pt x="30" y="45"/>
                  </a:cubicBezTo>
                  <a:cubicBezTo>
                    <a:pt x="30" y="10"/>
                    <a:pt x="30" y="10"/>
                    <a:pt x="30" y="10"/>
                  </a:cubicBezTo>
                  <a:cubicBezTo>
                    <a:pt x="30" y="4"/>
                    <a:pt x="35" y="0"/>
                    <a:pt x="40" y="0"/>
                  </a:cubicBezTo>
                  <a:cubicBezTo>
                    <a:pt x="46" y="0"/>
                    <a:pt x="50" y="4"/>
                    <a:pt x="50" y="10"/>
                  </a:cubicBezTo>
                  <a:cubicBezTo>
                    <a:pt x="50" y="30"/>
                    <a:pt x="50" y="30"/>
                    <a:pt x="50" y="30"/>
                  </a:cubicBezTo>
                  <a:cubicBezTo>
                    <a:pt x="52" y="29"/>
                    <a:pt x="54" y="28"/>
                    <a:pt x="56" y="28"/>
                  </a:cubicBezTo>
                  <a:cubicBezTo>
                    <a:pt x="61" y="28"/>
                    <a:pt x="64" y="31"/>
                    <a:pt x="66" y="35"/>
                  </a:cubicBezTo>
                  <a:cubicBezTo>
                    <a:pt x="67" y="33"/>
                    <a:pt x="70" y="32"/>
                    <a:pt x="72" y="32"/>
                  </a:cubicBezTo>
                  <a:cubicBezTo>
                    <a:pt x="78" y="32"/>
                    <a:pt x="82" y="36"/>
                    <a:pt x="82" y="42"/>
                  </a:cubicBezTo>
                  <a:cubicBezTo>
                    <a:pt x="82" y="42"/>
                    <a:pt x="82" y="42"/>
                    <a:pt x="82" y="42"/>
                  </a:cubicBezTo>
                  <a:cubicBezTo>
                    <a:pt x="84" y="41"/>
                    <a:pt x="86" y="40"/>
                    <a:pt x="88" y="40"/>
                  </a:cubicBezTo>
                  <a:cubicBezTo>
                    <a:pt x="94" y="40"/>
                    <a:pt x="98" y="45"/>
                    <a:pt x="98" y="50"/>
                  </a:cubicBezTo>
                  <a:cubicBezTo>
                    <a:pt x="98" y="74"/>
                    <a:pt x="98" y="74"/>
                    <a:pt x="98" y="74"/>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3" name="Freeform 35"/>
            <p:cNvSpPr>
              <a:spLocks noEditPoints="1"/>
            </p:cNvSpPr>
            <p:nvPr/>
          </p:nvSpPr>
          <p:spPr bwMode="auto">
            <a:xfrm>
              <a:off x="3619622" y="592634"/>
              <a:ext cx="254000" cy="280988"/>
            </a:xfrm>
            <a:custGeom>
              <a:avLst/>
              <a:gdLst>
                <a:gd name="T0" fmla="*/ 88 w 98"/>
                <a:gd name="T1" fmla="*/ 40 h 108"/>
                <a:gd name="T2" fmla="*/ 82 w 98"/>
                <a:gd name="T3" fmla="*/ 42 h 108"/>
                <a:gd name="T4" fmla="*/ 82 w 98"/>
                <a:gd name="T5" fmla="*/ 42 h 108"/>
                <a:gd name="T6" fmla="*/ 72 w 98"/>
                <a:gd name="T7" fmla="*/ 32 h 108"/>
                <a:gd name="T8" fmla="*/ 65 w 98"/>
                <a:gd name="T9" fmla="*/ 35 h 108"/>
                <a:gd name="T10" fmla="*/ 56 w 98"/>
                <a:gd name="T11" fmla="*/ 28 h 108"/>
                <a:gd name="T12" fmla="*/ 50 w 98"/>
                <a:gd name="T13" fmla="*/ 30 h 108"/>
                <a:gd name="T14" fmla="*/ 50 w 98"/>
                <a:gd name="T15" fmla="*/ 10 h 108"/>
                <a:gd name="T16" fmla="*/ 40 w 98"/>
                <a:gd name="T17" fmla="*/ 0 h 108"/>
                <a:gd name="T18" fmla="*/ 30 w 98"/>
                <a:gd name="T19" fmla="*/ 10 h 108"/>
                <a:gd name="T20" fmla="*/ 30 w 98"/>
                <a:gd name="T21" fmla="*/ 45 h 108"/>
                <a:gd name="T22" fmla="*/ 8 w 98"/>
                <a:gd name="T23" fmla="*/ 38 h 108"/>
                <a:gd name="T24" fmla="*/ 29 w 98"/>
                <a:gd name="T25" fmla="*/ 86 h 108"/>
                <a:gd name="T26" fmla="*/ 64 w 98"/>
                <a:gd name="T27" fmla="*/ 108 h 108"/>
                <a:gd name="T28" fmla="*/ 98 w 98"/>
                <a:gd name="T29" fmla="*/ 74 h 108"/>
                <a:gd name="T30" fmla="*/ 98 w 98"/>
                <a:gd name="T31" fmla="*/ 50 h 108"/>
                <a:gd name="T32" fmla="*/ 88 w 98"/>
                <a:gd name="T33" fmla="*/ 40 h 108"/>
                <a:gd name="T34" fmla="*/ 94 w 98"/>
                <a:gd name="T35" fmla="*/ 59 h 108"/>
                <a:gd name="T36" fmla="*/ 94 w 98"/>
                <a:gd name="T37" fmla="*/ 74 h 108"/>
                <a:gd name="T38" fmla="*/ 64 w 98"/>
                <a:gd name="T39" fmla="*/ 104 h 108"/>
                <a:gd name="T40" fmla="*/ 33 w 98"/>
                <a:gd name="T41" fmla="*/ 84 h 108"/>
                <a:gd name="T42" fmla="*/ 11 w 98"/>
                <a:gd name="T43" fmla="*/ 41 h 108"/>
                <a:gd name="T44" fmla="*/ 34 w 98"/>
                <a:gd name="T45" fmla="*/ 55 h 108"/>
                <a:gd name="T46" fmla="*/ 34 w 98"/>
                <a:gd name="T47" fmla="*/ 10 h 108"/>
                <a:gd name="T48" fmla="*/ 40 w 98"/>
                <a:gd name="T49" fmla="*/ 4 h 108"/>
                <a:gd name="T50" fmla="*/ 46 w 98"/>
                <a:gd name="T51" fmla="*/ 10 h 108"/>
                <a:gd name="T52" fmla="*/ 46 w 98"/>
                <a:gd name="T53" fmla="*/ 52 h 108"/>
                <a:gd name="T54" fmla="*/ 50 w 98"/>
                <a:gd name="T55" fmla="*/ 52 h 108"/>
                <a:gd name="T56" fmla="*/ 50 w 98"/>
                <a:gd name="T57" fmla="*/ 38 h 108"/>
                <a:gd name="T58" fmla="*/ 56 w 98"/>
                <a:gd name="T59" fmla="*/ 32 h 108"/>
                <a:gd name="T60" fmla="*/ 62 w 98"/>
                <a:gd name="T61" fmla="*/ 38 h 108"/>
                <a:gd name="T62" fmla="*/ 62 w 98"/>
                <a:gd name="T63" fmla="*/ 48 h 108"/>
                <a:gd name="T64" fmla="*/ 62 w 98"/>
                <a:gd name="T65" fmla="*/ 84 h 108"/>
                <a:gd name="T66" fmla="*/ 49 w 98"/>
                <a:gd name="T67" fmla="*/ 71 h 108"/>
                <a:gd name="T68" fmla="*/ 46 w 98"/>
                <a:gd name="T69" fmla="*/ 74 h 108"/>
                <a:gd name="T70" fmla="*/ 64 w 98"/>
                <a:gd name="T71" fmla="*/ 92 h 108"/>
                <a:gd name="T72" fmla="*/ 82 w 98"/>
                <a:gd name="T73" fmla="*/ 74 h 108"/>
                <a:gd name="T74" fmla="*/ 79 w 98"/>
                <a:gd name="T75" fmla="*/ 71 h 108"/>
                <a:gd name="T76" fmla="*/ 66 w 98"/>
                <a:gd name="T77" fmla="*/ 84 h 108"/>
                <a:gd name="T78" fmla="*/ 66 w 98"/>
                <a:gd name="T79" fmla="*/ 48 h 108"/>
                <a:gd name="T80" fmla="*/ 66 w 98"/>
                <a:gd name="T81" fmla="*/ 42 h 108"/>
                <a:gd name="T82" fmla="*/ 72 w 98"/>
                <a:gd name="T83" fmla="*/ 36 h 108"/>
                <a:gd name="T84" fmla="*/ 78 w 98"/>
                <a:gd name="T85" fmla="*/ 42 h 108"/>
                <a:gd name="T86" fmla="*/ 78 w 98"/>
                <a:gd name="T87" fmla="*/ 52 h 108"/>
                <a:gd name="T88" fmla="*/ 82 w 98"/>
                <a:gd name="T89" fmla="*/ 52 h 108"/>
                <a:gd name="T90" fmla="*/ 82 w 98"/>
                <a:gd name="T91" fmla="*/ 50 h 108"/>
                <a:gd name="T92" fmla="*/ 88 w 98"/>
                <a:gd name="T93" fmla="*/ 44 h 108"/>
                <a:gd name="T94" fmla="*/ 94 w 98"/>
                <a:gd name="T95" fmla="*/ 50 h 108"/>
                <a:gd name="T96" fmla="*/ 94 w 98"/>
                <a:gd name="T97" fmla="*/ 59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98" h="108">
                  <a:moveTo>
                    <a:pt x="88" y="40"/>
                  </a:moveTo>
                  <a:cubicBezTo>
                    <a:pt x="86" y="40"/>
                    <a:pt x="82" y="41"/>
                    <a:pt x="82" y="42"/>
                  </a:cubicBezTo>
                  <a:cubicBezTo>
                    <a:pt x="82" y="42"/>
                    <a:pt x="82" y="42"/>
                    <a:pt x="82" y="42"/>
                  </a:cubicBezTo>
                  <a:cubicBezTo>
                    <a:pt x="82" y="36"/>
                    <a:pt x="78" y="32"/>
                    <a:pt x="72" y="32"/>
                  </a:cubicBezTo>
                  <a:cubicBezTo>
                    <a:pt x="70" y="32"/>
                    <a:pt x="67" y="33"/>
                    <a:pt x="65" y="35"/>
                  </a:cubicBezTo>
                  <a:cubicBezTo>
                    <a:pt x="64" y="31"/>
                    <a:pt x="60" y="28"/>
                    <a:pt x="56" y="28"/>
                  </a:cubicBezTo>
                  <a:cubicBezTo>
                    <a:pt x="54" y="28"/>
                    <a:pt x="50" y="29"/>
                    <a:pt x="50" y="30"/>
                  </a:cubicBezTo>
                  <a:cubicBezTo>
                    <a:pt x="50" y="10"/>
                    <a:pt x="50" y="10"/>
                    <a:pt x="50" y="10"/>
                  </a:cubicBezTo>
                  <a:cubicBezTo>
                    <a:pt x="50" y="4"/>
                    <a:pt x="46" y="0"/>
                    <a:pt x="40" y="0"/>
                  </a:cubicBezTo>
                  <a:cubicBezTo>
                    <a:pt x="34" y="0"/>
                    <a:pt x="30" y="4"/>
                    <a:pt x="30" y="10"/>
                  </a:cubicBezTo>
                  <a:cubicBezTo>
                    <a:pt x="30" y="45"/>
                    <a:pt x="30" y="45"/>
                    <a:pt x="30" y="45"/>
                  </a:cubicBezTo>
                  <a:cubicBezTo>
                    <a:pt x="22" y="38"/>
                    <a:pt x="13" y="33"/>
                    <a:pt x="8" y="38"/>
                  </a:cubicBezTo>
                  <a:cubicBezTo>
                    <a:pt x="0" y="46"/>
                    <a:pt x="16" y="62"/>
                    <a:pt x="29" y="86"/>
                  </a:cubicBezTo>
                  <a:cubicBezTo>
                    <a:pt x="39" y="102"/>
                    <a:pt x="52" y="108"/>
                    <a:pt x="64" y="108"/>
                  </a:cubicBezTo>
                  <a:cubicBezTo>
                    <a:pt x="83" y="108"/>
                    <a:pt x="98" y="93"/>
                    <a:pt x="98" y="74"/>
                  </a:cubicBezTo>
                  <a:cubicBezTo>
                    <a:pt x="98" y="50"/>
                    <a:pt x="98" y="50"/>
                    <a:pt x="98" y="50"/>
                  </a:cubicBezTo>
                  <a:cubicBezTo>
                    <a:pt x="98" y="45"/>
                    <a:pt x="94" y="40"/>
                    <a:pt x="88" y="40"/>
                  </a:cubicBezTo>
                  <a:close/>
                  <a:moveTo>
                    <a:pt x="94" y="59"/>
                  </a:moveTo>
                  <a:cubicBezTo>
                    <a:pt x="94" y="74"/>
                    <a:pt x="94" y="74"/>
                    <a:pt x="94" y="74"/>
                  </a:cubicBezTo>
                  <a:cubicBezTo>
                    <a:pt x="94" y="90"/>
                    <a:pt x="81" y="104"/>
                    <a:pt x="64" y="104"/>
                  </a:cubicBezTo>
                  <a:cubicBezTo>
                    <a:pt x="49" y="104"/>
                    <a:pt x="40" y="96"/>
                    <a:pt x="33" y="84"/>
                  </a:cubicBezTo>
                  <a:cubicBezTo>
                    <a:pt x="17" y="58"/>
                    <a:pt x="6" y="46"/>
                    <a:pt x="11" y="41"/>
                  </a:cubicBezTo>
                  <a:cubicBezTo>
                    <a:pt x="15" y="37"/>
                    <a:pt x="26" y="46"/>
                    <a:pt x="34" y="55"/>
                  </a:cubicBezTo>
                  <a:cubicBezTo>
                    <a:pt x="34" y="10"/>
                    <a:pt x="34" y="10"/>
                    <a:pt x="34" y="10"/>
                  </a:cubicBezTo>
                  <a:cubicBezTo>
                    <a:pt x="34" y="7"/>
                    <a:pt x="37" y="4"/>
                    <a:pt x="40" y="4"/>
                  </a:cubicBezTo>
                  <a:cubicBezTo>
                    <a:pt x="43" y="4"/>
                    <a:pt x="46" y="7"/>
                    <a:pt x="46" y="10"/>
                  </a:cubicBezTo>
                  <a:cubicBezTo>
                    <a:pt x="46" y="52"/>
                    <a:pt x="46" y="52"/>
                    <a:pt x="46" y="52"/>
                  </a:cubicBezTo>
                  <a:cubicBezTo>
                    <a:pt x="50" y="52"/>
                    <a:pt x="50" y="52"/>
                    <a:pt x="50" y="52"/>
                  </a:cubicBezTo>
                  <a:cubicBezTo>
                    <a:pt x="50" y="38"/>
                    <a:pt x="50" y="38"/>
                    <a:pt x="50" y="38"/>
                  </a:cubicBezTo>
                  <a:cubicBezTo>
                    <a:pt x="50" y="35"/>
                    <a:pt x="53" y="32"/>
                    <a:pt x="56" y="32"/>
                  </a:cubicBezTo>
                  <a:cubicBezTo>
                    <a:pt x="59" y="32"/>
                    <a:pt x="62" y="35"/>
                    <a:pt x="62" y="38"/>
                  </a:cubicBezTo>
                  <a:cubicBezTo>
                    <a:pt x="62" y="48"/>
                    <a:pt x="62" y="48"/>
                    <a:pt x="62" y="48"/>
                  </a:cubicBezTo>
                  <a:cubicBezTo>
                    <a:pt x="62" y="84"/>
                    <a:pt x="62" y="84"/>
                    <a:pt x="62" y="84"/>
                  </a:cubicBezTo>
                  <a:cubicBezTo>
                    <a:pt x="49" y="71"/>
                    <a:pt x="49" y="71"/>
                    <a:pt x="49" y="71"/>
                  </a:cubicBezTo>
                  <a:cubicBezTo>
                    <a:pt x="46" y="74"/>
                    <a:pt x="46" y="74"/>
                    <a:pt x="46" y="74"/>
                  </a:cubicBezTo>
                  <a:cubicBezTo>
                    <a:pt x="64" y="92"/>
                    <a:pt x="64" y="92"/>
                    <a:pt x="64" y="92"/>
                  </a:cubicBezTo>
                  <a:cubicBezTo>
                    <a:pt x="82" y="74"/>
                    <a:pt x="82" y="74"/>
                    <a:pt x="82" y="74"/>
                  </a:cubicBezTo>
                  <a:cubicBezTo>
                    <a:pt x="79" y="71"/>
                    <a:pt x="79" y="71"/>
                    <a:pt x="79" y="71"/>
                  </a:cubicBezTo>
                  <a:cubicBezTo>
                    <a:pt x="66" y="84"/>
                    <a:pt x="66" y="84"/>
                    <a:pt x="66" y="84"/>
                  </a:cubicBezTo>
                  <a:cubicBezTo>
                    <a:pt x="66" y="48"/>
                    <a:pt x="66" y="48"/>
                    <a:pt x="66" y="48"/>
                  </a:cubicBezTo>
                  <a:cubicBezTo>
                    <a:pt x="66" y="42"/>
                    <a:pt x="66" y="42"/>
                    <a:pt x="66" y="42"/>
                  </a:cubicBezTo>
                  <a:cubicBezTo>
                    <a:pt x="66" y="39"/>
                    <a:pt x="69" y="36"/>
                    <a:pt x="72" y="36"/>
                  </a:cubicBezTo>
                  <a:cubicBezTo>
                    <a:pt x="75" y="36"/>
                    <a:pt x="78" y="39"/>
                    <a:pt x="78" y="42"/>
                  </a:cubicBezTo>
                  <a:cubicBezTo>
                    <a:pt x="78" y="52"/>
                    <a:pt x="78" y="52"/>
                    <a:pt x="78" y="52"/>
                  </a:cubicBezTo>
                  <a:cubicBezTo>
                    <a:pt x="82" y="52"/>
                    <a:pt x="82" y="52"/>
                    <a:pt x="82" y="52"/>
                  </a:cubicBezTo>
                  <a:cubicBezTo>
                    <a:pt x="82" y="50"/>
                    <a:pt x="82" y="50"/>
                    <a:pt x="82" y="50"/>
                  </a:cubicBezTo>
                  <a:cubicBezTo>
                    <a:pt x="82" y="47"/>
                    <a:pt x="85" y="44"/>
                    <a:pt x="88" y="44"/>
                  </a:cubicBezTo>
                  <a:cubicBezTo>
                    <a:pt x="91" y="44"/>
                    <a:pt x="94" y="47"/>
                    <a:pt x="94" y="50"/>
                  </a:cubicBezTo>
                  <a:lnTo>
                    <a:pt x="94" y="59"/>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4" name="Freeform 36"/>
            <p:cNvSpPr>
              <a:spLocks noEditPoints="1"/>
            </p:cNvSpPr>
            <p:nvPr/>
          </p:nvSpPr>
          <p:spPr bwMode="auto">
            <a:xfrm>
              <a:off x="9288155" y="3676336"/>
              <a:ext cx="255588" cy="280988"/>
            </a:xfrm>
            <a:custGeom>
              <a:avLst/>
              <a:gdLst>
                <a:gd name="T0" fmla="*/ 64 w 98"/>
                <a:gd name="T1" fmla="*/ 104 h 108"/>
                <a:gd name="T2" fmla="*/ 94 w 98"/>
                <a:gd name="T3" fmla="*/ 74 h 108"/>
                <a:gd name="T4" fmla="*/ 94 w 98"/>
                <a:gd name="T5" fmla="*/ 74 h 108"/>
                <a:gd name="T6" fmla="*/ 94 w 98"/>
                <a:gd name="T7" fmla="*/ 59 h 108"/>
                <a:gd name="T8" fmla="*/ 94 w 98"/>
                <a:gd name="T9" fmla="*/ 50 h 108"/>
                <a:gd name="T10" fmla="*/ 88 w 98"/>
                <a:gd name="T11" fmla="*/ 44 h 108"/>
                <a:gd name="T12" fmla="*/ 82 w 98"/>
                <a:gd name="T13" fmla="*/ 50 h 108"/>
                <a:gd name="T14" fmla="*/ 82 w 98"/>
                <a:gd name="T15" fmla="*/ 52 h 108"/>
                <a:gd name="T16" fmla="*/ 78 w 98"/>
                <a:gd name="T17" fmla="*/ 52 h 108"/>
                <a:gd name="T18" fmla="*/ 78 w 98"/>
                <a:gd name="T19" fmla="*/ 42 h 108"/>
                <a:gd name="T20" fmla="*/ 72 w 98"/>
                <a:gd name="T21" fmla="*/ 36 h 108"/>
                <a:gd name="T22" fmla="*/ 66 w 98"/>
                <a:gd name="T23" fmla="*/ 42 h 108"/>
                <a:gd name="T24" fmla="*/ 66 w 98"/>
                <a:gd name="T25" fmla="*/ 48 h 108"/>
                <a:gd name="T26" fmla="*/ 62 w 98"/>
                <a:gd name="T27" fmla="*/ 48 h 108"/>
                <a:gd name="T28" fmla="*/ 62 w 98"/>
                <a:gd name="T29" fmla="*/ 38 h 108"/>
                <a:gd name="T30" fmla="*/ 56 w 98"/>
                <a:gd name="T31" fmla="*/ 32 h 108"/>
                <a:gd name="T32" fmla="*/ 50 w 98"/>
                <a:gd name="T33" fmla="*/ 38 h 108"/>
                <a:gd name="T34" fmla="*/ 50 w 98"/>
                <a:gd name="T35" fmla="*/ 52 h 108"/>
                <a:gd name="T36" fmla="*/ 46 w 98"/>
                <a:gd name="T37" fmla="*/ 52 h 108"/>
                <a:gd name="T38" fmla="*/ 46 w 98"/>
                <a:gd name="T39" fmla="*/ 10 h 108"/>
                <a:gd name="T40" fmla="*/ 40 w 98"/>
                <a:gd name="T41" fmla="*/ 4 h 108"/>
                <a:gd name="T42" fmla="*/ 34 w 98"/>
                <a:gd name="T43" fmla="*/ 10 h 108"/>
                <a:gd name="T44" fmla="*/ 34 w 98"/>
                <a:gd name="T45" fmla="*/ 55 h 108"/>
                <a:gd name="T46" fmla="*/ 11 w 98"/>
                <a:gd name="T47" fmla="*/ 41 h 108"/>
                <a:gd name="T48" fmla="*/ 33 w 98"/>
                <a:gd name="T49" fmla="*/ 84 h 108"/>
                <a:gd name="T50" fmla="*/ 64 w 98"/>
                <a:gd name="T51" fmla="*/ 104 h 108"/>
                <a:gd name="T52" fmla="*/ 64 w 98"/>
                <a:gd name="T53" fmla="*/ 104 h 108"/>
                <a:gd name="T54" fmla="*/ 98 w 98"/>
                <a:gd name="T55" fmla="*/ 74 h 108"/>
                <a:gd name="T56" fmla="*/ 64 w 98"/>
                <a:gd name="T57" fmla="*/ 108 h 108"/>
                <a:gd name="T58" fmla="*/ 30 w 98"/>
                <a:gd name="T59" fmla="*/ 86 h 108"/>
                <a:gd name="T60" fmla="*/ 8 w 98"/>
                <a:gd name="T61" fmla="*/ 38 h 108"/>
                <a:gd name="T62" fmla="*/ 30 w 98"/>
                <a:gd name="T63" fmla="*/ 45 h 108"/>
                <a:gd name="T64" fmla="*/ 30 w 98"/>
                <a:gd name="T65" fmla="*/ 45 h 108"/>
                <a:gd name="T66" fmla="*/ 30 w 98"/>
                <a:gd name="T67" fmla="*/ 10 h 108"/>
                <a:gd name="T68" fmla="*/ 40 w 98"/>
                <a:gd name="T69" fmla="*/ 0 h 108"/>
                <a:gd name="T70" fmla="*/ 50 w 98"/>
                <a:gd name="T71" fmla="*/ 10 h 108"/>
                <a:gd name="T72" fmla="*/ 50 w 98"/>
                <a:gd name="T73" fmla="*/ 30 h 108"/>
                <a:gd name="T74" fmla="*/ 56 w 98"/>
                <a:gd name="T75" fmla="*/ 28 h 108"/>
                <a:gd name="T76" fmla="*/ 66 w 98"/>
                <a:gd name="T77" fmla="*/ 35 h 108"/>
                <a:gd name="T78" fmla="*/ 72 w 98"/>
                <a:gd name="T79" fmla="*/ 32 h 108"/>
                <a:gd name="T80" fmla="*/ 82 w 98"/>
                <a:gd name="T81" fmla="*/ 42 h 108"/>
                <a:gd name="T82" fmla="*/ 82 w 98"/>
                <a:gd name="T83" fmla="*/ 42 h 108"/>
                <a:gd name="T84" fmla="*/ 88 w 98"/>
                <a:gd name="T85" fmla="*/ 40 h 108"/>
                <a:gd name="T86" fmla="*/ 98 w 98"/>
                <a:gd name="T87" fmla="*/ 50 h 108"/>
                <a:gd name="T88" fmla="*/ 98 w 98"/>
                <a:gd name="T89" fmla="*/ 74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98" h="108">
                  <a:moveTo>
                    <a:pt x="64" y="104"/>
                  </a:moveTo>
                  <a:cubicBezTo>
                    <a:pt x="81" y="104"/>
                    <a:pt x="94" y="90"/>
                    <a:pt x="94" y="74"/>
                  </a:cubicBezTo>
                  <a:cubicBezTo>
                    <a:pt x="94" y="74"/>
                    <a:pt x="94" y="83"/>
                    <a:pt x="94" y="74"/>
                  </a:cubicBezTo>
                  <a:cubicBezTo>
                    <a:pt x="94" y="59"/>
                    <a:pt x="94" y="59"/>
                    <a:pt x="94" y="59"/>
                  </a:cubicBezTo>
                  <a:cubicBezTo>
                    <a:pt x="94" y="50"/>
                    <a:pt x="94" y="50"/>
                    <a:pt x="94" y="50"/>
                  </a:cubicBezTo>
                  <a:cubicBezTo>
                    <a:pt x="94" y="47"/>
                    <a:pt x="92" y="44"/>
                    <a:pt x="88" y="44"/>
                  </a:cubicBezTo>
                  <a:cubicBezTo>
                    <a:pt x="85" y="44"/>
                    <a:pt x="82" y="47"/>
                    <a:pt x="82" y="50"/>
                  </a:cubicBezTo>
                  <a:cubicBezTo>
                    <a:pt x="82" y="52"/>
                    <a:pt x="82" y="52"/>
                    <a:pt x="82" y="52"/>
                  </a:cubicBezTo>
                  <a:cubicBezTo>
                    <a:pt x="78" y="52"/>
                    <a:pt x="78" y="52"/>
                    <a:pt x="78" y="52"/>
                  </a:cubicBezTo>
                  <a:cubicBezTo>
                    <a:pt x="78" y="42"/>
                    <a:pt x="78" y="42"/>
                    <a:pt x="78" y="42"/>
                  </a:cubicBezTo>
                  <a:cubicBezTo>
                    <a:pt x="78" y="39"/>
                    <a:pt x="76" y="36"/>
                    <a:pt x="72" y="36"/>
                  </a:cubicBezTo>
                  <a:cubicBezTo>
                    <a:pt x="69" y="36"/>
                    <a:pt x="66" y="39"/>
                    <a:pt x="66" y="42"/>
                  </a:cubicBezTo>
                  <a:cubicBezTo>
                    <a:pt x="66" y="48"/>
                    <a:pt x="66" y="48"/>
                    <a:pt x="66" y="48"/>
                  </a:cubicBezTo>
                  <a:cubicBezTo>
                    <a:pt x="62" y="48"/>
                    <a:pt x="62" y="48"/>
                    <a:pt x="62" y="48"/>
                  </a:cubicBezTo>
                  <a:cubicBezTo>
                    <a:pt x="62" y="38"/>
                    <a:pt x="62" y="38"/>
                    <a:pt x="62" y="38"/>
                  </a:cubicBezTo>
                  <a:cubicBezTo>
                    <a:pt x="62" y="35"/>
                    <a:pt x="60" y="32"/>
                    <a:pt x="56" y="32"/>
                  </a:cubicBezTo>
                  <a:cubicBezTo>
                    <a:pt x="53" y="32"/>
                    <a:pt x="50" y="35"/>
                    <a:pt x="50" y="38"/>
                  </a:cubicBezTo>
                  <a:cubicBezTo>
                    <a:pt x="50" y="52"/>
                    <a:pt x="50" y="52"/>
                    <a:pt x="50" y="52"/>
                  </a:cubicBezTo>
                  <a:cubicBezTo>
                    <a:pt x="46" y="52"/>
                    <a:pt x="46" y="52"/>
                    <a:pt x="46" y="52"/>
                  </a:cubicBezTo>
                  <a:cubicBezTo>
                    <a:pt x="46" y="10"/>
                    <a:pt x="46" y="10"/>
                    <a:pt x="46" y="10"/>
                  </a:cubicBezTo>
                  <a:cubicBezTo>
                    <a:pt x="46" y="7"/>
                    <a:pt x="44" y="4"/>
                    <a:pt x="40" y="4"/>
                  </a:cubicBezTo>
                  <a:cubicBezTo>
                    <a:pt x="37" y="4"/>
                    <a:pt x="34" y="7"/>
                    <a:pt x="34" y="10"/>
                  </a:cubicBezTo>
                  <a:cubicBezTo>
                    <a:pt x="34" y="55"/>
                    <a:pt x="34" y="55"/>
                    <a:pt x="34" y="55"/>
                  </a:cubicBezTo>
                  <a:cubicBezTo>
                    <a:pt x="26" y="46"/>
                    <a:pt x="15" y="37"/>
                    <a:pt x="11" y="41"/>
                  </a:cubicBezTo>
                  <a:cubicBezTo>
                    <a:pt x="6" y="46"/>
                    <a:pt x="18" y="58"/>
                    <a:pt x="33" y="84"/>
                  </a:cubicBezTo>
                  <a:cubicBezTo>
                    <a:pt x="40" y="96"/>
                    <a:pt x="49" y="104"/>
                    <a:pt x="64" y="104"/>
                  </a:cubicBezTo>
                  <a:cubicBezTo>
                    <a:pt x="64" y="104"/>
                    <a:pt x="64" y="104"/>
                    <a:pt x="64" y="104"/>
                  </a:cubicBezTo>
                  <a:close/>
                  <a:moveTo>
                    <a:pt x="98" y="74"/>
                  </a:moveTo>
                  <a:cubicBezTo>
                    <a:pt x="98" y="93"/>
                    <a:pt x="83" y="108"/>
                    <a:pt x="64" y="108"/>
                  </a:cubicBezTo>
                  <a:cubicBezTo>
                    <a:pt x="52" y="108"/>
                    <a:pt x="39" y="102"/>
                    <a:pt x="30" y="86"/>
                  </a:cubicBezTo>
                  <a:cubicBezTo>
                    <a:pt x="17" y="62"/>
                    <a:pt x="0" y="46"/>
                    <a:pt x="8" y="38"/>
                  </a:cubicBezTo>
                  <a:cubicBezTo>
                    <a:pt x="14" y="33"/>
                    <a:pt x="22" y="38"/>
                    <a:pt x="30" y="45"/>
                  </a:cubicBezTo>
                  <a:cubicBezTo>
                    <a:pt x="30" y="45"/>
                    <a:pt x="30" y="45"/>
                    <a:pt x="30" y="45"/>
                  </a:cubicBezTo>
                  <a:cubicBezTo>
                    <a:pt x="30" y="10"/>
                    <a:pt x="30" y="10"/>
                    <a:pt x="30" y="10"/>
                  </a:cubicBezTo>
                  <a:cubicBezTo>
                    <a:pt x="30" y="4"/>
                    <a:pt x="35" y="0"/>
                    <a:pt x="40" y="0"/>
                  </a:cubicBezTo>
                  <a:cubicBezTo>
                    <a:pt x="46" y="0"/>
                    <a:pt x="50" y="4"/>
                    <a:pt x="50" y="10"/>
                  </a:cubicBezTo>
                  <a:cubicBezTo>
                    <a:pt x="50" y="30"/>
                    <a:pt x="50" y="30"/>
                    <a:pt x="50" y="30"/>
                  </a:cubicBezTo>
                  <a:cubicBezTo>
                    <a:pt x="52" y="29"/>
                    <a:pt x="54" y="28"/>
                    <a:pt x="56" y="28"/>
                  </a:cubicBezTo>
                  <a:cubicBezTo>
                    <a:pt x="61" y="28"/>
                    <a:pt x="64" y="31"/>
                    <a:pt x="66" y="35"/>
                  </a:cubicBezTo>
                  <a:cubicBezTo>
                    <a:pt x="67" y="33"/>
                    <a:pt x="70" y="32"/>
                    <a:pt x="72" y="32"/>
                  </a:cubicBezTo>
                  <a:cubicBezTo>
                    <a:pt x="78" y="32"/>
                    <a:pt x="82" y="36"/>
                    <a:pt x="82" y="42"/>
                  </a:cubicBezTo>
                  <a:cubicBezTo>
                    <a:pt x="82" y="42"/>
                    <a:pt x="82" y="42"/>
                    <a:pt x="82" y="42"/>
                  </a:cubicBezTo>
                  <a:cubicBezTo>
                    <a:pt x="84" y="41"/>
                    <a:pt x="86" y="40"/>
                    <a:pt x="88" y="40"/>
                  </a:cubicBezTo>
                  <a:cubicBezTo>
                    <a:pt x="94" y="40"/>
                    <a:pt x="98" y="45"/>
                    <a:pt x="98" y="50"/>
                  </a:cubicBezTo>
                  <a:cubicBezTo>
                    <a:pt x="98" y="74"/>
                    <a:pt x="98" y="74"/>
                    <a:pt x="98" y="74"/>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5" name="Freeform 37"/>
            <p:cNvSpPr>
              <a:spLocks noEditPoints="1"/>
            </p:cNvSpPr>
            <p:nvPr/>
          </p:nvSpPr>
          <p:spPr bwMode="auto">
            <a:xfrm>
              <a:off x="320572" y="184483"/>
              <a:ext cx="254000" cy="322263"/>
            </a:xfrm>
            <a:custGeom>
              <a:avLst/>
              <a:gdLst>
                <a:gd name="T0" fmla="*/ 66 w 98"/>
                <a:gd name="T1" fmla="*/ 26 h 124"/>
                <a:gd name="T2" fmla="*/ 14 w 98"/>
                <a:gd name="T3" fmla="*/ 26 h 124"/>
                <a:gd name="T4" fmla="*/ 26 w 98"/>
                <a:gd name="T5" fmla="*/ 43 h 124"/>
                <a:gd name="T6" fmla="*/ 40 w 98"/>
                <a:gd name="T7" fmla="*/ 4 h 124"/>
                <a:gd name="T8" fmla="*/ 57 w 98"/>
                <a:gd name="T9" fmla="*/ 40 h 124"/>
                <a:gd name="T10" fmla="*/ 61 w 98"/>
                <a:gd name="T11" fmla="*/ 41 h 124"/>
                <a:gd name="T12" fmla="*/ 58 w 98"/>
                <a:gd name="T13" fmla="*/ 26 h 124"/>
                <a:gd name="T14" fmla="*/ 22 w 98"/>
                <a:gd name="T15" fmla="*/ 26 h 124"/>
                <a:gd name="T16" fmla="*/ 26 w 98"/>
                <a:gd name="T17" fmla="*/ 26 h 124"/>
                <a:gd name="T18" fmla="*/ 54 w 98"/>
                <a:gd name="T19" fmla="*/ 26 h 124"/>
                <a:gd name="T20" fmla="*/ 54 w 98"/>
                <a:gd name="T21" fmla="*/ 37 h 124"/>
                <a:gd name="T22" fmla="*/ 94 w 98"/>
                <a:gd name="T23" fmla="*/ 90 h 124"/>
                <a:gd name="T24" fmla="*/ 94 w 98"/>
                <a:gd name="T25" fmla="*/ 75 h 124"/>
                <a:gd name="T26" fmla="*/ 88 w 98"/>
                <a:gd name="T27" fmla="*/ 60 h 124"/>
                <a:gd name="T28" fmla="*/ 82 w 98"/>
                <a:gd name="T29" fmla="*/ 68 h 124"/>
                <a:gd name="T30" fmla="*/ 78 w 98"/>
                <a:gd name="T31" fmla="*/ 58 h 124"/>
                <a:gd name="T32" fmla="*/ 66 w 98"/>
                <a:gd name="T33" fmla="*/ 58 h 124"/>
                <a:gd name="T34" fmla="*/ 62 w 98"/>
                <a:gd name="T35" fmla="*/ 64 h 124"/>
                <a:gd name="T36" fmla="*/ 56 w 98"/>
                <a:gd name="T37" fmla="*/ 48 h 124"/>
                <a:gd name="T38" fmla="*/ 50 w 98"/>
                <a:gd name="T39" fmla="*/ 68 h 124"/>
                <a:gd name="T40" fmla="*/ 46 w 98"/>
                <a:gd name="T41" fmla="*/ 26 h 124"/>
                <a:gd name="T42" fmla="*/ 34 w 98"/>
                <a:gd name="T43" fmla="*/ 26 h 124"/>
                <a:gd name="T44" fmla="*/ 11 w 98"/>
                <a:gd name="T45" fmla="*/ 57 h 124"/>
                <a:gd name="T46" fmla="*/ 64 w 98"/>
                <a:gd name="T47" fmla="*/ 120 h 124"/>
                <a:gd name="T48" fmla="*/ 64 w 98"/>
                <a:gd name="T49" fmla="*/ 124 h 124"/>
                <a:gd name="T50" fmla="*/ 8 w 98"/>
                <a:gd name="T51" fmla="*/ 54 h 124"/>
                <a:gd name="T52" fmla="*/ 30 w 98"/>
                <a:gd name="T53" fmla="*/ 61 h 124"/>
                <a:gd name="T54" fmla="*/ 40 w 98"/>
                <a:gd name="T55" fmla="*/ 16 h 124"/>
                <a:gd name="T56" fmla="*/ 50 w 98"/>
                <a:gd name="T57" fmla="*/ 46 h 124"/>
                <a:gd name="T58" fmla="*/ 66 w 98"/>
                <a:gd name="T59" fmla="*/ 51 h 124"/>
                <a:gd name="T60" fmla="*/ 82 w 98"/>
                <a:gd name="T61" fmla="*/ 58 h 124"/>
                <a:gd name="T62" fmla="*/ 88 w 98"/>
                <a:gd name="T63" fmla="*/ 56 h 124"/>
                <a:gd name="T64" fmla="*/ 98 w 98"/>
                <a:gd name="T65" fmla="*/ 9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8" h="124">
                  <a:moveTo>
                    <a:pt x="61" y="41"/>
                  </a:moveTo>
                  <a:cubicBezTo>
                    <a:pt x="64" y="37"/>
                    <a:pt x="66" y="32"/>
                    <a:pt x="66" y="26"/>
                  </a:cubicBezTo>
                  <a:cubicBezTo>
                    <a:pt x="66" y="12"/>
                    <a:pt x="55" y="0"/>
                    <a:pt x="40" y="0"/>
                  </a:cubicBezTo>
                  <a:cubicBezTo>
                    <a:pt x="26" y="0"/>
                    <a:pt x="14" y="12"/>
                    <a:pt x="14" y="26"/>
                  </a:cubicBezTo>
                  <a:cubicBezTo>
                    <a:pt x="14" y="35"/>
                    <a:pt x="19" y="43"/>
                    <a:pt x="26" y="48"/>
                  </a:cubicBezTo>
                  <a:cubicBezTo>
                    <a:pt x="26" y="43"/>
                    <a:pt x="26" y="43"/>
                    <a:pt x="26" y="43"/>
                  </a:cubicBezTo>
                  <a:cubicBezTo>
                    <a:pt x="21" y="39"/>
                    <a:pt x="18" y="33"/>
                    <a:pt x="18" y="26"/>
                  </a:cubicBezTo>
                  <a:cubicBezTo>
                    <a:pt x="18" y="14"/>
                    <a:pt x="28" y="4"/>
                    <a:pt x="40" y="4"/>
                  </a:cubicBezTo>
                  <a:cubicBezTo>
                    <a:pt x="52" y="4"/>
                    <a:pt x="62" y="14"/>
                    <a:pt x="62" y="26"/>
                  </a:cubicBezTo>
                  <a:cubicBezTo>
                    <a:pt x="62" y="31"/>
                    <a:pt x="60" y="36"/>
                    <a:pt x="57" y="40"/>
                  </a:cubicBezTo>
                  <a:cubicBezTo>
                    <a:pt x="59" y="40"/>
                    <a:pt x="60" y="40"/>
                    <a:pt x="61" y="41"/>
                  </a:cubicBezTo>
                  <a:cubicBezTo>
                    <a:pt x="61" y="41"/>
                    <a:pt x="61" y="41"/>
                    <a:pt x="61" y="41"/>
                  </a:cubicBezTo>
                  <a:close/>
                  <a:moveTo>
                    <a:pt x="54" y="37"/>
                  </a:moveTo>
                  <a:cubicBezTo>
                    <a:pt x="57" y="34"/>
                    <a:pt x="58" y="30"/>
                    <a:pt x="58" y="26"/>
                  </a:cubicBezTo>
                  <a:cubicBezTo>
                    <a:pt x="58" y="16"/>
                    <a:pt x="50" y="8"/>
                    <a:pt x="40" y="8"/>
                  </a:cubicBezTo>
                  <a:cubicBezTo>
                    <a:pt x="30" y="8"/>
                    <a:pt x="22" y="16"/>
                    <a:pt x="22" y="26"/>
                  </a:cubicBezTo>
                  <a:cubicBezTo>
                    <a:pt x="22" y="30"/>
                    <a:pt x="24" y="34"/>
                    <a:pt x="26" y="37"/>
                  </a:cubicBezTo>
                  <a:cubicBezTo>
                    <a:pt x="26" y="26"/>
                    <a:pt x="26" y="26"/>
                    <a:pt x="26" y="26"/>
                  </a:cubicBezTo>
                  <a:cubicBezTo>
                    <a:pt x="26" y="18"/>
                    <a:pt x="33" y="12"/>
                    <a:pt x="40" y="12"/>
                  </a:cubicBezTo>
                  <a:cubicBezTo>
                    <a:pt x="48" y="12"/>
                    <a:pt x="54" y="18"/>
                    <a:pt x="54" y="26"/>
                  </a:cubicBezTo>
                  <a:cubicBezTo>
                    <a:pt x="54" y="37"/>
                    <a:pt x="54" y="37"/>
                    <a:pt x="54" y="37"/>
                  </a:cubicBezTo>
                  <a:cubicBezTo>
                    <a:pt x="54" y="37"/>
                    <a:pt x="54" y="37"/>
                    <a:pt x="54" y="37"/>
                  </a:cubicBezTo>
                  <a:close/>
                  <a:moveTo>
                    <a:pt x="64" y="120"/>
                  </a:moveTo>
                  <a:cubicBezTo>
                    <a:pt x="81" y="120"/>
                    <a:pt x="94" y="106"/>
                    <a:pt x="94" y="90"/>
                  </a:cubicBezTo>
                  <a:cubicBezTo>
                    <a:pt x="94" y="90"/>
                    <a:pt x="94" y="99"/>
                    <a:pt x="94" y="90"/>
                  </a:cubicBezTo>
                  <a:cubicBezTo>
                    <a:pt x="94" y="75"/>
                    <a:pt x="94" y="75"/>
                    <a:pt x="94" y="75"/>
                  </a:cubicBezTo>
                  <a:cubicBezTo>
                    <a:pt x="94" y="66"/>
                    <a:pt x="94" y="66"/>
                    <a:pt x="94" y="66"/>
                  </a:cubicBezTo>
                  <a:cubicBezTo>
                    <a:pt x="94" y="63"/>
                    <a:pt x="92" y="60"/>
                    <a:pt x="88" y="60"/>
                  </a:cubicBezTo>
                  <a:cubicBezTo>
                    <a:pt x="85" y="60"/>
                    <a:pt x="82" y="63"/>
                    <a:pt x="82" y="66"/>
                  </a:cubicBezTo>
                  <a:cubicBezTo>
                    <a:pt x="82" y="68"/>
                    <a:pt x="82" y="68"/>
                    <a:pt x="82" y="68"/>
                  </a:cubicBezTo>
                  <a:cubicBezTo>
                    <a:pt x="78" y="68"/>
                    <a:pt x="78" y="68"/>
                    <a:pt x="78" y="68"/>
                  </a:cubicBezTo>
                  <a:cubicBezTo>
                    <a:pt x="78" y="58"/>
                    <a:pt x="78" y="58"/>
                    <a:pt x="78" y="58"/>
                  </a:cubicBezTo>
                  <a:cubicBezTo>
                    <a:pt x="78" y="55"/>
                    <a:pt x="76" y="52"/>
                    <a:pt x="72" y="52"/>
                  </a:cubicBezTo>
                  <a:cubicBezTo>
                    <a:pt x="69" y="52"/>
                    <a:pt x="66" y="55"/>
                    <a:pt x="66" y="58"/>
                  </a:cubicBezTo>
                  <a:cubicBezTo>
                    <a:pt x="66" y="64"/>
                    <a:pt x="66" y="64"/>
                    <a:pt x="66" y="64"/>
                  </a:cubicBezTo>
                  <a:cubicBezTo>
                    <a:pt x="62" y="64"/>
                    <a:pt x="62" y="64"/>
                    <a:pt x="62" y="64"/>
                  </a:cubicBezTo>
                  <a:cubicBezTo>
                    <a:pt x="62" y="54"/>
                    <a:pt x="62" y="54"/>
                    <a:pt x="62" y="54"/>
                  </a:cubicBezTo>
                  <a:cubicBezTo>
                    <a:pt x="62" y="51"/>
                    <a:pt x="60" y="48"/>
                    <a:pt x="56" y="48"/>
                  </a:cubicBezTo>
                  <a:cubicBezTo>
                    <a:pt x="53" y="48"/>
                    <a:pt x="50" y="51"/>
                    <a:pt x="50" y="54"/>
                  </a:cubicBezTo>
                  <a:cubicBezTo>
                    <a:pt x="50" y="68"/>
                    <a:pt x="50" y="68"/>
                    <a:pt x="50" y="68"/>
                  </a:cubicBezTo>
                  <a:cubicBezTo>
                    <a:pt x="46" y="68"/>
                    <a:pt x="46" y="68"/>
                    <a:pt x="46" y="68"/>
                  </a:cubicBezTo>
                  <a:cubicBezTo>
                    <a:pt x="46" y="26"/>
                    <a:pt x="46" y="26"/>
                    <a:pt x="46" y="26"/>
                  </a:cubicBezTo>
                  <a:cubicBezTo>
                    <a:pt x="46" y="23"/>
                    <a:pt x="44" y="20"/>
                    <a:pt x="40" y="20"/>
                  </a:cubicBezTo>
                  <a:cubicBezTo>
                    <a:pt x="37" y="20"/>
                    <a:pt x="34" y="23"/>
                    <a:pt x="34" y="26"/>
                  </a:cubicBezTo>
                  <a:cubicBezTo>
                    <a:pt x="34" y="71"/>
                    <a:pt x="34" y="71"/>
                    <a:pt x="34" y="71"/>
                  </a:cubicBezTo>
                  <a:cubicBezTo>
                    <a:pt x="26" y="62"/>
                    <a:pt x="15" y="53"/>
                    <a:pt x="11" y="57"/>
                  </a:cubicBezTo>
                  <a:cubicBezTo>
                    <a:pt x="6" y="62"/>
                    <a:pt x="18" y="74"/>
                    <a:pt x="33" y="100"/>
                  </a:cubicBezTo>
                  <a:cubicBezTo>
                    <a:pt x="40" y="112"/>
                    <a:pt x="49" y="120"/>
                    <a:pt x="64" y="120"/>
                  </a:cubicBezTo>
                  <a:close/>
                  <a:moveTo>
                    <a:pt x="98" y="90"/>
                  </a:moveTo>
                  <a:cubicBezTo>
                    <a:pt x="98" y="109"/>
                    <a:pt x="83" y="124"/>
                    <a:pt x="64" y="124"/>
                  </a:cubicBezTo>
                  <a:cubicBezTo>
                    <a:pt x="52" y="124"/>
                    <a:pt x="39" y="118"/>
                    <a:pt x="30" y="102"/>
                  </a:cubicBezTo>
                  <a:cubicBezTo>
                    <a:pt x="17" y="78"/>
                    <a:pt x="0" y="62"/>
                    <a:pt x="8" y="54"/>
                  </a:cubicBezTo>
                  <a:cubicBezTo>
                    <a:pt x="14" y="49"/>
                    <a:pt x="22" y="54"/>
                    <a:pt x="30" y="61"/>
                  </a:cubicBezTo>
                  <a:cubicBezTo>
                    <a:pt x="30" y="61"/>
                    <a:pt x="30" y="61"/>
                    <a:pt x="30" y="61"/>
                  </a:cubicBezTo>
                  <a:cubicBezTo>
                    <a:pt x="30" y="26"/>
                    <a:pt x="30" y="26"/>
                    <a:pt x="30" y="26"/>
                  </a:cubicBezTo>
                  <a:cubicBezTo>
                    <a:pt x="30" y="20"/>
                    <a:pt x="35" y="16"/>
                    <a:pt x="40" y="16"/>
                  </a:cubicBezTo>
                  <a:cubicBezTo>
                    <a:pt x="46" y="16"/>
                    <a:pt x="50" y="20"/>
                    <a:pt x="50" y="26"/>
                  </a:cubicBezTo>
                  <a:cubicBezTo>
                    <a:pt x="50" y="46"/>
                    <a:pt x="50" y="46"/>
                    <a:pt x="50" y="46"/>
                  </a:cubicBezTo>
                  <a:cubicBezTo>
                    <a:pt x="52" y="45"/>
                    <a:pt x="54" y="44"/>
                    <a:pt x="56" y="44"/>
                  </a:cubicBezTo>
                  <a:cubicBezTo>
                    <a:pt x="61" y="44"/>
                    <a:pt x="64" y="47"/>
                    <a:pt x="66" y="51"/>
                  </a:cubicBezTo>
                  <a:cubicBezTo>
                    <a:pt x="67" y="49"/>
                    <a:pt x="70" y="48"/>
                    <a:pt x="72" y="48"/>
                  </a:cubicBezTo>
                  <a:cubicBezTo>
                    <a:pt x="78" y="48"/>
                    <a:pt x="82" y="52"/>
                    <a:pt x="82" y="58"/>
                  </a:cubicBezTo>
                  <a:cubicBezTo>
                    <a:pt x="82" y="58"/>
                    <a:pt x="82" y="58"/>
                    <a:pt x="82" y="58"/>
                  </a:cubicBezTo>
                  <a:cubicBezTo>
                    <a:pt x="84" y="57"/>
                    <a:pt x="86" y="56"/>
                    <a:pt x="88" y="56"/>
                  </a:cubicBezTo>
                  <a:cubicBezTo>
                    <a:pt x="94" y="56"/>
                    <a:pt x="98" y="61"/>
                    <a:pt x="98" y="66"/>
                  </a:cubicBezTo>
                  <a:cubicBezTo>
                    <a:pt x="98" y="90"/>
                    <a:pt x="98" y="90"/>
                    <a:pt x="98" y="9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6" name="Freeform 38"/>
            <p:cNvSpPr>
              <a:spLocks noEditPoints="1"/>
            </p:cNvSpPr>
            <p:nvPr/>
          </p:nvSpPr>
          <p:spPr bwMode="auto">
            <a:xfrm>
              <a:off x="8269432" y="4112575"/>
              <a:ext cx="254000" cy="303213"/>
            </a:xfrm>
            <a:custGeom>
              <a:avLst/>
              <a:gdLst>
                <a:gd name="T0" fmla="*/ 54 w 98"/>
                <a:gd name="T1" fmla="*/ 29 h 116"/>
                <a:gd name="T2" fmla="*/ 58 w 98"/>
                <a:gd name="T3" fmla="*/ 18 h 116"/>
                <a:gd name="T4" fmla="*/ 40 w 98"/>
                <a:gd name="T5" fmla="*/ 0 h 116"/>
                <a:gd name="T6" fmla="*/ 22 w 98"/>
                <a:gd name="T7" fmla="*/ 18 h 116"/>
                <a:gd name="T8" fmla="*/ 26 w 98"/>
                <a:gd name="T9" fmla="*/ 29 h 116"/>
                <a:gd name="T10" fmla="*/ 26 w 98"/>
                <a:gd name="T11" fmla="*/ 18 h 116"/>
                <a:gd name="T12" fmla="*/ 40 w 98"/>
                <a:gd name="T13" fmla="*/ 4 h 116"/>
                <a:gd name="T14" fmla="*/ 54 w 98"/>
                <a:gd name="T15" fmla="*/ 18 h 116"/>
                <a:gd name="T16" fmla="*/ 54 w 98"/>
                <a:gd name="T17" fmla="*/ 29 h 116"/>
                <a:gd name="T18" fmla="*/ 54 w 98"/>
                <a:gd name="T19" fmla="*/ 29 h 116"/>
                <a:gd name="T20" fmla="*/ 64 w 98"/>
                <a:gd name="T21" fmla="*/ 112 h 116"/>
                <a:gd name="T22" fmla="*/ 94 w 98"/>
                <a:gd name="T23" fmla="*/ 82 h 116"/>
                <a:gd name="T24" fmla="*/ 94 w 98"/>
                <a:gd name="T25" fmla="*/ 82 h 116"/>
                <a:gd name="T26" fmla="*/ 94 w 98"/>
                <a:gd name="T27" fmla="*/ 67 h 116"/>
                <a:gd name="T28" fmla="*/ 94 w 98"/>
                <a:gd name="T29" fmla="*/ 58 h 116"/>
                <a:gd name="T30" fmla="*/ 88 w 98"/>
                <a:gd name="T31" fmla="*/ 52 h 116"/>
                <a:gd name="T32" fmla="*/ 82 w 98"/>
                <a:gd name="T33" fmla="*/ 58 h 116"/>
                <a:gd name="T34" fmla="*/ 82 w 98"/>
                <a:gd name="T35" fmla="*/ 60 h 116"/>
                <a:gd name="T36" fmla="*/ 78 w 98"/>
                <a:gd name="T37" fmla="*/ 60 h 116"/>
                <a:gd name="T38" fmla="*/ 78 w 98"/>
                <a:gd name="T39" fmla="*/ 50 h 116"/>
                <a:gd name="T40" fmla="*/ 72 w 98"/>
                <a:gd name="T41" fmla="*/ 44 h 116"/>
                <a:gd name="T42" fmla="*/ 66 w 98"/>
                <a:gd name="T43" fmla="*/ 50 h 116"/>
                <a:gd name="T44" fmla="*/ 66 w 98"/>
                <a:gd name="T45" fmla="*/ 56 h 116"/>
                <a:gd name="T46" fmla="*/ 62 w 98"/>
                <a:gd name="T47" fmla="*/ 56 h 116"/>
                <a:gd name="T48" fmla="*/ 62 w 98"/>
                <a:gd name="T49" fmla="*/ 46 h 116"/>
                <a:gd name="T50" fmla="*/ 56 w 98"/>
                <a:gd name="T51" fmla="*/ 40 h 116"/>
                <a:gd name="T52" fmla="*/ 50 w 98"/>
                <a:gd name="T53" fmla="*/ 46 h 116"/>
                <a:gd name="T54" fmla="*/ 50 w 98"/>
                <a:gd name="T55" fmla="*/ 60 h 116"/>
                <a:gd name="T56" fmla="*/ 46 w 98"/>
                <a:gd name="T57" fmla="*/ 60 h 116"/>
                <a:gd name="T58" fmla="*/ 46 w 98"/>
                <a:gd name="T59" fmla="*/ 18 h 116"/>
                <a:gd name="T60" fmla="*/ 40 w 98"/>
                <a:gd name="T61" fmla="*/ 12 h 116"/>
                <a:gd name="T62" fmla="*/ 34 w 98"/>
                <a:gd name="T63" fmla="*/ 18 h 116"/>
                <a:gd name="T64" fmla="*/ 34 w 98"/>
                <a:gd name="T65" fmla="*/ 63 h 116"/>
                <a:gd name="T66" fmla="*/ 11 w 98"/>
                <a:gd name="T67" fmla="*/ 49 h 116"/>
                <a:gd name="T68" fmla="*/ 33 w 98"/>
                <a:gd name="T69" fmla="*/ 92 h 116"/>
                <a:gd name="T70" fmla="*/ 64 w 98"/>
                <a:gd name="T71" fmla="*/ 112 h 116"/>
                <a:gd name="T72" fmla="*/ 98 w 98"/>
                <a:gd name="T73" fmla="*/ 82 h 116"/>
                <a:gd name="T74" fmla="*/ 64 w 98"/>
                <a:gd name="T75" fmla="*/ 116 h 116"/>
                <a:gd name="T76" fmla="*/ 30 w 98"/>
                <a:gd name="T77" fmla="*/ 94 h 116"/>
                <a:gd name="T78" fmla="*/ 8 w 98"/>
                <a:gd name="T79" fmla="*/ 46 h 116"/>
                <a:gd name="T80" fmla="*/ 30 w 98"/>
                <a:gd name="T81" fmla="*/ 53 h 116"/>
                <a:gd name="T82" fmla="*/ 30 w 98"/>
                <a:gd name="T83" fmla="*/ 53 h 116"/>
                <a:gd name="T84" fmla="*/ 30 w 98"/>
                <a:gd name="T85" fmla="*/ 18 h 116"/>
                <a:gd name="T86" fmla="*/ 40 w 98"/>
                <a:gd name="T87" fmla="*/ 8 h 116"/>
                <a:gd name="T88" fmla="*/ 50 w 98"/>
                <a:gd name="T89" fmla="*/ 18 h 116"/>
                <a:gd name="T90" fmla="*/ 50 w 98"/>
                <a:gd name="T91" fmla="*/ 38 h 116"/>
                <a:gd name="T92" fmla="*/ 56 w 98"/>
                <a:gd name="T93" fmla="*/ 36 h 116"/>
                <a:gd name="T94" fmla="*/ 66 w 98"/>
                <a:gd name="T95" fmla="*/ 43 h 116"/>
                <a:gd name="T96" fmla="*/ 72 w 98"/>
                <a:gd name="T97" fmla="*/ 40 h 116"/>
                <a:gd name="T98" fmla="*/ 82 w 98"/>
                <a:gd name="T99" fmla="*/ 50 h 116"/>
                <a:gd name="T100" fmla="*/ 82 w 98"/>
                <a:gd name="T101" fmla="*/ 50 h 116"/>
                <a:gd name="T102" fmla="*/ 88 w 98"/>
                <a:gd name="T103" fmla="*/ 48 h 116"/>
                <a:gd name="T104" fmla="*/ 98 w 98"/>
                <a:gd name="T105" fmla="*/ 58 h 116"/>
                <a:gd name="T106" fmla="*/ 98 w 98"/>
                <a:gd name="T107" fmla="*/ 82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8" h="116">
                  <a:moveTo>
                    <a:pt x="54" y="29"/>
                  </a:moveTo>
                  <a:cubicBezTo>
                    <a:pt x="57" y="26"/>
                    <a:pt x="58" y="22"/>
                    <a:pt x="58" y="18"/>
                  </a:cubicBezTo>
                  <a:cubicBezTo>
                    <a:pt x="58" y="8"/>
                    <a:pt x="50" y="0"/>
                    <a:pt x="40" y="0"/>
                  </a:cubicBezTo>
                  <a:cubicBezTo>
                    <a:pt x="30" y="0"/>
                    <a:pt x="22" y="8"/>
                    <a:pt x="22" y="18"/>
                  </a:cubicBezTo>
                  <a:cubicBezTo>
                    <a:pt x="22" y="22"/>
                    <a:pt x="24" y="26"/>
                    <a:pt x="26" y="29"/>
                  </a:cubicBezTo>
                  <a:cubicBezTo>
                    <a:pt x="26" y="18"/>
                    <a:pt x="26" y="18"/>
                    <a:pt x="26" y="18"/>
                  </a:cubicBezTo>
                  <a:cubicBezTo>
                    <a:pt x="26" y="10"/>
                    <a:pt x="33" y="4"/>
                    <a:pt x="40" y="4"/>
                  </a:cubicBezTo>
                  <a:cubicBezTo>
                    <a:pt x="48" y="4"/>
                    <a:pt x="54" y="10"/>
                    <a:pt x="54" y="18"/>
                  </a:cubicBezTo>
                  <a:cubicBezTo>
                    <a:pt x="54" y="29"/>
                    <a:pt x="54" y="29"/>
                    <a:pt x="54" y="29"/>
                  </a:cubicBezTo>
                  <a:cubicBezTo>
                    <a:pt x="54" y="29"/>
                    <a:pt x="54" y="29"/>
                    <a:pt x="54" y="29"/>
                  </a:cubicBezTo>
                  <a:close/>
                  <a:moveTo>
                    <a:pt x="64" y="112"/>
                  </a:moveTo>
                  <a:cubicBezTo>
                    <a:pt x="81" y="112"/>
                    <a:pt x="94" y="98"/>
                    <a:pt x="94" y="82"/>
                  </a:cubicBezTo>
                  <a:cubicBezTo>
                    <a:pt x="94" y="82"/>
                    <a:pt x="94" y="91"/>
                    <a:pt x="94" y="82"/>
                  </a:cubicBezTo>
                  <a:cubicBezTo>
                    <a:pt x="94" y="67"/>
                    <a:pt x="94" y="67"/>
                    <a:pt x="94" y="67"/>
                  </a:cubicBezTo>
                  <a:cubicBezTo>
                    <a:pt x="94" y="58"/>
                    <a:pt x="94" y="58"/>
                    <a:pt x="94" y="58"/>
                  </a:cubicBezTo>
                  <a:cubicBezTo>
                    <a:pt x="94" y="55"/>
                    <a:pt x="92" y="52"/>
                    <a:pt x="88" y="52"/>
                  </a:cubicBezTo>
                  <a:cubicBezTo>
                    <a:pt x="85" y="52"/>
                    <a:pt x="82" y="55"/>
                    <a:pt x="82" y="58"/>
                  </a:cubicBezTo>
                  <a:cubicBezTo>
                    <a:pt x="82" y="60"/>
                    <a:pt x="82" y="60"/>
                    <a:pt x="82" y="60"/>
                  </a:cubicBezTo>
                  <a:cubicBezTo>
                    <a:pt x="78" y="60"/>
                    <a:pt x="78" y="60"/>
                    <a:pt x="78" y="60"/>
                  </a:cubicBezTo>
                  <a:cubicBezTo>
                    <a:pt x="78" y="50"/>
                    <a:pt x="78" y="50"/>
                    <a:pt x="78" y="50"/>
                  </a:cubicBezTo>
                  <a:cubicBezTo>
                    <a:pt x="78" y="47"/>
                    <a:pt x="76" y="44"/>
                    <a:pt x="72" y="44"/>
                  </a:cubicBezTo>
                  <a:cubicBezTo>
                    <a:pt x="69" y="44"/>
                    <a:pt x="66" y="47"/>
                    <a:pt x="66" y="50"/>
                  </a:cubicBezTo>
                  <a:cubicBezTo>
                    <a:pt x="66" y="56"/>
                    <a:pt x="66" y="56"/>
                    <a:pt x="66" y="56"/>
                  </a:cubicBezTo>
                  <a:cubicBezTo>
                    <a:pt x="62" y="56"/>
                    <a:pt x="62" y="56"/>
                    <a:pt x="62" y="56"/>
                  </a:cubicBezTo>
                  <a:cubicBezTo>
                    <a:pt x="62" y="46"/>
                    <a:pt x="62" y="46"/>
                    <a:pt x="62" y="46"/>
                  </a:cubicBezTo>
                  <a:cubicBezTo>
                    <a:pt x="62" y="43"/>
                    <a:pt x="60" y="40"/>
                    <a:pt x="56" y="40"/>
                  </a:cubicBezTo>
                  <a:cubicBezTo>
                    <a:pt x="53" y="40"/>
                    <a:pt x="50" y="43"/>
                    <a:pt x="50" y="46"/>
                  </a:cubicBezTo>
                  <a:cubicBezTo>
                    <a:pt x="50" y="60"/>
                    <a:pt x="50" y="60"/>
                    <a:pt x="50" y="60"/>
                  </a:cubicBezTo>
                  <a:cubicBezTo>
                    <a:pt x="46" y="60"/>
                    <a:pt x="46" y="60"/>
                    <a:pt x="46" y="60"/>
                  </a:cubicBezTo>
                  <a:cubicBezTo>
                    <a:pt x="46" y="18"/>
                    <a:pt x="46" y="18"/>
                    <a:pt x="46" y="18"/>
                  </a:cubicBezTo>
                  <a:cubicBezTo>
                    <a:pt x="46" y="15"/>
                    <a:pt x="44" y="12"/>
                    <a:pt x="40" y="12"/>
                  </a:cubicBezTo>
                  <a:cubicBezTo>
                    <a:pt x="37" y="12"/>
                    <a:pt x="34" y="15"/>
                    <a:pt x="34" y="18"/>
                  </a:cubicBezTo>
                  <a:cubicBezTo>
                    <a:pt x="34" y="63"/>
                    <a:pt x="34" y="63"/>
                    <a:pt x="34" y="63"/>
                  </a:cubicBezTo>
                  <a:cubicBezTo>
                    <a:pt x="26" y="54"/>
                    <a:pt x="15" y="45"/>
                    <a:pt x="11" y="49"/>
                  </a:cubicBezTo>
                  <a:cubicBezTo>
                    <a:pt x="6" y="54"/>
                    <a:pt x="18" y="66"/>
                    <a:pt x="33" y="92"/>
                  </a:cubicBezTo>
                  <a:cubicBezTo>
                    <a:pt x="40" y="104"/>
                    <a:pt x="49" y="112"/>
                    <a:pt x="64" y="112"/>
                  </a:cubicBezTo>
                  <a:close/>
                  <a:moveTo>
                    <a:pt x="98" y="82"/>
                  </a:moveTo>
                  <a:cubicBezTo>
                    <a:pt x="98" y="101"/>
                    <a:pt x="83" y="116"/>
                    <a:pt x="64" y="116"/>
                  </a:cubicBezTo>
                  <a:cubicBezTo>
                    <a:pt x="52" y="116"/>
                    <a:pt x="39" y="110"/>
                    <a:pt x="30" y="94"/>
                  </a:cubicBezTo>
                  <a:cubicBezTo>
                    <a:pt x="17" y="70"/>
                    <a:pt x="0" y="54"/>
                    <a:pt x="8" y="46"/>
                  </a:cubicBezTo>
                  <a:cubicBezTo>
                    <a:pt x="14" y="41"/>
                    <a:pt x="22" y="46"/>
                    <a:pt x="30" y="53"/>
                  </a:cubicBezTo>
                  <a:cubicBezTo>
                    <a:pt x="30" y="53"/>
                    <a:pt x="30" y="53"/>
                    <a:pt x="30" y="53"/>
                  </a:cubicBezTo>
                  <a:cubicBezTo>
                    <a:pt x="30" y="18"/>
                    <a:pt x="30" y="18"/>
                    <a:pt x="30" y="18"/>
                  </a:cubicBezTo>
                  <a:cubicBezTo>
                    <a:pt x="30" y="12"/>
                    <a:pt x="35" y="8"/>
                    <a:pt x="40" y="8"/>
                  </a:cubicBezTo>
                  <a:cubicBezTo>
                    <a:pt x="46" y="8"/>
                    <a:pt x="50" y="12"/>
                    <a:pt x="50" y="18"/>
                  </a:cubicBezTo>
                  <a:cubicBezTo>
                    <a:pt x="50" y="38"/>
                    <a:pt x="50" y="38"/>
                    <a:pt x="50" y="38"/>
                  </a:cubicBezTo>
                  <a:cubicBezTo>
                    <a:pt x="52" y="37"/>
                    <a:pt x="54" y="36"/>
                    <a:pt x="56" y="36"/>
                  </a:cubicBezTo>
                  <a:cubicBezTo>
                    <a:pt x="61" y="36"/>
                    <a:pt x="64" y="39"/>
                    <a:pt x="66" y="43"/>
                  </a:cubicBezTo>
                  <a:cubicBezTo>
                    <a:pt x="67" y="41"/>
                    <a:pt x="70" y="40"/>
                    <a:pt x="72" y="40"/>
                  </a:cubicBezTo>
                  <a:cubicBezTo>
                    <a:pt x="78" y="40"/>
                    <a:pt x="82" y="44"/>
                    <a:pt x="82" y="50"/>
                  </a:cubicBezTo>
                  <a:cubicBezTo>
                    <a:pt x="82" y="50"/>
                    <a:pt x="82" y="50"/>
                    <a:pt x="82" y="50"/>
                  </a:cubicBezTo>
                  <a:cubicBezTo>
                    <a:pt x="84" y="49"/>
                    <a:pt x="86" y="48"/>
                    <a:pt x="88" y="48"/>
                  </a:cubicBezTo>
                  <a:cubicBezTo>
                    <a:pt x="94" y="48"/>
                    <a:pt x="98" y="53"/>
                    <a:pt x="98" y="58"/>
                  </a:cubicBezTo>
                  <a:cubicBezTo>
                    <a:pt x="98" y="82"/>
                    <a:pt x="98" y="82"/>
                    <a:pt x="98" y="82"/>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nvGrpSpPr>
            <p:cNvPr id="77" name="Group 76"/>
            <p:cNvGrpSpPr/>
            <p:nvPr/>
          </p:nvGrpSpPr>
          <p:grpSpPr>
            <a:xfrm>
              <a:off x="5865835" y="6228619"/>
              <a:ext cx="423070" cy="514475"/>
              <a:chOff x="7593013" y="2532063"/>
              <a:chExt cx="257175" cy="312738"/>
            </a:xfrm>
            <a:grpFill/>
          </p:grpSpPr>
          <p:sp>
            <p:nvSpPr>
              <p:cNvPr id="217" name="Freeform 39"/>
              <p:cNvSpPr>
                <a:spLocks noEditPoints="1"/>
              </p:cNvSpPr>
              <p:nvPr/>
            </p:nvSpPr>
            <p:spPr bwMode="auto">
              <a:xfrm>
                <a:off x="7753350" y="2532063"/>
                <a:ext cx="93663" cy="93663"/>
              </a:xfrm>
              <a:custGeom>
                <a:avLst/>
                <a:gdLst>
                  <a:gd name="T0" fmla="*/ 18 w 36"/>
                  <a:gd name="T1" fmla="*/ 36 h 36"/>
                  <a:gd name="T2" fmla="*/ 36 w 36"/>
                  <a:gd name="T3" fmla="*/ 18 h 36"/>
                  <a:gd name="T4" fmla="*/ 18 w 36"/>
                  <a:gd name="T5" fmla="*/ 0 h 36"/>
                  <a:gd name="T6" fmla="*/ 0 w 36"/>
                  <a:gd name="T7" fmla="*/ 18 h 36"/>
                  <a:gd name="T8" fmla="*/ 18 w 36"/>
                  <a:gd name="T9" fmla="*/ 36 h 36"/>
                  <a:gd name="T10" fmla="*/ 17 w 36"/>
                  <a:gd name="T11" fmla="*/ 4 h 36"/>
                  <a:gd name="T12" fmla="*/ 17 w 36"/>
                  <a:gd name="T13" fmla="*/ 18 h 36"/>
                  <a:gd name="T14" fmla="*/ 19 w 36"/>
                  <a:gd name="T15" fmla="*/ 18 h 36"/>
                  <a:gd name="T16" fmla="*/ 29 w 36"/>
                  <a:gd name="T17" fmla="*/ 18 h 36"/>
                  <a:gd name="T18" fmla="*/ 29 w 36"/>
                  <a:gd name="T19" fmla="*/ 14 h 36"/>
                  <a:gd name="T20" fmla="*/ 21 w 36"/>
                  <a:gd name="T21" fmla="*/ 14 h 36"/>
                  <a:gd name="T22" fmla="*/ 21 w 36"/>
                  <a:gd name="T23" fmla="*/ 4 h 36"/>
                  <a:gd name="T24" fmla="*/ 33 w 36"/>
                  <a:gd name="T25" fmla="*/ 18 h 36"/>
                  <a:gd name="T26" fmla="*/ 18 w 36"/>
                  <a:gd name="T27" fmla="*/ 32 h 36"/>
                  <a:gd name="T28" fmla="*/ 5 w 36"/>
                  <a:gd name="T29" fmla="*/ 18 h 36"/>
                  <a:gd name="T30" fmla="*/ 17 w 36"/>
                  <a:gd name="T31" fmla="*/ 4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6" h="36">
                    <a:moveTo>
                      <a:pt x="18" y="36"/>
                    </a:moveTo>
                    <a:cubicBezTo>
                      <a:pt x="28" y="36"/>
                      <a:pt x="36" y="28"/>
                      <a:pt x="36" y="18"/>
                    </a:cubicBezTo>
                    <a:cubicBezTo>
                      <a:pt x="36" y="8"/>
                      <a:pt x="28" y="0"/>
                      <a:pt x="18" y="0"/>
                    </a:cubicBezTo>
                    <a:cubicBezTo>
                      <a:pt x="8" y="0"/>
                      <a:pt x="0" y="8"/>
                      <a:pt x="0" y="18"/>
                    </a:cubicBezTo>
                    <a:cubicBezTo>
                      <a:pt x="0" y="28"/>
                      <a:pt x="8" y="36"/>
                      <a:pt x="18" y="36"/>
                    </a:cubicBezTo>
                    <a:close/>
                    <a:moveTo>
                      <a:pt x="17" y="4"/>
                    </a:moveTo>
                    <a:cubicBezTo>
                      <a:pt x="17" y="18"/>
                      <a:pt x="17" y="18"/>
                      <a:pt x="17" y="18"/>
                    </a:cubicBezTo>
                    <a:cubicBezTo>
                      <a:pt x="19" y="18"/>
                      <a:pt x="19" y="18"/>
                      <a:pt x="19" y="18"/>
                    </a:cubicBezTo>
                    <a:cubicBezTo>
                      <a:pt x="29" y="18"/>
                      <a:pt x="29" y="18"/>
                      <a:pt x="29" y="18"/>
                    </a:cubicBezTo>
                    <a:cubicBezTo>
                      <a:pt x="29" y="14"/>
                      <a:pt x="29" y="14"/>
                      <a:pt x="29" y="14"/>
                    </a:cubicBezTo>
                    <a:cubicBezTo>
                      <a:pt x="21" y="14"/>
                      <a:pt x="21" y="14"/>
                      <a:pt x="21" y="14"/>
                    </a:cubicBezTo>
                    <a:cubicBezTo>
                      <a:pt x="21" y="4"/>
                      <a:pt x="21" y="4"/>
                      <a:pt x="21" y="4"/>
                    </a:cubicBezTo>
                    <a:cubicBezTo>
                      <a:pt x="25" y="5"/>
                      <a:pt x="33" y="11"/>
                      <a:pt x="33" y="18"/>
                    </a:cubicBezTo>
                    <a:cubicBezTo>
                      <a:pt x="33" y="26"/>
                      <a:pt x="26" y="32"/>
                      <a:pt x="18" y="32"/>
                    </a:cubicBezTo>
                    <a:cubicBezTo>
                      <a:pt x="11" y="32"/>
                      <a:pt x="5" y="26"/>
                      <a:pt x="5" y="18"/>
                    </a:cubicBezTo>
                    <a:cubicBezTo>
                      <a:pt x="5" y="11"/>
                      <a:pt x="9" y="5"/>
                      <a:pt x="17"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18" name="Freeform 40"/>
              <p:cNvSpPr>
                <a:spLocks noEditPoints="1"/>
              </p:cNvSpPr>
              <p:nvPr/>
            </p:nvSpPr>
            <p:spPr bwMode="auto">
              <a:xfrm>
                <a:off x="7593013" y="2563813"/>
                <a:ext cx="257175" cy="280988"/>
              </a:xfrm>
              <a:custGeom>
                <a:avLst/>
                <a:gdLst>
                  <a:gd name="T0" fmla="*/ 89 w 99"/>
                  <a:gd name="T1" fmla="*/ 40 h 108"/>
                  <a:gd name="T2" fmla="*/ 82 w 99"/>
                  <a:gd name="T3" fmla="*/ 42 h 108"/>
                  <a:gd name="T4" fmla="*/ 72 w 99"/>
                  <a:gd name="T5" fmla="*/ 32 h 108"/>
                  <a:gd name="T6" fmla="*/ 66 w 99"/>
                  <a:gd name="T7" fmla="*/ 35 h 108"/>
                  <a:gd name="T8" fmla="*/ 57 w 99"/>
                  <a:gd name="T9" fmla="*/ 28 h 108"/>
                  <a:gd name="T10" fmla="*/ 51 w 99"/>
                  <a:gd name="T11" fmla="*/ 30 h 108"/>
                  <a:gd name="T12" fmla="*/ 51 w 99"/>
                  <a:gd name="T13" fmla="*/ 10 h 108"/>
                  <a:gd name="T14" fmla="*/ 41 w 99"/>
                  <a:gd name="T15" fmla="*/ 0 h 108"/>
                  <a:gd name="T16" fmla="*/ 31 w 99"/>
                  <a:gd name="T17" fmla="*/ 10 h 108"/>
                  <a:gd name="T18" fmla="*/ 31 w 99"/>
                  <a:gd name="T19" fmla="*/ 45 h 108"/>
                  <a:gd name="T20" fmla="*/ 8 w 99"/>
                  <a:gd name="T21" fmla="*/ 38 h 108"/>
                  <a:gd name="T22" fmla="*/ 30 w 99"/>
                  <a:gd name="T23" fmla="*/ 86 h 108"/>
                  <a:gd name="T24" fmla="*/ 65 w 99"/>
                  <a:gd name="T25" fmla="*/ 108 h 108"/>
                  <a:gd name="T26" fmla="*/ 99 w 99"/>
                  <a:gd name="T27" fmla="*/ 74 h 108"/>
                  <a:gd name="T28" fmla="*/ 99 w 99"/>
                  <a:gd name="T29" fmla="*/ 50 h 108"/>
                  <a:gd name="T30" fmla="*/ 89 w 99"/>
                  <a:gd name="T31" fmla="*/ 40 h 108"/>
                  <a:gd name="T32" fmla="*/ 95 w 99"/>
                  <a:gd name="T33" fmla="*/ 59 h 108"/>
                  <a:gd name="T34" fmla="*/ 95 w 99"/>
                  <a:gd name="T35" fmla="*/ 74 h 108"/>
                  <a:gd name="T36" fmla="*/ 95 w 99"/>
                  <a:gd name="T37" fmla="*/ 78 h 108"/>
                  <a:gd name="T38" fmla="*/ 95 w 99"/>
                  <a:gd name="T39" fmla="*/ 74 h 108"/>
                  <a:gd name="T40" fmla="*/ 65 w 99"/>
                  <a:gd name="T41" fmla="*/ 104 h 108"/>
                  <a:gd name="T42" fmla="*/ 33 w 99"/>
                  <a:gd name="T43" fmla="*/ 84 h 108"/>
                  <a:gd name="T44" fmla="*/ 11 w 99"/>
                  <a:gd name="T45" fmla="*/ 41 h 108"/>
                  <a:gd name="T46" fmla="*/ 35 w 99"/>
                  <a:gd name="T47" fmla="*/ 55 h 108"/>
                  <a:gd name="T48" fmla="*/ 35 w 99"/>
                  <a:gd name="T49" fmla="*/ 10 h 108"/>
                  <a:gd name="T50" fmla="*/ 41 w 99"/>
                  <a:gd name="T51" fmla="*/ 4 h 108"/>
                  <a:gd name="T52" fmla="*/ 47 w 99"/>
                  <a:gd name="T53" fmla="*/ 10 h 108"/>
                  <a:gd name="T54" fmla="*/ 47 w 99"/>
                  <a:gd name="T55" fmla="*/ 50 h 108"/>
                  <a:gd name="T56" fmla="*/ 51 w 99"/>
                  <a:gd name="T57" fmla="*/ 50 h 108"/>
                  <a:gd name="T58" fmla="*/ 51 w 99"/>
                  <a:gd name="T59" fmla="*/ 38 h 108"/>
                  <a:gd name="T60" fmla="*/ 57 w 99"/>
                  <a:gd name="T61" fmla="*/ 32 h 108"/>
                  <a:gd name="T62" fmla="*/ 63 w 99"/>
                  <a:gd name="T63" fmla="*/ 38 h 108"/>
                  <a:gd name="T64" fmla="*/ 63 w 99"/>
                  <a:gd name="T65" fmla="*/ 46 h 108"/>
                  <a:gd name="T66" fmla="*/ 67 w 99"/>
                  <a:gd name="T67" fmla="*/ 46 h 108"/>
                  <a:gd name="T68" fmla="*/ 67 w 99"/>
                  <a:gd name="T69" fmla="*/ 42 h 108"/>
                  <a:gd name="T70" fmla="*/ 73 w 99"/>
                  <a:gd name="T71" fmla="*/ 36 h 108"/>
                  <a:gd name="T72" fmla="*/ 79 w 99"/>
                  <a:gd name="T73" fmla="*/ 42 h 108"/>
                  <a:gd name="T74" fmla="*/ 79 w 99"/>
                  <a:gd name="T75" fmla="*/ 50 h 108"/>
                  <a:gd name="T76" fmla="*/ 83 w 99"/>
                  <a:gd name="T77" fmla="*/ 50 h 108"/>
                  <a:gd name="T78" fmla="*/ 83 w 99"/>
                  <a:gd name="T79" fmla="*/ 50 h 108"/>
                  <a:gd name="T80" fmla="*/ 89 w 99"/>
                  <a:gd name="T81" fmla="*/ 44 h 108"/>
                  <a:gd name="T82" fmla="*/ 95 w 99"/>
                  <a:gd name="T83" fmla="*/ 50 h 108"/>
                  <a:gd name="T84" fmla="*/ 95 w 99"/>
                  <a:gd name="T85" fmla="*/ 59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99" h="108">
                    <a:moveTo>
                      <a:pt x="89" y="40"/>
                    </a:moveTo>
                    <a:cubicBezTo>
                      <a:pt x="86" y="40"/>
                      <a:pt x="84" y="41"/>
                      <a:pt x="82" y="42"/>
                    </a:cubicBezTo>
                    <a:cubicBezTo>
                      <a:pt x="82" y="36"/>
                      <a:pt x="78" y="32"/>
                      <a:pt x="72" y="32"/>
                    </a:cubicBezTo>
                    <a:cubicBezTo>
                      <a:pt x="70" y="32"/>
                      <a:pt x="67" y="33"/>
                      <a:pt x="66" y="35"/>
                    </a:cubicBezTo>
                    <a:cubicBezTo>
                      <a:pt x="64" y="31"/>
                      <a:pt x="61" y="28"/>
                      <a:pt x="57" y="28"/>
                    </a:cubicBezTo>
                    <a:cubicBezTo>
                      <a:pt x="54" y="28"/>
                      <a:pt x="51" y="29"/>
                      <a:pt x="51" y="30"/>
                    </a:cubicBezTo>
                    <a:cubicBezTo>
                      <a:pt x="51" y="10"/>
                      <a:pt x="51" y="10"/>
                      <a:pt x="51" y="10"/>
                    </a:cubicBezTo>
                    <a:cubicBezTo>
                      <a:pt x="51" y="4"/>
                      <a:pt x="47" y="0"/>
                      <a:pt x="41" y="0"/>
                    </a:cubicBezTo>
                    <a:cubicBezTo>
                      <a:pt x="35" y="0"/>
                      <a:pt x="31" y="4"/>
                      <a:pt x="31" y="10"/>
                    </a:cubicBezTo>
                    <a:cubicBezTo>
                      <a:pt x="31" y="45"/>
                      <a:pt x="31" y="45"/>
                      <a:pt x="31" y="45"/>
                    </a:cubicBezTo>
                    <a:cubicBezTo>
                      <a:pt x="23" y="38"/>
                      <a:pt x="14" y="33"/>
                      <a:pt x="8" y="38"/>
                    </a:cubicBezTo>
                    <a:cubicBezTo>
                      <a:pt x="0" y="46"/>
                      <a:pt x="17" y="62"/>
                      <a:pt x="30" y="86"/>
                    </a:cubicBezTo>
                    <a:cubicBezTo>
                      <a:pt x="39" y="102"/>
                      <a:pt x="52" y="108"/>
                      <a:pt x="65" y="108"/>
                    </a:cubicBezTo>
                    <a:cubicBezTo>
                      <a:pt x="83" y="108"/>
                      <a:pt x="99" y="93"/>
                      <a:pt x="99" y="74"/>
                    </a:cubicBezTo>
                    <a:cubicBezTo>
                      <a:pt x="99" y="50"/>
                      <a:pt x="99" y="50"/>
                      <a:pt x="99" y="50"/>
                    </a:cubicBezTo>
                    <a:cubicBezTo>
                      <a:pt x="99" y="45"/>
                      <a:pt x="94" y="40"/>
                      <a:pt x="89" y="40"/>
                    </a:cubicBezTo>
                    <a:close/>
                    <a:moveTo>
                      <a:pt x="95" y="59"/>
                    </a:moveTo>
                    <a:cubicBezTo>
                      <a:pt x="95" y="74"/>
                      <a:pt x="95" y="74"/>
                      <a:pt x="95" y="74"/>
                    </a:cubicBezTo>
                    <a:cubicBezTo>
                      <a:pt x="95" y="74"/>
                      <a:pt x="95" y="78"/>
                      <a:pt x="95" y="78"/>
                    </a:cubicBezTo>
                    <a:cubicBezTo>
                      <a:pt x="95" y="78"/>
                      <a:pt x="95" y="74"/>
                      <a:pt x="95" y="74"/>
                    </a:cubicBezTo>
                    <a:cubicBezTo>
                      <a:pt x="95" y="90"/>
                      <a:pt x="81" y="104"/>
                      <a:pt x="65" y="104"/>
                    </a:cubicBezTo>
                    <a:cubicBezTo>
                      <a:pt x="50" y="104"/>
                      <a:pt x="40" y="96"/>
                      <a:pt x="33" y="84"/>
                    </a:cubicBezTo>
                    <a:cubicBezTo>
                      <a:pt x="18" y="58"/>
                      <a:pt x="7" y="46"/>
                      <a:pt x="11" y="41"/>
                    </a:cubicBezTo>
                    <a:cubicBezTo>
                      <a:pt x="16" y="37"/>
                      <a:pt x="27" y="46"/>
                      <a:pt x="35" y="55"/>
                    </a:cubicBezTo>
                    <a:cubicBezTo>
                      <a:pt x="35" y="10"/>
                      <a:pt x="35" y="10"/>
                      <a:pt x="35" y="10"/>
                    </a:cubicBezTo>
                    <a:cubicBezTo>
                      <a:pt x="35" y="7"/>
                      <a:pt x="38" y="4"/>
                      <a:pt x="41" y="4"/>
                    </a:cubicBezTo>
                    <a:cubicBezTo>
                      <a:pt x="44" y="4"/>
                      <a:pt x="47" y="7"/>
                      <a:pt x="47" y="10"/>
                    </a:cubicBezTo>
                    <a:cubicBezTo>
                      <a:pt x="47" y="50"/>
                      <a:pt x="47" y="50"/>
                      <a:pt x="47" y="50"/>
                    </a:cubicBezTo>
                    <a:cubicBezTo>
                      <a:pt x="51" y="50"/>
                      <a:pt x="51" y="50"/>
                      <a:pt x="51" y="50"/>
                    </a:cubicBezTo>
                    <a:cubicBezTo>
                      <a:pt x="51" y="38"/>
                      <a:pt x="51" y="38"/>
                      <a:pt x="51" y="38"/>
                    </a:cubicBezTo>
                    <a:cubicBezTo>
                      <a:pt x="51" y="35"/>
                      <a:pt x="54" y="32"/>
                      <a:pt x="57" y="32"/>
                    </a:cubicBezTo>
                    <a:cubicBezTo>
                      <a:pt x="60" y="32"/>
                      <a:pt x="63" y="35"/>
                      <a:pt x="63" y="38"/>
                    </a:cubicBezTo>
                    <a:cubicBezTo>
                      <a:pt x="63" y="46"/>
                      <a:pt x="63" y="46"/>
                      <a:pt x="63" y="46"/>
                    </a:cubicBezTo>
                    <a:cubicBezTo>
                      <a:pt x="67" y="46"/>
                      <a:pt x="67" y="46"/>
                      <a:pt x="67" y="46"/>
                    </a:cubicBezTo>
                    <a:cubicBezTo>
                      <a:pt x="67" y="42"/>
                      <a:pt x="67" y="42"/>
                      <a:pt x="67" y="42"/>
                    </a:cubicBezTo>
                    <a:cubicBezTo>
                      <a:pt x="67" y="39"/>
                      <a:pt x="70" y="36"/>
                      <a:pt x="73" y="36"/>
                    </a:cubicBezTo>
                    <a:cubicBezTo>
                      <a:pt x="76" y="36"/>
                      <a:pt x="79" y="39"/>
                      <a:pt x="79" y="42"/>
                    </a:cubicBezTo>
                    <a:cubicBezTo>
                      <a:pt x="79" y="50"/>
                      <a:pt x="79" y="50"/>
                      <a:pt x="79" y="50"/>
                    </a:cubicBezTo>
                    <a:cubicBezTo>
                      <a:pt x="83" y="50"/>
                      <a:pt x="83" y="50"/>
                      <a:pt x="83" y="50"/>
                    </a:cubicBezTo>
                    <a:cubicBezTo>
                      <a:pt x="83" y="50"/>
                      <a:pt x="83" y="50"/>
                      <a:pt x="83" y="50"/>
                    </a:cubicBezTo>
                    <a:cubicBezTo>
                      <a:pt x="83" y="47"/>
                      <a:pt x="86" y="44"/>
                      <a:pt x="89" y="44"/>
                    </a:cubicBezTo>
                    <a:cubicBezTo>
                      <a:pt x="92" y="44"/>
                      <a:pt x="95" y="47"/>
                      <a:pt x="95" y="50"/>
                    </a:cubicBezTo>
                    <a:lnTo>
                      <a:pt x="95" y="5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sp>
          <p:nvSpPr>
            <p:cNvPr id="78" name="Freeform 41"/>
            <p:cNvSpPr>
              <a:spLocks noEditPoints="1"/>
            </p:cNvSpPr>
            <p:nvPr/>
          </p:nvSpPr>
          <p:spPr bwMode="auto">
            <a:xfrm>
              <a:off x="10844274" y="4674806"/>
              <a:ext cx="269875" cy="303213"/>
            </a:xfrm>
            <a:custGeom>
              <a:avLst/>
              <a:gdLst>
                <a:gd name="T0" fmla="*/ 18 w 104"/>
                <a:gd name="T1" fmla="*/ 32 h 116"/>
                <a:gd name="T2" fmla="*/ 13 w 104"/>
                <a:gd name="T3" fmla="*/ 67 h 116"/>
                <a:gd name="T4" fmla="*/ 4 w 104"/>
                <a:gd name="T5" fmla="*/ 50 h 116"/>
                <a:gd name="T6" fmla="*/ 31 w 104"/>
                <a:gd name="T7" fmla="*/ 44 h 116"/>
                <a:gd name="T8" fmla="*/ 32 w 104"/>
                <a:gd name="T9" fmla="*/ 39 h 116"/>
                <a:gd name="T10" fmla="*/ 60 w 104"/>
                <a:gd name="T11" fmla="*/ 29 h 116"/>
                <a:gd name="T12" fmla="*/ 46 w 104"/>
                <a:gd name="T13" fmla="*/ 0 h 116"/>
                <a:gd name="T14" fmla="*/ 32 w 104"/>
                <a:gd name="T15" fmla="*/ 29 h 116"/>
                <a:gd name="T16" fmla="*/ 46 w 104"/>
                <a:gd name="T17" fmla="*/ 4 h 116"/>
                <a:gd name="T18" fmla="*/ 60 w 104"/>
                <a:gd name="T19" fmla="*/ 29 h 116"/>
                <a:gd name="T20" fmla="*/ 70 w 104"/>
                <a:gd name="T21" fmla="*/ 112 h 116"/>
                <a:gd name="T22" fmla="*/ 100 w 104"/>
                <a:gd name="T23" fmla="*/ 82 h 116"/>
                <a:gd name="T24" fmla="*/ 100 w 104"/>
                <a:gd name="T25" fmla="*/ 58 h 116"/>
                <a:gd name="T26" fmla="*/ 88 w 104"/>
                <a:gd name="T27" fmla="*/ 58 h 116"/>
                <a:gd name="T28" fmla="*/ 84 w 104"/>
                <a:gd name="T29" fmla="*/ 60 h 116"/>
                <a:gd name="T30" fmla="*/ 78 w 104"/>
                <a:gd name="T31" fmla="*/ 44 h 116"/>
                <a:gd name="T32" fmla="*/ 72 w 104"/>
                <a:gd name="T33" fmla="*/ 56 h 116"/>
                <a:gd name="T34" fmla="*/ 68 w 104"/>
                <a:gd name="T35" fmla="*/ 46 h 116"/>
                <a:gd name="T36" fmla="*/ 56 w 104"/>
                <a:gd name="T37" fmla="*/ 46 h 116"/>
                <a:gd name="T38" fmla="*/ 52 w 104"/>
                <a:gd name="T39" fmla="*/ 60 h 116"/>
                <a:gd name="T40" fmla="*/ 46 w 104"/>
                <a:gd name="T41" fmla="*/ 12 h 116"/>
                <a:gd name="T42" fmla="*/ 40 w 104"/>
                <a:gd name="T43" fmla="*/ 63 h 116"/>
                <a:gd name="T44" fmla="*/ 39 w 104"/>
                <a:gd name="T45" fmla="*/ 92 h 116"/>
                <a:gd name="T46" fmla="*/ 104 w 104"/>
                <a:gd name="T47" fmla="*/ 82 h 116"/>
                <a:gd name="T48" fmla="*/ 35 w 104"/>
                <a:gd name="T49" fmla="*/ 94 h 116"/>
                <a:gd name="T50" fmla="*/ 36 w 104"/>
                <a:gd name="T51" fmla="*/ 53 h 116"/>
                <a:gd name="T52" fmla="*/ 36 w 104"/>
                <a:gd name="T53" fmla="*/ 18 h 116"/>
                <a:gd name="T54" fmla="*/ 56 w 104"/>
                <a:gd name="T55" fmla="*/ 18 h 116"/>
                <a:gd name="T56" fmla="*/ 62 w 104"/>
                <a:gd name="T57" fmla="*/ 36 h 116"/>
                <a:gd name="T58" fmla="*/ 78 w 104"/>
                <a:gd name="T59" fmla="*/ 40 h 116"/>
                <a:gd name="T60" fmla="*/ 88 w 104"/>
                <a:gd name="T61" fmla="*/ 50 h 116"/>
                <a:gd name="T62" fmla="*/ 104 w 104"/>
                <a:gd name="T63" fmla="*/ 58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4" h="116">
                  <a:moveTo>
                    <a:pt x="32" y="39"/>
                  </a:moveTo>
                  <a:cubicBezTo>
                    <a:pt x="29" y="35"/>
                    <a:pt x="24" y="32"/>
                    <a:pt x="18" y="32"/>
                  </a:cubicBezTo>
                  <a:cubicBezTo>
                    <a:pt x="8" y="32"/>
                    <a:pt x="0" y="40"/>
                    <a:pt x="0" y="50"/>
                  </a:cubicBezTo>
                  <a:cubicBezTo>
                    <a:pt x="0" y="58"/>
                    <a:pt x="6" y="65"/>
                    <a:pt x="13" y="67"/>
                  </a:cubicBezTo>
                  <a:cubicBezTo>
                    <a:pt x="12" y="66"/>
                    <a:pt x="11" y="64"/>
                    <a:pt x="11" y="62"/>
                  </a:cubicBezTo>
                  <a:cubicBezTo>
                    <a:pt x="7" y="59"/>
                    <a:pt x="4" y="55"/>
                    <a:pt x="4" y="50"/>
                  </a:cubicBezTo>
                  <a:cubicBezTo>
                    <a:pt x="4" y="42"/>
                    <a:pt x="10" y="36"/>
                    <a:pt x="18" y="36"/>
                  </a:cubicBezTo>
                  <a:cubicBezTo>
                    <a:pt x="24" y="36"/>
                    <a:pt x="28" y="39"/>
                    <a:pt x="31" y="44"/>
                  </a:cubicBezTo>
                  <a:cubicBezTo>
                    <a:pt x="31" y="44"/>
                    <a:pt x="32" y="45"/>
                    <a:pt x="32" y="45"/>
                  </a:cubicBezTo>
                  <a:cubicBezTo>
                    <a:pt x="32" y="39"/>
                    <a:pt x="32" y="39"/>
                    <a:pt x="32" y="39"/>
                  </a:cubicBezTo>
                  <a:cubicBezTo>
                    <a:pt x="32" y="39"/>
                    <a:pt x="32" y="39"/>
                    <a:pt x="32" y="39"/>
                  </a:cubicBezTo>
                  <a:close/>
                  <a:moveTo>
                    <a:pt x="60" y="29"/>
                  </a:moveTo>
                  <a:cubicBezTo>
                    <a:pt x="63" y="26"/>
                    <a:pt x="64" y="22"/>
                    <a:pt x="64" y="18"/>
                  </a:cubicBezTo>
                  <a:cubicBezTo>
                    <a:pt x="64" y="8"/>
                    <a:pt x="56" y="0"/>
                    <a:pt x="46" y="0"/>
                  </a:cubicBezTo>
                  <a:cubicBezTo>
                    <a:pt x="36" y="0"/>
                    <a:pt x="28" y="8"/>
                    <a:pt x="28" y="18"/>
                  </a:cubicBezTo>
                  <a:cubicBezTo>
                    <a:pt x="28" y="22"/>
                    <a:pt x="30" y="26"/>
                    <a:pt x="32" y="29"/>
                  </a:cubicBezTo>
                  <a:cubicBezTo>
                    <a:pt x="32" y="18"/>
                    <a:pt x="32" y="18"/>
                    <a:pt x="32" y="18"/>
                  </a:cubicBezTo>
                  <a:cubicBezTo>
                    <a:pt x="32" y="10"/>
                    <a:pt x="38" y="4"/>
                    <a:pt x="46" y="4"/>
                  </a:cubicBezTo>
                  <a:cubicBezTo>
                    <a:pt x="54" y="4"/>
                    <a:pt x="60" y="10"/>
                    <a:pt x="60" y="18"/>
                  </a:cubicBezTo>
                  <a:cubicBezTo>
                    <a:pt x="60" y="29"/>
                    <a:pt x="60" y="29"/>
                    <a:pt x="60" y="29"/>
                  </a:cubicBezTo>
                  <a:cubicBezTo>
                    <a:pt x="60" y="29"/>
                    <a:pt x="60" y="29"/>
                    <a:pt x="60" y="29"/>
                  </a:cubicBezTo>
                  <a:close/>
                  <a:moveTo>
                    <a:pt x="70" y="112"/>
                  </a:moveTo>
                  <a:cubicBezTo>
                    <a:pt x="87" y="112"/>
                    <a:pt x="100" y="98"/>
                    <a:pt x="100" y="82"/>
                  </a:cubicBezTo>
                  <a:cubicBezTo>
                    <a:pt x="100" y="82"/>
                    <a:pt x="100" y="91"/>
                    <a:pt x="100" y="82"/>
                  </a:cubicBezTo>
                  <a:cubicBezTo>
                    <a:pt x="100" y="67"/>
                    <a:pt x="100" y="67"/>
                    <a:pt x="100" y="67"/>
                  </a:cubicBezTo>
                  <a:cubicBezTo>
                    <a:pt x="100" y="58"/>
                    <a:pt x="100" y="58"/>
                    <a:pt x="100" y="58"/>
                  </a:cubicBezTo>
                  <a:cubicBezTo>
                    <a:pt x="100" y="55"/>
                    <a:pt x="97" y="52"/>
                    <a:pt x="94" y="52"/>
                  </a:cubicBezTo>
                  <a:cubicBezTo>
                    <a:pt x="91" y="52"/>
                    <a:pt x="88" y="55"/>
                    <a:pt x="88" y="58"/>
                  </a:cubicBezTo>
                  <a:cubicBezTo>
                    <a:pt x="88" y="60"/>
                    <a:pt x="88" y="60"/>
                    <a:pt x="88" y="60"/>
                  </a:cubicBezTo>
                  <a:cubicBezTo>
                    <a:pt x="84" y="60"/>
                    <a:pt x="84" y="60"/>
                    <a:pt x="84" y="60"/>
                  </a:cubicBezTo>
                  <a:cubicBezTo>
                    <a:pt x="84" y="50"/>
                    <a:pt x="84" y="50"/>
                    <a:pt x="84" y="50"/>
                  </a:cubicBezTo>
                  <a:cubicBezTo>
                    <a:pt x="84" y="47"/>
                    <a:pt x="81" y="44"/>
                    <a:pt x="78" y="44"/>
                  </a:cubicBezTo>
                  <a:cubicBezTo>
                    <a:pt x="75" y="44"/>
                    <a:pt x="72" y="47"/>
                    <a:pt x="72" y="50"/>
                  </a:cubicBezTo>
                  <a:cubicBezTo>
                    <a:pt x="72" y="56"/>
                    <a:pt x="72" y="56"/>
                    <a:pt x="72" y="56"/>
                  </a:cubicBezTo>
                  <a:cubicBezTo>
                    <a:pt x="68" y="56"/>
                    <a:pt x="68" y="56"/>
                    <a:pt x="68" y="56"/>
                  </a:cubicBezTo>
                  <a:cubicBezTo>
                    <a:pt x="68" y="46"/>
                    <a:pt x="68" y="46"/>
                    <a:pt x="68" y="46"/>
                  </a:cubicBezTo>
                  <a:cubicBezTo>
                    <a:pt x="68" y="43"/>
                    <a:pt x="65" y="40"/>
                    <a:pt x="62" y="40"/>
                  </a:cubicBezTo>
                  <a:cubicBezTo>
                    <a:pt x="59" y="40"/>
                    <a:pt x="56" y="43"/>
                    <a:pt x="56" y="46"/>
                  </a:cubicBezTo>
                  <a:cubicBezTo>
                    <a:pt x="56" y="60"/>
                    <a:pt x="56" y="60"/>
                    <a:pt x="56" y="60"/>
                  </a:cubicBezTo>
                  <a:cubicBezTo>
                    <a:pt x="52" y="60"/>
                    <a:pt x="52" y="60"/>
                    <a:pt x="52" y="60"/>
                  </a:cubicBezTo>
                  <a:cubicBezTo>
                    <a:pt x="52" y="18"/>
                    <a:pt x="52" y="18"/>
                    <a:pt x="52" y="18"/>
                  </a:cubicBezTo>
                  <a:cubicBezTo>
                    <a:pt x="52" y="15"/>
                    <a:pt x="49" y="12"/>
                    <a:pt x="46" y="12"/>
                  </a:cubicBezTo>
                  <a:cubicBezTo>
                    <a:pt x="43" y="12"/>
                    <a:pt x="40" y="15"/>
                    <a:pt x="40" y="18"/>
                  </a:cubicBezTo>
                  <a:cubicBezTo>
                    <a:pt x="40" y="63"/>
                    <a:pt x="40" y="63"/>
                    <a:pt x="40" y="63"/>
                  </a:cubicBezTo>
                  <a:cubicBezTo>
                    <a:pt x="32" y="54"/>
                    <a:pt x="21" y="45"/>
                    <a:pt x="16" y="49"/>
                  </a:cubicBezTo>
                  <a:cubicBezTo>
                    <a:pt x="12" y="54"/>
                    <a:pt x="23" y="66"/>
                    <a:pt x="39" y="92"/>
                  </a:cubicBezTo>
                  <a:cubicBezTo>
                    <a:pt x="46" y="104"/>
                    <a:pt x="55" y="112"/>
                    <a:pt x="70" y="112"/>
                  </a:cubicBezTo>
                  <a:close/>
                  <a:moveTo>
                    <a:pt x="104" y="82"/>
                  </a:moveTo>
                  <a:cubicBezTo>
                    <a:pt x="104" y="101"/>
                    <a:pt x="89" y="116"/>
                    <a:pt x="70" y="116"/>
                  </a:cubicBezTo>
                  <a:cubicBezTo>
                    <a:pt x="58" y="116"/>
                    <a:pt x="44" y="110"/>
                    <a:pt x="35" y="94"/>
                  </a:cubicBezTo>
                  <a:cubicBezTo>
                    <a:pt x="22" y="70"/>
                    <a:pt x="6" y="54"/>
                    <a:pt x="14" y="46"/>
                  </a:cubicBezTo>
                  <a:cubicBezTo>
                    <a:pt x="19" y="41"/>
                    <a:pt x="28" y="46"/>
                    <a:pt x="36" y="53"/>
                  </a:cubicBezTo>
                  <a:cubicBezTo>
                    <a:pt x="36" y="53"/>
                    <a:pt x="36" y="53"/>
                    <a:pt x="36" y="53"/>
                  </a:cubicBezTo>
                  <a:cubicBezTo>
                    <a:pt x="36" y="18"/>
                    <a:pt x="36" y="18"/>
                    <a:pt x="36" y="18"/>
                  </a:cubicBezTo>
                  <a:cubicBezTo>
                    <a:pt x="36" y="12"/>
                    <a:pt x="40" y="8"/>
                    <a:pt x="46" y="8"/>
                  </a:cubicBezTo>
                  <a:cubicBezTo>
                    <a:pt x="52" y="8"/>
                    <a:pt x="56" y="12"/>
                    <a:pt x="56" y="18"/>
                  </a:cubicBezTo>
                  <a:cubicBezTo>
                    <a:pt x="56" y="38"/>
                    <a:pt x="56" y="38"/>
                    <a:pt x="56" y="38"/>
                  </a:cubicBezTo>
                  <a:cubicBezTo>
                    <a:pt x="58" y="37"/>
                    <a:pt x="60" y="36"/>
                    <a:pt x="62" y="36"/>
                  </a:cubicBezTo>
                  <a:cubicBezTo>
                    <a:pt x="66" y="36"/>
                    <a:pt x="70" y="39"/>
                    <a:pt x="71" y="43"/>
                  </a:cubicBezTo>
                  <a:cubicBezTo>
                    <a:pt x="73" y="41"/>
                    <a:pt x="75" y="40"/>
                    <a:pt x="78" y="40"/>
                  </a:cubicBezTo>
                  <a:cubicBezTo>
                    <a:pt x="84" y="40"/>
                    <a:pt x="88" y="44"/>
                    <a:pt x="88" y="50"/>
                  </a:cubicBezTo>
                  <a:cubicBezTo>
                    <a:pt x="88" y="50"/>
                    <a:pt x="88" y="50"/>
                    <a:pt x="88" y="50"/>
                  </a:cubicBezTo>
                  <a:cubicBezTo>
                    <a:pt x="90" y="49"/>
                    <a:pt x="92" y="48"/>
                    <a:pt x="94" y="48"/>
                  </a:cubicBezTo>
                  <a:cubicBezTo>
                    <a:pt x="100" y="48"/>
                    <a:pt x="104" y="53"/>
                    <a:pt x="104" y="58"/>
                  </a:cubicBezTo>
                  <a:cubicBezTo>
                    <a:pt x="104" y="82"/>
                    <a:pt x="104" y="82"/>
                    <a:pt x="104" y="82"/>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9" name="Freeform 42"/>
            <p:cNvSpPr>
              <a:spLocks noEditPoints="1"/>
            </p:cNvSpPr>
            <p:nvPr/>
          </p:nvSpPr>
          <p:spPr bwMode="auto">
            <a:xfrm>
              <a:off x="575703" y="3405013"/>
              <a:ext cx="254000" cy="333375"/>
            </a:xfrm>
            <a:custGeom>
              <a:avLst/>
              <a:gdLst>
                <a:gd name="T0" fmla="*/ 38 w 98"/>
                <a:gd name="T1" fmla="*/ 16 h 128"/>
                <a:gd name="T2" fmla="*/ 42 w 98"/>
                <a:gd name="T3" fmla="*/ 0 h 128"/>
                <a:gd name="T4" fmla="*/ 64 w 98"/>
                <a:gd name="T5" fmla="*/ 10 h 128"/>
                <a:gd name="T6" fmla="*/ 54 w 98"/>
                <a:gd name="T7" fmla="*/ 23 h 128"/>
                <a:gd name="T8" fmla="*/ 64 w 98"/>
                <a:gd name="T9" fmla="*/ 10 h 128"/>
                <a:gd name="T10" fmla="*/ 56 w 98"/>
                <a:gd name="T11" fmla="*/ 34 h 128"/>
                <a:gd name="T12" fmla="*/ 71 w 98"/>
                <a:gd name="T13" fmla="*/ 41 h 128"/>
                <a:gd name="T14" fmla="*/ 10 w 98"/>
                <a:gd name="T15" fmla="*/ 41 h 128"/>
                <a:gd name="T16" fmla="*/ 24 w 98"/>
                <a:gd name="T17" fmla="*/ 34 h 128"/>
                <a:gd name="T18" fmla="*/ 10 w 98"/>
                <a:gd name="T19" fmla="*/ 41 h 128"/>
                <a:gd name="T20" fmla="*/ 27 w 98"/>
                <a:gd name="T21" fmla="*/ 23 h 128"/>
                <a:gd name="T22" fmla="*/ 17 w 98"/>
                <a:gd name="T23" fmla="*/ 10 h 128"/>
                <a:gd name="T24" fmla="*/ 64 w 98"/>
                <a:gd name="T25" fmla="*/ 124 h 128"/>
                <a:gd name="T26" fmla="*/ 94 w 98"/>
                <a:gd name="T27" fmla="*/ 94 h 128"/>
                <a:gd name="T28" fmla="*/ 94 w 98"/>
                <a:gd name="T29" fmla="*/ 70 h 128"/>
                <a:gd name="T30" fmla="*/ 82 w 98"/>
                <a:gd name="T31" fmla="*/ 70 h 128"/>
                <a:gd name="T32" fmla="*/ 78 w 98"/>
                <a:gd name="T33" fmla="*/ 72 h 128"/>
                <a:gd name="T34" fmla="*/ 72 w 98"/>
                <a:gd name="T35" fmla="*/ 56 h 128"/>
                <a:gd name="T36" fmla="*/ 66 w 98"/>
                <a:gd name="T37" fmla="*/ 68 h 128"/>
                <a:gd name="T38" fmla="*/ 62 w 98"/>
                <a:gd name="T39" fmla="*/ 58 h 128"/>
                <a:gd name="T40" fmla="*/ 50 w 98"/>
                <a:gd name="T41" fmla="*/ 58 h 128"/>
                <a:gd name="T42" fmla="*/ 46 w 98"/>
                <a:gd name="T43" fmla="*/ 72 h 128"/>
                <a:gd name="T44" fmla="*/ 40 w 98"/>
                <a:gd name="T45" fmla="*/ 24 h 128"/>
                <a:gd name="T46" fmla="*/ 34 w 98"/>
                <a:gd name="T47" fmla="*/ 75 h 128"/>
                <a:gd name="T48" fmla="*/ 33 w 98"/>
                <a:gd name="T49" fmla="*/ 104 h 128"/>
                <a:gd name="T50" fmla="*/ 98 w 98"/>
                <a:gd name="T51" fmla="*/ 94 h 128"/>
                <a:gd name="T52" fmla="*/ 30 w 98"/>
                <a:gd name="T53" fmla="*/ 106 h 128"/>
                <a:gd name="T54" fmla="*/ 30 w 98"/>
                <a:gd name="T55" fmla="*/ 65 h 128"/>
                <a:gd name="T56" fmla="*/ 30 w 98"/>
                <a:gd name="T57" fmla="*/ 30 h 128"/>
                <a:gd name="T58" fmla="*/ 50 w 98"/>
                <a:gd name="T59" fmla="*/ 30 h 128"/>
                <a:gd name="T60" fmla="*/ 56 w 98"/>
                <a:gd name="T61" fmla="*/ 48 h 128"/>
                <a:gd name="T62" fmla="*/ 72 w 98"/>
                <a:gd name="T63" fmla="*/ 52 h 128"/>
                <a:gd name="T64" fmla="*/ 82 w 98"/>
                <a:gd name="T65" fmla="*/ 62 h 128"/>
                <a:gd name="T66" fmla="*/ 98 w 98"/>
                <a:gd name="T67" fmla="*/ 7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8" h="128">
                  <a:moveTo>
                    <a:pt x="38" y="0"/>
                  </a:moveTo>
                  <a:cubicBezTo>
                    <a:pt x="38" y="16"/>
                    <a:pt x="38" y="16"/>
                    <a:pt x="38" y="16"/>
                  </a:cubicBezTo>
                  <a:cubicBezTo>
                    <a:pt x="42" y="16"/>
                    <a:pt x="42" y="16"/>
                    <a:pt x="42" y="16"/>
                  </a:cubicBezTo>
                  <a:cubicBezTo>
                    <a:pt x="42" y="0"/>
                    <a:pt x="42" y="0"/>
                    <a:pt x="42" y="0"/>
                  </a:cubicBezTo>
                  <a:cubicBezTo>
                    <a:pt x="38" y="0"/>
                    <a:pt x="38" y="0"/>
                    <a:pt x="38" y="0"/>
                  </a:cubicBezTo>
                  <a:close/>
                  <a:moveTo>
                    <a:pt x="64" y="10"/>
                  </a:moveTo>
                  <a:cubicBezTo>
                    <a:pt x="51" y="20"/>
                    <a:pt x="51" y="20"/>
                    <a:pt x="51" y="20"/>
                  </a:cubicBezTo>
                  <a:cubicBezTo>
                    <a:pt x="54" y="23"/>
                    <a:pt x="54" y="23"/>
                    <a:pt x="54" y="23"/>
                  </a:cubicBezTo>
                  <a:cubicBezTo>
                    <a:pt x="66" y="13"/>
                    <a:pt x="66" y="13"/>
                    <a:pt x="66" y="13"/>
                  </a:cubicBezTo>
                  <a:cubicBezTo>
                    <a:pt x="64" y="10"/>
                    <a:pt x="64" y="10"/>
                    <a:pt x="64" y="10"/>
                  </a:cubicBezTo>
                  <a:close/>
                  <a:moveTo>
                    <a:pt x="72" y="37"/>
                  </a:moveTo>
                  <a:cubicBezTo>
                    <a:pt x="56" y="34"/>
                    <a:pt x="56" y="34"/>
                    <a:pt x="56" y="34"/>
                  </a:cubicBezTo>
                  <a:cubicBezTo>
                    <a:pt x="55" y="38"/>
                    <a:pt x="55" y="38"/>
                    <a:pt x="55" y="38"/>
                  </a:cubicBezTo>
                  <a:cubicBezTo>
                    <a:pt x="71" y="41"/>
                    <a:pt x="71" y="41"/>
                    <a:pt x="71" y="41"/>
                  </a:cubicBezTo>
                  <a:cubicBezTo>
                    <a:pt x="72" y="37"/>
                    <a:pt x="72" y="37"/>
                    <a:pt x="72" y="37"/>
                  </a:cubicBezTo>
                  <a:close/>
                  <a:moveTo>
                    <a:pt x="10" y="41"/>
                  </a:moveTo>
                  <a:cubicBezTo>
                    <a:pt x="25" y="38"/>
                    <a:pt x="25" y="38"/>
                    <a:pt x="25" y="38"/>
                  </a:cubicBezTo>
                  <a:cubicBezTo>
                    <a:pt x="24" y="34"/>
                    <a:pt x="24" y="34"/>
                    <a:pt x="24" y="34"/>
                  </a:cubicBezTo>
                  <a:cubicBezTo>
                    <a:pt x="9" y="37"/>
                    <a:pt x="9" y="37"/>
                    <a:pt x="9" y="37"/>
                  </a:cubicBezTo>
                  <a:cubicBezTo>
                    <a:pt x="10" y="41"/>
                    <a:pt x="10" y="41"/>
                    <a:pt x="10" y="41"/>
                  </a:cubicBezTo>
                  <a:close/>
                  <a:moveTo>
                    <a:pt x="14" y="13"/>
                  </a:moveTo>
                  <a:cubicBezTo>
                    <a:pt x="27" y="23"/>
                    <a:pt x="27" y="23"/>
                    <a:pt x="27" y="23"/>
                  </a:cubicBezTo>
                  <a:cubicBezTo>
                    <a:pt x="29" y="20"/>
                    <a:pt x="29" y="20"/>
                    <a:pt x="29" y="20"/>
                  </a:cubicBezTo>
                  <a:cubicBezTo>
                    <a:pt x="17" y="10"/>
                    <a:pt x="17" y="10"/>
                    <a:pt x="17" y="10"/>
                  </a:cubicBezTo>
                  <a:cubicBezTo>
                    <a:pt x="14" y="13"/>
                    <a:pt x="14" y="13"/>
                    <a:pt x="14" y="13"/>
                  </a:cubicBezTo>
                  <a:close/>
                  <a:moveTo>
                    <a:pt x="64" y="124"/>
                  </a:moveTo>
                  <a:cubicBezTo>
                    <a:pt x="81" y="124"/>
                    <a:pt x="94" y="110"/>
                    <a:pt x="94" y="94"/>
                  </a:cubicBezTo>
                  <a:cubicBezTo>
                    <a:pt x="94" y="94"/>
                    <a:pt x="94" y="103"/>
                    <a:pt x="94" y="94"/>
                  </a:cubicBezTo>
                  <a:cubicBezTo>
                    <a:pt x="94" y="79"/>
                    <a:pt x="94" y="79"/>
                    <a:pt x="94" y="79"/>
                  </a:cubicBezTo>
                  <a:cubicBezTo>
                    <a:pt x="94" y="70"/>
                    <a:pt x="94" y="70"/>
                    <a:pt x="94" y="70"/>
                  </a:cubicBezTo>
                  <a:cubicBezTo>
                    <a:pt x="94" y="67"/>
                    <a:pt x="92" y="64"/>
                    <a:pt x="88" y="64"/>
                  </a:cubicBezTo>
                  <a:cubicBezTo>
                    <a:pt x="85" y="64"/>
                    <a:pt x="82" y="67"/>
                    <a:pt x="82" y="70"/>
                  </a:cubicBezTo>
                  <a:cubicBezTo>
                    <a:pt x="82" y="72"/>
                    <a:pt x="82" y="72"/>
                    <a:pt x="82" y="72"/>
                  </a:cubicBezTo>
                  <a:cubicBezTo>
                    <a:pt x="78" y="72"/>
                    <a:pt x="78" y="72"/>
                    <a:pt x="78" y="72"/>
                  </a:cubicBezTo>
                  <a:cubicBezTo>
                    <a:pt x="78" y="62"/>
                    <a:pt x="78" y="62"/>
                    <a:pt x="78" y="62"/>
                  </a:cubicBezTo>
                  <a:cubicBezTo>
                    <a:pt x="78" y="59"/>
                    <a:pt x="76" y="56"/>
                    <a:pt x="72" y="56"/>
                  </a:cubicBezTo>
                  <a:cubicBezTo>
                    <a:pt x="69" y="56"/>
                    <a:pt x="66" y="59"/>
                    <a:pt x="66" y="62"/>
                  </a:cubicBezTo>
                  <a:cubicBezTo>
                    <a:pt x="66" y="68"/>
                    <a:pt x="66" y="68"/>
                    <a:pt x="66" y="68"/>
                  </a:cubicBezTo>
                  <a:cubicBezTo>
                    <a:pt x="62" y="68"/>
                    <a:pt x="62" y="68"/>
                    <a:pt x="62" y="68"/>
                  </a:cubicBezTo>
                  <a:cubicBezTo>
                    <a:pt x="62" y="58"/>
                    <a:pt x="62" y="58"/>
                    <a:pt x="62" y="58"/>
                  </a:cubicBezTo>
                  <a:cubicBezTo>
                    <a:pt x="62" y="55"/>
                    <a:pt x="60" y="52"/>
                    <a:pt x="56" y="52"/>
                  </a:cubicBezTo>
                  <a:cubicBezTo>
                    <a:pt x="53" y="52"/>
                    <a:pt x="50" y="55"/>
                    <a:pt x="50" y="58"/>
                  </a:cubicBezTo>
                  <a:cubicBezTo>
                    <a:pt x="50" y="72"/>
                    <a:pt x="50" y="72"/>
                    <a:pt x="50" y="72"/>
                  </a:cubicBezTo>
                  <a:cubicBezTo>
                    <a:pt x="46" y="72"/>
                    <a:pt x="46" y="72"/>
                    <a:pt x="46" y="72"/>
                  </a:cubicBezTo>
                  <a:cubicBezTo>
                    <a:pt x="46" y="30"/>
                    <a:pt x="46" y="30"/>
                    <a:pt x="46" y="30"/>
                  </a:cubicBezTo>
                  <a:cubicBezTo>
                    <a:pt x="46" y="27"/>
                    <a:pt x="44" y="24"/>
                    <a:pt x="40" y="24"/>
                  </a:cubicBezTo>
                  <a:cubicBezTo>
                    <a:pt x="37" y="24"/>
                    <a:pt x="34" y="27"/>
                    <a:pt x="34" y="30"/>
                  </a:cubicBezTo>
                  <a:cubicBezTo>
                    <a:pt x="34" y="75"/>
                    <a:pt x="34" y="75"/>
                    <a:pt x="34" y="75"/>
                  </a:cubicBezTo>
                  <a:cubicBezTo>
                    <a:pt x="26" y="66"/>
                    <a:pt x="15" y="57"/>
                    <a:pt x="11" y="61"/>
                  </a:cubicBezTo>
                  <a:cubicBezTo>
                    <a:pt x="6" y="66"/>
                    <a:pt x="18" y="78"/>
                    <a:pt x="33" y="104"/>
                  </a:cubicBezTo>
                  <a:cubicBezTo>
                    <a:pt x="40" y="116"/>
                    <a:pt x="49" y="124"/>
                    <a:pt x="64" y="124"/>
                  </a:cubicBezTo>
                  <a:close/>
                  <a:moveTo>
                    <a:pt x="98" y="94"/>
                  </a:moveTo>
                  <a:cubicBezTo>
                    <a:pt x="98" y="113"/>
                    <a:pt x="83" y="128"/>
                    <a:pt x="64" y="128"/>
                  </a:cubicBezTo>
                  <a:cubicBezTo>
                    <a:pt x="52" y="128"/>
                    <a:pt x="39" y="122"/>
                    <a:pt x="30" y="106"/>
                  </a:cubicBezTo>
                  <a:cubicBezTo>
                    <a:pt x="17" y="82"/>
                    <a:pt x="0" y="66"/>
                    <a:pt x="8" y="58"/>
                  </a:cubicBezTo>
                  <a:cubicBezTo>
                    <a:pt x="14" y="53"/>
                    <a:pt x="22" y="58"/>
                    <a:pt x="30" y="65"/>
                  </a:cubicBezTo>
                  <a:cubicBezTo>
                    <a:pt x="30" y="65"/>
                    <a:pt x="30" y="65"/>
                    <a:pt x="30" y="65"/>
                  </a:cubicBezTo>
                  <a:cubicBezTo>
                    <a:pt x="30" y="30"/>
                    <a:pt x="30" y="30"/>
                    <a:pt x="30" y="30"/>
                  </a:cubicBezTo>
                  <a:cubicBezTo>
                    <a:pt x="30" y="24"/>
                    <a:pt x="35" y="20"/>
                    <a:pt x="40" y="20"/>
                  </a:cubicBezTo>
                  <a:cubicBezTo>
                    <a:pt x="46" y="20"/>
                    <a:pt x="50" y="24"/>
                    <a:pt x="50" y="30"/>
                  </a:cubicBezTo>
                  <a:cubicBezTo>
                    <a:pt x="50" y="50"/>
                    <a:pt x="50" y="50"/>
                    <a:pt x="50" y="50"/>
                  </a:cubicBezTo>
                  <a:cubicBezTo>
                    <a:pt x="52" y="49"/>
                    <a:pt x="54" y="48"/>
                    <a:pt x="56" y="48"/>
                  </a:cubicBezTo>
                  <a:cubicBezTo>
                    <a:pt x="61" y="48"/>
                    <a:pt x="64" y="51"/>
                    <a:pt x="66" y="55"/>
                  </a:cubicBezTo>
                  <a:cubicBezTo>
                    <a:pt x="67" y="53"/>
                    <a:pt x="70" y="52"/>
                    <a:pt x="72" y="52"/>
                  </a:cubicBezTo>
                  <a:cubicBezTo>
                    <a:pt x="78" y="52"/>
                    <a:pt x="82" y="56"/>
                    <a:pt x="82" y="62"/>
                  </a:cubicBezTo>
                  <a:cubicBezTo>
                    <a:pt x="82" y="62"/>
                    <a:pt x="82" y="62"/>
                    <a:pt x="82" y="62"/>
                  </a:cubicBezTo>
                  <a:cubicBezTo>
                    <a:pt x="84" y="61"/>
                    <a:pt x="86" y="60"/>
                    <a:pt x="88" y="60"/>
                  </a:cubicBezTo>
                  <a:cubicBezTo>
                    <a:pt x="94" y="60"/>
                    <a:pt x="98" y="65"/>
                    <a:pt x="98" y="70"/>
                  </a:cubicBezTo>
                  <a:cubicBezTo>
                    <a:pt x="98" y="94"/>
                    <a:pt x="98" y="94"/>
                    <a:pt x="98" y="94"/>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0" name="Freeform 43"/>
            <p:cNvSpPr>
              <a:spLocks noEditPoints="1"/>
            </p:cNvSpPr>
            <p:nvPr/>
          </p:nvSpPr>
          <p:spPr bwMode="auto">
            <a:xfrm>
              <a:off x="4244976" y="4821932"/>
              <a:ext cx="276225" cy="292100"/>
            </a:xfrm>
            <a:custGeom>
              <a:avLst/>
              <a:gdLst>
                <a:gd name="T0" fmla="*/ 38 w 106"/>
                <a:gd name="T1" fmla="*/ 20 h 112"/>
                <a:gd name="T2" fmla="*/ 38 w 106"/>
                <a:gd name="T3" fmla="*/ 49 h 112"/>
                <a:gd name="T4" fmla="*/ 38 w 106"/>
                <a:gd name="T5" fmla="*/ 49 h 112"/>
                <a:gd name="T6" fmla="*/ 16 w 106"/>
                <a:gd name="T7" fmla="*/ 42 h 112"/>
                <a:gd name="T8" fmla="*/ 37 w 106"/>
                <a:gd name="T9" fmla="*/ 90 h 112"/>
                <a:gd name="T10" fmla="*/ 72 w 106"/>
                <a:gd name="T11" fmla="*/ 112 h 112"/>
                <a:gd name="T12" fmla="*/ 106 w 106"/>
                <a:gd name="T13" fmla="*/ 78 h 112"/>
                <a:gd name="T14" fmla="*/ 106 w 106"/>
                <a:gd name="T15" fmla="*/ 54 h 112"/>
                <a:gd name="T16" fmla="*/ 96 w 106"/>
                <a:gd name="T17" fmla="*/ 44 h 112"/>
                <a:gd name="T18" fmla="*/ 90 w 106"/>
                <a:gd name="T19" fmla="*/ 46 h 112"/>
                <a:gd name="T20" fmla="*/ 90 w 106"/>
                <a:gd name="T21" fmla="*/ 14 h 112"/>
                <a:gd name="T22" fmla="*/ 80 w 106"/>
                <a:gd name="T23" fmla="*/ 4 h 112"/>
                <a:gd name="T24" fmla="*/ 73 w 106"/>
                <a:gd name="T25" fmla="*/ 7 h 112"/>
                <a:gd name="T26" fmla="*/ 64 w 106"/>
                <a:gd name="T27" fmla="*/ 0 h 112"/>
                <a:gd name="T28" fmla="*/ 55 w 106"/>
                <a:gd name="T29" fmla="*/ 7 h 112"/>
                <a:gd name="T30" fmla="*/ 48 w 106"/>
                <a:gd name="T31" fmla="*/ 4 h 112"/>
                <a:gd name="T32" fmla="*/ 38 w 106"/>
                <a:gd name="T33" fmla="*/ 14 h 112"/>
                <a:gd name="T34" fmla="*/ 38 w 106"/>
                <a:gd name="T35" fmla="*/ 16 h 112"/>
                <a:gd name="T36" fmla="*/ 8 w 106"/>
                <a:gd name="T37" fmla="*/ 16 h 112"/>
                <a:gd name="T38" fmla="*/ 21 w 106"/>
                <a:gd name="T39" fmla="*/ 3 h 112"/>
                <a:gd name="T40" fmla="*/ 18 w 106"/>
                <a:gd name="T41" fmla="*/ 0 h 112"/>
                <a:gd name="T42" fmla="*/ 0 w 106"/>
                <a:gd name="T43" fmla="*/ 18 h 112"/>
                <a:gd name="T44" fmla="*/ 18 w 106"/>
                <a:gd name="T45" fmla="*/ 36 h 112"/>
                <a:gd name="T46" fmla="*/ 21 w 106"/>
                <a:gd name="T47" fmla="*/ 33 h 112"/>
                <a:gd name="T48" fmla="*/ 8 w 106"/>
                <a:gd name="T49" fmla="*/ 20 h 112"/>
                <a:gd name="T50" fmla="*/ 38 w 106"/>
                <a:gd name="T51" fmla="*/ 20 h 112"/>
                <a:gd name="T52" fmla="*/ 72 w 106"/>
                <a:gd name="T53" fmla="*/ 108 h 112"/>
                <a:gd name="T54" fmla="*/ 41 w 106"/>
                <a:gd name="T55" fmla="*/ 88 h 112"/>
                <a:gd name="T56" fmla="*/ 19 w 106"/>
                <a:gd name="T57" fmla="*/ 45 h 112"/>
                <a:gd name="T58" fmla="*/ 42 w 106"/>
                <a:gd name="T59" fmla="*/ 59 h 112"/>
                <a:gd name="T60" fmla="*/ 42 w 106"/>
                <a:gd name="T61" fmla="*/ 14 h 112"/>
                <a:gd name="T62" fmla="*/ 48 w 106"/>
                <a:gd name="T63" fmla="*/ 8 h 112"/>
                <a:gd name="T64" fmla="*/ 54 w 106"/>
                <a:gd name="T65" fmla="*/ 14 h 112"/>
                <a:gd name="T66" fmla="*/ 54 w 106"/>
                <a:gd name="T67" fmla="*/ 56 h 112"/>
                <a:gd name="T68" fmla="*/ 58 w 106"/>
                <a:gd name="T69" fmla="*/ 56 h 112"/>
                <a:gd name="T70" fmla="*/ 58 w 106"/>
                <a:gd name="T71" fmla="*/ 10 h 112"/>
                <a:gd name="T72" fmla="*/ 64 w 106"/>
                <a:gd name="T73" fmla="*/ 4 h 112"/>
                <a:gd name="T74" fmla="*/ 70 w 106"/>
                <a:gd name="T75" fmla="*/ 10 h 112"/>
                <a:gd name="T76" fmla="*/ 70 w 106"/>
                <a:gd name="T77" fmla="*/ 52 h 112"/>
                <a:gd name="T78" fmla="*/ 74 w 106"/>
                <a:gd name="T79" fmla="*/ 52 h 112"/>
                <a:gd name="T80" fmla="*/ 74 w 106"/>
                <a:gd name="T81" fmla="*/ 14 h 112"/>
                <a:gd name="T82" fmla="*/ 80 w 106"/>
                <a:gd name="T83" fmla="*/ 8 h 112"/>
                <a:gd name="T84" fmla="*/ 86 w 106"/>
                <a:gd name="T85" fmla="*/ 14 h 112"/>
                <a:gd name="T86" fmla="*/ 86 w 106"/>
                <a:gd name="T87" fmla="*/ 56 h 112"/>
                <a:gd name="T88" fmla="*/ 90 w 106"/>
                <a:gd name="T89" fmla="*/ 56 h 112"/>
                <a:gd name="T90" fmla="*/ 90 w 106"/>
                <a:gd name="T91" fmla="*/ 54 h 112"/>
                <a:gd name="T92" fmla="*/ 96 w 106"/>
                <a:gd name="T93" fmla="*/ 48 h 112"/>
                <a:gd name="T94" fmla="*/ 102 w 106"/>
                <a:gd name="T95" fmla="*/ 54 h 112"/>
                <a:gd name="T96" fmla="*/ 102 w 106"/>
                <a:gd name="T97" fmla="*/ 63 h 112"/>
                <a:gd name="T98" fmla="*/ 102 w 106"/>
                <a:gd name="T99" fmla="*/ 78 h 112"/>
                <a:gd name="T100" fmla="*/ 72 w 106"/>
                <a:gd name="T101" fmla="*/ 108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06" h="112">
                  <a:moveTo>
                    <a:pt x="38" y="20"/>
                  </a:moveTo>
                  <a:cubicBezTo>
                    <a:pt x="38" y="49"/>
                    <a:pt x="38" y="49"/>
                    <a:pt x="38" y="49"/>
                  </a:cubicBezTo>
                  <a:cubicBezTo>
                    <a:pt x="38" y="49"/>
                    <a:pt x="38" y="49"/>
                    <a:pt x="38" y="49"/>
                  </a:cubicBezTo>
                  <a:cubicBezTo>
                    <a:pt x="30" y="42"/>
                    <a:pt x="21" y="37"/>
                    <a:pt x="16" y="42"/>
                  </a:cubicBezTo>
                  <a:cubicBezTo>
                    <a:pt x="8" y="50"/>
                    <a:pt x="24" y="66"/>
                    <a:pt x="37" y="90"/>
                  </a:cubicBezTo>
                  <a:cubicBezTo>
                    <a:pt x="47" y="106"/>
                    <a:pt x="60" y="112"/>
                    <a:pt x="72" y="112"/>
                  </a:cubicBezTo>
                  <a:cubicBezTo>
                    <a:pt x="91" y="112"/>
                    <a:pt x="106" y="97"/>
                    <a:pt x="106" y="78"/>
                  </a:cubicBezTo>
                  <a:cubicBezTo>
                    <a:pt x="106" y="54"/>
                    <a:pt x="106" y="54"/>
                    <a:pt x="106" y="54"/>
                  </a:cubicBezTo>
                  <a:cubicBezTo>
                    <a:pt x="106" y="49"/>
                    <a:pt x="102" y="44"/>
                    <a:pt x="96" y="44"/>
                  </a:cubicBezTo>
                  <a:cubicBezTo>
                    <a:pt x="94" y="44"/>
                    <a:pt x="92" y="45"/>
                    <a:pt x="90" y="46"/>
                  </a:cubicBezTo>
                  <a:cubicBezTo>
                    <a:pt x="90" y="14"/>
                    <a:pt x="90" y="14"/>
                    <a:pt x="90" y="14"/>
                  </a:cubicBezTo>
                  <a:cubicBezTo>
                    <a:pt x="90" y="8"/>
                    <a:pt x="86" y="4"/>
                    <a:pt x="80" y="4"/>
                  </a:cubicBezTo>
                  <a:cubicBezTo>
                    <a:pt x="78" y="4"/>
                    <a:pt x="75" y="5"/>
                    <a:pt x="73" y="7"/>
                  </a:cubicBezTo>
                  <a:cubicBezTo>
                    <a:pt x="72" y="3"/>
                    <a:pt x="68" y="0"/>
                    <a:pt x="64" y="0"/>
                  </a:cubicBezTo>
                  <a:cubicBezTo>
                    <a:pt x="60" y="0"/>
                    <a:pt x="56" y="3"/>
                    <a:pt x="55" y="7"/>
                  </a:cubicBezTo>
                  <a:cubicBezTo>
                    <a:pt x="53" y="5"/>
                    <a:pt x="51" y="4"/>
                    <a:pt x="48" y="4"/>
                  </a:cubicBezTo>
                  <a:cubicBezTo>
                    <a:pt x="43" y="4"/>
                    <a:pt x="38" y="9"/>
                    <a:pt x="38" y="14"/>
                  </a:cubicBezTo>
                  <a:cubicBezTo>
                    <a:pt x="38" y="16"/>
                    <a:pt x="38" y="16"/>
                    <a:pt x="38" y="16"/>
                  </a:cubicBezTo>
                  <a:cubicBezTo>
                    <a:pt x="8" y="16"/>
                    <a:pt x="8" y="16"/>
                    <a:pt x="8" y="16"/>
                  </a:cubicBezTo>
                  <a:cubicBezTo>
                    <a:pt x="21" y="3"/>
                    <a:pt x="21" y="3"/>
                    <a:pt x="21" y="3"/>
                  </a:cubicBezTo>
                  <a:cubicBezTo>
                    <a:pt x="18" y="0"/>
                    <a:pt x="18" y="0"/>
                    <a:pt x="18" y="0"/>
                  </a:cubicBezTo>
                  <a:cubicBezTo>
                    <a:pt x="0" y="18"/>
                    <a:pt x="0" y="18"/>
                    <a:pt x="0" y="18"/>
                  </a:cubicBezTo>
                  <a:cubicBezTo>
                    <a:pt x="18" y="36"/>
                    <a:pt x="18" y="36"/>
                    <a:pt x="18" y="36"/>
                  </a:cubicBezTo>
                  <a:cubicBezTo>
                    <a:pt x="21" y="33"/>
                    <a:pt x="21" y="33"/>
                    <a:pt x="21" y="33"/>
                  </a:cubicBezTo>
                  <a:cubicBezTo>
                    <a:pt x="8" y="20"/>
                    <a:pt x="8" y="20"/>
                    <a:pt x="8" y="20"/>
                  </a:cubicBezTo>
                  <a:cubicBezTo>
                    <a:pt x="38" y="20"/>
                    <a:pt x="38" y="20"/>
                    <a:pt x="38" y="20"/>
                  </a:cubicBezTo>
                  <a:close/>
                  <a:moveTo>
                    <a:pt x="72" y="108"/>
                  </a:moveTo>
                  <a:cubicBezTo>
                    <a:pt x="57" y="108"/>
                    <a:pt x="48" y="100"/>
                    <a:pt x="41" y="88"/>
                  </a:cubicBezTo>
                  <a:cubicBezTo>
                    <a:pt x="25" y="62"/>
                    <a:pt x="14" y="50"/>
                    <a:pt x="19" y="45"/>
                  </a:cubicBezTo>
                  <a:cubicBezTo>
                    <a:pt x="23" y="41"/>
                    <a:pt x="34" y="50"/>
                    <a:pt x="42" y="59"/>
                  </a:cubicBezTo>
                  <a:cubicBezTo>
                    <a:pt x="42" y="14"/>
                    <a:pt x="42" y="14"/>
                    <a:pt x="42" y="14"/>
                  </a:cubicBezTo>
                  <a:cubicBezTo>
                    <a:pt x="42" y="11"/>
                    <a:pt x="45" y="8"/>
                    <a:pt x="48" y="8"/>
                  </a:cubicBezTo>
                  <a:cubicBezTo>
                    <a:pt x="51" y="8"/>
                    <a:pt x="54" y="11"/>
                    <a:pt x="54" y="14"/>
                  </a:cubicBezTo>
                  <a:cubicBezTo>
                    <a:pt x="54" y="56"/>
                    <a:pt x="54" y="56"/>
                    <a:pt x="54" y="56"/>
                  </a:cubicBezTo>
                  <a:cubicBezTo>
                    <a:pt x="58" y="56"/>
                    <a:pt x="58" y="56"/>
                    <a:pt x="58" y="56"/>
                  </a:cubicBezTo>
                  <a:cubicBezTo>
                    <a:pt x="58" y="10"/>
                    <a:pt x="58" y="10"/>
                    <a:pt x="58" y="10"/>
                  </a:cubicBezTo>
                  <a:cubicBezTo>
                    <a:pt x="58" y="7"/>
                    <a:pt x="61" y="4"/>
                    <a:pt x="64" y="4"/>
                  </a:cubicBezTo>
                  <a:cubicBezTo>
                    <a:pt x="67" y="4"/>
                    <a:pt x="70" y="7"/>
                    <a:pt x="70" y="10"/>
                  </a:cubicBezTo>
                  <a:cubicBezTo>
                    <a:pt x="70" y="52"/>
                    <a:pt x="70" y="52"/>
                    <a:pt x="70" y="52"/>
                  </a:cubicBezTo>
                  <a:cubicBezTo>
                    <a:pt x="74" y="52"/>
                    <a:pt x="74" y="52"/>
                    <a:pt x="74" y="52"/>
                  </a:cubicBezTo>
                  <a:cubicBezTo>
                    <a:pt x="74" y="14"/>
                    <a:pt x="74" y="14"/>
                    <a:pt x="74" y="14"/>
                  </a:cubicBezTo>
                  <a:cubicBezTo>
                    <a:pt x="74" y="11"/>
                    <a:pt x="77" y="8"/>
                    <a:pt x="80" y="8"/>
                  </a:cubicBezTo>
                  <a:cubicBezTo>
                    <a:pt x="83" y="8"/>
                    <a:pt x="86" y="11"/>
                    <a:pt x="86" y="14"/>
                  </a:cubicBezTo>
                  <a:cubicBezTo>
                    <a:pt x="86" y="56"/>
                    <a:pt x="86" y="56"/>
                    <a:pt x="86" y="56"/>
                  </a:cubicBezTo>
                  <a:cubicBezTo>
                    <a:pt x="90" y="56"/>
                    <a:pt x="90" y="56"/>
                    <a:pt x="90" y="56"/>
                  </a:cubicBezTo>
                  <a:cubicBezTo>
                    <a:pt x="90" y="54"/>
                    <a:pt x="90" y="54"/>
                    <a:pt x="90" y="54"/>
                  </a:cubicBezTo>
                  <a:cubicBezTo>
                    <a:pt x="90" y="51"/>
                    <a:pt x="93" y="48"/>
                    <a:pt x="96" y="48"/>
                  </a:cubicBezTo>
                  <a:cubicBezTo>
                    <a:pt x="99" y="48"/>
                    <a:pt x="102" y="51"/>
                    <a:pt x="102" y="54"/>
                  </a:cubicBezTo>
                  <a:cubicBezTo>
                    <a:pt x="102" y="63"/>
                    <a:pt x="102" y="63"/>
                    <a:pt x="102" y="63"/>
                  </a:cubicBezTo>
                  <a:cubicBezTo>
                    <a:pt x="102" y="78"/>
                    <a:pt x="102" y="78"/>
                    <a:pt x="102" y="78"/>
                  </a:cubicBezTo>
                  <a:cubicBezTo>
                    <a:pt x="102" y="95"/>
                    <a:pt x="89" y="108"/>
                    <a:pt x="72" y="108"/>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1" name="Freeform 44"/>
            <p:cNvSpPr>
              <a:spLocks noEditPoints="1"/>
            </p:cNvSpPr>
            <p:nvPr/>
          </p:nvSpPr>
          <p:spPr bwMode="auto">
            <a:xfrm>
              <a:off x="11682414" y="3032156"/>
              <a:ext cx="306388" cy="292100"/>
            </a:xfrm>
            <a:custGeom>
              <a:avLst/>
              <a:gdLst>
                <a:gd name="T0" fmla="*/ 82 w 118"/>
                <a:gd name="T1" fmla="*/ 16 h 112"/>
                <a:gd name="T2" fmla="*/ 82 w 118"/>
                <a:gd name="T3" fmla="*/ 14 h 112"/>
                <a:gd name="T4" fmla="*/ 72 w 118"/>
                <a:gd name="T5" fmla="*/ 4 h 112"/>
                <a:gd name="T6" fmla="*/ 66 w 118"/>
                <a:gd name="T7" fmla="*/ 7 h 112"/>
                <a:gd name="T8" fmla="*/ 56 w 118"/>
                <a:gd name="T9" fmla="*/ 0 h 112"/>
                <a:gd name="T10" fmla="*/ 47 w 118"/>
                <a:gd name="T11" fmla="*/ 7 h 112"/>
                <a:gd name="T12" fmla="*/ 40 w 118"/>
                <a:gd name="T13" fmla="*/ 4 h 112"/>
                <a:gd name="T14" fmla="*/ 30 w 118"/>
                <a:gd name="T15" fmla="*/ 14 h 112"/>
                <a:gd name="T16" fmla="*/ 30 w 118"/>
                <a:gd name="T17" fmla="*/ 49 h 112"/>
                <a:gd name="T18" fmla="*/ 30 w 118"/>
                <a:gd name="T19" fmla="*/ 49 h 112"/>
                <a:gd name="T20" fmla="*/ 8 w 118"/>
                <a:gd name="T21" fmla="*/ 42 h 112"/>
                <a:gd name="T22" fmla="*/ 30 w 118"/>
                <a:gd name="T23" fmla="*/ 90 h 112"/>
                <a:gd name="T24" fmla="*/ 64 w 118"/>
                <a:gd name="T25" fmla="*/ 112 h 112"/>
                <a:gd name="T26" fmla="*/ 98 w 118"/>
                <a:gd name="T27" fmla="*/ 78 h 112"/>
                <a:gd name="T28" fmla="*/ 98 w 118"/>
                <a:gd name="T29" fmla="*/ 54 h 112"/>
                <a:gd name="T30" fmla="*/ 88 w 118"/>
                <a:gd name="T31" fmla="*/ 44 h 112"/>
                <a:gd name="T32" fmla="*/ 82 w 118"/>
                <a:gd name="T33" fmla="*/ 46 h 112"/>
                <a:gd name="T34" fmla="*/ 82 w 118"/>
                <a:gd name="T35" fmla="*/ 20 h 112"/>
                <a:gd name="T36" fmla="*/ 110 w 118"/>
                <a:gd name="T37" fmla="*/ 20 h 112"/>
                <a:gd name="T38" fmla="*/ 97 w 118"/>
                <a:gd name="T39" fmla="*/ 33 h 112"/>
                <a:gd name="T40" fmla="*/ 100 w 118"/>
                <a:gd name="T41" fmla="*/ 36 h 112"/>
                <a:gd name="T42" fmla="*/ 118 w 118"/>
                <a:gd name="T43" fmla="*/ 18 h 112"/>
                <a:gd name="T44" fmla="*/ 100 w 118"/>
                <a:gd name="T45" fmla="*/ 0 h 112"/>
                <a:gd name="T46" fmla="*/ 97 w 118"/>
                <a:gd name="T47" fmla="*/ 3 h 112"/>
                <a:gd name="T48" fmla="*/ 110 w 118"/>
                <a:gd name="T49" fmla="*/ 16 h 112"/>
                <a:gd name="T50" fmla="*/ 82 w 118"/>
                <a:gd name="T51" fmla="*/ 16 h 112"/>
                <a:gd name="T52" fmla="*/ 64 w 118"/>
                <a:gd name="T53" fmla="*/ 108 h 112"/>
                <a:gd name="T54" fmla="*/ 33 w 118"/>
                <a:gd name="T55" fmla="*/ 88 h 112"/>
                <a:gd name="T56" fmla="*/ 11 w 118"/>
                <a:gd name="T57" fmla="*/ 45 h 112"/>
                <a:gd name="T58" fmla="*/ 34 w 118"/>
                <a:gd name="T59" fmla="*/ 59 h 112"/>
                <a:gd name="T60" fmla="*/ 34 w 118"/>
                <a:gd name="T61" fmla="*/ 14 h 112"/>
                <a:gd name="T62" fmla="*/ 40 w 118"/>
                <a:gd name="T63" fmla="*/ 8 h 112"/>
                <a:gd name="T64" fmla="*/ 46 w 118"/>
                <a:gd name="T65" fmla="*/ 14 h 112"/>
                <a:gd name="T66" fmla="*/ 46 w 118"/>
                <a:gd name="T67" fmla="*/ 56 h 112"/>
                <a:gd name="T68" fmla="*/ 50 w 118"/>
                <a:gd name="T69" fmla="*/ 56 h 112"/>
                <a:gd name="T70" fmla="*/ 50 w 118"/>
                <a:gd name="T71" fmla="*/ 10 h 112"/>
                <a:gd name="T72" fmla="*/ 56 w 118"/>
                <a:gd name="T73" fmla="*/ 4 h 112"/>
                <a:gd name="T74" fmla="*/ 62 w 118"/>
                <a:gd name="T75" fmla="*/ 10 h 112"/>
                <a:gd name="T76" fmla="*/ 62 w 118"/>
                <a:gd name="T77" fmla="*/ 52 h 112"/>
                <a:gd name="T78" fmla="*/ 66 w 118"/>
                <a:gd name="T79" fmla="*/ 52 h 112"/>
                <a:gd name="T80" fmla="*/ 66 w 118"/>
                <a:gd name="T81" fmla="*/ 14 h 112"/>
                <a:gd name="T82" fmla="*/ 72 w 118"/>
                <a:gd name="T83" fmla="*/ 8 h 112"/>
                <a:gd name="T84" fmla="*/ 78 w 118"/>
                <a:gd name="T85" fmla="*/ 14 h 112"/>
                <a:gd name="T86" fmla="*/ 78 w 118"/>
                <a:gd name="T87" fmla="*/ 56 h 112"/>
                <a:gd name="T88" fmla="*/ 82 w 118"/>
                <a:gd name="T89" fmla="*/ 56 h 112"/>
                <a:gd name="T90" fmla="*/ 82 w 118"/>
                <a:gd name="T91" fmla="*/ 54 h 112"/>
                <a:gd name="T92" fmla="*/ 88 w 118"/>
                <a:gd name="T93" fmla="*/ 48 h 112"/>
                <a:gd name="T94" fmla="*/ 94 w 118"/>
                <a:gd name="T95" fmla="*/ 54 h 112"/>
                <a:gd name="T96" fmla="*/ 94 w 118"/>
                <a:gd name="T97" fmla="*/ 63 h 112"/>
                <a:gd name="T98" fmla="*/ 94 w 118"/>
                <a:gd name="T99" fmla="*/ 78 h 112"/>
                <a:gd name="T100" fmla="*/ 64 w 118"/>
                <a:gd name="T101" fmla="*/ 108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18" h="112">
                  <a:moveTo>
                    <a:pt x="82" y="16"/>
                  </a:moveTo>
                  <a:cubicBezTo>
                    <a:pt x="82" y="14"/>
                    <a:pt x="82" y="14"/>
                    <a:pt x="82" y="14"/>
                  </a:cubicBezTo>
                  <a:cubicBezTo>
                    <a:pt x="82" y="8"/>
                    <a:pt x="78" y="4"/>
                    <a:pt x="72" y="4"/>
                  </a:cubicBezTo>
                  <a:cubicBezTo>
                    <a:pt x="70" y="4"/>
                    <a:pt x="67" y="5"/>
                    <a:pt x="66" y="7"/>
                  </a:cubicBezTo>
                  <a:cubicBezTo>
                    <a:pt x="64" y="3"/>
                    <a:pt x="60" y="0"/>
                    <a:pt x="56" y="0"/>
                  </a:cubicBezTo>
                  <a:cubicBezTo>
                    <a:pt x="52" y="0"/>
                    <a:pt x="48" y="3"/>
                    <a:pt x="47" y="7"/>
                  </a:cubicBezTo>
                  <a:cubicBezTo>
                    <a:pt x="45" y="5"/>
                    <a:pt x="43" y="4"/>
                    <a:pt x="40" y="4"/>
                  </a:cubicBezTo>
                  <a:cubicBezTo>
                    <a:pt x="35" y="4"/>
                    <a:pt x="30" y="9"/>
                    <a:pt x="30" y="14"/>
                  </a:cubicBezTo>
                  <a:cubicBezTo>
                    <a:pt x="30" y="49"/>
                    <a:pt x="30" y="49"/>
                    <a:pt x="30" y="49"/>
                  </a:cubicBezTo>
                  <a:cubicBezTo>
                    <a:pt x="30" y="49"/>
                    <a:pt x="30" y="49"/>
                    <a:pt x="30" y="49"/>
                  </a:cubicBezTo>
                  <a:cubicBezTo>
                    <a:pt x="22" y="42"/>
                    <a:pt x="13" y="37"/>
                    <a:pt x="8" y="42"/>
                  </a:cubicBezTo>
                  <a:cubicBezTo>
                    <a:pt x="0" y="50"/>
                    <a:pt x="16" y="66"/>
                    <a:pt x="30" y="90"/>
                  </a:cubicBezTo>
                  <a:cubicBezTo>
                    <a:pt x="39" y="106"/>
                    <a:pt x="52" y="112"/>
                    <a:pt x="64" y="112"/>
                  </a:cubicBezTo>
                  <a:cubicBezTo>
                    <a:pt x="83" y="112"/>
                    <a:pt x="98" y="97"/>
                    <a:pt x="98" y="78"/>
                  </a:cubicBezTo>
                  <a:cubicBezTo>
                    <a:pt x="98" y="54"/>
                    <a:pt x="98" y="54"/>
                    <a:pt x="98" y="54"/>
                  </a:cubicBezTo>
                  <a:cubicBezTo>
                    <a:pt x="98" y="49"/>
                    <a:pt x="94" y="44"/>
                    <a:pt x="88" y="44"/>
                  </a:cubicBezTo>
                  <a:cubicBezTo>
                    <a:pt x="86" y="44"/>
                    <a:pt x="84" y="45"/>
                    <a:pt x="82" y="46"/>
                  </a:cubicBezTo>
                  <a:cubicBezTo>
                    <a:pt x="82" y="20"/>
                    <a:pt x="82" y="20"/>
                    <a:pt x="82" y="20"/>
                  </a:cubicBezTo>
                  <a:cubicBezTo>
                    <a:pt x="110" y="20"/>
                    <a:pt x="110" y="20"/>
                    <a:pt x="110" y="20"/>
                  </a:cubicBezTo>
                  <a:cubicBezTo>
                    <a:pt x="97" y="33"/>
                    <a:pt x="97" y="33"/>
                    <a:pt x="97" y="33"/>
                  </a:cubicBezTo>
                  <a:cubicBezTo>
                    <a:pt x="100" y="36"/>
                    <a:pt x="100" y="36"/>
                    <a:pt x="100" y="36"/>
                  </a:cubicBezTo>
                  <a:cubicBezTo>
                    <a:pt x="118" y="18"/>
                    <a:pt x="118" y="18"/>
                    <a:pt x="118" y="18"/>
                  </a:cubicBezTo>
                  <a:cubicBezTo>
                    <a:pt x="100" y="0"/>
                    <a:pt x="100" y="0"/>
                    <a:pt x="100" y="0"/>
                  </a:cubicBezTo>
                  <a:cubicBezTo>
                    <a:pt x="97" y="3"/>
                    <a:pt x="97" y="3"/>
                    <a:pt x="97" y="3"/>
                  </a:cubicBezTo>
                  <a:cubicBezTo>
                    <a:pt x="110" y="16"/>
                    <a:pt x="110" y="16"/>
                    <a:pt x="110" y="16"/>
                  </a:cubicBezTo>
                  <a:cubicBezTo>
                    <a:pt x="82" y="16"/>
                    <a:pt x="82" y="16"/>
                    <a:pt x="82" y="16"/>
                  </a:cubicBezTo>
                  <a:close/>
                  <a:moveTo>
                    <a:pt x="64" y="108"/>
                  </a:moveTo>
                  <a:cubicBezTo>
                    <a:pt x="49" y="108"/>
                    <a:pt x="40" y="100"/>
                    <a:pt x="33" y="88"/>
                  </a:cubicBezTo>
                  <a:cubicBezTo>
                    <a:pt x="17" y="62"/>
                    <a:pt x="6" y="50"/>
                    <a:pt x="11" y="45"/>
                  </a:cubicBezTo>
                  <a:cubicBezTo>
                    <a:pt x="15" y="41"/>
                    <a:pt x="26" y="50"/>
                    <a:pt x="34" y="59"/>
                  </a:cubicBezTo>
                  <a:cubicBezTo>
                    <a:pt x="34" y="14"/>
                    <a:pt x="34" y="14"/>
                    <a:pt x="34" y="14"/>
                  </a:cubicBezTo>
                  <a:cubicBezTo>
                    <a:pt x="34" y="11"/>
                    <a:pt x="37" y="8"/>
                    <a:pt x="40" y="8"/>
                  </a:cubicBezTo>
                  <a:cubicBezTo>
                    <a:pt x="43" y="8"/>
                    <a:pt x="46" y="11"/>
                    <a:pt x="46" y="14"/>
                  </a:cubicBezTo>
                  <a:cubicBezTo>
                    <a:pt x="46" y="56"/>
                    <a:pt x="46" y="56"/>
                    <a:pt x="46" y="56"/>
                  </a:cubicBezTo>
                  <a:cubicBezTo>
                    <a:pt x="50" y="56"/>
                    <a:pt x="50" y="56"/>
                    <a:pt x="50" y="56"/>
                  </a:cubicBezTo>
                  <a:cubicBezTo>
                    <a:pt x="50" y="10"/>
                    <a:pt x="50" y="10"/>
                    <a:pt x="50" y="10"/>
                  </a:cubicBezTo>
                  <a:cubicBezTo>
                    <a:pt x="50" y="7"/>
                    <a:pt x="53" y="4"/>
                    <a:pt x="56" y="4"/>
                  </a:cubicBezTo>
                  <a:cubicBezTo>
                    <a:pt x="59" y="4"/>
                    <a:pt x="62" y="7"/>
                    <a:pt x="62" y="10"/>
                  </a:cubicBezTo>
                  <a:cubicBezTo>
                    <a:pt x="62" y="52"/>
                    <a:pt x="62" y="52"/>
                    <a:pt x="62" y="52"/>
                  </a:cubicBezTo>
                  <a:cubicBezTo>
                    <a:pt x="66" y="52"/>
                    <a:pt x="66" y="52"/>
                    <a:pt x="66" y="52"/>
                  </a:cubicBezTo>
                  <a:cubicBezTo>
                    <a:pt x="66" y="14"/>
                    <a:pt x="66" y="14"/>
                    <a:pt x="66" y="14"/>
                  </a:cubicBezTo>
                  <a:cubicBezTo>
                    <a:pt x="66" y="11"/>
                    <a:pt x="69" y="8"/>
                    <a:pt x="72" y="8"/>
                  </a:cubicBezTo>
                  <a:cubicBezTo>
                    <a:pt x="75" y="8"/>
                    <a:pt x="78" y="11"/>
                    <a:pt x="78" y="14"/>
                  </a:cubicBezTo>
                  <a:cubicBezTo>
                    <a:pt x="78" y="56"/>
                    <a:pt x="78" y="56"/>
                    <a:pt x="78" y="56"/>
                  </a:cubicBezTo>
                  <a:cubicBezTo>
                    <a:pt x="82" y="56"/>
                    <a:pt x="82" y="56"/>
                    <a:pt x="82" y="56"/>
                  </a:cubicBezTo>
                  <a:cubicBezTo>
                    <a:pt x="82" y="54"/>
                    <a:pt x="82" y="54"/>
                    <a:pt x="82" y="54"/>
                  </a:cubicBezTo>
                  <a:cubicBezTo>
                    <a:pt x="82" y="51"/>
                    <a:pt x="85" y="48"/>
                    <a:pt x="88" y="48"/>
                  </a:cubicBezTo>
                  <a:cubicBezTo>
                    <a:pt x="91" y="48"/>
                    <a:pt x="94" y="51"/>
                    <a:pt x="94" y="54"/>
                  </a:cubicBezTo>
                  <a:cubicBezTo>
                    <a:pt x="94" y="63"/>
                    <a:pt x="94" y="63"/>
                    <a:pt x="94" y="63"/>
                  </a:cubicBezTo>
                  <a:cubicBezTo>
                    <a:pt x="94" y="78"/>
                    <a:pt x="94" y="78"/>
                    <a:pt x="94" y="78"/>
                  </a:cubicBezTo>
                  <a:cubicBezTo>
                    <a:pt x="94" y="95"/>
                    <a:pt x="81" y="108"/>
                    <a:pt x="64" y="108"/>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2" name="Freeform 45"/>
            <p:cNvSpPr>
              <a:spLocks noEditPoints="1"/>
            </p:cNvSpPr>
            <p:nvPr/>
          </p:nvSpPr>
          <p:spPr bwMode="auto">
            <a:xfrm>
              <a:off x="5516564" y="4821932"/>
              <a:ext cx="254000" cy="292100"/>
            </a:xfrm>
            <a:custGeom>
              <a:avLst/>
              <a:gdLst>
                <a:gd name="T0" fmla="*/ 88 w 98"/>
                <a:gd name="T1" fmla="*/ 44 h 112"/>
                <a:gd name="T2" fmla="*/ 82 w 98"/>
                <a:gd name="T3" fmla="*/ 46 h 112"/>
                <a:gd name="T4" fmla="*/ 82 w 98"/>
                <a:gd name="T5" fmla="*/ 14 h 112"/>
                <a:gd name="T6" fmla="*/ 72 w 98"/>
                <a:gd name="T7" fmla="*/ 4 h 112"/>
                <a:gd name="T8" fmla="*/ 66 w 98"/>
                <a:gd name="T9" fmla="*/ 7 h 112"/>
                <a:gd name="T10" fmla="*/ 57 w 98"/>
                <a:gd name="T11" fmla="*/ 0 h 112"/>
                <a:gd name="T12" fmla="*/ 47 w 98"/>
                <a:gd name="T13" fmla="*/ 7 h 112"/>
                <a:gd name="T14" fmla="*/ 40 w 98"/>
                <a:gd name="T15" fmla="*/ 4 h 112"/>
                <a:gd name="T16" fmla="*/ 30 w 98"/>
                <a:gd name="T17" fmla="*/ 14 h 112"/>
                <a:gd name="T18" fmla="*/ 30 w 98"/>
                <a:gd name="T19" fmla="*/ 49 h 112"/>
                <a:gd name="T20" fmla="*/ 8 w 98"/>
                <a:gd name="T21" fmla="*/ 42 h 112"/>
                <a:gd name="T22" fmla="*/ 30 w 98"/>
                <a:gd name="T23" fmla="*/ 90 h 112"/>
                <a:gd name="T24" fmla="*/ 64 w 98"/>
                <a:gd name="T25" fmla="*/ 112 h 112"/>
                <a:gd name="T26" fmla="*/ 98 w 98"/>
                <a:gd name="T27" fmla="*/ 78 h 112"/>
                <a:gd name="T28" fmla="*/ 98 w 98"/>
                <a:gd name="T29" fmla="*/ 54 h 112"/>
                <a:gd name="T30" fmla="*/ 88 w 98"/>
                <a:gd name="T31" fmla="*/ 44 h 112"/>
                <a:gd name="T32" fmla="*/ 94 w 98"/>
                <a:gd name="T33" fmla="*/ 63 h 112"/>
                <a:gd name="T34" fmla="*/ 94 w 98"/>
                <a:gd name="T35" fmla="*/ 78 h 112"/>
                <a:gd name="T36" fmla="*/ 66 w 98"/>
                <a:gd name="T37" fmla="*/ 108 h 112"/>
                <a:gd name="T38" fmla="*/ 66 w 98"/>
                <a:gd name="T39" fmla="*/ 72 h 112"/>
                <a:gd name="T40" fmla="*/ 79 w 98"/>
                <a:gd name="T41" fmla="*/ 85 h 112"/>
                <a:gd name="T42" fmla="*/ 82 w 98"/>
                <a:gd name="T43" fmla="*/ 82 h 112"/>
                <a:gd name="T44" fmla="*/ 65 w 98"/>
                <a:gd name="T45" fmla="*/ 64 h 112"/>
                <a:gd name="T46" fmla="*/ 47 w 98"/>
                <a:gd name="T47" fmla="*/ 82 h 112"/>
                <a:gd name="T48" fmla="*/ 49 w 98"/>
                <a:gd name="T49" fmla="*/ 85 h 112"/>
                <a:gd name="T50" fmla="*/ 62 w 98"/>
                <a:gd name="T51" fmla="*/ 72 h 112"/>
                <a:gd name="T52" fmla="*/ 62 w 98"/>
                <a:gd name="T53" fmla="*/ 108 h 112"/>
                <a:gd name="T54" fmla="*/ 33 w 98"/>
                <a:gd name="T55" fmla="*/ 88 h 112"/>
                <a:gd name="T56" fmla="*/ 11 w 98"/>
                <a:gd name="T57" fmla="*/ 45 h 112"/>
                <a:gd name="T58" fmla="*/ 34 w 98"/>
                <a:gd name="T59" fmla="*/ 59 h 112"/>
                <a:gd name="T60" fmla="*/ 34 w 98"/>
                <a:gd name="T61" fmla="*/ 14 h 112"/>
                <a:gd name="T62" fmla="*/ 40 w 98"/>
                <a:gd name="T63" fmla="*/ 8 h 112"/>
                <a:gd name="T64" fmla="*/ 46 w 98"/>
                <a:gd name="T65" fmla="*/ 14 h 112"/>
                <a:gd name="T66" fmla="*/ 46 w 98"/>
                <a:gd name="T67" fmla="*/ 58 h 112"/>
                <a:gd name="T68" fmla="*/ 50 w 98"/>
                <a:gd name="T69" fmla="*/ 58 h 112"/>
                <a:gd name="T70" fmla="*/ 50 w 98"/>
                <a:gd name="T71" fmla="*/ 10 h 112"/>
                <a:gd name="T72" fmla="*/ 56 w 98"/>
                <a:gd name="T73" fmla="*/ 4 h 112"/>
                <a:gd name="T74" fmla="*/ 62 w 98"/>
                <a:gd name="T75" fmla="*/ 10 h 112"/>
                <a:gd name="T76" fmla="*/ 62 w 98"/>
                <a:gd name="T77" fmla="*/ 54 h 112"/>
                <a:gd name="T78" fmla="*/ 66 w 98"/>
                <a:gd name="T79" fmla="*/ 54 h 112"/>
                <a:gd name="T80" fmla="*/ 66 w 98"/>
                <a:gd name="T81" fmla="*/ 14 h 112"/>
                <a:gd name="T82" fmla="*/ 72 w 98"/>
                <a:gd name="T83" fmla="*/ 8 h 112"/>
                <a:gd name="T84" fmla="*/ 78 w 98"/>
                <a:gd name="T85" fmla="*/ 14 h 112"/>
                <a:gd name="T86" fmla="*/ 78 w 98"/>
                <a:gd name="T87" fmla="*/ 58 h 112"/>
                <a:gd name="T88" fmla="*/ 82 w 98"/>
                <a:gd name="T89" fmla="*/ 58 h 112"/>
                <a:gd name="T90" fmla="*/ 82 w 98"/>
                <a:gd name="T91" fmla="*/ 54 h 112"/>
                <a:gd name="T92" fmla="*/ 88 w 98"/>
                <a:gd name="T93" fmla="*/ 48 h 112"/>
                <a:gd name="T94" fmla="*/ 94 w 98"/>
                <a:gd name="T95" fmla="*/ 54 h 112"/>
                <a:gd name="T96" fmla="*/ 94 w 98"/>
                <a:gd name="T97" fmla="*/ 63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98" h="112">
                  <a:moveTo>
                    <a:pt x="88" y="44"/>
                  </a:moveTo>
                  <a:cubicBezTo>
                    <a:pt x="86" y="44"/>
                    <a:pt x="86" y="45"/>
                    <a:pt x="82" y="46"/>
                  </a:cubicBezTo>
                  <a:cubicBezTo>
                    <a:pt x="82" y="14"/>
                    <a:pt x="82" y="14"/>
                    <a:pt x="82" y="14"/>
                  </a:cubicBezTo>
                  <a:cubicBezTo>
                    <a:pt x="82" y="8"/>
                    <a:pt x="78" y="4"/>
                    <a:pt x="72" y="4"/>
                  </a:cubicBezTo>
                  <a:cubicBezTo>
                    <a:pt x="70" y="4"/>
                    <a:pt x="68" y="5"/>
                    <a:pt x="66" y="7"/>
                  </a:cubicBezTo>
                  <a:cubicBezTo>
                    <a:pt x="64" y="3"/>
                    <a:pt x="61" y="0"/>
                    <a:pt x="57" y="0"/>
                  </a:cubicBezTo>
                  <a:cubicBezTo>
                    <a:pt x="52" y="0"/>
                    <a:pt x="49" y="3"/>
                    <a:pt x="47" y="7"/>
                  </a:cubicBezTo>
                  <a:cubicBezTo>
                    <a:pt x="45" y="5"/>
                    <a:pt x="43" y="4"/>
                    <a:pt x="40" y="4"/>
                  </a:cubicBezTo>
                  <a:cubicBezTo>
                    <a:pt x="35" y="4"/>
                    <a:pt x="30" y="9"/>
                    <a:pt x="30" y="14"/>
                  </a:cubicBezTo>
                  <a:cubicBezTo>
                    <a:pt x="30" y="49"/>
                    <a:pt x="30" y="49"/>
                    <a:pt x="30" y="49"/>
                  </a:cubicBezTo>
                  <a:cubicBezTo>
                    <a:pt x="22" y="42"/>
                    <a:pt x="14" y="37"/>
                    <a:pt x="8" y="42"/>
                  </a:cubicBezTo>
                  <a:cubicBezTo>
                    <a:pt x="0" y="50"/>
                    <a:pt x="17" y="66"/>
                    <a:pt x="30" y="90"/>
                  </a:cubicBezTo>
                  <a:cubicBezTo>
                    <a:pt x="39" y="106"/>
                    <a:pt x="52" y="112"/>
                    <a:pt x="64" y="112"/>
                  </a:cubicBezTo>
                  <a:cubicBezTo>
                    <a:pt x="83" y="112"/>
                    <a:pt x="98" y="97"/>
                    <a:pt x="98" y="78"/>
                  </a:cubicBezTo>
                  <a:cubicBezTo>
                    <a:pt x="98" y="54"/>
                    <a:pt x="98" y="54"/>
                    <a:pt x="98" y="54"/>
                  </a:cubicBezTo>
                  <a:cubicBezTo>
                    <a:pt x="98" y="49"/>
                    <a:pt x="94" y="44"/>
                    <a:pt x="88" y="44"/>
                  </a:cubicBezTo>
                  <a:close/>
                  <a:moveTo>
                    <a:pt x="94" y="63"/>
                  </a:moveTo>
                  <a:cubicBezTo>
                    <a:pt x="94" y="78"/>
                    <a:pt x="94" y="78"/>
                    <a:pt x="94" y="78"/>
                  </a:cubicBezTo>
                  <a:cubicBezTo>
                    <a:pt x="94" y="94"/>
                    <a:pt x="82" y="107"/>
                    <a:pt x="66" y="108"/>
                  </a:cubicBezTo>
                  <a:cubicBezTo>
                    <a:pt x="66" y="72"/>
                    <a:pt x="66" y="72"/>
                    <a:pt x="66" y="72"/>
                  </a:cubicBezTo>
                  <a:cubicBezTo>
                    <a:pt x="79" y="85"/>
                    <a:pt x="79" y="85"/>
                    <a:pt x="79" y="85"/>
                  </a:cubicBezTo>
                  <a:cubicBezTo>
                    <a:pt x="82" y="82"/>
                    <a:pt x="82" y="82"/>
                    <a:pt x="82" y="82"/>
                  </a:cubicBezTo>
                  <a:cubicBezTo>
                    <a:pt x="65" y="64"/>
                    <a:pt x="65" y="64"/>
                    <a:pt x="65" y="64"/>
                  </a:cubicBezTo>
                  <a:cubicBezTo>
                    <a:pt x="47" y="82"/>
                    <a:pt x="47" y="82"/>
                    <a:pt x="47" y="82"/>
                  </a:cubicBezTo>
                  <a:cubicBezTo>
                    <a:pt x="49" y="85"/>
                    <a:pt x="49" y="85"/>
                    <a:pt x="49" y="85"/>
                  </a:cubicBezTo>
                  <a:cubicBezTo>
                    <a:pt x="62" y="72"/>
                    <a:pt x="62" y="72"/>
                    <a:pt x="62" y="72"/>
                  </a:cubicBezTo>
                  <a:cubicBezTo>
                    <a:pt x="62" y="108"/>
                    <a:pt x="62" y="108"/>
                    <a:pt x="62" y="108"/>
                  </a:cubicBezTo>
                  <a:cubicBezTo>
                    <a:pt x="50" y="107"/>
                    <a:pt x="40" y="99"/>
                    <a:pt x="33" y="88"/>
                  </a:cubicBezTo>
                  <a:cubicBezTo>
                    <a:pt x="18" y="62"/>
                    <a:pt x="6" y="50"/>
                    <a:pt x="11" y="45"/>
                  </a:cubicBezTo>
                  <a:cubicBezTo>
                    <a:pt x="15" y="41"/>
                    <a:pt x="26" y="50"/>
                    <a:pt x="34" y="59"/>
                  </a:cubicBezTo>
                  <a:cubicBezTo>
                    <a:pt x="34" y="14"/>
                    <a:pt x="34" y="14"/>
                    <a:pt x="34" y="14"/>
                  </a:cubicBezTo>
                  <a:cubicBezTo>
                    <a:pt x="34" y="11"/>
                    <a:pt x="37" y="8"/>
                    <a:pt x="40" y="8"/>
                  </a:cubicBezTo>
                  <a:cubicBezTo>
                    <a:pt x="43" y="8"/>
                    <a:pt x="46" y="11"/>
                    <a:pt x="46" y="14"/>
                  </a:cubicBezTo>
                  <a:cubicBezTo>
                    <a:pt x="46" y="58"/>
                    <a:pt x="46" y="58"/>
                    <a:pt x="46" y="58"/>
                  </a:cubicBezTo>
                  <a:cubicBezTo>
                    <a:pt x="50" y="58"/>
                    <a:pt x="50" y="58"/>
                    <a:pt x="50" y="58"/>
                  </a:cubicBezTo>
                  <a:cubicBezTo>
                    <a:pt x="50" y="10"/>
                    <a:pt x="50" y="10"/>
                    <a:pt x="50" y="10"/>
                  </a:cubicBezTo>
                  <a:cubicBezTo>
                    <a:pt x="50" y="7"/>
                    <a:pt x="53" y="4"/>
                    <a:pt x="56" y="4"/>
                  </a:cubicBezTo>
                  <a:cubicBezTo>
                    <a:pt x="59" y="4"/>
                    <a:pt x="62" y="7"/>
                    <a:pt x="62" y="10"/>
                  </a:cubicBezTo>
                  <a:cubicBezTo>
                    <a:pt x="62" y="54"/>
                    <a:pt x="62" y="54"/>
                    <a:pt x="62" y="54"/>
                  </a:cubicBezTo>
                  <a:cubicBezTo>
                    <a:pt x="66" y="54"/>
                    <a:pt x="66" y="54"/>
                    <a:pt x="66" y="54"/>
                  </a:cubicBezTo>
                  <a:cubicBezTo>
                    <a:pt x="66" y="14"/>
                    <a:pt x="66" y="14"/>
                    <a:pt x="66" y="14"/>
                  </a:cubicBezTo>
                  <a:cubicBezTo>
                    <a:pt x="66" y="11"/>
                    <a:pt x="69" y="8"/>
                    <a:pt x="72" y="8"/>
                  </a:cubicBezTo>
                  <a:cubicBezTo>
                    <a:pt x="75" y="8"/>
                    <a:pt x="78" y="11"/>
                    <a:pt x="78" y="14"/>
                  </a:cubicBezTo>
                  <a:cubicBezTo>
                    <a:pt x="78" y="58"/>
                    <a:pt x="78" y="58"/>
                    <a:pt x="78" y="58"/>
                  </a:cubicBezTo>
                  <a:cubicBezTo>
                    <a:pt x="82" y="58"/>
                    <a:pt x="82" y="58"/>
                    <a:pt x="82" y="58"/>
                  </a:cubicBezTo>
                  <a:cubicBezTo>
                    <a:pt x="82" y="54"/>
                    <a:pt x="82" y="54"/>
                    <a:pt x="82" y="54"/>
                  </a:cubicBezTo>
                  <a:cubicBezTo>
                    <a:pt x="82" y="51"/>
                    <a:pt x="85" y="48"/>
                    <a:pt x="88" y="48"/>
                  </a:cubicBezTo>
                  <a:cubicBezTo>
                    <a:pt x="91" y="48"/>
                    <a:pt x="94" y="51"/>
                    <a:pt x="94" y="54"/>
                  </a:cubicBezTo>
                  <a:lnTo>
                    <a:pt x="94" y="63"/>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3" name="Freeform 46"/>
            <p:cNvSpPr>
              <a:spLocks noEditPoints="1"/>
            </p:cNvSpPr>
            <p:nvPr/>
          </p:nvSpPr>
          <p:spPr bwMode="auto">
            <a:xfrm>
              <a:off x="8439698" y="1680427"/>
              <a:ext cx="254000" cy="292100"/>
            </a:xfrm>
            <a:custGeom>
              <a:avLst/>
              <a:gdLst>
                <a:gd name="T0" fmla="*/ 62 w 98"/>
                <a:gd name="T1" fmla="*/ 52 h 112"/>
                <a:gd name="T2" fmla="*/ 62 w 98"/>
                <a:gd name="T3" fmla="*/ 10 h 112"/>
                <a:gd name="T4" fmla="*/ 56 w 98"/>
                <a:gd name="T5" fmla="*/ 4 h 112"/>
                <a:gd name="T6" fmla="*/ 50 w 98"/>
                <a:gd name="T7" fmla="*/ 10 h 112"/>
                <a:gd name="T8" fmla="*/ 50 w 98"/>
                <a:gd name="T9" fmla="*/ 56 h 112"/>
                <a:gd name="T10" fmla="*/ 46 w 98"/>
                <a:gd name="T11" fmla="*/ 56 h 112"/>
                <a:gd name="T12" fmla="*/ 46 w 98"/>
                <a:gd name="T13" fmla="*/ 14 h 112"/>
                <a:gd name="T14" fmla="*/ 40 w 98"/>
                <a:gd name="T15" fmla="*/ 8 h 112"/>
                <a:gd name="T16" fmla="*/ 34 w 98"/>
                <a:gd name="T17" fmla="*/ 14 h 112"/>
                <a:gd name="T18" fmla="*/ 34 w 98"/>
                <a:gd name="T19" fmla="*/ 59 h 112"/>
                <a:gd name="T20" fmla="*/ 11 w 98"/>
                <a:gd name="T21" fmla="*/ 45 h 112"/>
                <a:gd name="T22" fmla="*/ 33 w 98"/>
                <a:gd name="T23" fmla="*/ 88 h 112"/>
                <a:gd name="T24" fmla="*/ 64 w 98"/>
                <a:gd name="T25" fmla="*/ 108 h 112"/>
                <a:gd name="T26" fmla="*/ 94 w 98"/>
                <a:gd name="T27" fmla="*/ 78 h 112"/>
                <a:gd name="T28" fmla="*/ 94 w 98"/>
                <a:gd name="T29" fmla="*/ 63 h 112"/>
                <a:gd name="T30" fmla="*/ 94 w 98"/>
                <a:gd name="T31" fmla="*/ 54 h 112"/>
                <a:gd name="T32" fmla="*/ 88 w 98"/>
                <a:gd name="T33" fmla="*/ 48 h 112"/>
                <a:gd name="T34" fmla="*/ 82 w 98"/>
                <a:gd name="T35" fmla="*/ 54 h 112"/>
                <a:gd name="T36" fmla="*/ 82 w 98"/>
                <a:gd name="T37" fmla="*/ 56 h 112"/>
                <a:gd name="T38" fmla="*/ 78 w 98"/>
                <a:gd name="T39" fmla="*/ 56 h 112"/>
                <a:gd name="T40" fmla="*/ 78 w 98"/>
                <a:gd name="T41" fmla="*/ 14 h 112"/>
                <a:gd name="T42" fmla="*/ 72 w 98"/>
                <a:gd name="T43" fmla="*/ 8 h 112"/>
                <a:gd name="T44" fmla="*/ 66 w 98"/>
                <a:gd name="T45" fmla="*/ 14 h 112"/>
                <a:gd name="T46" fmla="*/ 66 w 98"/>
                <a:gd name="T47" fmla="*/ 52 h 112"/>
                <a:gd name="T48" fmla="*/ 66 w 98"/>
                <a:gd name="T49" fmla="*/ 88 h 112"/>
                <a:gd name="T50" fmla="*/ 79 w 98"/>
                <a:gd name="T51" fmla="*/ 75 h 112"/>
                <a:gd name="T52" fmla="*/ 82 w 98"/>
                <a:gd name="T53" fmla="*/ 78 h 112"/>
                <a:gd name="T54" fmla="*/ 64 w 98"/>
                <a:gd name="T55" fmla="*/ 96 h 112"/>
                <a:gd name="T56" fmla="*/ 46 w 98"/>
                <a:gd name="T57" fmla="*/ 78 h 112"/>
                <a:gd name="T58" fmla="*/ 49 w 98"/>
                <a:gd name="T59" fmla="*/ 75 h 112"/>
                <a:gd name="T60" fmla="*/ 62 w 98"/>
                <a:gd name="T61" fmla="*/ 88 h 112"/>
                <a:gd name="T62" fmla="*/ 62 w 98"/>
                <a:gd name="T63" fmla="*/ 52 h 112"/>
                <a:gd name="T64" fmla="*/ 98 w 98"/>
                <a:gd name="T65" fmla="*/ 78 h 112"/>
                <a:gd name="T66" fmla="*/ 64 w 98"/>
                <a:gd name="T67" fmla="*/ 112 h 112"/>
                <a:gd name="T68" fmla="*/ 30 w 98"/>
                <a:gd name="T69" fmla="*/ 90 h 112"/>
                <a:gd name="T70" fmla="*/ 8 w 98"/>
                <a:gd name="T71" fmla="*/ 42 h 112"/>
                <a:gd name="T72" fmla="*/ 30 w 98"/>
                <a:gd name="T73" fmla="*/ 49 h 112"/>
                <a:gd name="T74" fmla="*/ 30 w 98"/>
                <a:gd name="T75" fmla="*/ 49 h 112"/>
                <a:gd name="T76" fmla="*/ 30 w 98"/>
                <a:gd name="T77" fmla="*/ 14 h 112"/>
                <a:gd name="T78" fmla="*/ 40 w 98"/>
                <a:gd name="T79" fmla="*/ 4 h 112"/>
                <a:gd name="T80" fmla="*/ 47 w 98"/>
                <a:gd name="T81" fmla="*/ 7 h 112"/>
                <a:gd name="T82" fmla="*/ 56 w 98"/>
                <a:gd name="T83" fmla="*/ 0 h 112"/>
                <a:gd name="T84" fmla="*/ 66 w 98"/>
                <a:gd name="T85" fmla="*/ 7 h 112"/>
                <a:gd name="T86" fmla="*/ 72 w 98"/>
                <a:gd name="T87" fmla="*/ 4 h 112"/>
                <a:gd name="T88" fmla="*/ 82 w 98"/>
                <a:gd name="T89" fmla="*/ 14 h 112"/>
                <a:gd name="T90" fmla="*/ 82 w 98"/>
                <a:gd name="T91" fmla="*/ 46 h 112"/>
                <a:gd name="T92" fmla="*/ 88 w 98"/>
                <a:gd name="T93" fmla="*/ 44 h 112"/>
                <a:gd name="T94" fmla="*/ 98 w 98"/>
                <a:gd name="T95" fmla="*/ 54 h 112"/>
                <a:gd name="T96" fmla="*/ 98 w 98"/>
                <a:gd name="T97" fmla="*/ 78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98" h="112">
                  <a:moveTo>
                    <a:pt x="62" y="52"/>
                  </a:moveTo>
                  <a:cubicBezTo>
                    <a:pt x="62" y="10"/>
                    <a:pt x="62" y="10"/>
                    <a:pt x="62" y="10"/>
                  </a:cubicBezTo>
                  <a:cubicBezTo>
                    <a:pt x="62" y="7"/>
                    <a:pt x="60" y="4"/>
                    <a:pt x="56" y="4"/>
                  </a:cubicBezTo>
                  <a:cubicBezTo>
                    <a:pt x="53" y="4"/>
                    <a:pt x="50" y="7"/>
                    <a:pt x="50" y="10"/>
                  </a:cubicBezTo>
                  <a:cubicBezTo>
                    <a:pt x="50" y="56"/>
                    <a:pt x="50" y="56"/>
                    <a:pt x="50" y="56"/>
                  </a:cubicBezTo>
                  <a:cubicBezTo>
                    <a:pt x="46" y="56"/>
                    <a:pt x="46" y="56"/>
                    <a:pt x="46" y="56"/>
                  </a:cubicBezTo>
                  <a:cubicBezTo>
                    <a:pt x="46" y="14"/>
                    <a:pt x="46" y="14"/>
                    <a:pt x="46" y="14"/>
                  </a:cubicBezTo>
                  <a:cubicBezTo>
                    <a:pt x="46" y="11"/>
                    <a:pt x="44" y="8"/>
                    <a:pt x="40" y="8"/>
                  </a:cubicBezTo>
                  <a:cubicBezTo>
                    <a:pt x="37" y="8"/>
                    <a:pt x="34" y="11"/>
                    <a:pt x="34" y="14"/>
                  </a:cubicBezTo>
                  <a:cubicBezTo>
                    <a:pt x="34" y="59"/>
                    <a:pt x="34" y="59"/>
                    <a:pt x="34" y="59"/>
                  </a:cubicBezTo>
                  <a:cubicBezTo>
                    <a:pt x="26" y="50"/>
                    <a:pt x="15" y="41"/>
                    <a:pt x="11" y="45"/>
                  </a:cubicBezTo>
                  <a:cubicBezTo>
                    <a:pt x="6" y="50"/>
                    <a:pt x="18" y="62"/>
                    <a:pt x="33" y="88"/>
                  </a:cubicBezTo>
                  <a:cubicBezTo>
                    <a:pt x="40" y="100"/>
                    <a:pt x="49" y="108"/>
                    <a:pt x="64" y="108"/>
                  </a:cubicBezTo>
                  <a:cubicBezTo>
                    <a:pt x="81" y="108"/>
                    <a:pt x="94" y="95"/>
                    <a:pt x="94" y="78"/>
                  </a:cubicBezTo>
                  <a:cubicBezTo>
                    <a:pt x="94" y="63"/>
                    <a:pt x="94" y="63"/>
                    <a:pt x="94" y="63"/>
                  </a:cubicBezTo>
                  <a:cubicBezTo>
                    <a:pt x="94" y="54"/>
                    <a:pt x="94" y="54"/>
                    <a:pt x="94" y="54"/>
                  </a:cubicBezTo>
                  <a:cubicBezTo>
                    <a:pt x="94" y="51"/>
                    <a:pt x="92" y="48"/>
                    <a:pt x="88" y="48"/>
                  </a:cubicBezTo>
                  <a:cubicBezTo>
                    <a:pt x="85" y="48"/>
                    <a:pt x="82" y="51"/>
                    <a:pt x="82" y="54"/>
                  </a:cubicBezTo>
                  <a:cubicBezTo>
                    <a:pt x="82" y="56"/>
                    <a:pt x="82" y="56"/>
                    <a:pt x="82" y="56"/>
                  </a:cubicBezTo>
                  <a:cubicBezTo>
                    <a:pt x="78" y="56"/>
                    <a:pt x="78" y="56"/>
                    <a:pt x="78" y="56"/>
                  </a:cubicBezTo>
                  <a:cubicBezTo>
                    <a:pt x="78" y="14"/>
                    <a:pt x="78" y="14"/>
                    <a:pt x="78" y="14"/>
                  </a:cubicBezTo>
                  <a:cubicBezTo>
                    <a:pt x="78" y="11"/>
                    <a:pt x="76" y="8"/>
                    <a:pt x="72" y="8"/>
                  </a:cubicBezTo>
                  <a:cubicBezTo>
                    <a:pt x="69" y="8"/>
                    <a:pt x="66" y="11"/>
                    <a:pt x="66" y="14"/>
                  </a:cubicBezTo>
                  <a:cubicBezTo>
                    <a:pt x="66" y="52"/>
                    <a:pt x="66" y="52"/>
                    <a:pt x="66" y="52"/>
                  </a:cubicBezTo>
                  <a:cubicBezTo>
                    <a:pt x="66" y="88"/>
                    <a:pt x="66" y="88"/>
                    <a:pt x="66" y="88"/>
                  </a:cubicBezTo>
                  <a:cubicBezTo>
                    <a:pt x="79" y="75"/>
                    <a:pt x="79" y="75"/>
                    <a:pt x="79" y="75"/>
                  </a:cubicBezTo>
                  <a:cubicBezTo>
                    <a:pt x="82" y="78"/>
                    <a:pt x="82" y="78"/>
                    <a:pt x="82" y="78"/>
                  </a:cubicBezTo>
                  <a:cubicBezTo>
                    <a:pt x="64" y="96"/>
                    <a:pt x="64" y="96"/>
                    <a:pt x="64" y="96"/>
                  </a:cubicBezTo>
                  <a:cubicBezTo>
                    <a:pt x="46" y="78"/>
                    <a:pt x="46" y="78"/>
                    <a:pt x="46" y="78"/>
                  </a:cubicBezTo>
                  <a:cubicBezTo>
                    <a:pt x="49" y="75"/>
                    <a:pt x="49" y="75"/>
                    <a:pt x="49" y="75"/>
                  </a:cubicBezTo>
                  <a:cubicBezTo>
                    <a:pt x="62" y="88"/>
                    <a:pt x="62" y="88"/>
                    <a:pt x="62" y="88"/>
                  </a:cubicBezTo>
                  <a:cubicBezTo>
                    <a:pt x="62" y="52"/>
                    <a:pt x="62" y="52"/>
                    <a:pt x="62" y="52"/>
                  </a:cubicBezTo>
                  <a:close/>
                  <a:moveTo>
                    <a:pt x="98" y="78"/>
                  </a:moveTo>
                  <a:cubicBezTo>
                    <a:pt x="98" y="97"/>
                    <a:pt x="83" y="112"/>
                    <a:pt x="64" y="112"/>
                  </a:cubicBezTo>
                  <a:cubicBezTo>
                    <a:pt x="52" y="112"/>
                    <a:pt x="39" y="106"/>
                    <a:pt x="30" y="90"/>
                  </a:cubicBezTo>
                  <a:cubicBezTo>
                    <a:pt x="17" y="66"/>
                    <a:pt x="0" y="50"/>
                    <a:pt x="8" y="42"/>
                  </a:cubicBezTo>
                  <a:cubicBezTo>
                    <a:pt x="14" y="37"/>
                    <a:pt x="22" y="42"/>
                    <a:pt x="30" y="49"/>
                  </a:cubicBezTo>
                  <a:cubicBezTo>
                    <a:pt x="30" y="49"/>
                    <a:pt x="30" y="49"/>
                    <a:pt x="30" y="49"/>
                  </a:cubicBezTo>
                  <a:cubicBezTo>
                    <a:pt x="30" y="14"/>
                    <a:pt x="30" y="14"/>
                    <a:pt x="30" y="14"/>
                  </a:cubicBezTo>
                  <a:cubicBezTo>
                    <a:pt x="30" y="9"/>
                    <a:pt x="35" y="4"/>
                    <a:pt x="40" y="4"/>
                  </a:cubicBezTo>
                  <a:cubicBezTo>
                    <a:pt x="43" y="4"/>
                    <a:pt x="45" y="5"/>
                    <a:pt x="47" y="7"/>
                  </a:cubicBezTo>
                  <a:cubicBezTo>
                    <a:pt x="48" y="3"/>
                    <a:pt x="52" y="0"/>
                    <a:pt x="56" y="0"/>
                  </a:cubicBezTo>
                  <a:cubicBezTo>
                    <a:pt x="61" y="0"/>
                    <a:pt x="64" y="3"/>
                    <a:pt x="66" y="7"/>
                  </a:cubicBezTo>
                  <a:cubicBezTo>
                    <a:pt x="67" y="5"/>
                    <a:pt x="70" y="4"/>
                    <a:pt x="72" y="4"/>
                  </a:cubicBezTo>
                  <a:cubicBezTo>
                    <a:pt x="78" y="4"/>
                    <a:pt x="82" y="8"/>
                    <a:pt x="82" y="14"/>
                  </a:cubicBezTo>
                  <a:cubicBezTo>
                    <a:pt x="82" y="46"/>
                    <a:pt x="82" y="46"/>
                    <a:pt x="82" y="46"/>
                  </a:cubicBezTo>
                  <a:cubicBezTo>
                    <a:pt x="84" y="45"/>
                    <a:pt x="86" y="44"/>
                    <a:pt x="88" y="44"/>
                  </a:cubicBezTo>
                  <a:cubicBezTo>
                    <a:pt x="94" y="44"/>
                    <a:pt x="98" y="49"/>
                    <a:pt x="98" y="54"/>
                  </a:cubicBezTo>
                  <a:cubicBezTo>
                    <a:pt x="98" y="78"/>
                    <a:pt x="98" y="78"/>
                    <a:pt x="98" y="78"/>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4" name="Freeform 47"/>
            <p:cNvSpPr>
              <a:spLocks noEditPoints="1"/>
            </p:cNvSpPr>
            <p:nvPr/>
          </p:nvSpPr>
          <p:spPr bwMode="auto">
            <a:xfrm>
              <a:off x="3491034" y="6364375"/>
              <a:ext cx="255588" cy="292100"/>
            </a:xfrm>
            <a:custGeom>
              <a:avLst/>
              <a:gdLst>
                <a:gd name="T0" fmla="*/ 88 w 98"/>
                <a:gd name="T1" fmla="*/ 44 h 112"/>
                <a:gd name="T2" fmla="*/ 82 w 98"/>
                <a:gd name="T3" fmla="*/ 46 h 112"/>
                <a:gd name="T4" fmla="*/ 82 w 98"/>
                <a:gd name="T5" fmla="*/ 14 h 112"/>
                <a:gd name="T6" fmla="*/ 73 w 98"/>
                <a:gd name="T7" fmla="*/ 4 h 112"/>
                <a:gd name="T8" fmla="*/ 66 w 98"/>
                <a:gd name="T9" fmla="*/ 7 h 112"/>
                <a:gd name="T10" fmla="*/ 57 w 98"/>
                <a:gd name="T11" fmla="*/ 0 h 112"/>
                <a:gd name="T12" fmla="*/ 48 w 98"/>
                <a:gd name="T13" fmla="*/ 7 h 112"/>
                <a:gd name="T14" fmla="*/ 41 w 98"/>
                <a:gd name="T15" fmla="*/ 4 h 112"/>
                <a:gd name="T16" fmla="*/ 30 w 98"/>
                <a:gd name="T17" fmla="*/ 14 h 112"/>
                <a:gd name="T18" fmla="*/ 30 w 98"/>
                <a:gd name="T19" fmla="*/ 49 h 112"/>
                <a:gd name="T20" fmla="*/ 8 w 98"/>
                <a:gd name="T21" fmla="*/ 42 h 112"/>
                <a:gd name="T22" fmla="*/ 30 w 98"/>
                <a:gd name="T23" fmla="*/ 90 h 112"/>
                <a:gd name="T24" fmla="*/ 64 w 98"/>
                <a:gd name="T25" fmla="*/ 112 h 112"/>
                <a:gd name="T26" fmla="*/ 98 w 98"/>
                <a:gd name="T27" fmla="*/ 78 h 112"/>
                <a:gd name="T28" fmla="*/ 98 w 98"/>
                <a:gd name="T29" fmla="*/ 54 h 112"/>
                <a:gd name="T30" fmla="*/ 88 w 98"/>
                <a:gd name="T31" fmla="*/ 44 h 112"/>
                <a:gd name="T32" fmla="*/ 94 w 98"/>
                <a:gd name="T33" fmla="*/ 63 h 112"/>
                <a:gd name="T34" fmla="*/ 94 w 98"/>
                <a:gd name="T35" fmla="*/ 78 h 112"/>
                <a:gd name="T36" fmla="*/ 65 w 98"/>
                <a:gd name="T37" fmla="*/ 108 h 112"/>
                <a:gd name="T38" fmla="*/ 34 w 98"/>
                <a:gd name="T39" fmla="*/ 88 h 112"/>
                <a:gd name="T40" fmla="*/ 11 w 98"/>
                <a:gd name="T41" fmla="*/ 45 h 112"/>
                <a:gd name="T42" fmla="*/ 34 w 98"/>
                <a:gd name="T43" fmla="*/ 59 h 112"/>
                <a:gd name="T44" fmla="*/ 34 w 98"/>
                <a:gd name="T45" fmla="*/ 14 h 112"/>
                <a:gd name="T46" fmla="*/ 40 w 98"/>
                <a:gd name="T47" fmla="*/ 8 h 112"/>
                <a:gd name="T48" fmla="*/ 46 w 98"/>
                <a:gd name="T49" fmla="*/ 14 h 112"/>
                <a:gd name="T50" fmla="*/ 46 w 98"/>
                <a:gd name="T51" fmla="*/ 54 h 112"/>
                <a:gd name="T52" fmla="*/ 50 w 98"/>
                <a:gd name="T53" fmla="*/ 54 h 112"/>
                <a:gd name="T54" fmla="*/ 50 w 98"/>
                <a:gd name="T55" fmla="*/ 10 h 112"/>
                <a:gd name="T56" fmla="*/ 56 w 98"/>
                <a:gd name="T57" fmla="*/ 4 h 112"/>
                <a:gd name="T58" fmla="*/ 62 w 98"/>
                <a:gd name="T59" fmla="*/ 10 h 112"/>
                <a:gd name="T60" fmla="*/ 62 w 98"/>
                <a:gd name="T61" fmla="*/ 50 h 112"/>
                <a:gd name="T62" fmla="*/ 66 w 98"/>
                <a:gd name="T63" fmla="*/ 50 h 112"/>
                <a:gd name="T64" fmla="*/ 66 w 98"/>
                <a:gd name="T65" fmla="*/ 14 h 112"/>
                <a:gd name="T66" fmla="*/ 72 w 98"/>
                <a:gd name="T67" fmla="*/ 8 h 112"/>
                <a:gd name="T68" fmla="*/ 78 w 98"/>
                <a:gd name="T69" fmla="*/ 14 h 112"/>
                <a:gd name="T70" fmla="*/ 78 w 98"/>
                <a:gd name="T71" fmla="*/ 54 h 112"/>
                <a:gd name="T72" fmla="*/ 82 w 98"/>
                <a:gd name="T73" fmla="*/ 54 h 112"/>
                <a:gd name="T74" fmla="*/ 82 w 98"/>
                <a:gd name="T75" fmla="*/ 54 h 112"/>
                <a:gd name="T76" fmla="*/ 88 w 98"/>
                <a:gd name="T77" fmla="*/ 48 h 112"/>
                <a:gd name="T78" fmla="*/ 94 w 98"/>
                <a:gd name="T79" fmla="*/ 54 h 112"/>
                <a:gd name="T80" fmla="*/ 94 w 98"/>
                <a:gd name="T81" fmla="*/ 63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98" h="112">
                  <a:moveTo>
                    <a:pt x="88" y="44"/>
                  </a:moveTo>
                  <a:cubicBezTo>
                    <a:pt x="86" y="44"/>
                    <a:pt x="86" y="45"/>
                    <a:pt x="82" y="46"/>
                  </a:cubicBezTo>
                  <a:cubicBezTo>
                    <a:pt x="82" y="14"/>
                    <a:pt x="82" y="14"/>
                    <a:pt x="82" y="14"/>
                  </a:cubicBezTo>
                  <a:cubicBezTo>
                    <a:pt x="82" y="8"/>
                    <a:pt x="78" y="4"/>
                    <a:pt x="73" y="4"/>
                  </a:cubicBezTo>
                  <a:cubicBezTo>
                    <a:pt x="70" y="4"/>
                    <a:pt x="68" y="5"/>
                    <a:pt x="66" y="7"/>
                  </a:cubicBezTo>
                  <a:cubicBezTo>
                    <a:pt x="65" y="3"/>
                    <a:pt x="61" y="0"/>
                    <a:pt x="57" y="0"/>
                  </a:cubicBezTo>
                  <a:cubicBezTo>
                    <a:pt x="53" y="0"/>
                    <a:pt x="49" y="3"/>
                    <a:pt x="48" y="7"/>
                  </a:cubicBezTo>
                  <a:cubicBezTo>
                    <a:pt x="46" y="5"/>
                    <a:pt x="43" y="4"/>
                    <a:pt x="41" y="4"/>
                  </a:cubicBezTo>
                  <a:cubicBezTo>
                    <a:pt x="35" y="4"/>
                    <a:pt x="30" y="9"/>
                    <a:pt x="30" y="14"/>
                  </a:cubicBezTo>
                  <a:cubicBezTo>
                    <a:pt x="30" y="49"/>
                    <a:pt x="30" y="49"/>
                    <a:pt x="30" y="49"/>
                  </a:cubicBezTo>
                  <a:cubicBezTo>
                    <a:pt x="22" y="42"/>
                    <a:pt x="14" y="37"/>
                    <a:pt x="8" y="42"/>
                  </a:cubicBezTo>
                  <a:cubicBezTo>
                    <a:pt x="0" y="50"/>
                    <a:pt x="17" y="66"/>
                    <a:pt x="30" y="90"/>
                  </a:cubicBezTo>
                  <a:cubicBezTo>
                    <a:pt x="39" y="106"/>
                    <a:pt x="52" y="112"/>
                    <a:pt x="64" y="112"/>
                  </a:cubicBezTo>
                  <a:cubicBezTo>
                    <a:pt x="83" y="112"/>
                    <a:pt x="98" y="97"/>
                    <a:pt x="98" y="78"/>
                  </a:cubicBezTo>
                  <a:cubicBezTo>
                    <a:pt x="98" y="54"/>
                    <a:pt x="98" y="54"/>
                    <a:pt x="98" y="54"/>
                  </a:cubicBezTo>
                  <a:cubicBezTo>
                    <a:pt x="98" y="49"/>
                    <a:pt x="94" y="44"/>
                    <a:pt x="88" y="44"/>
                  </a:cubicBezTo>
                  <a:close/>
                  <a:moveTo>
                    <a:pt x="94" y="63"/>
                  </a:moveTo>
                  <a:cubicBezTo>
                    <a:pt x="94" y="78"/>
                    <a:pt x="94" y="78"/>
                    <a:pt x="94" y="78"/>
                  </a:cubicBezTo>
                  <a:cubicBezTo>
                    <a:pt x="94" y="95"/>
                    <a:pt x="81" y="108"/>
                    <a:pt x="65" y="108"/>
                  </a:cubicBezTo>
                  <a:cubicBezTo>
                    <a:pt x="50" y="108"/>
                    <a:pt x="41" y="100"/>
                    <a:pt x="34" y="88"/>
                  </a:cubicBezTo>
                  <a:cubicBezTo>
                    <a:pt x="18" y="62"/>
                    <a:pt x="7" y="50"/>
                    <a:pt x="11" y="45"/>
                  </a:cubicBezTo>
                  <a:cubicBezTo>
                    <a:pt x="15" y="41"/>
                    <a:pt x="26" y="50"/>
                    <a:pt x="34" y="59"/>
                  </a:cubicBezTo>
                  <a:cubicBezTo>
                    <a:pt x="34" y="14"/>
                    <a:pt x="34" y="14"/>
                    <a:pt x="34" y="14"/>
                  </a:cubicBezTo>
                  <a:cubicBezTo>
                    <a:pt x="34" y="11"/>
                    <a:pt x="37" y="8"/>
                    <a:pt x="40" y="8"/>
                  </a:cubicBezTo>
                  <a:cubicBezTo>
                    <a:pt x="43" y="8"/>
                    <a:pt x="46" y="11"/>
                    <a:pt x="46" y="14"/>
                  </a:cubicBezTo>
                  <a:cubicBezTo>
                    <a:pt x="46" y="54"/>
                    <a:pt x="46" y="54"/>
                    <a:pt x="46" y="54"/>
                  </a:cubicBezTo>
                  <a:cubicBezTo>
                    <a:pt x="50" y="54"/>
                    <a:pt x="50" y="54"/>
                    <a:pt x="50" y="54"/>
                  </a:cubicBezTo>
                  <a:cubicBezTo>
                    <a:pt x="50" y="10"/>
                    <a:pt x="50" y="10"/>
                    <a:pt x="50" y="10"/>
                  </a:cubicBezTo>
                  <a:cubicBezTo>
                    <a:pt x="50" y="7"/>
                    <a:pt x="53" y="4"/>
                    <a:pt x="56" y="4"/>
                  </a:cubicBezTo>
                  <a:cubicBezTo>
                    <a:pt x="59" y="4"/>
                    <a:pt x="62" y="7"/>
                    <a:pt x="62" y="10"/>
                  </a:cubicBezTo>
                  <a:cubicBezTo>
                    <a:pt x="62" y="50"/>
                    <a:pt x="62" y="50"/>
                    <a:pt x="62" y="50"/>
                  </a:cubicBezTo>
                  <a:cubicBezTo>
                    <a:pt x="66" y="50"/>
                    <a:pt x="66" y="50"/>
                    <a:pt x="66" y="50"/>
                  </a:cubicBezTo>
                  <a:cubicBezTo>
                    <a:pt x="66" y="14"/>
                    <a:pt x="66" y="14"/>
                    <a:pt x="66" y="14"/>
                  </a:cubicBezTo>
                  <a:cubicBezTo>
                    <a:pt x="66" y="11"/>
                    <a:pt x="69" y="8"/>
                    <a:pt x="72" y="8"/>
                  </a:cubicBezTo>
                  <a:cubicBezTo>
                    <a:pt x="75" y="8"/>
                    <a:pt x="78" y="11"/>
                    <a:pt x="78" y="14"/>
                  </a:cubicBezTo>
                  <a:cubicBezTo>
                    <a:pt x="78" y="54"/>
                    <a:pt x="78" y="54"/>
                    <a:pt x="78" y="54"/>
                  </a:cubicBezTo>
                  <a:cubicBezTo>
                    <a:pt x="82" y="54"/>
                    <a:pt x="82" y="54"/>
                    <a:pt x="82" y="54"/>
                  </a:cubicBezTo>
                  <a:cubicBezTo>
                    <a:pt x="82" y="54"/>
                    <a:pt x="82" y="54"/>
                    <a:pt x="82" y="54"/>
                  </a:cubicBezTo>
                  <a:cubicBezTo>
                    <a:pt x="82" y="51"/>
                    <a:pt x="85" y="48"/>
                    <a:pt x="88" y="48"/>
                  </a:cubicBezTo>
                  <a:cubicBezTo>
                    <a:pt x="91" y="48"/>
                    <a:pt x="94" y="51"/>
                    <a:pt x="94" y="54"/>
                  </a:cubicBezTo>
                  <a:lnTo>
                    <a:pt x="94" y="63"/>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nvGrpSpPr>
            <p:cNvPr id="85" name="Group 84"/>
            <p:cNvGrpSpPr/>
            <p:nvPr/>
          </p:nvGrpSpPr>
          <p:grpSpPr>
            <a:xfrm>
              <a:off x="7419976" y="5082683"/>
              <a:ext cx="254001" cy="333375"/>
              <a:chOff x="4422775" y="3157538"/>
              <a:chExt cx="254001" cy="333375"/>
            </a:xfrm>
            <a:grpFill/>
          </p:grpSpPr>
          <p:sp>
            <p:nvSpPr>
              <p:cNvPr id="214" name="Freeform 48"/>
              <p:cNvSpPr>
                <a:spLocks/>
              </p:cNvSpPr>
              <p:nvPr/>
            </p:nvSpPr>
            <p:spPr bwMode="auto">
              <a:xfrm>
                <a:off x="4479925" y="3178175"/>
                <a:ext cx="176213" cy="85725"/>
              </a:xfrm>
              <a:custGeom>
                <a:avLst/>
                <a:gdLst>
                  <a:gd name="T0" fmla="*/ 64 w 68"/>
                  <a:gd name="T1" fmla="*/ 26 h 33"/>
                  <a:gd name="T2" fmla="*/ 64 w 68"/>
                  <a:gd name="T3" fmla="*/ 33 h 33"/>
                  <a:gd name="T4" fmla="*/ 68 w 68"/>
                  <a:gd name="T5" fmla="*/ 22 h 33"/>
                  <a:gd name="T6" fmla="*/ 50 w 68"/>
                  <a:gd name="T7" fmla="*/ 4 h 33"/>
                  <a:gd name="T8" fmla="*/ 46 w 68"/>
                  <a:gd name="T9" fmla="*/ 4 h 33"/>
                  <a:gd name="T10" fmla="*/ 34 w 68"/>
                  <a:gd name="T11" fmla="*/ 0 h 33"/>
                  <a:gd name="T12" fmla="*/ 22 w 68"/>
                  <a:gd name="T13" fmla="*/ 4 h 33"/>
                  <a:gd name="T14" fmla="*/ 18 w 68"/>
                  <a:gd name="T15" fmla="*/ 4 h 33"/>
                  <a:gd name="T16" fmla="*/ 0 w 68"/>
                  <a:gd name="T17" fmla="*/ 22 h 33"/>
                  <a:gd name="T18" fmla="*/ 4 w 68"/>
                  <a:gd name="T19" fmla="*/ 33 h 33"/>
                  <a:gd name="T20" fmla="*/ 4 w 68"/>
                  <a:gd name="T21" fmla="*/ 22 h 33"/>
                  <a:gd name="T22" fmla="*/ 8 w 68"/>
                  <a:gd name="T23" fmla="*/ 14 h 33"/>
                  <a:gd name="T24" fmla="*/ 8 w 68"/>
                  <a:gd name="T25" fmla="*/ 14 h 33"/>
                  <a:gd name="T26" fmla="*/ 18 w 68"/>
                  <a:gd name="T27" fmla="*/ 9 h 33"/>
                  <a:gd name="T28" fmla="*/ 23 w 68"/>
                  <a:gd name="T29" fmla="*/ 9 h 33"/>
                  <a:gd name="T30" fmla="*/ 34 w 68"/>
                  <a:gd name="T31" fmla="*/ 4 h 33"/>
                  <a:gd name="T32" fmla="*/ 45 w 68"/>
                  <a:gd name="T33" fmla="*/ 9 h 33"/>
                  <a:gd name="T34" fmla="*/ 50 w 68"/>
                  <a:gd name="T35" fmla="*/ 8 h 33"/>
                  <a:gd name="T36" fmla="*/ 64 w 68"/>
                  <a:gd name="T37" fmla="*/ 22 h 33"/>
                  <a:gd name="T38" fmla="*/ 64 w 68"/>
                  <a:gd name="T39" fmla="*/ 24 h 33"/>
                  <a:gd name="T40" fmla="*/ 64 w 68"/>
                  <a:gd name="T41" fmla="*/ 26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8" h="33">
                    <a:moveTo>
                      <a:pt x="64" y="26"/>
                    </a:moveTo>
                    <a:cubicBezTo>
                      <a:pt x="64" y="33"/>
                      <a:pt x="64" y="33"/>
                      <a:pt x="64" y="33"/>
                    </a:cubicBezTo>
                    <a:cubicBezTo>
                      <a:pt x="68" y="30"/>
                      <a:pt x="68" y="26"/>
                      <a:pt x="68" y="22"/>
                    </a:cubicBezTo>
                    <a:cubicBezTo>
                      <a:pt x="68" y="12"/>
                      <a:pt x="60" y="4"/>
                      <a:pt x="50" y="4"/>
                    </a:cubicBezTo>
                    <a:cubicBezTo>
                      <a:pt x="49" y="4"/>
                      <a:pt x="47" y="4"/>
                      <a:pt x="46" y="4"/>
                    </a:cubicBezTo>
                    <a:cubicBezTo>
                      <a:pt x="43" y="2"/>
                      <a:pt x="39" y="0"/>
                      <a:pt x="34" y="0"/>
                    </a:cubicBezTo>
                    <a:cubicBezTo>
                      <a:pt x="30" y="0"/>
                      <a:pt x="26" y="2"/>
                      <a:pt x="22" y="4"/>
                    </a:cubicBezTo>
                    <a:cubicBezTo>
                      <a:pt x="21" y="4"/>
                      <a:pt x="20" y="4"/>
                      <a:pt x="18" y="4"/>
                    </a:cubicBezTo>
                    <a:cubicBezTo>
                      <a:pt x="8" y="4"/>
                      <a:pt x="0" y="12"/>
                      <a:pt x="0" y="22"/>
                    </a:cubicBezTo>
                    <a:cubicBezTo>
                      <a:pt x="0" y="26"/>
                      <a:pt x="0" y="30"/>
                      <a:pt x="4" y="33"/>
                    </a:cubicBezTo>
                    <a:cubicBezTo>
                      <a:pt x="4" y="22"/>
                      <a:pt x="4" y="22"/>
                      <a:pt x="4" y="22"/>
                    </a:cubicBezTo>
                    <a:cubicBezTo>
                      <a:pt x="4" y="18"/>
                      <a:pt x="6" y="14"/>
                      <a:pt x="8" y="14"/>
                    </a:cubicBezTo>
                    <a:cubicBezTo>
                      <a:pt x="8" y="14"/>
                      <a:pt x="8" y="14"/>
                      <a:pt x="8" y="14"/>
                    </a:cubicBezTo>
                    <a:cubicBezTo>
                      <a:pt x="11" y="10"/>
                      <a:pt x="14" y="9"/>
                      <a:pt x="18" y="9"/>
                    </a:cubicBezTo>
                    <a:cubicBezTo>
                      <a:pt x="20" y="9"/>
                      <a:pt x="22" y="9"/>
                      <a:pt x="23" y="9"/>
                    </a:cubicBezTo>
                    <a:cubicBezTo>
                      <a:pt x="26" y="6"/>
                      <a:pt x="30" y="4"/>
                      <a:pt x="34" y="4"/>
                    </a:cubicBezTo>
                    <a:cubicBezTo>
                      <a:pt x="39" y="4"/>
                      <a:pt x="42" y="6"/>
                      <a:pt x="45" y="9"/>
                    </a:cubicBezTo>
                    <a:cubicBezTo>
                      <a:pt x="47" y="8"/>
                      <a:pt x="48" y="8"/>
                      <a:pt x="50" y="8"/>
                    </a:cubicBezTo>
                    <a:cubicBezTo>
                      <a:pt x="58" y="8"/>
                      <a:pt x="64" y="14"/>
                      <a:pt x="64" y="22"/>
                    </a:cubicBezTo>
                    <a:cubicBezTo>
                      <a:pt x="64" y="23"/>
                      <a:pt x="64" y="23"/>
                      <a:pt x="64" y="24"/>
                    </a:cubicBezTo>
                    <a:cubicBezTo>
                      <a:pt x="64" y="25"/>
                      <a:pt x="64" y="25"/>
                      <a:pt x="64" y="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15" name="Freeform 49"/>
              <p:cNvSpPr>
                <a:spLocks/>
              </p:cNvSpPr>
              <p:nvPr/>
            </p:nvSpPr>
            <p:spPr bwMode="auto">
              <a:xfrm>
                <a:off x="4459288" y="3157538"/>
                <a:ext cx="217488" cy="134938"/>
              </a:xfrm>
              <a:custGeom>
                <a:avLst/>
                <a:gdLst>
                  <a:gd name="T0" fmla="*/ 12 w 84"/>
                  <a:gd name="T1" fmla="*/ 52 h 52"/>
                  <a:gd name="T2" fmla="*/ 12 w 84"/>
                  <a:gd name="T3" fmla="*/ 47 h 52"/>
                  <a:gd name="T4" fmla="*/ 4 w 84"/>
                  <a:gd name="T5" fmla="*/ 30 h 52"/>
                  <a:gd name="T6" fmla="*/ 26 w 84"/>
                  <a:gd name="T7" fmla="*/ 8 h 52"/>
                  <a:gd name="T8" fmla="*/ 29 w 84"/>
                  <a:gd name="T9" fmla="*/ 8 h 52"/>
                  <a:gd name="T10" fmla="*/ 42 w 84"/>
                  <a:gd name="T11" fmla="*/ 4 h 52"/>
                  <a:gd name="T12" fmla="*/ 55 w 84"/>
                  <a:gd name="T13" fmla="*/ 8 h 52"/>
                  <a:gd name="T14" fmla="*/ 58 w 84"/>
                  <a:gd name="T15" fmla="*/ 8 h 52"/>
                  <a:gd name="T16" fmla="*/ 80 w 84"/>
                  <a:gd name="T17" fmla="*/ 30 h 52"/>
                  <a:gd name="T18" fmla="*/ 72 w 84"/>
                  <a:gd name="T19" fmla="*/ 47 h 52"/>
                  <a:gd name="T20" fmla="*/ 72 w 84"/>
                  <a:gd name="T21" fmla="*/ 52 h 52"/>
                  <a:gd name="T22" fmla="*/ 84 w 84"/>
                  <a:gd name="T23" fmla="*/ 30 h 52"/>
                  <a:gd name="T24" fmla="*/ 58 w 84"/>
                  <a:gd name="T25" fmla="*/ 4 h 52"/>
                  <a:gd name="T26" fmla="*/ 56 w 84"/>
                  <a:gd name="T27" fmla="*/ 4 h 52"/>
                  <a:gd name="T28" fmla="*/ 42 w 84"/>
                  <a:gd name="T29" fmla="*/ 0 h 52"/>
                  <a:gd name="T30" fmla="*/ 28 w 84"/>
                  <a:gd name="T31" fmla="*/ 4 h 52"/>
                  <a:gd name="T32" fmla="*/ 26 w 84"/>
                  <a:gd name="T33" fmla="*/ 4 h 52"/>
                  <a:gd name="T34" fmla="*/ 0 w 84"/>
                  <a:gd name="T35" fmla="*/ 30 h 52"/>
                  <a:gd name="T36" fmla="*/ 12 w 84"/>
                  <a:gd name="T37" fmla="*/ 5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4" h="52">
                    <a:moveTo>
                      <a:pt x="12" y="52"/>
                    </a:moveTo>
                    <a:cubicBezTo>
                      <a:pt x="12" y="47"/>
                      <a:pt x="12" y="47"/>
                      <a:pt x="12" y="47"/>
                    </a:cubicBezTo>
                    <a:cubicBezTo>
                      <a:pt x="8" y="43"/>
                      <a:pt x="4" y="37"/>
                      <a:pt x="4" y="30"/>
                    </a:cubicBezTo>
                    <a:cubicBezTo>
                      <a:pt x="4" y="18"/>
                      <a:pt x="14" y="8"/>
                      <a:pt x="26" y="8"/>
                    </a:cubicBezTo>
                    <a:cubicBezTo>
                      <a:pt x="27" y="8"/>
                      <a:pt x="28" y="8"/>
                      <a:pt x="29" y="8"/>
                    </a:cubicBezTo>
                    <a:cubicBezTo>
                      <a:pt x="33" y="6"/>
                      <a:pt x="37" y="4"/>
                      <a:pt x="42" y="4"/>
                    </a:cubicBezTo>
                    <a:cubicBezTo>
                      <a:pt x="47" y="4"/>
                      <a:pt x="52" y="6"/>
                      <a:pt x="55" y="8"/>
                    </a:cubicBezTo>
                    <a:cubicBezTo>
                      <a:pt x="56" y="8"/>
                      <a:pt x="57" y="8"/>
                      <a:pt x="58" y="8"/>
                    </a:cubicBezTo>
                    <a:cubicBezTo>
                      <a:pt x="70" y="8"/>
                      <a:pt x="80" y="18"/>
                      <a:pt x="80" y="30"/>
                    </a:cubicBezTo>
                    <a:cubicBezTo>
                      <a:pt x="80" y="37"/>
                      <a:pt x="76" y="43"/>
                      <a:pt x="72" y="47"/>
                    </a:cubicBezTo>
                    <a:cubicBezTo>
                      <a:pt x="72" y="52"/>
                      <a:pt x="72" y="52"/>
                      <a:pt x="72" y="52"/>
                    </a:cubicBezTo>
                    <a:cubicBezTo>
                      <a:pt x="80" y="47"/>
                      <a:pt x="84" y="39"/>
                      <a:pt x="84" y="30"/>
                    </a:cubicBezTo>
                    <a:cubicBezTo>
                      <a:pt x="84" y="16"/>
                      <a:pt x="73" y="4"/>
                      <a:pt x="58" y="4"/>
                    </a:cubicBezTo>
                    <a:cubicBezTo>
                      <a:pt x="58" y="4"/>
                      <a:pt x="57" y="4"/>
                      <a:pt x="56" y="4"/>
                    </a:cubicBezTo>
                    <a:cubicBezTo>
                      <a:pt x="52" y="1"/>
                      <a:pt x="47" y="0"/>
                      <a:pt x="42" y="0"/>
                    </a:cubicBezTo>
                    <a:cubicBezTo>
                      <a:pt x="37" y="0"/>
                      <a:pt x="32" y="1"/>
                      <a:pt x="28" y="4"/>
                    </a:cubicBezTo>
                    <a:cubicBezTo>
                      <a:pt x="28" y="4"/>
                      <a:pt x="27" y="4"/>
                      <a:pt x="26" y="4"/>
                    </a:cubicBezTo>
                    <a:cubicBezTo>
                      <a:pt x="12" y="4"/>
                      <a:pt x="0" y="16"/>
                      <a:pt x="0" y="30"/>
                    </a:cubicBezTo>
                    <a:cubicBezTo>
                      <a:pt x="0" y="39"/>
                      <a:pt x="4" y="47"/>
                      <a:pt x="12" y="5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16" name="Freeform 50"/>
              <p:cNvSpPr>
                <a:spLocks noEditPoints="1"/>
              </p:cNvSpPr>
              <p:nvPr/>
            </p:nvSpPr>
            <p:spPr bwMode="auto">
              <a:xfrm>
                <a:off x="4422775" y="3198813"/>
                <a:ext cx="254000" cy="292100"/>
              </a:xfrm>
              <a:custGeom>
                <a:avLst/>
                <a:gdLst>
                  <a:gd name="T0" fmla="*/ 88 w 98"/>
                  <a:gd name="T1" fmla="*/ 44 h 112"/>
                  <a:gd name="T2" fmla="*/ 82 w 98"/>
                  <a:gd name="T3" fmla="*/ 46 h 112"/>
                  <a:gd name="T4" fmla="*/ 82 w 98"/>
                  <a:gd name="T5" fmla="*/ 14 h 112"/>
                  <a:gd name="T6" fmla="*/ 72 w 98"/>
                  <a:gd name="T7" fmla="*/ 4 h 112"/>
                  <a:gd name="T8" fmla="*/ 66 w 98"/>
                  <a:gd name="T9" fmla="*/ 7 h 112"/>
                  <a:gd name="T10" fmla="*/ 56 w 98"/>
                  <a:gd name="T11" fmla="*/ 0 h 112"/>
                  <a:gd name="T12" fmla="*/ 47 w 98"/>
                  <a:gd name="T13" fmla="*/ 7 h 112"/>
                  <a:gd name="T14" fmla="*/ 40 w 98"/>
                  <a:gd name="T15" fmla="*/ 4 h 112"/>
                  <a:gd name="T16" fmla="*/ 30 w 98"/>
                  <a:gd name="T17" fmla="*/ 14 h 112"/>
                  <a:gd name="T18" fmla="*/ 30 w 98"/>
                  <a:gd name="T19" fmla="*/ 49 h 112"/>
                  <a:gd name="T20" fmla="*/ 8 w 98"/>
                  <a:gd name="T21" fmla="*/ 42 h 112"/>
                  <a:gd name="T22" fmla="*/ 30 w 98"/>
                  <a:gd name="T23" fmla="*/ 90 h 112"/>
                  <a:gd name="T24" fmla="*/ 64 w 98"/>
                  <a:gd name="T25" fmla="*/ 112 h 112"/>
                  <a:gd name="T26" fmla="*/ 98 w 98"/>
                  <a:gd name="T27" fmla="*/ 78 h 112"/>
                  <a:gd name="T28" fmla="*/ 98 w 98"/>
                  <a:gd name="T29" fmla="*/ 54 h 112"/>
                  <a:gd name="T30" fmla="*/ 88 w 98"/>
                  <a:gd name="T31" fmla="*/ 44 h 112"/>
                  <a:gd name="T32" fmla="*/ 94 w 98"/>
                  <a:gd name="T33" fmla="*/ 63 h 112"/>
                  <a:gd name="T34" fmla="*/ 94 w 98"/>
                  <a:gd name="T35" fmla="*/ 78 h 112"/>
                  <a:gd name="T36" fmla="*/ 64 w 98"/>
                  <a:gd name="T37" fmla="*/ 108 h 112"/>
                  <a:gd name="T38" fmla="*/ 33 w 98"/>
                  <a:gd name="T39" fmla="*/ 88 h 112"/>
                  <a:gd name="T40" fmla="*/ 11 w 98"/>
                  <a:gd name="T41" fmla="*/ 45 h 112"/>
                  <a:gd name="T42" fmla="*/ 34 w 98"/>
                  <a:gd name="T43" fmla="*/ 59 h 112"/>
                  <a:gd name="T44" fmla="*/ 34 w 98"/>
                  <a:gd name="T45" fmla="*/ 14 h 112"/>
                  <a:gd name="T46" fmla="*/ 40 w 98"/>
                  <a:gd name="T47" fmla="*/ 8 h 112"/>
                  <a:gd name="T48" fmla="*/ 46 w 98"/>
                  <a:gd name="T49" fmla="*/ 14 h 112"/>
                  <a:gd name="T50" fmla="*/ 46 w 98"/>
                  <a:gd name="T51" fmla="*/ 58 h 112"/>
                  <a:gd name="T52" fmla="*/ 50 w 98"/>
                  <a:gd name="T53" fmla="*/ 58 h 112"/>
                  <a:gd name="T54" fmla="*/ 50 w 98"/>
                  <a:gd name="T55" fmla="*/ 10 h 112"/>
                  <a:gd name="T56" fmla="*/ 56 w 98"/>
                  <a:gd name="T57" fmla="*/ 4 h 112"/>
                  <a:gd name="T58" fmla="*/ 62 w 98"/>
                  <a:gd name="T59" fmla="*/ 10 h 112"/>
                  <a:gd name="T60" fmla="*/ 62 w 98"/>
                  <a:gd name="T61" fmla="*/ 54 h 112"/>
                  <a:gd name="T62" fmla="*/ 66 w 98"/>
                  <a:gd name="T63" fmla="*/ 54 h 112"/>
                  <a:gd name="T64" fmla="*/ 66 w 98"/>
                  <a:gd name="T65" fmla="*/ 14 h 112"/>
                  <a:gd name="T66" fmla="*/ 72 w 98"/>
                  <a:gd name="T67" fmla="*/ 8 h 112"/>
                  <a:gd name="T68" fmla="*/ 78 w 98"/>
                  <a:gd name="T69" fmla="*/ 14 h 112"/>
                  <a:gd name="T70" fmla="*/ 78 w 98"/>
                  <a:gd name="T71" fmla="*/ 58 h 112"/>
                  <a:gd name="T72" fmla="*/ 82 w 98"/>
                  <a:gd name="T73" fmla="*/ 58 h 112"/>
                  <a:gd name="T74" fmla="*/ 82 w 98"/>
                  <a:gd name="T75" fmla="*/ 54 h 112"/>
                  <a:gd name="T76" fmla="*/ 88 w 98"/>
                  <a:gd name="T77" fmla="*/ 48 h 112"/>
                  <a:gd name="T78" fmla="*/ 94 w 98"/>
                  <a:gd name="T79" fmla="*/ 54 h 112"/>
                  <a:gd name="T80" fmla="*/ 94 w 98"/>
                  <a:gd name="T81" fmla="*/ 63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98" h="112">
                    <a:moveTo>
                      <a:pt x="88" y="44"/>
                    </a:moveTo>
                    <a:cubicBezTo>
                      <a:pt x="86" y="44"/>
                      <a:pt x="82" y="45"/>
                      <a:pt x="82" y="46"/>
                    </a:cubicBezTo>
                    <a:cubicBezTo>
                      <a:pt x="82" y="14"/>
                      <a:pt x="82" y="14"/>
                      <a:pt x="82" y="14"/>
                    </a:cubicBezTo>
                    <a:cubicBezTo>
                      <a:pt x="82" y="8"/>
                      <a:pt x="78" y="4"/>
                      <a:pt x="72" y="4"/>
                    </a:cubicBezTo>
                    <a:cubicBezTo>
                      <a:pt x="70" y="4"/>
                      <a:pt x="67" y="5"/>
                      <a:pt x="66" y="7"/>
                    </a:cubicBezTo>
                    <a:cubicBezTo>
                      <a:pt x="64" y="3"/>
                      <a:pt x="61" y="0"/>
                      <a:pt x="56" y="0"/>
                    </a:cubicBezTo>
                    <a:cubicBezTo>
                      <a:pt x="52" y="0"/>
                      <a:pt x="48" y="3"/>
                      <a:pt x="47" y="7"/>
                    </a:cubicBezTo>
                    <a:cubicBezTo>
                      <a:pt x="45" y="5"/>
                      <a:pt x="43" y="4"/>
                      <a:pt x="40" y="4"/>
                    </a:cubicBezTo>
                    <a:cubicBezTo>
                      <a:pt x="35" y="4"/>
                      <a:pt x="30" y="9"/>
                      <a:pt x="30" y="14"/>
                    </a:cubicBezTo>
                    <a:cubicBezTo>
                      <a:pt x="30" y="49"/>
                      <a:pt x="30" y="49"/>
                      <a:pt x="30" y="49"/>
                    </a:cubicBezTo>
                    <a:cubicBezTo>
                      <a:pt x="22" y="42"/>
                      <a:pt x="13" y="37"/>
                      <a:pt x="8" y="42"/>
                    </a:cubicBezTo>
                    <a:cubicBezTo>
                      <a:pt x="0" y="50"/>
                      <a:pt x="16" y="66"/>
                      <a:pt x="30" y="90"/>
                    </a:cubicBezTo>
                    <a:cubicBezTo>
                      <a:pt x="39" y="106"/>
                      <a:pt x="52" y="112"/>
                      <a:pt x="64" y="112"/>
                    </a:cubicBezTo>
                    <a:cubicBezTo>
                      <a:pt x="83" y="112"/>
                      <a:pt x="98" y="97"/>
                      <a:pt x="98" y="78"/>
                    </a:cubicBezTo>
                    <a:cubicBezTo>
                      <a:pt x="98" y="54"/>
                      <a:pt x="98" y="54"/>
                      <a:pt x="98" y="54"/>
                    </a:cubicBezTo>
                    <a:cubicBezTo>
                      <a:pt x="98" y="49"/>
                      <a:pt x="94" y="44"/>
                      <a:pt x="88" y="44"/>
                    </a:cubicBezTo>
                    <a:close/>
                    <a:moveTo>
                      <a:pt x="94" y="63"/>
                    </a:moveTo>
                    <a:cubicBezTo>
                      <a:pt x="94" y="78"/>
                      <a:pt x="94" y="78"/>
                      <a:pt x="94" y="78"/>
                    </a:cubicBezTo>
                    <a:cubicBezTo>
                      <a:pt x="94" y="95"/>
                      <a:pt x="81" y="108"/>
                      <a:pt x="64" y="108"/>
                    </a:cubicBezTo>
                    <a:cubicBezTo>
                      <a:pt x="49" y="108"/>
                      <a:pt x="40" y="100"/>
                      <a:pt x="33" y="88"/>
                    </a:cubicBezTo>
                    <a:cubicBezTo>
                      <a:pt x="18" y="62"/>
                      <a:pt x="6" y="50"/>
                      <a:pt x="11" y="45"/>
                    </a:cubicBezTo>
                    <a:cubicBezTo>
                      <a:pt x="15" y="41"/>
                      <a:pt x="26" y="50"/>
                      <a:pt x="34" y="59"/>
                    </a:cubicBezTo>
                    <a:cubicBezTo>
                      <a:pt x="34" y="14"/>
                      <a:pt x="34" y="14"/>
                      <a:pt x="34" y="14"/>
                    </a:cubicBezTo>
                    <a:cubicBezTo>
                      <a:pt x="34" y="11"/>
                      <a:pt x="37" y="8"/>
                      <a:pt x="40" y="8"/>
                    </a:cubicBezTo>
                    <a:cubicBezTo>
                      <a:pt x="43" y="8"/>
                      <a:pt x="46" y="11"/>
                      <a:pt x="46" y="14"/>
                    </a:cubicBezTo>
                    <a:cubicBezTo>
                      <a:pt x="46" y="58"/>
                      <a:pt x="46" y="58"/>
                      <a:pt x="46" y="58"/>
                    </a:cubicBezTo>
                    <a:cubicBezTo>
                      <a:pt x="50" y="58"/>
                      <a:pt x="50" y="58"/>
                      <a:pt x="50" y="58"/>
                    </a:cubicBezTo>
                    <a:cubicBezTo>
                      <a:pt x="50" y="10"/>
                      <a:pt x="50" y="10"/>
                      <a:pt x="50" y="10"/>
                    </a:cubicBezTo>
                    <a:cubicBezTo>
                      <a:pt x="50" y="7"/>
                      <a:pt x="53" y="4"/>
                      <a:pt x="56" y="4"/>
                    </a:cubicBezTo>
                    <a:cubicBezTo>
                      <a:pt x="59" y="4"/>
                      <a:pt x="62" y="7"/>
                      <a:pt x="62" y="10"/>
                    </a:cubicBezTo>
                    <a:cubicBezTo>
                      <a:pt x="62" y="54"/>
                      <a:pt x="62" y="54"/>
                      <a:pt x="62" y="54"/>
                    </a:cubicBezTo>
                    <a:cubicBezTo>
                      <a:pt x="66" y="54"/>
                      <a:pt x="66" y="54"/>
                      <a:pt x="66" y="54"/>
                    </a:cubicBezTo>
                    <a:cubicBezTo>
                      <a:pt x="66" y="14"/>
                      <a:pt x="66" y="14"/>
                      <a:pt x="66" y="14"/>
                    </a:cubicBezTo>
                    <a:cubicBezTo>
                      <a:pt x="66" y="11"/>
                      <a:pt x="69" y="8"/>
                      <a:pt x="72" y="8"/>
                    </a:cubicBezTo>
                    <a:cubicBezTo>
                      <a:pt x="75" y="8"/>
                      <a:pt x="78" y="11"/>
                      <a:pt x="78" y="14"/>
                    </a:cubicBezTo>
                    <a:cubicBezTo>
                      <a:pt x="78" y="58"/>
                      <a:pt x="78" y="58"/>
                      <a:pt x="78" y="58"/>
                    </a:cubicBezTo>
                    <a:cubicBezTo>
                      <a:pt x="82" y="58"/>
                      <a:pt x="82" y="58"/>
                      <a:pt x="82" y="58"/>
                    </a:cubicBezTo>
                    <a:cubicBezTo>
                      <a:pt x="82" y="54"/>
                      <a:pt x="82" y="54"/>
                      <a:pt x="82" y="54"/>
                    </a:cubicBezTo>
                    <a:cubicBezTo>
                      <a:pt x="82" y="51"/>
                      <a:pt x="85" y="48"/>
                      <a:pt x="88" y="48"/>
                    </a:cubicBezTo>
                    <a:cubicBezTo>
                      <a:pt x="91" y="48"/>
                      <a:pt x="94" y="51"/>
                      <a:pt x="94" y="54"/>
                    </a:cubicBezTo>
                    <a:lnTo>
                      <a:pt x="94" y="6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86" name="Group 85"/>
            <p:cNvGrpSpPr/>
            <p:nvPr/>
          </p:nvGrpSpPr>
          <p:grpSpPr>
            <a:xfrm>
              <a:off x="9463928" y="1988603"/>
              <a:ext cx="254000" cy="312738"/>
              <a:chOff x="5057775" y="3168650"/>
              <a:chExt cx="254000" cy="312738"/>
            </a:xfrm>
            <a:grpFill/>
          </p:grpSpPr>
          <p:sp>
            <p:nvSpPr>
              <p:cNvPr id="212" name="Freeform 51"/>
              <p:cNvSpPr>
                <a:spLocks/>
              </p:cNvSpPr>
              <p:nvPr/>
            </p:nvSpPr>
            <p:spPr bwMode="auto">
              <a:xfrm>
                <a:off x="5116513" y="3168650"/>
                <a:ext cx="177800" cy="85725"/>
              </a:xfrm>
              <a:custGeom>
                <a:avLst/>
                <a:gdLst>
                  <a:gd name="T0" fmla="*/ 3 w 68"/>
                  <a:gd name="T1" fmla="*/ 22 h 33"/>
                  <a:gd name="T2" fmla="*/ 8 w 68"/>
                  <a:gd name="T3" fmla="*/ 10 h 33"/>
                  <a:gd name="T4" fmla="*/ 8 w 68"/>
                  <a:gd name="T5" fmla="*/ 10 h 33"/>
                  <a:gd name="T6" fmla="*/ 18 w 68"/>
                  <a:gd name="T7" fmla="*/ 7 h 33"/>
                  <a:gd name="T8" fmla="*/ 23 w 68"/>
                  <a:gd name="T9" fmla="*/ 8 h 33"/>
                  <a:gd name="T10" fmla="*/ 34 w 68"/>
                  <a:gd name="T11" fmla="*/ 4 h 33"/>
                  <a:gd name="T12" fmla="*/ 45 w 68"/>
                  <a:gd name="T13" fmla="*/ 9 h 33"/>
                  <a:gd name="T14" fmla="*/ 50 w 68"/>
                  <a:gd name="T15" fmla="*/ 8 h 33"/>
                  <a:gd name="T16" fmla="*/ 64 w 68"/>
                  <a:gd name="T17" fmla="*/ 22 h 33"/>
                  <a:gd name="T18" fmla="*/ 63 w 68"/>
                  <a:gd name="T19" fmla="*/ 24 h 33"/>
                  <a:gd name="T20" fmla="*/ 63 w 68"/>
                  <a:gd name="T21" fmla="*/ 26 h 33"/>
                  <a:gd name="T22" fmla="*/ 63 w 68"/>
                  <a:gd name="T23" fmla="*/ 33 h 33"/>
                  <a:gd name="T24" fmla="*/ 68 w 68"/>
                  <a:gd name="T25" fmla="*/ 22 h 33"/>
                  <a:gd name="T26" fmla="*/ 50 w 68"/>
                  <a:gd name="T27" fmla="*/ 4 h 33"/>
                  <a:gd name="T28" fmla="*/ 46 w 68"/>
                  <a:gd name="T29" fmla="*/ 4 h 33"/>
                  <a:gd name="T30" fmla="*/ 34 w 68"/>
                  <a:gd name="T31" fmla="*/ 0 h 33"/>
                  <a:gd name="T32" fmla="*/ 22 w 68"/>
                  <a:gd name="T33" fmla="*/ 4 h 33"/>
                  <a:gd name="T34" fmla="*/ 18 w 68"/>
                  <a:gd name="T35" fmla="*/ 4 h 33"/>
                  <a:gd name="T36" fmla="*/ 0 w 68"/>
                  <a:gd name="T37" fmla="*/ 22 h 33"/>
                  <a:gd name="T38" fmla="*/ 3 w 68"/>
                  <a:gd name="T39" fmla="*/ 33 h 33"/>
                  <a:gd name="T40" fmla="*/ 3 w 68"/>
                  <a:gd name="T41" fmla="*/ 22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8" h="33">
                    <a:moveTo>
                      <a:pt x="3" y="22"/>
                    </a:moveTo>
                    <a:cubicBezTo>
                      <a:pt x="3" y="18"/>
                      <a:pt x="6" y="14"/>
                      <a:pt x="8" y="10"/>
                    </a:cubicBezTo>
                    <a:cubicBezTo>
                      <a:pt x="8" y="10"/>
                      <a:pt x="8" y="10"/>
                      <a:pt x="8" y="10"/>
                    </a:cubicBezTo>
                    <a:cubicBezTo>
                      <a:pt x="11" y="10"/>
                      <a:pt x="14" y="7"/>
                      <a:pt x="18" y="7"/>
                    </a:cubicBezTo>
                    <a:cubicBezTo>
                      <a:pt x="20" y="7"/>
                      <a:pt x="22" y="8"/>
                      <a:pt x="23" y="8"/>
                    </a:cubicBezTo>
                    <a:cubicBezTo>
                      <a:pt x="26" y="5"/>
                      <a:pt x="30" y="4"/>
                      <a:pt x="34" y="4"/>
                    </a:cubicBezTo>
                    <a:cubicBezTo>
                      <a:pt x="39" y="4"/>
                      <a:pt x="42" y="6"/>
                      <a:pt x="45" y="9"/>
                    </a:cubicBezTo>
                    <a:cubicBezTo>
                      <a:pt x="47" y="8"/>
                      <a:pt x="48" y="8"/>
                      <a:pt x="50" y="8"/>
                    </a:cubicBezTo>
                    <a:cubicBezTo>
                      <a:pt x="58" y="8"/>
                      <a:pt x="64" y="14"/>
                      <a:pt x="64" y="22"/>
                    </a:cubicBezTo>
                    <a:cubicBezTo>
                      <a:pt x="64" y="23"/>
                      <a:pt x="64" y="23"/>
                      <a:pt x="63" y="24"/>
                    </a:cubicBezTo>
                    <a:cubicBezTo>
                      <a:pt x="64" y="25"/>
                      <a:pt x="63" y="25"/>
                      <a:pt x="63" y="26"/>
                    </a:cubicBezTo>
                    <a:cubicBezTo>
                      <a:pt x="63" y="33"/>
                      <a:pt x="63" y="33"/>
                      <a:pt x="63" y="33"/>
                    </a:cubicBezTo>
                    <a:cubicBezTo>
                      <a:pt x="67" y="30"/>
                      <a:pt x="68" y="26"/>
                      <a:pt x="68" y="22"/>
                    </a:cubicBezTo>
                    <a:cubicBezTo>
                      <a:pt x="68" y="12"/>
                      <a:pt x="60" y="4"/>
                      <a:pt x="50" y="4"/>
                    </a:cubicBezTo>
                    <a:cubicBezTo>
                      <a:pt x="49" y="4"/>
                      <a:pt x="47" y="4"/>
                      <a:pt x="46" y="4"/>
                    </a:cubicBezTo>
                    <a:cubicBezTo>
                      <a:pt x="43" y="2"/>
                      <a:pt x="39" y="0"/>
                      <a:pt x="34" y="0"/>
                    </a:cubicBezTo>
                    <a:cubicBezTo>
                      <a:pt x="30" y="0"/>
                      <a:pt x="25" y="2"/>
                      <a:pt x="22" y="4"/>
                    </a:cubicBezTo>
                    <a:cubicBezTo>
                      <a:pt x="21" y="4"/>
                      <a:pt x="20" y="4"/>
                      <a:pt x="18" y="4"/>
                    </a:cubicBezTo>
                    <a:cubicBezTo>
                      <a:pt x="8" y="4"/>
                      <a:pt x="0" y="12"/>
                      <a:pt x="0" y="22"/>
                    </a:cubicBezTo>
                    <a:cubicBezTo>
                      <a:pt x="0" y="26"/>
                      <a:pt x="3" y="30"/>
                      <a:pt x="3" y="33"/>
                    </a:cubicBezTo>
                    <a:lnTo>
                      <a:pt x="3" y="2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13" name="Freeform 52"/>
              <p:cNvSpPr>
                <a:spLocks noEditPoints="1"/>
              </p:cNvSpPr>
              <p:nvPr/>
            </p:nvSpPr>
            <p:spPr bwMode="auto">
              <a:xfrm>
                <a:off x="5057775" y="3189288"/>
                <a:ext cx="254000" cy="292100"/>
              </a:xfrm>
              <a:custGeom>
                <a:avLst/>
                <a:gdLst>
                  <a:gd name="T0" fmla="*/ 88 w 98"/>
                  <a:gd name="T1" fmla="*/ 44 h 112"/>
                  <a:gd name="T2" fmla="*/ 82 w 98"/>
                  <a:gd name="T3" fmla="*/ 46 h 112"/>
                  <a:gd name="T4" fmla="*/ 82 w 98"/>
                  <a:gd name="T5" fmla="*/ 14 h 112"/>
                  <a:gd name="T6" fmla="*/ 73 w 98"/>
                  <a:gd name="T7" fmla="*/ 4 h 112"/>
                  <a:gd name="T8" fmla="*/ 66 w 98"/>
                  <a:gd name="T9" fmla="*/ 7 h 112"/>
                  <a:gd name="T10" fmla="*/ 57 w 98"/>
                  <a:gd name="T11" fmla="*/ 0 h 112"/>
                  <a:gd name="T12" fmla="*/ 48 w 98"/>
                  <a:gd name="T13" fmla="*/ 7 h 112"/>
                  <a:gd name="T14" fmla="*/ 41 w 98"/>
                  <a:gd name="T15" fmla="*/ 4 h 112"/>
                  <a:gd name="T16" fmla="*/ 30 w 98"/>
                  <a:gd name="T17" fmla="*/ 14 h 112"/>
                  <a:gd name="T18" fmla="*/ 30 w 98"/>
                  <a:gd name="T19" fmla="*/ 49 h 112"/>
                  <a:gd name="T20" fmla="*/ 8 w 98"/>
                  <a:gd name="T21" fmla="*/ 42 h 112"/>
                  <a:gd name="T22" fmla="*/ 30 w 98"/>
                  <a:gd name="T23" fmla="*/ 90 h 112"/>
                  <a:gd name="T24" fmla="*/ 64 w 98"/>
                  <a:gd name="T25" fmla="*/ 112 h 112"/>
                  <a:gd name="T26" fmla="*/ 98 w 98"/>
                  <a:gd name="T27" fmla="*/ 78 h 112"/>
                  <a:gd name="T28" fmla="*/ 98 w 98"/>
                  <a:gd name="T29" fmla="*/ 54 h 112"/>
                  <a:gd name="T30" fmla="*/ 88 w 98"/>
                  <a:gd name="T31" fmla="*/ 44 h 112"/>
                  <a:gd name="T32" fmla="*/ 94 w 98"/>
                  <a:gd name="T33" fmla="*/ 63 h 112"/>
                  <a:gd name="T34" fmla="*/ 94 w 98"/>
                  <a:gd name="T35" fmla="*/ 78 h 112"/>
                  <a:gd name="T36" fmla="*/ 65 w 98"/>
                  <a:gd name="T37" fmla="*/ 108 h 112"/>
                  <a:gd name="T38" fmla="*/ 34 w 98"/>
                  <a:gd name="T39" fmla="*/ 88 h 112"/>
                  <a:gd name="T40" fmla="*/ 11 w 98"/>
                  <a:gd name="T41" fmla="*/ 45 h 112"/>
                  <a:gd name="T42" fmla="*/ 34 w 98"/>
                  <a:gd name="T43" fmla="*/ 59 h 112"/>
                  <a:gd name="T44" fmla="*/ 34 w 98"/>
                  <a:gd name="T45" fmla="*/ 14 h 112"/>
                  <a:gd name="T46" fmla="*/ 40 w 98"/>
                  <a:gd name="T47" fmla="*/ 8 h 112"/>
                  <a:gd name="T48" fmla="*/ 46 w 98"/>
                  <a:gd name="T49" fmla="*/ 14 h 112"/>
                  <a:gd name="T50" fmla="*/ 46 w 98"/>
                  <a:gd name="T51" fmla="*/ 54 h 112"/>
                  <a:gd name="T52" fmla="*/ 50 w 98"/>
                  <a:gd name="T53" fmla="*/ 54 h 112"/>
                  <a:gd name="T54" fmla="*/ 50 w 98"/>
                  <a:gd name="T55" fmla="*/ 10 h 112"/>
                  <a:gd name="T56" fmla="*/ 56 w 98"/>
                  <a:gd name="T57" fmla="*/ 4 h 112"/>
                  <a:gd name="T58" fmla="*/ 62 w 98"/>
                  <a:gd name="T59" fmla="*/ 10 h 112"/>
                  <a:gd name="T60" fmla="*/ 62 w 98"/>
                  <a:gd name="T61" fmla="*/ 50 h 112"/>
                  <a:gd name="T62" fmla="*/ 66 w 98"/>
                  <a:gd name="T63" fmla="*/ 50 h 112"/>
                  <a:gd name="T64" fmla="*/ 66 w 98"/>
                  <a:gd name="T65" fmla="*/ 14 h 112"/>
                  <a:gd name="T66" fmla="*/ 72 w 98"/>
                  <a:gd name="T67" fmla="*/ 8 h 112"/>
                  <a:gd name="T68" fmla="*/ 78 w 98"/>
                  <a:gd name="T69" fmla="*/ 14 h 112"/>
                  <a:gd name="T70" fmla="*/ 78 w 98"/>
                  <a:gd name="T71" fmla="*/ 54 h 112"/>
                  <a:gd name="T72" fmla="*/ 82 w 98"/>
                  <a:gd name="T73" fmla="*/ 54 h 112"/>
                  <a:gd name="T74" fmla="*/ 82 w 98"/>
                  <a:gd name="T75" fmla="*/ 54 h 112"/>
                  <a:gd name="T76" fmla="*/ 88 w 98"/>
                  <a:gd name="T77" fmla="*/ 48 h 112"/>
                  <a:gd name="T78" fmla="*/ 94 w 98"/>
                  <a:gd name="T79" fmla="*/ 54 h 112"/>
                  <a:gd name="T80" fmla="*/ 94 w 98"/>
                  <a:gd name="T81" fmla="*/ 63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98" h="112">
                    <a:moveTo>
                      <a:pt x="88" y="44"/>
                    </a:moveTo>
                    <a:cubicBezTo>
                      <a:pt x="86" y="44"/>
                      <a:pt x="86" y="45"/>
                      <a:pt x="82" y="46"/>
                    </a:cubicBezTo>
                    <a:cubicBezTo>
                      <a:pt x="82" y="14"/>
                      <a:pt x="82" y="14"/>
                      <a:pt x="82" y="14"/>
                    </a:cubicBezTo>
                    <a:cubicBezTo>
                      <a:pt x="82" y="8"/>
                      <a:pt x="78" y="4"/>
                      <a:pt x="73" y="4"/>
                    </a:cubicBezTo>
                    <a:cubicBezTo>
                      <a:pt x="70" y="4"/>
                      <a:pt x="68" y="5"/>
                      <a:pt x="66" y="7"/>
                    </a:cubicBezTo>
                    <a:cubicBezTo>
                      <a:pt x="65" y="3"/>
                      <a:pt x="61" y="0"/>
                      <a:pt x="57" y="0"/>
                    </a:cubicBezTo>
                    <a:cubicBezTo>
                      <a:pt x="53" y="0"/>
                      <a:pt x="49" y="3"/>
                      <a:pt x="48" y="7"/>
                    </a:cubicBezTo>
                    <a:cubicBezTo>
                      <a:pt x="46" y="5"/>
                      <a:pt x="43" y="4"/>
                      <a:pt x="41" y="4"/>
                    </a:cubicBezTo>
                    <a:cubicBezTo>
                      <a:pt x="35" y="4"/>
                      <a:pt x="30" y="9"/>
                      <a:pt x="30" y="14"/>
                    </a:cubicBezTo>
                    <a:cubicBezTo>
                      <a:pt x="30" y="49"/>
                      <a:pt x="30" y="49"/>
                      <a:pt x="30" y="49"/>
                    </a:cubicBezTo>
                    <a:cubicBezTo>
                      <a:pt x="22" y="42"/>
                      <a:pt x="14" y="37"/>
                      <a:pt x="8" y="42"/>
                    </a:cubicBezTo>
                    <a:cubicBezTo>
                      <a:pt x="0" y="50"/>
                      <a:pt x="17" y="66"/>
                      <a:pt x="30" y="90"/>
                    </a:cubicBezTo>
                    <a:cubicBezTo>
                      <a:pt x="39" y="106"/>
                      <a:pt x="52" y="112"/>
                      <a:pt x="64" y="112"/>
                    </a:cubicBezTo>
                    <a:cubicBezTo>
                      <a:pt x="83" y="112"/>
                      <a:pt x="98" y="97"/>
                      <a:pt x="98" y="78"/>
                    </a:cubicBezTo>
                    <a:cubicBezTo>
                      <a:pt x="98" y="54"/>
                      <a:pt x="98" y="54"/>
                      <a:pt x="98" y="54"/>
                    </a:cubicBezTo>
                    <a:cubicBezTo>
                      <a:pt x="98" y="49"/>
                      <a:pt x="94" y="44"/>
                      <a:pt x="88" y="44"/>
                    </a:cubicBezTo>
                    <a:close/>
                    <a:moveTo>
                      <a:pt x="94" y="63"/>
                    </a:moveTo>
                    <a:cubicBezTo>
                      <a:pt x="94" y="78"/>
                      <a:pt x="94" y="78"/>
                      <a:pt x="94" y="78"/>
                    </a:cubicBezTo>
                    <a:cubicBezTo>
                      <a:pt x="94" y="95"/>
                      <a:pt x="81" y="108"/>
                      <a:pt x="65" y="108"/>
                    </a:cubicBezTo>
                    <a:cubicBezTo>
                      <a:pt x="50" y="108"/>
                      <a:pt x="41" y="100"/>
                      <a:pt x="34" y="88"/>
                    </a:cubicBezTo>
                    <a:cubicBezTo>
                      <a:pt x="18" y="62"/>
                      <a:pt x="7" y="50"/>
                      <a:pt x="11" y="45"/>
                    </a:cubicBezTo>
                    <a:cubicBezTo>
                      <a:pt x="15" y="41"/>
                      <a:pt x="26" y="50"/>
                      <a:pt x="34" y="59"/>
                    </a:cubicBezTo>
                    <a:cubicBezTo>
                      <a:pt x="34" y="14"/>
                      <a:pt x="34" y="14"/>
                      <a:pt x="34" y="14"/>
                    </a:cubicBezTo>
                    <a:cubicBezTo>
                      <a:pt x="34" y="11"/>
                      <a:pt x="37" y="8"/>
                      <a:pt x="40" y="8"/>
                    </a:cubicBezTo>
                    <a:cubicBezTo>
                      <a:pt x="43" y="8"/>
                      <a:pt x="46" y="11"/>
                      <a:pt x="46" y="14"/>
                    </a:cubicBezTo>
                    <a:cubicBezTo>
                      <a:pt x="46" y="54"/>
                      <a:pt x="46" y="54"/>
                      <a:pt x="46" y="54"/>
                    </a:cubicBezTo>
                    <a:cubicBezTo>
                      <a:pt x="50" y="54"/>
                      <a:pt x="50" y="54"/>
                      <a:pt x="50" y="54"/>
                    </a:cubicBezTo>
                    <a:cubicBezTo>
                      <a:pt x="50" y="10"/>
                      <a:pt x="50" y="10"/>
                      <a:pt x="50" y="10"/>
                    </a:cubicBezTo>
                    <a:cubicBezTo>
                      <a:pt x="50" y="7"/>
                      <a:pt x="53" y="4"/>
                      <a:pt x="56" y="4"/>
                    </a:cubicBezTo>
                    <a:cubicBezTo>
                      <a:pt x="59" y="4"/>
                      <a:pt x="62" y="7"/>
                      <a:pt x="62" y="10"/>
                    </a:cubicBezTo>
                    <a:cubicBezTo>
                      <a:pt x="62" y="50"/>
                      <a:pt x="62" y="50"/>
                      <a:pt x="62" y="50"/>
                    </a:cubicBezTo>
                    <a:cubicBezTo>
                      <a:pt x="66" y="50"/>
                      <a:pt x="66" y="50"/>
                      <a:pt x="66" y="50"/>
                    </a:cubicBezTo>
                    <a:cubicBezTo>
                      <a:pt x="66" y="14"/>
                      <a:pt x="66" y="14"/>
                      <a:pt x="66" y="14"/>
                    </a:cubicBezTo>
                    <a:cubicBezTo>
                      <a:pt x="66" y="11"/>
                      <a:pt x="69" y="8"/>
                      <a:pt x="72" y="8"/>
                    </a:cubicBezTo>
                    <a:cubicBezTo>
                      <a:pt x="75" y="8"/>
                      <a:pt x="78" y="11"/>
                      <a:pt x="78" y="14"/>
                    </a:cubicBezTo>
                    <a:cubicBezTo>
                      <a:pt x="78" y="54"/>
                      <a:pt x="78" y="54"/>
                      <a:pt x="78" y="54"/>
                    </a:cubicBezTo>
                    <a:cubicBezTo>
                      <a:pt x="82" y="54"/>
                      <a:pt x="82" y="54"/>
                      <a:pt x="82" y="54"/>
                    </a:cubicBezTo>
                    <a:cubicBezTo>
                      <a:pt x="82" y="54"/>
                      <a:pt x="82" y="54"/>
                      <a:pt x="82" y="54"/>
                    </a:cubicBezTo>
                    <a:cubicBezTo>
                      <a:pt x="82" y="51"/>
                      <a:pt x="85" y="48"/>
                      <a:pt x="88" y="48"/>
                    </a:cubicBezTo>
                    <a:cubicBezTo>
                      <a:pt x="91" y="48"/>
                      <a:pt x="94" y="51"/>
                      <a:pt x="94" y="54"/>
                    </a:cubicBezTo>
                    <a:lnTo>
                      <a:pt x="94" y="6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sp>
          <p:nvSpPr>
            <p:cNvPr id="87" name="Freeform 86"/>
            <p:cNvSpPr>
              <a:spLocks noEditPoints="1"/>
            </p:cNvSpPr>
            <p:nvPr/>
          </p:nvSpPr>
          <p:spPr bwMode="auto">
            <a:xfrm>
              <a:off x="8295544" y="895609"/>
              <a:ext cx="300038" cy="271462"/>
            </a:xfrm>
            <a:custGeom>
              <a:avLst/>
              <a:gdLst>
                <a:gd name="T0" fmla="*/ 64 w 124"/>
                <a:gd name="T1" fmla="*/ 8 h 112"/>
                <a:gd name="T2" fmla="*/ 64 w 124"/>
                <a:gd name="T3" fmla="*/ 2 h 112"/>
                <a:gd name="T4" fmla="*/ 62 w 124"/>
                <a:gd name="T5" fmla="*/ 0 h 112"/>
                <a:gd name="T6" fmla="*/ 60 w 124"/>
                <a:gd name="T7" fmla="*/ 2 h 112"/>
                <a:gd name="T8" fmla="*/ 60 w 124"/>
                <a:gd name="T9" fmla="*/ 8 h 112"/>
                <a:gd name="T10" fmla="*/ 0 w 124"/>
                <a:gd name="T11" fmla="*/ 48 h 112"/>
                <a:gd name="T12" fmla="*/ 10 w 124"/>
                <a:gd name="T13" fmla="*/ 40 h 112"/>
                <a:gd name="T14" fmla="*/ 20 w 124"/>
                <a:gd name="T15" fmla="*/ 48 h 112"/>
                <a:gd name="T16" fmla="*/ 30 w 124"/>
                <a:gd name="T17" fmla="*/ 40 h 112"/>
                <a:gd name="T18" fmla="*/ 40 w 124"/>
                <a:gd name="T19" fmla="*/ 48 h 112"/>
                <a:gd name="T20" fmla="*/ 50 w 124"/>
                <a:gd name="T21" fmla="*/ 40 h 112"/>
                <a:gd name="T22" fmla="*/ 60 w 124"/>
                <a:gd name="T23" fmla="*/ 48 h 112"/>
                <a:gd name="T24" fmla="*/ 60 w 124"/>
                <a:gd name="T25" fmla="*/ 92 h 112"/>
                <a:gd name="T26" fmla="*/ 60 w 124"/>
                <a:gd name="T27" fmla="*/ 104 h 112"/>
                <a:gd name="T28" fmla="*/ 56 w 124"/>
                <a:gd name="T29" fmla="*/ 108 h 112"/>
                <a:gd name="T30" fmla="*/ 52 w 124"/>
                <a:gd name="T31" fmla="*/ 104 h 112"/>
                <a:gd name="T32" fmla="*/ 52 w 124"/>
                <a:gd name="T33" fmla="*/ 100 h 112"/>
                <a:gd name="T34" fmla="*/ 52 w 124"/>
                <a:gd name="T35" fmla="*/ 98 h 112"/>
                <a:gd name="T36" fmla="*/ 50 w 124"/>
                <a:gd name="T37" fmla="*/ 96 h 112"/>
                <a:gd name="T38" fmla="*/ 48 w 124"/>
                <a:gd name="T39" fmla="*/ 98 h 112"/>
                <a:gd name="T40" fmla="*/ 48 w 124"/>
                <a:gd name="T41" fmla="*/ 101 h 112"/>
                <a:gd name="T42" fmla="*/ 48 w 124"/>
                <a:gd name="T43" fmla="*/ 104 h 112"/>
                <a:gd name="T44" fmla="*/ 56 w 124"/>
                <a:gd name="T45" fmla="*/ 112 h 112"/>
                <a:gd name="T46" fmla="*/ 64 w 124"/>
                <a:gd name="T47" fmla="*/ 104 h 112"/>
                <a:gd name="T48" fmla="*/ 64 w 124"/>
                <a:gd name="T49" fmla="*/ 98 h 112"/>
                <a:gd name="T50" fmla="*/ 64 w 124"/>
                <a:gd name="T51" fmla="*/ 48 h 112"/>
                <a:gd name="T52" fmla="*/ 74 w 124"/>
                <a:gd name="T53" fmla="*/ 40 h 112"/>
                <a:gd name="T54" fmla="*/ 84 w 124"/>
                <a:gd name="T55" fmla="*/ 48 h 112"/>
                <a:gd name="T56" fmla="*/ 94 w 124"/>
                <a:gd name="T57" fmla="*/ 40 h 112"/>
                <a:gd name="T58" fmla="*/ 104 w 124"/>
                <a:gd name="T59" fmla="*/ 48 h 112"/>
                <a:gd name="T60" fmla="*/ 114 w 124"/>
                <a:gd name="T61" fmla="*/ 40 h 112"/>
                <a:gd name="T62" fmla="*/ 124 w 124"/>
                <a:gd name="T63" fmla="*/ 48 h 112"/>
                <a:gd name="T64" fmla="*/ 64 w 124"/>
                <a:gd name="T65" fmla="*/ 8 h 112"/>
                <a:gd name="T66" fmla="*/ 17 w 124"/>
                <a:gd name="T67" fmla="*/ 38 h 112"/>
                <a:gd name="T68" fmla="*/ 10 w 124"/>
                <a:gd name="T69" fmla="*/ 36 h 112"/>
                <a:gd name="T70" fmla="*/ 7 w 124"/>
                <a:gd name="T71" fmla="*/ 36 h 112"/>
                <a:gd name="T72" fmla="*/ 33 w 124"/>
                <a:gd name="T73" fmla="*/ 17 h 112"/>
                <a:gd name="T74" fmla="*/ 17 w 124"/>
                <a:gd name="T75" fmla="*/ 38 h 112"/>
                <a:gd name="T76" fmla="*/ 37 w 124"/>
                <a:gd name="T77" fmla="*/ 38 h 112"/>
                <a:gd name="T78" fmla="*/ 30 w 124"/>
                <a:gd name="T79" fmla="*/ 36 h 112"/>
                <a:gd name="T80" fmla="*/ 21 w 124"/>
                <a:gd name="T81" fmla="*/ 38 h 112"/>
                <a:gd name="T82" fmla="*/ 48 w 124"/>
                <a:gd name="T83" fmla="*/ 14 h 112"/>
                <a:gd name="T84" fmla="*/ 37 w 124"/>
                <a:gd name="T85" fmla="*/ 38 h 112"/>
                <a:gd name="T86" fmla="*/ 60 w 124"/>
                <a:gd name="T87" fmla="*/ 40 h 112"/>
                <a:gd name="T88" fmla="*/ 50 w 124"/>
                <a:gd name="T89" fmla="*/ 36 h 112"/>
                <a:gd name="T90" fmla="*/ 41 w 124"/>
                <a:gd name="T91" fmla="*/ 39 h 112"/>
                <a:gd name="T92" fmla="*/ 60 w 124"/>
                <a:gd name="T93" fmla="*/ 12 h 112"/>
                <a:gd name="T94" fmla="*/ 60 w 124"/>
                <a:gd name="T95" fmla="*/ 40 h 112"/>
                <a:gd name="T96" fmla="*/ 74 w 124"/>
                <a:gd name="T97" fmla="*/ 36 h 112"/>
                <a:gd name="T98" fmla="*/ 64 w 124"/>
                <a:gd name="T99" fmla="*/ 40 h 112"/>
                <a:gd name="T100" fmla="*/ 64 w 124"/>
                <a:gd name="T101" fmla="*/ 12 h 112"/>
                <a:gd name="T102" fmla="*/ 83 w 124"/>
                <a:gd name="T103" fmla="*/ 39 h 112"/>
                <a:gd name="T104" fmla="*/ 74 w 124"/>
                <a:gd name="T105" fmla="*/ 36 h 112"/>
                <a:gd name="T106" fmla="*/ 94 w 124"/>
                <a:gd name="T107" fmla="*/ 36 h 112"/>
                <a:gd name="T108" fmla="*/ 87 w 124"/>
                <a:gd name="T109" fmla="*/ 38 h 112"/>
                <a:gd name="T110" fmla="*/ 75 w 124"/>
                <a:gd name="T111" fmla="*/ 14 h 112"/>
                <a:gd name="T112" fmla="*/ 102 w 124"/>
                <a:gd name="T113" fmla="*/ 38 h 112"/>
                <a:gd name="T114" fmla="*/ 94 w 124"/>
                <a:gd name="T115" fmla="*/ 36 h 112"/>
                <a:gd name="T116" fmla="*/ 114 w 124"/>
                <a:gd name="T117" fmla="*/ 36 h 112"/>
                <a:gd name="T118" fmla="*/ 106 w 124"/>
                <a:gd name="T119" fmla="*/ 38 h 112"/>
                <a:gd name="T120" fmla="*/ 90 w 124"/>
                <a:gd name="T121" fmla="*/ 17 h 112"/>
                <a:gd name="T122" fmla="*/ 117 w 124"/>
                <a:gd name="T123" fmla="*/ 36 h 112"/>
                <a:gd name="T124" fmla="*/ 114 w 124"/>
                <a:gd name="T125" fmla="*/ 36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24" h="112">
                  <a:moveTo>
                    <a:pt x="64" y="8"/>
                  </a:moveTo>
                  <a:cubicBezTo>
                    <a:pt x="64" y="2"/>
                    <a:pt x="64" y="2"/>
                    <a:pt x="64" y="2"/>
                  </a:cubicBezTo>
                  <a:cubicBezTo>
                    <a:pt x="64" y="1"/>
                    <a:pt x="63" y="0"/>
                    <a:pt x="62" y="0"/>
                  </a:cubicBezTo>
                  <a:cubicBezTo>
                    <a:pt x="61" y="0"/>
                    <a:pt x="60" y="1"/>
                    <a:pt x="60" y="2"/>
                  </a:cubicBezTo>
                  <a:cubicBezTo>
                    <a:pt x="60" y="8"/>
                    <a:pt x="60" y="8"/>
                    <a:pt x="60" y="8"/>
                  </a:cubicBezTo>
                  <a:cubicBezTo>
                    <a:pt x="28" y="9"/>
                    <a:pt x="0" y="26"/>
                    <a:pt x="0" y="48"/>
                  </a:cubicBezTo>
                  <a:cubicBezTo>
                    <a:pt x="0" y="44"/>
                    <a:pt x="4" y="40"/>
                    <a:pt x="10" y="40"/>
                  </a:cubicBezTo>
                  <a:cubicBezTo>
                    <a:pt x="15" y="40"/>
                    <a:pt x="20" y="44"/>
                    <a:pt x="20" y="48"/>
                  </a:cubicBezTo>
                  <a:cubicBezTo>
                    <a:pt x="20" y="44"/>
                    <a:pt x="24" y="40"/>
                    <a:pt x="30" y="40"/>
                  </a:cubicBezTo>
                  <a:cubicBezTo>
                    <a:pt x="35" y="40"/>
                    <a:pt x="40" y="44"/>
                    <a:pt x="40" y="48"/>
                  </a:cubicBezTo>
                  <a:cubicBezTo>
                    <a:pt x="40" y="44"/>
                    <a:pt x="44" y="40"/>
                    <a:pt x="50" y="40"/>
                  </a:cubicBezTo>
                  <a:cubicBezTo>
                    <a:pt x="55" y="40"/>
                    <a:pt x="60" y="44"/>
                    <a:pt x="60" y="48"/>
                  </a:cubicBezTo>
                  <a:cubicBezTo>
                    <a:pt x="60" y="92"/>
                    <a:pt x="60" y="92"/>
                    <a:pt x="60" y="92"/>
                  </a:cubicBezTo>
                  <a:cubicBezTo>
                    <a:pt x="60" y="104"/>
                    <a:pt x="60" y="104"/>
                    <a:pt x="60" y="104"/>
                  </a:cubicBezTo>
                  <a:cubicBezTo>
                    <a:pt x="60" y="106"/>
                    <a:pt x="58" y="108"/>
                    <a:pt x="56" y="108"/>
                  </a:cubicBezTo>
                  <a:cubicBezTo>
                    <a:pt x="54" y="108"/>
                    <a:pt x="52" y="106"/>
                    <a:pt x="52" y="104"/>
                  </a:cubicBezTo>
                  <a:cubicBezTo>
                    <a:pt x="52" y="100"/>
                    <a:pt x="52" y="100"/>
                    <a:pt x="52" y="100"/>
                  </a:cubicBezTo>
                  <a:cubicBezTo>
                    <a:pt x="52" y="98"/>
                    <a:pt x="52" y="98"/>
                    <a:pt x="52" y="98"/>
                  </a:cubicBezTo>
                  <a:cubicBezTo>
                    <a:pt x="52" y="97"/>
                    <a:pt x="51" y="96"/>
                    <a:pt x="50" y="96"/>
                  </a:cubicBezTo>
                  <a:cubicBezTo>
                    <a:pt x="49" y="96"/>
                    <a:pt x="48" y="97"/>
                    <a:pt x="48" y="98"/>
                  </a:cubicBezTo>
                  <a:cubicBezTo>
                    <a:pt x="48" y="101"/>
                    <a:pt x="48" y="101"/>
                    <a:pt x="48" y="101"/>
                  </a:cubicBezTo>
                  <a:cubicBezTo>
                    <a:pt x="48" y="104"/>
                    <a:pt x="48" y="104"/>
                    <a:pt x="48" y="104"/>
                  </a:cubicBezTo>
                  <a:cubicBezTo>
                    <a:pt x="48" y="108"/>
                    <a:pt x="52" y="112"/>
                    <a:pt x="56" y="112"/>
                  </a:cubicBezTo>
                  <a:cubicBezTo>
                    <a:pt x="60" y="112"/>
                    <a:pt x="64" y="108"/>
                    <a:pt x="64" y="104"/>
                  </a:cubicBezTo>
                  <a:cubicBezTo>
                    <a:pt x="64" y="98"/>
                    <a:pt x="64" y="98"/>
                    <a:pt x="64" y="98"/>
                  </a:cubicBezTo>
                  <a:cubicBezTo>
                    <a:pt x="64" y="48"/>
                    <a:pt x="64" y="48"/>
                    <a:pt x="64" y="48"/>
                  </a:cubicBezTo>
                  <a:cubicBezTo>
                    <a:pt x="64" y="44"/>
                    <a:pt x="68" y="40"/>
                    <a:pt x="74" y="40"/>
                  </a:cubicBezTo>
                  <a:cubicBezTo>
                    <a:pt x="79" y="40"/>
                    <a:pt x="84" y="44"/>
                    <a:pt x="84" y="48"/>
                  </a:cubicBezTo>
                  <a:cubicBezTo>
                    <a:pt x="84" y="44"/>
                    <a:pt x="88" y="40"/>
                    <a:pt x="94" y="40"/>
                  </a:cubicBezTo>
                  <a:cubicBezTo>
                    <a:pt x="99" y="40"/>
                    <a:pt x="104" y="44"/>
                    <a:pt x="104" y="48"/>
                  </a:cubicBezTo>
                  <a:cubicBezTo>
                    <a:pt x="104" y="44"/>
                    <a:pt x="108" y="40"/>
                    <a:pt x="114" y="40"/>
                  </a:cubicBezTo>
                  <a:cubicBezTo>
                    <a:pt x="119" y="40"/>
                    <a:pt x="124" y="44"/>
                    <a:pt x="124" y="48"/>
                  </a:cubicBezTo>
                  <a:cubicBezTo>
                    <a:pt x="124" y="26"/>
                    <a:pt x="96" y="9"/>
                    <a:pt x="64" y="8"/>
                  </a:cubicBezTo>
                  <a:close/>
                  <a:moveTo>
                    <a:pt x="17" y="38"/>
                  </a:moveTo>
                  <a:cubicBezTo>
                    <a:pt x="15" y="37"/>
                    <a:pt x="13" y="36"/>
                    <a:pt x="10" y="36"/>
                  </a:cubicBezTo>
                  <a:cubicBezTo>
                    <a:pt x="9" y="36"/>
                    <a:pt x="8" y="36"/>
                    <a:pt x="7" y="36"/>
                  </a:cubicBezTo>
                  <a:cubicBezTo>
                    <a:pt x="12" y="28"/>
                    <a:pt x="21" y="21"/>
                    <a:pt x="33" y="17"/>
                  </a:cubicBezTo>
                  <a:cubicBezTo>
                    <a:pt x="26" y="22"/>
                    <a:pt x="20" y="29"/>
                    <a:pt x="17" y="38"/>
                  </a:cubicBezTo>
                  <a:close/>
                  <a:moveTo>
                    <a:pt x="37" y="38"/>
                  </a:moveTo>
                  <a:cubicBezTo>
                    <a:pt x="35" y="37"/>
                    <a:pt x="32" y="36"/>
                    <a:pt x="30" y="36"/>
                  </a:cubicBezTo>
                  <a:cubicBezTo>
                    <a:pt x="27" y="36"/>
                    <a:pt x="24" y="37"/>
                    <a:pt x="21" y="38"/>
                  </a:cubicBezTo>
                  <a:cubicBezTo>
                    <a:pt x="25" y="27"/>
                    <a:pt x="35" y="18"/>
                    <a:pt x="48" y="14"/>
                  </a:cubicBezTo>
                  <a:cubicBezTo>
                    <a:pt x="43" y="19"/>
                    <a:pt x="38" y="28"/>
                    <a:pt x="37" y="38"/>
                  </a:cubicBezTo>
                  <a:close/>
                  <a:moveTo>
                    <a:pt x="60" y="40"/>
                  </a:moveTo>
                  <a:cubicBezTo>
                    <a:pt x="56" y="37"/>
                    <a:pt x="54" y="36"/>
                    <a:pt x="50" y="36"/>
                  </a:cubicBezTo>
                  <a:cubicBezTo>
                    <a:pt x="46" y="36"/>
                    <a:pt x="43" y="37"/>
                    <a:pt x="41" y="39"/>
                  </a:cubicBezTo>
                  <a:cubicBezTo>
                    <a:pt x="43" y="25"/>
                    <a:pt x="52" y="14"/>
                    <a:pt x="60" y="12"/>
                  </a:cubicBezTo>
                  <a:lnTo>
                    <a:pt x="60" y="40"/>
                  </a:lnTo>
                  <a:close/>
                  <a:moveTo>
                    <a:pt x="74" y="36"/>
                  </a:moveTo>
                  <a:cubicBezTo>
                    <a:pt x="70" y="36"/>
                    <a:pt x="68" y="37"/>
                    <a:pt x="64" y="40"/>
                  </a:cubicBezTo>
                  <a:cubicBezTo>
                    <a:pt x="64" y="12"/>
                    <a:pt x="64" y="12"/>
                    <a:pt x="64" y="12"/>
                  </a:cubicBezTo>
                  <a:cubicBezTo>
                    <a:pt x="72" y="14"/>
                    <a:pt x="81" y="25"/>
                    <a:pt x="83" y="39"/>
                  </a:cubicBezTo>
                  <a:cubicBezTo>
                    <a:pt x="81" y="37"/>
                    <a:pt x="77" y="36"/>
                    <a:pt x="74" y="36"/>
                  </a:cubicBezTo>
                  <a:close/>
                  <a:moveTo>
                    <a:pt x="94" y="36"/>
                  </a:moveTo>
                  <a:cubicBezTo>
                    <a:pt x="91" y="36"/>
                    <a:pt x="89" y="37"/>
                    <a:pt x="87" y="38"/>
                  </a:cubicBezTo>
                  <a:cubicBezTo>
                    <a:pt x="85" y="28"/>
                    <a:pt x="81" y="19"/>
                    <a:pt x="75" y="14"/>
                  </a:cubicBezTo>
                  <a:cubicBezTo>
                    <a:pt x="88" y="18"/>
                    <a:pt x="99" y="27"/>
                    <a:pt x="102" y="38"/>
                  </a:cubicBezTo>
                  <a:cubicBezTo>
                    <a:pt x="100" y="37"/>
                    <a:pt x="97" y="36"/>
                    <a:pt x="94" y="36"/>
                  </a:cubicBezTo>
                  <a:close/>
                  <a:moveTo>
                    <a:pt x="114" y="36"/>
                  </a:moveTo>
                  <a:cubicBezTo>
                    <a:pt x="111" y="36"/>
                    <a:pt x="108" y="37"/>
                    <a:pt x="106" y="38"/>
                  </a:cubicBezTo>
                  <a:cubicBezTo>
                    <a:pt x="104" y="29"/>
                    <a:pt x="98" y="22"/>
                    <a:pt x="90" y="17"/>
                  </a:cubicBezTo>
                  <a:cubicBezTo>
                    <a:pt x="103" y="21"/>
                    <a:pt x="112" y="28"/>
                    <a:pt x="117" y="36"/>
                  </a:cubicBezTo>
                  <a:cubicBezTo>
                    <a:pt x="116" y="36"/>
                    <a:pt x="115" y="36"/>
                    <a:pt x="114" y="36"/>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8" name="Freeform 87"/>
            <p:cNvSpPr>
              <a:spLocks noEditPoints="1"/>
            </p:cNvSpPr>
            <p:nvPr/>
          </p:nvSpPr>
          <p:spPr bwMode="auto">
            <a:xfrm>
              <a:off x="10071956" y="984509"/>
              <a:ext cx="290513" cy="90487"/>
            </a:xfrm>
            <a:custGeom>
              <a:avLst/>
              <a:gdLst>
                <a:gd name="T0" fmla="*/ 64 w 120"/>
                <a:gd name="T1" fmla="*/ 5 h 37"/>
                <a:gd name="T2" fmla="*/ 1 w 120"/>
                <a:gd name="T3" fmla="*/ 3 h 37"/>
                <a:gd name="T4" fmla="*/ 5 w 120"/>
                <a:gd name="T5" fmla="*/ 14 h 37"/>
                <a:gd name="T6" fmla="*/ 15 w 120"/>
                <a:gd name="T7" fmla="*/ 35 h 37"/>
                <a:gd name="T8" fmla="*/ 45 w 120"/>
                <a:gd name="T9" fmla="*/ 34 h 37"/>
                <a:gd name="T10" fmla="*/ 56 w 120"/>
                <a:gd name="T11" fmla="*/ 14 h 37"/>
                <a:gd name="T12" fmla="*/ 68 w 120"/>
                <a:gd name="T13" fmla="*/ 25 h 37"/>
                <a:gd name="T14" fmla="*/ 91 w 120"/>
                <a:gd name="T15" fmla="*/ 37 h 37"/>
                <a:gd name="T16" fmla="*/ 112 w 120"/>
                <a:gd name="T17" fmla="*/ 25 h 37"/>
                <a:gd name="T18" fmla="*/ 119 w 120"/>
                <a:gd name="T19" fmla="*/ 10 h 37"/>
                <a:gd name="T20" fmla="*/ 11 w 120"/>
                <a:gd name="T21" fmla="*/ 7 h 37"/>
                <a:gd name="T22" fmla="*/ 48 w 120"/>
                <a:gd name="T23" fmla="*/ 8 h 37"/>
                <a:gd name="T24" fmla="*/ 9 w 120"/>
                <a:gd name="T25" fmla="*/ 9 h 37"/>
                <a:gd name="T26" fmla="*/ 44 w 120"/>
                <a:gd name="T27" fmla="*/ 29 h 37"/>
                <a:gd name="T28" fmla="*/ 17 w 120"/>
                <a:gd name="T29" fmla="*/ 32 h 37"/>
                <a:gd name="T30" fmla="*/ 45 w 120"/>
                <a:gd name="T31" fmla="*/ 29 h 37"/>
                <a:gd name="T32" fmla="*/ 48 w 120"/>
                <a:gd name="T33" fmla="*/ 25 h 37"/>
                <a:gd name="T34" fmla="*/ 9 w 120"/>
                <a:gd name="T35" fmla="*/ 21 h 37"/>
                <a:gd name="T36" fmla="*/ 48 w 120"/>
                <a:gd name="T37" fmla="*/ 25 h 37"/>
                <a:gd name="T38" fmla="*/ 8 w 120"/>
                <a:gd name="T39" fmla="*/ 13 h 37"/>
                <a:gd name="T40" fmla="*/ 51 w 120"/>
                <a:gd name="T41" fmla="*/ 17 h 37"/>
                <a:gd name="T42" fmla="*/ 91 w 120"/>
                <a:gd name="T43" fmla="*/ 5 h 37"/>
                <a:gd name="T44" fmla="*/ 111 w 120"/>
                <a:gd name="T45" fmla="*/ 9 h 37"/>
                <a:gd name="T46" fmla="*/ 72 w 120"/>
                <a:gd name="T47" fmla="*/ 8 h 37"/>
                <a:gd name="T48" fmla="*/ 92 w 120"/>
                <a:gd name="T49" fmla="*/ 33 h 37"/>
                <a:gd name="T50" fmla="*/ 75 w 120"/>
                <a:gd name="T51" fmla="*/ 29 h 37"/>
                <a:gd name="T52" fmla="*/ 103 w 120"/>
                <a:gd name="T53" fmla="*/ 32 h 37"/>
                <a:gd name="T54" fmla="*/ 72 w 120"/>
                <a:gd name="T55" fmla="*/ 25 h 37"/>
                <a:gd name="T56" fmla="*/ 111 w 120"/>
                <a:gd name="T57" fmla="*/ 21 h 37"/>
                <a:gd name="T58" fmla="*/ 112 w 120"/>
                <a:gd name="T59" fmla="*/ 17 h 37"/>
                <a:gd name="T60" fmla="*/ 68 w 120"/>
                <a:gd name="T61" fmla="*/ 13 h 37"/>
                <a:gd name="T62" fmla="*/ 112 w 120"/>
                <a:gd name="T63" fmla="*/ 17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0" h="37">
                  <a:moveTo>
                    <a:pt x="119" y="3"/>
                  </a:moveTo>
                  <a:cubicBezTo>
                    <a:pt x="106" y="0"/>
                    <a:pt x="81" y="0"/>
                    <a:pt x="64" y="5"/>
                  </a:cubicBezTo>
                  <a:cubicBezTo>
                    <a:pt x="63" y="5"/>
                    <a:pt x="57" y="5"/>
                    <a:pt x="56" y="5"/>
                  </a:cubicBezTo>
                  <a:cubicBezTo>
                    <a:pt x="39" y="0"/>
                    <a:pt x="14" y="0"/>
                    <a:pt x="1" y="3"/>
                  </a:cubicBezTo>
                  <a:cubicBezTo>
                    <a:pt x="0" y="3"/>
                    <a:pt x="0" y="10"/>
                    <a:pt x="1" y="10"/>
                  </a:cubicBezTo>
                  <a:cubicBezTo>
                    <a:pt x="4" y="11"/>
                    <a:pt x="5" y="14"/>
                    <a:pt x="5" y="14"/>
                  </a:cubicBezTo>
                  <a:cubicBezTo>
                    <a:pt x="5" y="14"/>
                    <a:pt x="5" y="16"/>
                    <a:pt x="8" y="25"/>
                  </a:cubicBezTo>
                  <a:cubicBezTo>
                    <a:pt x="10" y="34"/>
                    <a:pt x="15" y="35"/>
                    <a:pt x="15" y="35"/>
                  </a:cubicBezTo>
                  <a:cubicBezTo>
                    <a:pt x="15" y="35"/>
                    <a:pt x="21" y="37"/>
                    <a:pt x="29" y="37"/>
                  </a:cubicBezTo>
                  <a:cubicBezTo>
                    <a:pt x="36" y="37"/>
                    <a:pt x="40" y="37"/>
                    <a:pt x="45" y="34"/>
                  </a:cubicBezTo>
                  <a:cubicBezTo>
                    <a:pt x="50" y="32"/>
                    <a:pt x="52" y="25"/>
                    <a:pt x="52" y="25"/>
                  </a:cubicBezTo>
                  <a:cubicBezTo>
                    <a:pt x="52" y="25"/>
                    <a:pt x="54" y="20"/>
                    <a:pt x="56" y="14"/>
                  </a:cubicBezTo>
                  <a:cubicBezTo>
                    <a:pt x="56" y="13"/>
                    <a:pt x="64" y="13"/>
                    <a:pt x="64" y="14"/>
                  </a:cubicBezTo>
                  <a:cubicBezTo>
                    <a:pt x="66" y="20"/>
                    <a:pt x="68" y="25"/>
                    <a:pt x="68" y="25"/>
                  </a:cubicBezTo>
                  <a:cubicBezTo>
                    <a:pt x="68" y="25"/>
                    <a:pt x="70" y="32"/>
                    <a:pt x="75" y="34"/>
                  </a:cubicBezTo>
                  <a:cubicBezTo>
                    <a:pt x="80" y="37"/>
                    <a:pt x="84" y="37"/>
                    <a:pt x="91" y="37"/>
                  </a:cubicBezTo>
                  <a:cubicBezTo>
                    <a:pt x="99" y="37"/>
                    <a:pt x="105" y="35"/>
                    <a:pt x="105" y="35"/>
                  </a:cubicBezTo>
                  <a:cubicBezTo>
                    <a:pt x="105" y="35"/>
                    <a:pt x="110" y="34"/>
                    <a:pt x="112" y="25"/>
                  </a:cubicBezTo>
                  <a:cubicBezTo>
                    <a:pt x="115" y="16"/>
                    <a:pt x="115" y="14"/>
                    <a:pt x="115" y="14"/>
                  </a:cubicBezTo>
                  <a:cubicBezTo>
                    <a:pt x="115" y="14"/>
                    <a:pt x="116" y="11"/>
                    <a:pt x="119" y="10"/>
                  </a:cubicBezTo>
                  <a:cubicBezTo>
                    <a:pt x="120" y="10"/>
                    <a:pt x="120" y="3"/>
                    <a:pt x="119" y="3"/>
                  </a:cubicBezTo>
                  <a:close/>
                  <a:moveTo>
                    <a:pt x="11" y="7"/>
                  </a:moveTo>
                  <a:cubicBezTo>
                    <a:pt x="14" y="5"/>
                    <a:pt x="25" y="5"/>
                    <a:pt x="29" y="5"/>
                  </a:cubicBezTo>
                  <a:cubicBezTo>
                    <a:pt x="33" y="5"/>
                    <a:pt x="41" y="6"/>
                    <a:pt x="48" y="8"/>
                  </a:cubicBezTo>
                  <a:cubicBezTo>
                    <a:pt x="48" y="9"/>
                    <a:pt x="49" y="9"/>
                    <a:pt x="49" y="9"/>
                  </a:cubicBezTo>
                  <a:cubicBezTo>
                    <a:pt x="9" y="9"/>
                    <a:pt x="9" y="9"/>
                    <a:pt x="9" y="9"/>
                  </a:cubicBezTo>
                  <a:cubicBezTo>
                    <a:pt x="10" y="5"/>
                    <a:pt x="10" y="8"/>
                    <a:pt x="11" y="7"/>
                  </a:cubicBezTo>
                  <a:close/>
                  <a:moveTo>
                    <a:pt x="44" y="29"/>
                  </a:moveTo>
                  <a:cubicBezTo>
                    <a:pt x="42" y="31"/>
                    <a:pt x="36" y="33"/>
                    <a:pt x="28" y="33"/>
                  </a:cubicBezTo>
                  <a:cubicBezTo>
                    <a:pt x="24" y="33"/>
                    <a:pt x="21" y="33"/>
                    <a:pt x="17" y="32"/>
                  </a:cubicBezTo>
                  <a:cubicBezTo>
                    <a:pt x="15" y="31"/>
                    <a:pt x="13" y="29"/>
                    <a:pt x="12" y="29"/>
                  </a:cubicBezTo>
                  <a:cubicBezTo>
                    <a:pt x="45" y="29"/>
                    <a:pt x="45" y="29"/>
                    <a:pt x="45" y="29"/>
                  </a:cubicBezTo>
                  <a:cubicBezTo>
                    <a:pt x="45" y="29"/>
                    <a:pt x="44" y="29"/>
                    <a:pt x="44" y="29"/>
                  </a:cubicBezTo>
                  <a:close/>
                  <a:moveTo>
                    <a:pt x="48" y="25"/>
                  </a:moveTo>
                  <a:cubicBezTo>
                    <a:pt x="10" y="25"/>
                    <a:pt x="10" y="25"/>
                    <a:pt x="10" y="25"/>
                  </a:cubicBezTo>
                  <a:cubicBezTo>
                    <a:pt x="9" y="21"/>
                    <a:pt x="9" y="21"/>
                    <a:pt x="9" y="21"/>
                  </a:cubicBezTo>
                  <a:cubicBezTo>
                    <a:pt x="50" y="21"/>
                    <a:pt x="50" y="21"/>
                    <a:pt x="50" y="21"/>
                  </a:cubicBezTo>
                  <a:cubicBezTo>
                    <a:pt x="50" y="21"/>
                    <a:pt x="49" y="21"/>
                    <a:pt x="48" y="25"/>
                  </a:cubicBezTo>
                  <a:close/>
                  <a:moveTo>
                    <a:pt x="8" y="18"/>
                  </a:moveTo>
                  <a:cubicBezTo>
                    <a:pt x="8" y="14"/>
                    <a:pt x="8" y="13"/>
                    <a:pt x="8" y="13"/>
                  </a:cubicBezTo>
                  <a:cubicBezTo>
                    <a:pt x="52" y="13"/>
                    <a:pt x="52" y="13"/>
                    <a:pt x="52" y="13"/>
                  </a:cubicBezTo>
                  <a:cubicBezTo>
                    <a:pt x="52" y="13"/>
                    <a:pt x="52" y="13"/>
                    <a:pt x="51" y="17"/>
                  </a:cubicBezTo>
                  <a:moveTo>
                    <a:pt x="72" y="8"/>
                  </a:moveTo>
                  <a:cubicBezTo>
                    <a:pt x="79" y="6"/>
                    <a:pt x="87" y="5"/>
                    <a:pt x="91" y="5"/>
                  </a:cubicBezTo>
                  <a:cubicBezTo>
                    <a:pt x="95" y="5"/>
                    <a:pt x="106" y="5"/>
                    <a:pt x="109" y="7"/>
                  </a:cubicBezTo>
                  <a:cubicBezTo>
                    <a:pt x="110" y="8"/>
                    <a:pt x="110" y="5"/>
                    <a:pt x="111" y="9"/>
                  </a:cubicBezTo>
                  <a:cubicBezTo>
                    <a:pt x="70" y="9"/>
                    <a:pt x="70" y="9"/>
                    <a:pt x="70" y="9"/>
                  </a:cubicBezTo>
                  <a:cubicBezTo>
                    <a:pt x="71" y="9"/>
                    <a:pt x="71" y="8"/>
                    <a:pt x="72" y="8"/>
                  </a:cubicBezTo>
                  <a:close/>
                  <a:moveTo>
                    <a:pt x="103" y="32"/>
                  </a:moveTo>
                  <a:cubicBezTo>
                    <a:pt x="99" y="33"/>
                    <a:pt x="96" y="33"/>
                    <a:pt x="92" y="33"/>
                  </a:cubicBezTo>
                  <a:cubicBezTo>
                    <a:pt x="84" y="33"/>
                    <a:pt x="78" y="32"/>
                    <a:pt x="76" y="30"/>
                  </a:cubicBezTo>
                  <a:cubicBezTo>
                    <a:pt x="75" y="29"/>
                    <a:pt x="75" y="29"/>
                    <a:pt x="75" y="29"/>
                  </a:cubicBezTo>
                  <a:cubicBezTo>
                    <a:pt x="108" y="29"/>
                    <a:pt x="108" y="29"/>
                    <a:pt x="108" y="29"/>
                  </a:cubicBezTo>
                  <a:cubicBezTo>
                    <a:pt x="107" y="29"/>
                    <a:pt x="105" y="31"/>
                    <a:pt x="103" y="32"/>
                  </a:cubicBezTo>
                  <a:close/>
                  <a:moveTo>
                    <a:pt x="110" y="25"/>
                  </a:moveTo>
                  <a:cubicBezTo>
                    <a:pt x="72" y="25"/>
                    <a:pt x="72" y="25"/>
                    <a:pt x="72" y="25"/>
                  </a:cubicBezTo>
                  <a:cubicBezTo>
                    <a:pt x="71" y="21"/>
                    <a:pt x="70" y="21"/>
                    <a:pt x="70" y="21"/>
                  </a:cubicBezTo>
                  <a:cubicBezTo>
                    <a:pt x="111" y="21"/>
                    <a:pt x="111" y="21"/>
                    <a:pt x="111" y="21"/>
                  </a:cubicBezTo>
                  <a:cubicBezTo>
                    <a:pt x="111" y="21"/>
                    <a:pt x="111" y="21"/>
                    <a:pt x="110" y="25"/>
                  </a:cubicBezTo>
                  <a:close/>
                  <a:moveTo>
                    <a:pt x="112" y="17"/>
                  </a:moveTo>
                  <a:cubicBezTo>
                    <a:pt x="68" y="17"/>
                    <a:pt x="68" y="17"/>
                    <a:pt x="68" y="17"/>
                  </a:cubicBezTo>
                  <a:cubicBezTo>
                    <a:pt x="68" y="13"/>
                    <a:pt x="68" y="13"/>
                    <a:pt x="68" y="13"/>
                  </a:cubicBezTo>
                  <a:cubicBezTo>
                    <a:pt x="112" y="13"/>
                    <a:pt x="112" y="13"/>
                    <a:pt x="112" y="13"/>
                  </a:cubicBezTo>
                  <a:cubicBezTo>
                    <a:pt x="112" y="13"/>
                    <a:pt x="112" y="13"/>
                    <a:pt x="112" y="1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9" name="Freeform 88"/>
            <p:cNvSpPr>
              <a:spLocks noEditPoints="1"/>
            </p:cNvSpPr>
            <p:nvPr/>
          </p:nvSpPr>
          <p:spPr bwMode="auto">
            <a:xfrm>
              <a:off x="608526" y="5346643"/>
              <a:ext cx="591596" cy="437422"/>
            </a:xfrm>
            <a:custGeom>
              <a:avLst/>
              <a:gdLst>
                <a:gd name="T0" fmla="*/ 64 w 108"/>
                <a:gd name="T1" fmla="*/ 70 h 80"/>
                <a:gd name="T2" fmla="*/ 44 w 108"/>
                <a:gd name="T3" fmla="*/ 70 h 80"/>
                <a:gd name="T4" fmla="*/ 54 w 108"/>
                <a:gd name="T5" fmla="*/ 32 h 80"/>
                <a:gd name="T6" fmla="*/ 60 w 108"/>
                <a:gd name="T7" fmla="*/ 62 h 80"/>
                <a:gd name="T8" fmla="*/ 108 w 108"/>
                <a:gd name="T9" fmla="*/ 54 h 80"/>
                <a:gd name="T10" fmla="*/ 0 w 108"/>
                <a:gd name="T11" fmla="*/ 54 h 80"/>
                <a:gd name="T12" fmla="*/ 7 w 108"/>
                <a:gd name="T13" fmla="*/ 70 h 80"/>
                <a:gd name="T14" fmla="*/ 54 w 108"/>
                <a:gd name="T15" fmla="*/ 4 h 80"/>
                <a:gd name="T16" fmla="*/ 101 w 108"/>
                <a:gd name="T17" fmla="*/ 70 h 80"/>
                <a:gd name="T18" fmla="*/ 105 w 108"/>
                <a:gd name="T19" fmla="*/ 71 h 80"/>
                <a:gd name="T20" fmla="*/ 60 w 108"/>
                <a:gd name="T21" fmla="*/ 70 h 80"/>
                <a:gd name="T22" fmla="*/ 48 w 108"/>
                <a:gd name="T23" fmla="*/ 70 h 80"/>
                <a:gd name="T24" fmla="*/ 54 w 108"/>
                <a:gd name="T25" fmla="*/ 76 h 80"/>
                <a:gd name="T26" fmla="*/ 52 w 108"/>
                <a:gd name="T27" fmla="*/ 10 h 80"/>
                <a:gd name="T28" fmla="*/ 54 w 108"/>
                <a:gd name="T29" fmla="*/ 24 h 80"/>
                <a:gd name="T30" fmla="*/ 56 w 108"/>
                <a:gd name="T31" fmla="*/ 10 h 80"/>
                <a:gd name="T32" fmla="*/ 54 w 108"/>
                <a:gd name="T33" fmla="*/ 8 h 80"/>
                <a:gd name="T34" fmla="*/ 78 w 108"/>
                <a:gd name="T35" fmla="*/ 17 h 80"/>
                <a:gd name="T36" fmla="*/ 72 w 108"/>
                <a:gd name="T37" fmla="*/ 30 h 80"/>
                <a:gd name="T38" fmla="*/ 82 w 108"/>
                <a:gd name="T39" fmla="*/ 20 h 80"/>
                <a:gd name="T40" fmla="*/ 81 w 108"/>
                <a:gd name="T41" fmla="*/ 17 h 80"/>
                <a:gd name="T42" fmla="*/ 95 w 108"/>
                <a:gd name="T43" fmla="*/ 39 h 80"/>
                <a:gd name="T44" fmla="*/ 83 w 108"/>
                <a:gd name="T45" fmla="*/ 45 h 80"/>
                <a:gd name="T46" fmla="*/ 97 w 108"/>
                <a:gd name="T47" fmla="*/ 42 h 80"/>
                <a:gd name="T48" fmla="*/ 98 w 108"/>
                <a:gd name="T49" fmla="*/ 40 h 80"/>
                <a:gd name="T50" fmla="*/ 97 w 108"/>
                <a:gd name="T51" fmla="*/ 66 h 80"/>
                <a:gd name="T52" fmla="*/ 83 w 108"/>
                <a:gd name="T53" fmla="*/ 63 h 80"/>
                <a:gd name="T54" fmla="*/ 95 w 108"/>
                <a:gd name="T55" fmla="*/ 70 h 80"/>
                <a:gd name="T56" fmla="*/ 98 w 108"/>
                <a:gd name="T57" fmla="*/ 68 h 80"/>
                <a:gd name="T58" fmla="*/ 13 w 108"/>
                <a:gd name="T59" fmla="*/ 70 h 80"/>
                <a:gd name="T60" fmla="*/ 25 w 108"/>
                <a:gd name="T61" fmla="*/ 63 h 80"/>
                <a:gd name="T62" fmla="*/ 11 w 108"/>
                <a:gd name="T63" fmla="*/ 66 h 80"/>
                <a:gd name="T64" fmla="*/ 10 w 108"/>
                <a:gd name="T65" fmla="*/ 68 h 80"/>
                <a:gd name="T66" fmla="*/ 11 w 108"/>
                <a:gd name="T67" fmla="*/ 42 h 80"/>
                <a:gd name="T68" fmla="*/ 25 w 108"/>
                <a:gd name="T69" fmla="*/ 45 h 80"/>
                <a:gd name="T70" fmla="*/ 13 w 108"/>
                <a:gd name="T71" fmla="*/ 39 h 80"/>
                <a:gd name="T72" fmla="*/ 10 w 108"/>
                <a:gd name="T73" fmla="*/ 40 h 80"/>
                <a:gd name="T74" fmla="*/ 26 w 108"/>
                <a:gd name="T75" fmla="*/ 20 h 80"/>
                <a:gd name="T76" fmla="*/ 36 w 108"/>
                <a:gd name="T77" fmla="*/ 30 h 80"/>
                <a:gd name="T78" fmla="*/ 30 w 108"/>
                <a:gd name="T79" fmla="*/ 17 h 80"/>
                <a:gd name="T80" fmla="*/ 27 w 108"/>
                <a:gd name="T81" fmla="*/ 17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8" h="80">
                  <a:moveTo>
                    <a:pt x="60" y="62"/>
                  </a:moveTo>
                  <a:cubicBezTo>
                    <a:pt x="62" y="63"/>
                    <a:pt x="64" y="67"/>
                    <a:pt x="64" y="70"/>
                  </a:cubicBezTo>
                  <a:cubicBezTo>
                    <a:pt x="64" y="76"/>
                    <a:pt x="60" y="80"/>
                    <a:pt x="54" y="80"/>
                  </a:cubicBezTo>
                  <a:cubicBezTo>
                    <a:pt x="48" y="80"/>
                    <a:pt x="44" y="76"/>
                    <a:pt x="44" y="70"/>
                  </a:cubicBezTo>
                  <a:cubicBezTo>
                    <a:pt x="44" y="67"/>
                    <a:pt x="46" y="63"/>
                    <a:pt x="48" y="62"/>
                  </a:cubicBezTo>
                  <a:cubicBezTo>
                    <a:pt x="54" y="32"/>
                    <a:pt x="54" y="32"/>
                    <a:pt x="54" y="32"/>
                  </a:cubicBezTo>
                  <a:cubicBezTo>
                    <a:pt x="60" y="62"/>
                    <a:pt x="60" y="62"/>
                    <a:pt x="60" y="62"/>
                  </a:cubicBezTo>
                  <a:cubicBezTo>
                    <a:pt x="60" y="62"/>
                    <a:pt x="60" y="62"/>
                    <a:pt x="60" y="62"/>
                  </a:cubicBezTo>
                  <a:close/>
                  <a:moveTo>
                    <a:pt x="105" y="71"/>
                  </a:moveTo>
                  <a:cubicBezTo>
                    <a:pt x="107" y="66"/>
                    <a:pt x="108" y="60"/>
                    <a:pt x="108" y="54"/>
                  </a:cubicBezTo>
                  <a:cubicBezTo>
                    <a:pt x="108" y="24"/>
                    <a:pt x="84" y="0"/>
                    <a:pt x="54" y="0"/>
                  </a:cubicBezTo>
                  <a:cubicBezTo>
                    <a:pt x="24" y="0"/>
                    <a:pt x="0" y="24"/>
                    <a:pt x="0" y="54"/>
                  </a:cubicBezTo>
                  <a:cubicBezTo>
                    <a:pt x="0" y="60"/>
                    <a:pt x="1" y="66"/>
                    <a:pt x="3" y="71"/>
                  </a:cubicBezTo>
                  <a:cubicBezTo>
                    <a:pt x="7" y="70"/>
                    <a:pt x="7" y="70"/>
                    <a:pt x="7" y="70"/>
                  </a:cubicBezTo>
                  <a:cubicBezTo>
                    <a:pt x="5" y="65"/>
                    <a:pt x="4" y="60"/>
                    <a:pt x="4" y="54"/>
                  </a:cubicBezTo>
                  <a:cubicBezTo>
                    <a:pt x="4" y="26"/>
                    <a:pt x="26" y="4"/>
                    <a:pt x="54" y="4"/>
                  </a:cubicBezTo>
                  <a:cubicBezTo>
                    <a:pt x="82" y="4"/>
                    <a:pt x="104" y="26"/>
                    <a:pt x="104" y="54"/>
                  </a:cubicBezTo>
                  <a:cubicBezTo>
                    <a:pt x="104" y="60"/>
                    <a:pt x="103" y="65"/>
                    <a:pt x="101" y="70"/>
                  </a:cubicBezTo>
                  <a:cubicBezTo>
                    <a:pt x="105" y="71"/>
                    <a:pt x="105" y="71"/>
                    <a:pt x="105" y="71"/>
                  </a:cubicBezTo>
                  <a:cubicBezTo>
                    <a:pt x="105" y="71"/>
                    <a:pt x="105" y="71"/>
                    <a:pt x="105" y="71"/>
                  </a:cubicBezTo>
                  <a:close/>
                  <a:moveTo>
                    <a:pt x="54" y="76"/>
                  </a:moveTo>
                  <a:cubicBezTo>
                    <a:pt x="57" y="76"/>
                    <a:pt x="60" y="73"/>
                    <a:pt x="60" y="70"/>
                  </a:cubicBezTo>
                  <a:cubicBezTo>
                    <a:pt x="60" y="67"/>
                    <a:pt x="57" y="64"/>
                    <a:pt x="54" y="64"/>
                  </a:cubicBezTo>
                  <a:cubicBezTo>
                    <a:pt x="51" y="64"/>
                    <a:pt x="48" y="67"/>
                    <a:pt x="48" y="70"/>
                  </a:cubicBezTo>
                  <a:cubicBezTo>
                    <a:pt x="48" y="73"/>
                    <a:pt x="51" y="76"/>
                    <a:pt x="54" y="76"/>
                  </a:cubicBezTo>
                  <a:cubicBezTo>
                    <a:pt x="54" y="76"/>
                    <a:pt x="54" y="76"/>
                    <a:pt x="54" y="76"/>
                  </a:cubicBezTo>
                  <a:close/>
                  <a:moveTo>
                    <a:pt x="54" y="8"/>
                  </a:moveTo>
                  <a:cubicBezTo>
                    <a:pt x="53" y="8"/>
                    <a:pt x="52" y="9"/>
                    <a:pt x="52" y="10"/>
                  </a:cubicBezTo>
                  <a:cubicBezTo>
                    <a:pt x="52" y="22"/>
                    <a:pt x="52" y="22"/>
                    <a:pt x="52" y="22"/>
                  </a:cubicBezTo>
                  <a:cubicBezTo>
                    <a:pt x="52" y="23"/>
                    <a:pt x="53" y="24"/>
                    <a:pt x="54" y="24"/>
                  </a:cubicBezTo>
                  <a:cubicBezTo>
                    <a:pt x="55" y="24"/>
                    <a:pt x="56" y="23"/>
                    <a:pt x="56" y="22"/>
                  </a:cubicBezTo>
                  <a:cubicBezTo>
                    <a:pt x="56" y="10"/>
                    <a:pt x="56" y="10"/>
                    <a:pt x="56" y="10"/>
                  </a:cubicBezTo>
                  <a:cubicBezTo>
                    <a:pt x="56" y="9"/>
                    <a:pt x="55" y="8"/>
                    <a:pt x="54" y="8"/>
                  </a:cubicBezTo>
                  <a:cubicBezTo>
                    <a:pt x="54" y="8"/>
                    <a:pt x="54" y="8"/>
                    <a:pt x="54" y="8"/>
                  </a:cubicBezTo>
                  <a:close/>
                  <a:moveTo>
                    <a:pt x="81" y="17"/>
                  </a:moveTo>
                  <a:cubicBezTo>
                    <a:pt x="80" y="16"/>
                    <a:pt x="79" y="16"/>
                    <a:pt x="78" y="17"/>
                  </a:cubicBezTo>
                  <a:cubicBezTo>
                    <a:pt x="71" y="27"/>
                    <a:pt x="71" y="27"/>
                    <a:pt x="71" y="27"/>
                  </a:cubicBezTo>
                  <a:cubicBezTo>
                    <a:pt x="71" y="28"/>
                    <a:pt x="71" y="29"/>
                    <a:pt x="72" y="30"/>
                  </a:cubicBezTo>
                  <a:cubicBezTo>
                    <a:pt x="73" y="30"/>
                    <a:pt x="74" y="30"/>
                    <a:pt x="74" y="29"/>
                  </a:cubicBezTo>
                  <a:cubicBezTo>
                    <a:pt x="82" y="20"/>
                    <a:pt x="82" y="20"/>
                    <a:pt x="82" y="20"/>
                  </a:cubicBezTo>
                  <a:cubicBezTo>
                    <a:pt x="82" y="19"/>
                    <a:pt x="82" y="17"/>
                    <a:pt x="81" y="17"/>
                  </a:cubicBezTo>
                  <a:cubicBezTo>
                    <a:pt x="81" y="17"/>
                    <a:pt x="81" y="17"/>
                    <a:pt x="81" y="17"/>
                  </a:cubicBezTo>
                  <a:close/>
                  <a:moveTo>
                    <a:pt x="98" y="40"/>
                  </a:moveTo>
                  <a:cubicBezTo>
                    <a:pt x="97" y="39"/>
                    <a:pt x="96" y="38"/>
                    <a:pt x="95" y="39"/>
                  </a:cubicBezTo>
                  <a:cubicBezTo>
                    <a:pt x="84" y="42"/>
                    <a:pt x="84" y="42"/>
                    <a:pt x="84" y="42"/>
                  </a:cubicBezTo>
                  <a:cubicBezTo>
                    <a:pt x="83" y="43"/>
                    <a:pt x="82" y="44"/>
                    <a:pt x="83" y="45"/>
                  </a:cubicBezTo>
                  <a:cubicBezTo>
                    <a:pt x="83" y="46"/>
                    <a:pt x="84" y="46"/>
                    <a:pt x="85" y="46"/>
                  </a:cubicBezTo>
                  <a:cubicBezTo>
                    <a:pt x="97" y="42"/>
                    <a:pt x="97" y="42"/>
                    <a:pt x="97" y="42"/>
                  </a:cubicBezTo>
                  <a:cubicBezTo>
                    <a:pt x="98" y="42"/>
                    <a:pt x="98" y="41"/>
                    <a:pt x="98" y="40"/>
                  </a:cubicBezTo>
                  <a:cubicBezTo>
                    <a:pt x="98" y="40"/>
                    <a:pt x="98" y="40"/>
                    <a:pt x="98" y="40"/>
                  </a:cubicBezTo>
                  <a:close/>
                  <a:moveTo>
                    <a:pt x="98" y="68"/>
                  </a:moveTo>
                  <a:cubicBezTo>
                    <a:pt x="98" y="67"/>
                    <a:pt x="98" y="66"/>
                    <a:pt x="97" y="66"/>
                  </a:cubicBezTo>
                  <a:cubicBezTo>
                    <a:pt x="85" y="62"/>
                    <a:pt x="85" y="62"/>
                    <a:pt x="85" y="62"/>
                  </a:cubicBezTo>
                  <a:cubicBezTo>
                    <a:pt x="84" y="62"/>
                    <a:pt x="83" y="62"/>
                    <a:pt x="83" y="63"/>
                  </a:cubicBezTo>
                  <a:cubicBezTo>
                    <a:pt x="82" y="64"/>
                    <a:pt x="83" y="65"/>
                    <a:pt x="84" y="66"/>
                  </a:cubicBezTo>
                  <a:cubicBezTo>
                    <a:pt x="95" y="70"/>
                    <a:pt x="95" y="70"/>
                    <a:pt x="95" y="70"/>
                  </a:cubicBezTo>
                  <a:cubicBezTo>
                    <a:pt x="96" y="70"/>
                    <a:pt x="97" y="69"/>
                    <a:pt x="98" y="68"/>
                  </a:cubicBezTo>
                  <a:cubicBezTo>
                    <a:pt x="98" y="68"/>
                    <a:pt x="98" y="68"/>
                    <a:pt x="98" y="68"/>
                  </a:cubicBezTo>
                  <a:close/>
                  <a:moveTo>
                    <a:pt x="10" y="68"/>
                  </a:moveTo>
                  <a:cubicBezTo>
                    <a:pt x="11" y="69"/>
                    <a:pt x="12" y="70"/>
                    <a:pt x="13" y="70"/>
                  </a:cubicBezTo>
                  <a:cubicBezTo>
                    <a:pt x="24" y="66"/>
                    <a:pt x="24" y="66"/>
                    <a:pt x="24" y="66"/>
                  </a:cubicBezTo>
                  <a:cubicBezTo>
                    <a:pt x="25" y="65"/>
                    <a:pt x="26" y="64"/>
                    <a:pt x="25" y="63"/>
                  </a:cubicBezTo>
                  <a:cubicBezTo>
                    <a:pt x="25" y="62"/>
                    <a:pt x="24" y="62"/>
                    <a:pt x="23" y="62"/>
                  </a:cubicBezTo>
                  <a:cubicBezTo>
                    <a:pt x="11" y="66"/>
                    <a:pt x="11" y="66"/>
                    <a:pt x="11" y="66"/>
                  </a:cubicBezTo>
                  <a:cubicBezTo>
                    <a:pt x="10" y="66"/>
                    <a:pt x="10" y="67"/>
                    <a:pt x="10" y="68"/>
                  </a:cubicBezTo>
                  <a:cubicBezTo>
                    <a:pt x="10" y="68"/>
                    <a:pt x="10" y="68"/>
                    <a:pt x="10" y="68"/>
                  </a:cubicBezTo>
                  <a:close/>
                  <a:moveTo>
                    <a:pt x="10" y="40"/>
                  </a:moveTo>
                  <a:cubicBezTo>
                    <a:pt x="10" y="41"/>
                    <a:pt x="10" y="42"/>
                    <a:pt x="11" y="42"/>
                  </a:cubicBezTo>
                  <a:cubicBezTo>
                    <a:pt x="23" y="46"/>
                    <a:pt x="23" y="46"/>
                    <a:pt x="23" y="46"/>
                  </a:cubicBezTo>
                  <a:cubicBezTo>
                    <a:pt x="24" y="46"/>
                    <a:pt x="25" y="46"/>
                    <a:pt x="25" y="45"/>
                  </a:cubicBezTo>
                  <a:cubicBezTo>
                    <a:pt x="26" y="44"/>
                    <a:pt x="25" y="43"/>
                    <a:pt x="24" y="42"/>
                  </a:cubicBezTo>
                  <a:cubicBezTo>
                    <a:pt x="13" y="39"/>
                    <a:pt x="13" y="39"/>
                    <a:pt x="13" y="39"/>
                  </a:cubicBezTo>
                  <a:cubicBezTo>
                    <a:pt x="12" y="38"/>
                    <a:pt x="11" y="39"/>
                    <a:pt x="10" y="40"/>
                  </a:cubicBezTo>
                  <a:cubicBezTo>
                    <a:pt x="10" y="40"/>
                    <a:pt x="10" y="40"/>
                    <a:pt x="10" y="40"/>
                  </a:cubicBezTo>
                  <a:close/>
                  <a:moveTo>
                    <a:pt x="27" y="17"/>
                  </a:moveTo>
                  <a:cubicBezTo>
                    <a:pt x="26" y="17"/>
                    <a:pt x="26" y="19"/>
                    <a:pt x="26" y="20"/>
                  </a:cubicBezTo>
                  <a:cubicBezTo>
                    <a:pt x="34" y="29"/>
                    <a:pt x="34" y="29"/>
                    <a:pt x="34" y="29"/>
                  </a:cubicBezTo>
                  <a:cubicBezTo>
                    <a:pt x="34" y="30"/>
                    <a:pt x="35" y="30"/>
                    <a:pt x="36" y="30"/>
                  </a:cubicBezTo>
                  <a:cubicBezTo>
                    <a:pt x="37" y="29"/>
                    <a:pt x="37" y="28"/>
                    <a:pt x="37" y="27"/>
                  </a:cubicBezTo>
                  <a:cubicBezTo>
                    <a:pt x="30" y="17"/>
                    <a:pt x="30" y="17"/>
                    <a:pt x="30" y="17"/>
                  </a:cubicBezTo>
                  <a:cubicBezTo>
                    <a:pt x="29" y="16"/>
                    <a:pt x="28" y="16"/>
                    <a:pt x="27" y="17"/>
                  </a:cubicBezTo>
                  <a:cubicBezTo>
                    <a:pt x="27" y="17"/>
                    <a:pt x="27" y="17"/>
                    <a:pt x="27" y="1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nvGrpSpPr>
            <p:cNvPr id="90" name="Group 89"/>
            <p:cNvGrpSpPr/>
            <p:nvPr/>
          </p:nvGrpSpPr>
          <p:grpSpPr>
            <a:xfrm>
              <a:off x="9070046" y="1524259"/>
              <a:ext cx="437424" cy="437422"/>
              <a:chOff x="6226175" y="3414032"/>
              <a:chExt cx="252413" cy="252412"/>
            </a:xfrm>
            <a:grpFill/>
          </p:grpSpPr>
          <p:sp>
            <p:nvSpPr>
              <p:cNvPr id="210" name="Freeform 209"/>
              <p:cNvSpPr>
                <a:spLocks noEditPoints="1"/>
              </p:cNvSpPr>
              <p:nvPr/>
            </p:nvSpPr>
            <p:spPr bwMode="auto">
              <a:xfrm>
                <a:off x="6226175" y="3414032"/>
                <a:ext cx="252413" cy="252412"/>
              </a:xfrm>
              <a:custGeom>
                <a:avLst/>
                <a:gdLst>
                  <a:gd name="T0" fmla="*/ 52 w 104"/>
                  <a:gd name="T1" fmla="*/ 0 h 104"/>
                  <a:gd name="T2" fmla="*/ 0 w 104"/>
                  <a:gd name="T3" fmla="*/ 52 h 104"/>
                  <a:gd name="T4" fmla="*/ 52 w 104"/>
                  <a:gd name="T5" fmla="*/ 104 h 104"/>
                  <a:gd name="T6" fmla="*/ 104 w 104"/>
                  <a:gd name="T7" fmla="*/ 52 h 104"/>
                  <a:gd name="T8" fmla="*/ 52 w 104"/>
                  <a:gd name="T9" fmla="*/ 0 h 104"/>
                  <a:gd name="T10" fmla="*/ 52 w 104"/>
                  <a:gd name="T11" fmla="*/ 100 h 104"/>
                  <a:gd name="T12" fmla="*/ 4 w 104"/>
                  <a:gd name="T13" fmla="*/ 52 h 104"/>
                  <a:gd name="T14" fmla="*/ 52 w 104"/>
                  <a:gd name="T15" fmla="*/ 4 h 104"/>
                  <a:gd name="T16" fmla="*/ 100 w 104"/>
                  <a:gd name="T17" fmla="*/ 52 h 104"/>
                  <a:gd name="T18" fmla="*/ 52 w 104"/>
                  <a:gd name="T19" fmla="*/ 10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4" h="104">
                    <a:moveTo>
                      <a:pt x="52" y="0"/>
                    </a:moveTo>
                    <a:cubicBezTo>
                      <a:pt x="23" y="0"/>
                      <a:pt x="0" y="23"/>
                      <a:pt x="0" y="52"/>
                    </a:cubicBezTo>
                    <a:cubicBezTo>
                      <a:pt x="0" y="81"/>
                      <a:pt x="23" y="104"/>
                      <a:pt x="52" y="104"/>
                    </a:cubicBezTo>
                    <a:cubicBezTo>
                      <a:pt x="81" y="104"/>
                      <a:pt x="104" y="81"/>
                      <a:pt x="104" y="52"/>
                    </a:cubicBezTo>
                    <a:cubicBezTo>
                      <a:pt x="104" y="23"/>
                      <a:pt x="81" y="0"/>
                      <a:pt x="52" y="0"/>
                    </a:cubicBezTo>
                    <a:close/>
                    <a:moveTo>
                      <a:pt x="52" y="100"/>
                    </a:moveTo>
                    <a:cubicBezTo>
                      <a:pt x="25" y="100"/>
                      <a:pt x="4" y="79"/>
                      <a:pt x="4" y="52"/>
                    </a:cubicBezTo>
                    <a:cubicBezTo>
                      <a:pt x="4" y="25"/>
                      <a:pt x="25" y="4"/>
                      <a:pt x="52" y="4"/>
                    </a:cubicBezTo>
                    <a:cubicBezTo>
                      <a:pt x="79" y="4"/>
                      <a:pt x="100" y="25"/>
                      <a:pt x="100" y="52"/>
                    </a:cubicBezTo>
                    <a:cubicBezTo>
                      <a:pt x="100" y="79"/>
                      <a:pt x="79" y="100"/>
                      <a:pt x="52" y="10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11" name="Freeform 210"/>
              <p:cNvSpPr>
                <a:spLocks noEditPoints="1"/>
              </p:cNvSpPr>
              <p:nvPr/>
            </p:nvSpPr>
            <p:spPr bwMode="auto">
              <a:xfrm>
                <a:off x="6284913" y="3472770"/>
                <a:ext cx="134938" cy="134937"/>
              </a:xfrm>
              <a:custGeom>
                <a:avLst/>
                <a:gdLst>
                  <a:gd name="T0" fmla="*/ 0 w 56"/>
                  <a:gd name="T1" fmla="*/ 56 h 56"/>
                  <a:gd name="T2" fmla="*/ 36 w 56"/>
                  <a:gd name="T3" fmla="*/ 36 h 56"/>
                  <a:gd name="T4" fmla="*/ 56 w 56"/>
                  <a:gd name="T5" fmla="*/ 0 h 56"/>
                  <a:gd name="T6" fmla="*/ 20 w 56"/>
                  <a:gd name="T7" fmla="*/ 20 h 56"/>
                  <a:gd name="T8" fmla="*/ 0 w 56"/>
                  <a:gd name="T9" fmla="*/ 56 h 56"/>
                  <a:gd name="T10" fmla="*/ 22 w 56"/>
                  <a:gd name="T11" fmla="*/ 22 h 56"/>
                  <a:gd name="T12" fmla="*/ 34 w 56"/>
                  <a:gd name="T13" fmla="*/ 22 h 56"/>
                  <a:gd name="T14" fmla="*/ 34 w 56"/>
                  <a:gd name="T15" fmla="*/ 34 h 56"/>
                  <a:gd name="T16" fmla="*/ 22 w 56"/>
                  <a:gd name="T17" fmla="*/ 34 h 56"/>
                  <a:gd name="T18" fmla="*/ 22 w 56"/>
                  <a:gd name="T19" fmla="*/ 22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6" h="56">
                    <a:moveTo>
                      <a:pt x="0" y="56"/>
                    </a:moveTo>
                    <a:cubicBezTo>
                      <a:pt x="0" y="56"/>
                      <a:pt x="29" y="44"/>
                      <a:pt x="36" y="36"/>
                    </a:cubicBezTo>
                    <a:cubicBezTo>
                      <a:pt x="44" y="29"/>
                      <a:pt x="56" y="0"/>
                      <a:pt x="56" y="0"/>
                    </a:cubicBezTo>
                    <a:cubicBezTo>
                      <a:pt x="56" y="0"/>
                      <a:pt x="27" y="12"/>
                      <a:pt x="20" y="20"/>
                    </a:cubicBezTo>
                    <a:cubicBezTo>
                      <a:pt x="12" y="27"/>
                      <a:pt x="0" y="56"/>
                      <a:pt x="0" y="56"/>
                    </a:cubicBezTo>
                    <a:close/>
                    <a:moveTo>
                      <a:pt x="22" y="22"/>
                    </a:moveTo>
                    <a:cubicBezTo>
                      <a:pt x="25" y="19"/>
                      <a:pt x="31" y="19"/>
                      <a:pt x="34" y="22"/>
                    </a:cubicBezTo>
                    <a:cubicBezTo>
                      <a:pt x="37" y="25"/>
                      <a:pt x="37" y="31"/>
                      <a:pt x="34" y="34"/>
                    </a:cubicBezTo>
                    <a:cubicBezTo>
                      <a:pt x="31" y="37"/>
                      <a:pt x="25" y="37"/>
                      <a:pt x="22" y="34"/>
                    </a:cubicBezTo>
                    <a:cubicBezTo>
                      <a:pt x="19" y="31"/>
                      <a:pt x="19" y="25"/>
                      <a:pt x="22"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91" name="Group 90"/>
            <p:cNvGrpSpPr/>
            <p:nvPr/>
          </p:nvGrpSpPr>
          <p:grpSpPr>
            <a:xfrm>
              <a:off x="6013583" y="985854"/>
              <a:ext cx="416528" cy="416526"/>
              <a:chOff x="6821488" y="3418795"/>
              <a:chExt cx="242888" cy="242887"/>
            </a:xfrm>
            <a:grpFill/>
          </p:grpSpPr>
          <p:sp>
            <p:nvSpPr>
              <p:cNvPr id="204" name="Freeform 203"/>
              <p:cNvSpPr>
                <a:spLocks/>
              </p:cNvSpPr>
              <p:nvPr/>
            </p:nvSpPr>
            <p:spPr bwMode="auto">
              <a:xfrm>
                <a:off x="6938963" y="3602945"/>
                <a:ext cx="9525" cy="39687"/>
              </a:xfrm>
              <a:custGeom>
                <a:avLst/>
                <a:gdLst>
                  <a:gd name="T0" fmla="*/ 2 w 4"/>
                  <a:gd name="T1" fmla="*/ 0 h 16"/>
                  <a:gd name="T2" fmla="*/ 0 w 4"/>
                  <a:gd name="T3" fmla="*/ 2 h 16"/>
                  <a:gd name="T4" fmla="*/ 0 w 4"/>
                  <a:gd name="T5" fmla="*/ 14 h 16"/>
                  <a:gd name="T6" fmla="*/ 2 w 4"/>
                  <a:gd name="T7" fmla="*/ 16 h 16"/>
                  <a:gd name="T8" fmla="*/ 4 w 4"/>
                  <a:gd name="T9" fmla="*/ 14 h 16"/>
                  <a:gd name="T10" fmla="*/ 4 w 4"/>
                  <a:gd name="T11" fmla="*/ 2 h 16"/>
                  <a:gd name="T12" fmla="*/ 2 w 4"/>
                  <a:gd name="T13" fmla="*/ 0 h 16"/>
                </a:gdLst>
                <a:ahLst/>
                <a:cxnLst>
                  <a:cxn ang="0">
                    <a:pos x="T0" y="T1"/>
                  </a:cxn>
                  <a:cxn ang="0">
                    <a:pos x="T2" y="T3"/>
                  </a:cxn>
                  <a:cxn ang="0">
                    <a:pos x="T4" y="T5"/>
                  </a:cxn>
                  <a:cxn ang="0">
                    <a:pos x="T6" y="T7"/>
                  </a:cxn>
                  <a:cxn ang="0">
                    <a:pos x="T8" y="T9"/>
                  </a:cxn>
                  <a:cxn ang="0">
                    <a:pos x="T10" y="T11"/>
                  </a:cxn>
                  <a:cxn ang="0">
                    <a:pos x="T12" y="T13"/>
                  </a:cxn>
                </a:cxnLst>
                <a:rect l="0" t="0" r="r" b="b"/>
                <a:pathLst>
                  <a:path w="4" h="16">
                    <a:moveTo>
                      <a:pt x="2" y="0"/>
                    </a:moveTo>
                    <a:cubicBezTo>
                      <a:pt x="1" y="0"/>
                      <a:pt x="0" y="1"/>
                      <a:pt x="0" y="2"/>
                    </a:cubicBezTo>
                    <a:cubicBezTo>
                      <a:pt x="0" y="14"/>
                      <a:pt x="0" y="14"/>
                      <a:pt x="0" y="14"/>
                    </a:cubicBezTo>
                    <a:cubicBezTo>
                      <a:pt x="0" y="15"/>
                      <a:pt x="1" y="16"/>
                      <a:pt x="2" y="16"/>
                    </a:cubicBezTo>
                    <a:cubicBezTo>
                      <a:pt x="3" y="16"/>
                      <a:pt x="4" y="15"/>
                      <a:pt x="4" y="14"/>
                    </a:cubicBezTo>
                    <a:cubicBezTo>
                      <a:pt x="4" y="2"/>
                      <a:pt x="4" y="2"/>
                      <a:pt x="4" y="2"/>
                    </a:cubicBezTo>
                    <a:cubicBezTo>
                      <a:pt x="4" y="1"/>
                      <a:pt x="3" y="0"/>
                      <a:pt x="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05" name="Freeform 204"/>
              <p:cNvSpPr>
                <a:spLocks/>
              </p:cNvSpPr>
              <p:nvPr/>
            </p:nvSpPr>
            <p:spPr bwMode="auto">
              <a:xfrm>
                <a:off x="6842125" y="3536270"/>
                <a:ext cx="38100" cy="9525"/>
              </a:xfrm>
              <a:custGeom>
                <a:avLst/>
                <a:gdLst>
                  <a:gd name="T0" fmla="*/ 16 w 16"/>
                  <a:gd name="T1" fmla="*/ 2 h 4"/>
                  <a:gd name="T2" fmla="*/ 14 w 16"/>
                  <a:gd name="T3" fmla="*/ 0 h 4"/>
                  <a:gd name="T4" fmla="*/ 2 w 16"/>
                  <a:gd name="T5" fmla="*/ 0 h 4"/>
                  <a:gd name="T6" fmla="*/ 0 w 16"/>
                  <a:gd name="T7" fmla="*/ 2 h 4"/>
                  <a:gd name="T8" fmla="*/ 2 w 16"/>
                  <a:gd name="T9" fmla="*/ 4 h 4"/>
                  <a:gd name="T10" fmla="*/ 14 w 16"/>
                  <a:gd name="T11" fmla="*/ 4 h 4"/>
                  <a:gd name="T12" fmla="*/ 16 w 16"/>
                  <a:gd name="T13" fmla="*/ 2 h 4"/>
                </a:gdLst>
                <a:ahLst/>
                <a:cxnLst>
                  <a:cxn ang="0">
                    <a:pos x="T0" y="T1"/>
                  </a:cxn>
                  <a:cxn ang="0">
                    <a:pos x="T2" y="T3"/>
                  </a:cxn>
                  <a:cxn ang="0">
                    <a:pos x="T4" y="T5"/>
                  </a:cxn>
                  <a:cxn ang="0">
                    <a:pos x="T6" y="T7"/>
                  </a:cxn>
                  <a:cxn ang="0">
                    <a:pos x="T8" y="T9"/>
                  </a:cxn>
                  <a:cxn ang="0">
                    <a:pos x="T10" y="T11"/>
                  </a:cxn>
                  <a:cxn ang="0">
                    <a:pos x="T12" y="T13"/>
                  </a:cxn>
                </a:cxnLst>
                <a:rect l="0" t="0" r="r" b="b"/>
                <a:pathLst>
                  <a:path w="16" h="4">
                    <a:moveTo>
                      <a:pt x="16" y="2"/>
                    </a:moveTo>
                    <a:cubicBezTo>
                      <a:pt x="16" y="1"/>
                      <a:pt x="15" y="0"/>
                      <a:pt x="14" y="0"/>
                    </a:cubicBezTo>
                    <a:cubicBezTo>
                      <a:pt x="2" y="0"/>
                      <a:pt x="2" y="0"/>
                      <a:pt x="2" y="0"/>
                    </a:cubicBezTo>
                    <a:cubicBezTo>
                      <a:pt x="1" y="0"/>
                      <a:pt x="0" y="1"/>
                      <a:pt x="0" y="2"/>
                    </a:cubicBezTo>
                    <a:cubicBezTo>
                      <a:pt x="0" y="3"/>
                      <a:pt x="1" y="4"/>
                      <a:pt x="2" y="4"/>
                    </a:cubicBezTo>
                    <a:cubicBezTo>
                      <a:pt x="14" y="4"/>
                      <a:pt x="14" y="4"/>
                      <a:pt x="14" y="4"/>
                    </a:cubicBezTo>
                    <a:cubicBezTo>
                      <a:pt x="15" y="4"/>
                      <a:pt x="16" y="3"/>
                      <a:pt x="16"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06" name="Freeform 205"/>
              <p:cNvSpPr>
                <a:spLocks/>
              </p:cNvSpPr>
              <p:nvPr/>
            </p:nvSpPr>
            <p:spPr bwMode="auto">
              <a:xfrm>
                <a:off x="6938963" y="3439432"/>
                <a:ext cx="9525" cy="38100"/>
              </a:xfrm>
              <a:custGeom>
                <a:avLst/>
                <a:gdLst>
                  <a:gd name="T0" fmla="*/ 2 w 4"/>
                  <a:gd name="T1" fmla="*/ 16 h 16"/>
                  <a:gd name="T2" fmla="*/ 4 w 4"/>
                  <a:gd name="T3" fmla="*/ 14 h 16"/>
                  <a:gd name="T4" fmla="*/ 4 w 4"/>
                  <a:gd name="T5" fmla="*/ 2 h 16"/>
                  <a:gd name="T6" fmla="*/ 2 w 4"/>
                  <a:gd name="T7" fmla="*/ 0 h 16"/>
                  <a:gd name="T8" fmla="*/ 0 w 4"/>
                  <a:gd name="T9" fmla="*/ 2 h 16"/>
                  <a:gd name="T10" fmla="*/ 0 w 4"/>
                  <a:gd name="T11" fmla="*/ 14 h 16"/>
                  <a:gd name="T12" fmla="*/ 2 w 4"/>
                  <a:gd name="T13" fmla="*/ 16 h 16"/>
                </a:gdLst>
                <a:ahLst/>
                <a:cxnLst>
                  <a:cxn ang="0">
                    <a:pos x="T0" y="T1"/>
                  </a:cxn>
                  <a:cxn ang="0">
                    <a:pos x="T2" y="T3"/>
                  </a:cxn>
                  <a:cxn ang="0">
                    <a:pos x="T4" y="T5"/>
                  </a:cxn>
                  <a:cxn ang="0">
                    <a:pos x="T6" y="T7"/>
                  </a:cxn>
                  <a:cxn ang="0">
                    <a:pos x="T8" y="T9"/>
                  </a:cxn>
                  <a:cxn ang="0">
                    <a:pos x="T10" y="T11"/>
                  </a:cxn>
                  <a:cxn ang="0">
                    <a:pos x="T12" y="T13"/>
                  </a:cxn>
                </a:cxnLst>
                <a:rect l="0" t="0" r="r" b="b"/>
                <a:pathLst>
                  <a:path w="4" h="16">
                    <a:moveTo>
                      <a:pt x="2" y="16"/>
                    </a:moveTo>
                    <a:cubicBezTo>
                      <a:pt x="3" y="16"/>
                      <a:pt x="4" y="15"/>
                      <a:pt x="4" y="14"/>
                    </a:cubicBezTo>
                    <a:cubicBezTo>
                      <a:pt x="4" y="2"/>
                      <a:pt x="4" y="2"/>
                      <a:pt x="4" y="2"/>
                    </a:cubicBezTo>
                    <a:cubicBezTo>
                      <a:pt x="4" y="1"/>
                      <a:pt x="3" y="0"/>
                      <a:pt x="2" y="0"/>
                    </a:cubicBezTo>
                    <a:cubicBezTo>
                      <a:pt x="1" y="0"/>
                      <a:pt x="0" y="1"/>
                      <a:pt x="0" y="2"/>
                    </a:cubicBezTo>
                    <a:cubicBezTo>
                      <a:pt x="0" y="14"/>
                      <a:pt x="0" y="14"/>
                      <a:pt x="0" y="14"/>
                    </a:cubicBezTo>
                    <a:cubicBezTo>
                      <a:pt x="0" y="15"/>
                      <a:pt x="1" y="16"/>
                      <a:pt x="2"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07" name="Freeform 206"/>
              <p:cNvSpPr>
                <a:spLocks noEditPoints="1"/>
              </p:cNvSpPr>
              <p:nvPr/>
            </p:nvSpPr>
            <p:spPr bwMode="auto">
              <a:xfrm>
                <a:off x="6821488" y="3418795"/>
                <a:ext cx="242888" cy="242887"/>
              </a:xfrm>
              <a:custGeom>
                <a:avLst/>
                <a:gdLst>
                  <a:gd name="T0" fmla="*/ 50 w 100"/>
                  <a:gd name="T1" fmla="*/ 0 h 100"/>
                  <a:gd name="T2" fmla="*/ 0 w 100"/>
                  <a:gd name="T3" fmla="*/ 50 h 100"/>
                  <a:gd name="T4" fmla="*/ 50 w 100"/>
                  <a:gd name="T5" fmla="*/ 100 h 100"/>
                  <a:gd name="T6" fmla="*/ 100 w 100"/>
                  <a:gd name="T7" fmla="*/ 50 h 100"/>
                  <a:gd name="T8" fmla="*/ 50 w 100"/>
                  <a:gd name="T9" fmla="*/ 0 h 100"/>
                  <a:gd name="T10" fmla="*/ 50 w 100"/>
                  <a:gd name="T11" fmla="*/ 96 h 100"/>
                  <a:gd name="T12" fmla="*/ 4 w 100"/>
                  <a:gd name="T13" fmla="*/ 50 h 100"/>
                  <a:gd name="T14" fmla="*/ 50 w 100"/>
                  <a:gd name="T15" fmla="*/ 4 h 100"/>
                  <a:gd name="T16" fmla="*/ 96 w 100"/>
                  <a:gd name="T17" fmla="*/ 50 h 100"/>
                  <a:gd name="T18" fmla="*/ 50 w 100"/>
                  <a:gd name="T19" fmla="*/ 9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 h="100">
                    <a:moveTo>
                      <a:pt x="50" y="0"/>
                    </a:moveTo>
                    <a:cubicBezTo>
                      <a:pt x="22" y="0"/>
                      <a:pt x="0" y="22"/>
                      <a:pt x="0" y="50"/>
                    </a:cubicBezTo>
                    <a:cubicBezTo>
                      <a:pt x="0" y="78"/>
                      <a:pt x="22" y="100"/>
                      <a:pt x="50" y="100"/>
                    </a:cubicBezTo>
                    <a:cubicBezTo>
                      <a:pt x="78" y="100"/>
                      <a:pt x="100" y="78"/>
                      <a:pt x="100" y="50"/>
                    </a:cubicBezTo>
                    <a:cubicBezTo>
                      <a:pt x="100" y="22"/>
                      <a:pt x="78" y="0"/>
                      <a:pt x="50" y="0"/>
                    </a:cubicBezTo>
                    <a:close/>
                    <a:moveTo>
                      <a:pt x="50" y="96"/>
                    </a:moveTo>
                    <a:cubicBezTo>
                      <a:pt x="25" y="96"/>
                      <a:pt x="4" y="75"/>
                      <a:pt x="4" y="50"/>
                    </a:cubicBezTo>
                    <a:cubicBezTo>
                      <a:pt x="4" y="25"/>
                      <a:pt x="25" y="4"/>
                      <a:pt x="50" y="4"/>
                    </a:cubicBezTo>
                    <a:cubicBezTo>
                      <a:pt x="75" y="4"/>
                      <a:pt x="96" y="25"/>
                      <a:pt x="96" y="50"/>
                    </a:cubicBezTo>
                    <a:cubicBezTo>
                      <a:pt x="96" y="75"/>
                      <a:pt x="75" y="96"/>
                      <a:pt x="50"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08" name="Freeform 207"/>
              <p:cNvSpPr>
                <a:spLocks noEditPoints="1"/>
              </p:cNvSpPr>
              <p:nvPr/>
            </p:nvSpPr>
            <p:spPr bwMode="auto">
              <a:xfrm>
                <a:off x="6877050" y="3474357"/>
                <a:ext cx="131763" cy="131762"/>
              </a:xfrm>
              <a:custGeom>
                <a:avLst/>
                <a:gdLst>
                  <a:gd name="T0" fmla="*/ 20 w 54"/>
                  <a:gd name="T1" fmla="*/ 20 h 54"/>
                  <a:gd name="T2" fmla="*/ 0 w 54"/>
                  <a:gd name="T3" fmla="*/ 54 h 54"/>
                  <a:gd name="T4" fmla="*/ 34 w 54"/>
                  <a:gd name="T5" fmla="*/ 34 h 54"/>
                  <a:gd name="T6" fmla="*/ 54 w 54"/>
                  <a:gd name="T7" fmla="*/ 0 h 54"/>
                  <a:gd name="T8" fmla="*/ 20 w 54"/>
                  <a:gd name="T9" fmla="*/ 20 h 54"/>
                  <a:gd name="T10" fmla="*/ 31 w 54"/>
                  <a:gd name="T11" fmla="*/ 31 h 54"/>
                  <a:gd name="T12" fmla="*/ 23 w 54"/>
                  <a:gd name="T13" fmla="*/ 31 h 54"/>
                  <a:gd name="T14" fmla="*/ 23 w 54"/>
                  <a:gd name="T15" fmla="*/ 23 h 54"/>
                  <a:gd name="T16" fmla="*/ 31 w 54"/>
                  <a:gd name="T17" fmla="*/ 23 h 54"/>
                  <a:gd name="T18" fmla="*/ 31 w 54"/>
                  <a:gd name="T19" fmla="*/ 31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 h="54">
                    <a:moveTo>
                      <a:pt x="20" y="20"/>
                    </a:moveTo>
                    <a:cubicBezTo>
                      <a:pt x="13" y="27"/>
                      <a:pt x="0" y="54"/>
                      <a:pt x="0" y="54"/>
                    </a:cubicBezTo>
                    <a:cubicBezTo>
                      <a:pt x="0" y="54"/>
                      <a:pt x="27" y="41"/>
                      <a:pt x="34" y="34"/>
                    </a:cubicBezTo>
                    <a:cubicBezTo>
                      <a:pt x="41" y="27"/>
                      <a:pt x="54" y="0"/>
                      <a:pt x="54" y="0"/>
                    </a:cubicBezTo>
                    <a:cubicBezTo>
                      <a:pt x="54" y="0"/>
                      <a:pt x="27" y="13"/>
                      <a:pt x="20" y="20"/>
                    </a:cubicBezTo>
                    <a:close/>
                    <a:moveTo>
                      <a:pt x="31" y="31"/>
                    </a:moveTo>
                    <a:cubicBezTo>
                      <a:pt x="29" y="34"/>
                      <a:pt x="25" y="34"/>
                      <a:pt x="23" y="31"/>
                    </a:cubicBezTo>
                    <a:cubicBezTo>
                      <a:pt x="20" y="29"/>
                      <a:pt x="20" y="25"/>
                      <a:pt x="23" y="23"/>
                    </a:cubicBezTo>
                    <a:cubicBezTo>
                      <a:pt x="25" y="20"/>
                      <a:pt x="29" y="20"/>
                      <a:pt x="31" y="23"/>
                    </a:cubicBezTo>
                    <a:cubicBezTo>
                      <a:pt x="34" y="25"/>
                      <a:pt x="34" y="29"/>
                      <a:pt x="31" y="3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09" name="Freeform 208"/>
              <p:cNvSpPr>
                <a:spLocks/>
              </p:cNvSpPr>
              <p:nvPr/>
            </p:nvSpPr>
            <p:spPr bwMode="auto">
              <a:xfrm>
                <a:off x="7005638" y="3536270"/>
                <a:ext cx="39688" cy="9525"/>
              </a:xfrm>
              <a:custGeom>
                <a:avLst/>
                <a:gdLst>
                  <a:gd name="T0" fmla="*/ 14 w 16"/>
                  <a:gd name="T1" fmla="*/ 0 h 4"/>
                  <a:gd name="T2" fmla="*/ 2 w 16"/>
                  <a:gd name="T3" fmla="*/ 0 h 4"/>
                  <a:gd name="T4" fmla="*/ 0 w 16"/>
                  <a:gd name="T5" fmla="*/ 2 h 4"/>
                  <a:gd name="T6" fmla="*/ 2 w 16"/>
                  <a:gd name="T7" fmla="*/ 4 h 4"/>
                  <a:gd name="T8" fmla="*/ 14 w 16"/>
                  <a:gd name="T9" fmla="*/ 4 h 4"/>
                  <a:gd name="T10" fmla="*/ 16 w 16"/>
                  <a:gd name="T11" fmla="*/ 2 h 4"/>
                  <a:gd name="T12" fmla="*/ 14 w 16"/>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16" h="4">
                    <a:moveTo>
                      <a:pt x="14" y="0"/>
                    </a:moveTo>
                    <a:cubicBezTo>
                      <a:pt x="2" y="0"/>
                      <a:pt x="2" y="0"/>
                      <a:pt x="2" y="0"/>
                    </a:cubicBezTo>
                    <a:cubicBezTo>
                      <a:pt x="1" y="0"/>
                      <a:pt x="0" y="1"/>
                      <a:pt x="0" y="2"/>
                    </a:cubicBezTo>
                    <a:cubicBezTo>
                      <a:pt x="0" y="3"/>
                      <a:pt x="1" y="4"/>
                      <a:pt x="2" y="4"/>
                    </a:cubicBezTo>
                    <a:cubicBezTo>
                      <a:pt x="14" y="4"/>
                      <a:pt x="14" y="4"/>
                      <a:pt x="14" y="4"/>
                    </a:cubicBezTo>
                    <a:cubicBezTo>
                      <a:pt x="15" y="4"/>
                      <a:pt x="16" y="3"/>
                      <a:pt x="16" y="2"/>
                    </a:cubicBezTo>
                    <a:cubicBezTo>
                      <a:pt x="16" y="1"/>
                      <a:pt x="15" y="0"/>
                      <a:pt x="1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92" name="Group 91"/>
            <p:cNvGrpSpPr/>
            <p:nvPr/>
          </p:nvGrpSpPr>
          <p:grpSpPr>
            <a:xfrm>
              <a:off x="267594" y="2520469"/>
              <a:ext cx="461863" cy="461861"/>
              <a:chOff x="7412038" y="3215595"/>
              <a:chExt cx="242888" cy="242887"/>
            </a:xfrm>
            <a:grpFill/>
          </p:grpSpPr>
          <p:sp>
            <p:nvSpPr>
              <p:cNvPr id="198" name="Freeform 197"/>
              <p:cNvSpPr>
                <a:spLocks/>
              </p:cNvSpPr>
              <p:nvPr/>
            </p:nvSpPr>
            <p:spPr bwMode="auto">
              <a:xfrm>
                <a:off x="7527925" y="3399745"/>
                <a:ext cx="9525" cy="39687"/>
              </a:xfrm>
              <a:custGeom>
                <a:avLst/>
                <a:gdLst>
                  <a:gd name="T0" fmla="*/ 2 w 4"/>
                  <a:gd name="T1" fmla="*/ 0 h 16"/>
                  <a:gd name="T2" fmla="*/ 0 w 4"/>
                  <a:gd name="T3" fmla="*/ 2 h 16"/>
                  <a:gd name="T4" fmla="*/ 0 w 4"/>
                  <a:gd name="T5" fmla="*/ 14 h 16"/>
                  <a:gd name="T6" fmla="*/ 2 w 4"/>
                  <a:gd name="T7" fmla="*/ 16 h 16"/>
                  <a:gd name="T8" fmla="*/ 4 w 4"/>
                  <a:gd name="T9" fmla="*/ 14 h 16"/>
                  <a:gd name="T10" fmla="*/ 4 w 4"/>
                  <a:gd name="T11" fmla="*/ 2 h 16"/>
                  <a:gd name="T12" fmla="*/ 2 w 4"/>
                  <a:gd name="T13" fmla="*/ 0 h 16"/>
                </a:gdLst>
                <a:ahLst/>
                <a:cxnLst>
                  <a:cxn ang="0">
                    <a:pos x="T0" y="T1"/>
                  </a:cxn>
                  <a:cxn ang="0">
                    <a:pos x="T2" y="T3"/>
                  </a:cxn>
                  <a:cxn ang="0">
                    <a:pos x="T4" y="T5"/>
                  </a:cxn>
                  <a:cxn ang="0">
                    <a:pos x="T6" y="T7"/>
                  </a:cxn>
                  <a:cxn ang="0">
                    <a:pos x="T8" y="T9"/>
                  </a:cxn>
                  <a:cxn ang="0">
                    <a:pos x="T10" y="T11"/>
                  </a:cxn>
                  <a:cxn ang="0">
                    <a:pos x="T12" y="T13"/>
                  </a:cxn>
                </a:cxnLst>
                <a:rect l="0" t="0" r="r" b="b"/>
                <a:pathLst>
                  <a:path w="4" h="16">
                    <a:moveTo>
                      <a:pt x="2" y="0"/>
                    </a:moveTo>
                    <a:cubicBezTo>
                      <a:pt x="1" y="0"/>
                      <a:pt x="0" y="1"/>
                      <a:pt x="0" y="2"/>
                    </a:cubicBezTo>
                    <a:cubicBezTo>
                      <a:pt x="0" y="14"/>
                      <a:pt x="0" y="14"/>
                      <a:pt x="0" y="14"/>
                    </a:cubicBezTo>
                    <a:cubicBezTo>
                      <a:pt x="0" y="15"/>
                      <a:pt x="1" y="16"/>
                      <a:pt x="2" y="16"/>
                    </a:cubicBezTo>
                    <a:cubicBezTo>
                      <a:pt x="3" y="16"/>
                      <a:pt x="4" y="15"/>
                      <a:pt x="4" y="14"/>
                    </a:cubicBezTo>
                    <a:cubicBezTo>
                      <a:pt x="4" y="2"/>
                      <a:pt x="4" y="2"/>
                      <a:pt x="4" y="2"/>
                    </a:cubicBezTo>
                    <a:cubicBezTo>
                      <a:pt x="4" y="1"/>
                      <a:pt x="3" y="0"/>
                      <a:pt x="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99" name="Freeform 198"/>
              <p:cNvSpPr>
                <a:spLocks/>
              </p:cNvSpPr>
              <p:nvPr/>
            </p:nvSpPr>
            <p:spPr bwMode="auto">
              <a:xfrm>
                <a:off x="7527925" y="3234645"/>
                <a:ext cx="9525" cy="39687"/>
              </a:xfrm>
              <a:custGeom>
                <a:avLst/>
                <a:gdLst>
                  <a:gd name="T0" fmla="*/ 2 w 4"/>
                  <a:gd name="T1" fmla="*/ 16 h 16"/>
                  <a:gd name="T2" fmla="*/ 4 w 4"/>
                  <a:gd name="T3" fmla="*/ 14 h 16"/>
                  <a:gd name="T4" fmla="*/ 4 w 4"/>
                  <a:gd name="T5" fmla="*/ 2 h 16"/>
                  <a:gd name="T6" fmla="*/ 2 w 4"/>
                  <a:gd name="T7" fmla="*/ 0 h 16"/>
                  <a:gd name="T8" fmla="*/ 0 w 4"/>
                  <a:gd name="T9" fmla="*/ 2 h 16"/>
                  <a:gd name="T10" fmla="*/ 0 w 4"/>
                  <a:gd name="T11" fmla="*/ 14 h 16"/>
                  <a:gd name="T12" fmla="*/ 2 w 4"/>
                  <a:gd name="T13" fmla="*/ 16 h 16"/>
                </a:gdLst>
                <a:ahLst/>
                <a:cxnLst>
                  <a:cxn ang="0">
                    <a:pos x="T0" y="T1"/>
                  </a:cxn>
                  <a:cxn ang="0">
                    <a:pos x="T2" y="T3"/>
                  </a:cxn>
                  <a:cxn ang="0">
                    <a:pos x="T4" y="T5"/>
                  </a:cxn>
                  <a:cxn ang="0">
                    <a:pos x="T6" y="T7"/>
                  </a:cxn>
                  <a:cxn ang="0">
                    <a:pos x="T8" y="T9"/>
                  </a:cxn>
                  <a:cxn ang="0">
                    <a:pos x="T10" y="T11"/>
                  </a:cxn>
                  <a:cxn ang="0">
                    <a:pos x="T12" y="T13"/>
                  </a:cxn>
                </a:cxnLst>
                <a:rect l="0" t="0" r="r" b="b"/>
                <a:pathLst>
                  <a:path w="4" h="16">
                    <a:moveTo>
                      <a:pt x="2" y="16"/>
                    </a:moveTo>
                    <a:cubicBezTo>
                      <a:pt x="3" y="16"/>
                      <a:pt x="4" y="15"/>
                      <a:pt x="4" y="14"/>
                    </a:cubicBezTo>
                    <a:cubicBezTo>
                      <a:pt x="4" y="2"/>
                      <a:pt x="4" y="2"/>
                      <a:pt x="4" y="2"/>
                    </a:cubicBezTo>
                    <a:cubicBezTo>
                      <a:pt x="4" y="1"/>
                      <a:pt x="3" y="0"/>
                      <a:pt x="2" y="0"/>
                    </a:cubicBezTo>
                    <a:cubicBezTo>
                      <a:pt x="1" y="0"/>
                      <a:pt x="0" y="1"/>
                      <a:pt x="0" y="2"/>
                    </a:cubicBezTo>
                    <a:cubicBezTo>
                      <a:pt x="0" y="14"/>
                      <a:pt x="0" y="14"/>
                      <a:pt x="0" y="14"/>
                    </a:cubicBezTo>
                    <a:cubicBezTo>
                      <a:pt x="0" y="15"/>
                      <a:pt x="1" y="16"/>
                      <a:pt x="2"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00" name="Freeform 199"/>
              <p:cNvSpPr>
                <a:spLocks/>
              </p:cNvSpPr>
              <p:nvPr/>
            </p:nvSpPr>
            <p:spPr bwMode="auto">
              <a:xfrm>
                <a:off x="7431088" y="3331482"/>
                <a:ext cx="39688" cy="11112"/>
              </a:xfrm>
              <a:custGeom>
                <a:avLst/>
                <a:gdLst>
                  <a:gd name="T0" fmla="*/ 16 w 16"/>
                  <a:gd name="T1" fmla="*/ 2 h 4"/>
                  <a:gd name="T2" fmla="*/ 14 w 16"/>
                  <a:gd name="T3" fmla="*/ 0 h 4"/>
                  <a:gd name="T4" fmla="*/ 2 w 16"/>
                  <a:gd name="T5" fmla="*/ 0 h 4"/>
                  <a:gd name="T6" fmla="*/ 0 w 16"/>
                  <a:gd name="T7" fmla="*/ 2 h 4"/>
                  <a:gd name="T8" fmla="*/ 2 w 16"/>
                  <a:gd name="T9" fmla="*/ 4 h 4"/>
                  <a:gd name="T10" fmla="*/ 14 w 16"/>
                  <a:gd name="T11" fmla="*/ 4 h 4"/>
                  <a:gd name="T12" fmla="*/ 16 w 16"/>
                  <a:gd name="T13" fmla="*/ 2 h 4"/>
                </a:gdLst>
                <a:ahLst/>
                <a:cxnLst>
                  <a:cxn ang="0">
                    <a:pos x="T0" y="T1"/>
                  </a:cxn>
                  <a:cxn ang="0">
                    <a:pos x="T2" y="T3"/>
                  </a:cxn>
                  <a:cxn ang="0">
                    <a:pos x="T4" y="T5"/>
                  </a:cxn>
                  <a:cxn ang="0">
                    <a:pos x="T6" y="T7"/>
                  </a:cxn>
                  <a:cxn ang="0">
                    <a:pos x="T8" y="T9"/>
                  </a:cxn>
                  <a:cxn ang="0">
                    <a:pos x="T10" y="T11"/>
                  </a:cxn>
                  <a:cxn ang="0">
                    <a:pos x="T12" y="T13"/>
                  </a:cxn>
                </a:cxnLst>
                <a:rect l="0" t="0" r="r" b="b"/>
                <a:pathLst>
                  <a:path w="16" h="4">
                    <a:moveTo>
                      <a:pt x="16" y="2"/>
                    </a:moveTo>
                    <a:cubicBezTo>
                      <a:pt x="16" y="1"/>
                      <a:pt x="15" y="0"/>
                      <a:pt x="14" y="0"/>
                    </a:cubicBezTo>
                    <a:cubicBezTo>
                      <a:pt x="2" y="0"/>
                      <a:pt x="2" y="0"/>
                      <a:pt x="2" y="0"/>
                    </a:cubicBezTo>
                    <a:cubicBezTo>
                      <a:pt x="1" y="0"/>
                      <a:pt x="0" y="1"/>
                      <a:pt x="0" y="2"/>
                    </a:cubicBezTo>
                    <a:cubicBezTo>
                      <a:pt x="0" y="3"/>
                      <a:pt x="1" y="4"/>
                      <a:pt x="2" y="4"/>
                    </a:cubicBezTo>
                    <a:cubicBezTo>
                      <a:pt x="14" y="4"/>
                      <a:pt x="14" y="4"/>
                      <a:pt x="14" y="4"/>
                    </a:cubicBezTo>
                    <a:cubicBezTo>
                      <a:pt x="15" y="4"/>
                      <a:pt x="16" y="3"/>
                      <a:pt x="16"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01" name="Freeform 200"/>
              <p:cNvSpPr>
                <a:spLocks noEditPoints="1"/>
              </p:cNvSpPr>
              <p:nvPr/>
            </p:nvSpPr>
            <p:spPr bwMode="auto">
              <a:xfrm>
                <a:off x="7467600" y="3271157"/>
                <a:ext cx="131763" cy="131762"/>
              </a:xfrm>
              <a:custGeom>
                <a:avLst/>
                <a:gdLst>
                  <a:gd name="T0" fmla="*/ 20 w 54"/>
                  <a:gd name="T1" fmla="*/ 20 h 54"/>
                  <a:gd name="T2" fmla="*/ 0 w 54"/>
                  <a:gd name="T3" fmla="*/ 54 h 54"/>
                  <a:gd name="T4" fmla="*/ 34 w 54"/>
                  <a:gd name="T5" fmla="*/ 34 h 54"/>
                  <a:gd name="T6" fmla="*/ 54 w 54"/>
                  <a:gd name="T7" fmla="*/ 0 h 54"/>
                  <a:gd name="T8" fmla="*/ 20 w 54"/>
                  <a:gd name="T9" fmla="*/ 20 h 54"/>
                  <a:gd name="T10" fmla="*/ 9 w 54"/>
                  <a:gd name="T11" fmla="*/ 45 h 54"/>
                  <a:gd name="T12" fmla="*/ 23 w 54"/>
                  <a:gd name="T13" fmla="*/ 23 h 54"/>
                  <a:gd name="T14" fmla="*/ 31 w 54"/>
                  <a:gd name="T15" fmla="*/ 31 h 54"/>
                  <a:gd name="T16" fmla="*/ 9 w 54"/>
                  <a:gd name="T17" fmla="*/ 45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 h="54">
                    <a:moveTo>
                      <a:pt x="20" y="20"/>
                    </a:moveTo>
                    <a:cubicBezTo>
                      <a:pt x="13" y="27"/>
                      <a:pt x="0" y="54"/>
                      <a:pt x="0" y="54"/>
                    </a:cubicBezTo>
                    <a:cubicBezTo>
                      <a:pt x="0" y="54"/>
                      <a:pt x="27" y="41"/>
                      <a:pt x="34" y="34"/>
                    </a:cubicBezTo>
                    <a:cubicBezTo>
                      <a:pt x="41" y="27"/>
                      <a:pt x="54" y="0"/>
                      <a:pt x="54" y="0"/>
                    </a:cubicBezTo>
                    <a:cubicBezTo>
                      <a:pt x="54" y="0"/>
                      <a:pt x="27" y="13"/>
                      <a:pt x="20" y="20"/>
                    </a:cubicBezTo>
                    <a:close/>
                    <a:moveTo>
                      <a:pt x="9" y="45"/>
                    </a:moveTo>
                    <a:cubicBezTo>
                      <a:pt x="9" y="45"/>
                      <a:pt x="18" y="27"/>
                      <a:pt x="23" y="23"/>
                    </a:cubicBezTo>
                    <a:cubicBezTo>
                      <a:pt x="31" y="31"/>
                      <a:pt x="31" y="31"/>
                      <a:pt x="31" y="31"/>
                    </a:cubicBezTo>
                    <a:cubicBezTo>
                      <a:pt x="27" y="36"/>
                      <a:pt x="9" y="45"/>
                      <a:pt x="9" y="4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02" name="Freeform 201"/>
              <p:cNvSpPr>
                <a:spLocks/>
              </p:cNvSpPr>
              <p:nvPr/>
            </p:nvSpPr>
            <p:spPr bwMode="auto">
              <a:xfrm>
                <a:off x="7596188" y="3331482"/>
                <a:ext cx="38100" cy="11112"/>
              </a:xfrm>
              <a:custGeom>
                <a:avLst/>
                <a:gdLst>
                  <a:gd name="T0" fmla="*/ 14 w 16"/>
                  <a:gd name="T1" fmla="*/ 0 h 4"/>
                  <a:gd name="T2" fmla="*/ 2 w 16"/>
                  <a:gd name="T3" fmla="*/ 0 h 4"/>
                  <a:gd name="T4" fmla="*/ 0 w 16"/>
                  <a:gd name="T5" fmla="*/ 2 h 4"/>
                  <a:gd name="T6" fmla="*/ 2 w 16"/>
                  <a:gd name="T7" fmla="*/ 4 h 4"/>
                  <a:gd name="T8" fmla="*/ 14 w 16"/>
                  <a:gd name="T9" fmla="*/ 4 h 4"/>
                  <a:gd name="T10" fmla="*/ 16 w 16"/>
                  <a:gd name="T11" fmla="*/ 2 h 4"/>
                  <a:gd name="T12" fmla="*/ 14 w 16"/>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16" h="4">
                    <a:moveTo>
                      <a:pt x="14" y="0"/>
                    </a:moveTo>
                    <a:cubicBezTo>
                      <a:pt x="2" y="0"/>
                      <a:pt x="2" y="0"/>
                      <a:pt x="2" y="0"/>
                    </a:cubicBezTo>
                    <a:cubicBezTo>
                      <a:pt x="1" y="0"/>
                      <a:pt x="0" y="1"/>
                      <a:pt x="0" y="2"/>
                    </a:cubicBezTo>
                    <a:cubicBezTo>
                      <a:pt x="0" y="3"/>
                      <a:pt x="1" y="4"/>
                      <a:pt x="2" y="4"/>
                    </a:cubicBezTo>
                    <a:cubicBezTo>
                      <a:pt x="14" y="4"/>
                      <a:pt x="14" y="4"/>
                      <a:pt x="14" y="4"/>
                    </a:cubicBezTo>
                    <a:cubicBezTo>
                      <a:pt x="15" y="4"/>
                      <a:pt x="16" y="3"/>
                      <a:pt x="16" y="2"/>
                    </a:cubicBezTo>
                    <a:cubicBezTo>
                      <a:pt x="16" y="1"/>
                      <a:pt x="15" y="0"/>
                      <a:pt x="1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03" name="Freeform 202"/>
              <p:cNvSpPr>
                <a:spLocks noEditPoints="1"/>
              </p:cNvSpPr>
              <p:nvPr/>
            </p:nvSpPr>
            <p:spPr bwMode="auto">
              <a:xfrm>
                <a:off x="7412038" y="3215595"/>
                <a:ext cx="242888" cy="242887"/>
              </a:xfrm>
              <a:custGeom>
                <a:avLst/>
                <a:gdLst>
                  <a:gd name="T0" fmla="*/ 50 w 100"/>
                  <a:gd name="T1" fmla="*/ 0 h 100"/>
                  <a:gd name="T2" fmla="*/ 0 w 100"/>
                  <a:gd name="T3" fmla="*/ 50 h 100"/>
                  <a:gd name="T4" fmla="*/ 50 w 100"/>
                  <a:gd name="T5" fmla="*/ 100 h 100"/>
                  <a:gd name="T6" fmla="*/ 100 w 100"/>
                  <a:gd name="T7" fmla="*/ 50 h 100"/>
                  <a:gd name="T8" fmla="*/ 50 w 100"/>
                  <a:gd name="T9" fmla="*/ 0 h 100"/>
                  <a:gd name="T10" fmla="*/ 50 w 100"/>
                  <a:gd name="T11" fmla="*/ 96 h 100"/>
                  <a:gd name="T12" fmla="*/ 4 w 100"/>
                  <a:gd name="T13" fmla="*/ 50 h 100"/>
                  <a:gd name="T14" fmla="*/ 50 w 100"/>
                  <a:gd name="T15" fmla="*/ 4 h 100"/>
                  <a:gd name="T16" fmla="*/ 96 w 100"/>
                  <a:gd name="T17" fmla="*/ 50 h 100"/>
                  <a:gd name="T18" fmla="*/ 50 w 100"/>
                  <a:gd name="T19" fmla="*/ 9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 h="100">
                    <a:moveTo>
                      <a:pt x="50" y="0"/>
                    </a:moveTo>
                    <a:cubicBezTo>
                      <a:pt x="22" y="0"/>
                      <a:pt x="0" y="22"/>
                      <a:pt x="0" y="50"/>
                    </a:cubicBezTo>
                    <a:cubicBezTo>
                      <a:pt x="0" y="78"/>
                      <a:pt x="22" y="100"/>
                      <a:pt x="50" y="100"/>
                    </a:cubicBezTo>
                    <a:cubicBezTo>
                      <a:pt x="78" y="100"/>
                      <a:pt x="100" y="78"/>
                      <a:pt x="100" y="50"/>
                    </a:cubicBezTo>
                    <a:cubicBezTo>
                      <a:pt x="100" y="22"/>
                      <a:pt x="78" y="0"/>
                      <a:pt x="50" y="0"/>
                    </a:cubicBezTo>
                    <a:close/>
                    <a:moveTo>
                      <a:pt x="50" y="96"/>
                    </a:moveTo>
                    <a:cubicBezTo>
                      <a:pt x="25" y="96"/>
                      <a:pt x="4" y="75"/>
                      <a:pt x="4" y="50"/>
                    </a:cubicBezTo>
                    <a:cubicBezTo>
                      <a:pt x="4" y="25"/>
                      <a:pt x="25" y="4"/>
                      <a:pt x="50" y="4"/>
                    </a:cubicBezTo>
                    <a:cubicBezTo>
                      <a:pt x="75" y="4"/>
                      <a:pt x="96" y="25"/>
                      <a:pt x="96" y="50"/>
                    </a:cubicBezTo>
                    <a:cubicBezTo>
                      <a:pt x="96" y="75"/>
                      <a:pt x="75" y="96"/>
                      <a:pt x="50"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93" name="Group 92"/>
            <p:cNvGrpSpPr/>
            <p:nvPr/>
          </p:nvGrpSpPr>
          <p:grpSpPr>
            <a:xfrm>
              <a:off x="3670301" y="5425487"/>
              <a:ext cx="252413" cy="252412"/>
              <a:chOff x="8002588" y="3414032"/>
              <a:chExt cx="252413" cy="252412"/>
            </a:xfrm>
            <a:grpFill/>
          </p:grpSpPr>
          <p:sp>
            <p:nvSpPr>
              <p:cNvPr id="196" name="Freeform 195"/>
              <p:cNvSpPr>
                <a:spLocks noEditPoints="1"/>
              </p:cNvSpPr>
              <p:nvPr/>
            </p:nvSpPr>
            <p:spPr bwMode="auto">
              <a:xfrm>
                <a:off x="8061325" y="3472770"/>
                <a:ext cx="134938" cy="134937"/>
              </a:xfrm>
              <a:custGeom>
                <a:avLst/>
                <a:gdLst>
                  <a:gd name="T0" fmla="*/ 0 w 56"/>
                  <a:gd name="T1" fmla="*/ 56 h 56"/>
                  <a:gd name="T2" fmla="*/ 36 w 56"/>
                  <a:gd name="T3" fmla="*/ 36 h 56"/>
                  <a:gd name="T4" fmla="*/ 56 w 56"/>
                  <a:gd name="T5" fmla="*/ 0 h 56"/>
                  <a:gd name="T6" fmla="*/ 20 w 56"/>
                  <a:gd name="T7" fmla="*/ 20 h 56"/>
                  <a:gd name="T8" fmla="*/ 0 w 56"/>
                  <a:gd name="T9" fmla="*/ 56 h 56"/>
                  <a:gd name="T10" fmla="*/ 34 w 56"/>
                  <a:gd name="T11" fmla="*/ 34 h 56"/>
                  <a:gd name="T12" fmla="*/ 8 w 56"/>
                  <a:gd name="T13" fmla="*/ 48 h 56"/>
                  <a:gd name="T14" fmla="*/ 22 w 56"/>
                  <a:gd name="T15" fmla="*/ 22 h 56"/>
                  <a:gd name="T16" fmla="*/ 34 w 56"/>
                  <a:gd name="T17" fmla="*/ 34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56">
                    <a:moveTo>
                      <a:pt x="0" y="56"/>
                    </a:moveTo>
                    <a:cubicBezTo>
                      <a:pt x="0" y="56"/>
                      <a:pt x="29" y="44"/>
                      <a:pt x="36" y="36"/>
                    </a:cubicBezTo>
                    <a:cubicBezTo>
                      <a:pt x="44" y="29"/>
                      <a:pt x="56" y="0"/>
                      <a:pt x="56" y="0"/>
                    </a:cubicBezTo>
                    <a:cubicBezTo>
                      <a:pt x="56" y="0"/>
                      <a:pt x="27" y="12"/>
                      <a:pt x="20" y="20"/>
                    </a:cubicBezTo>
                    <a:cubicBezTo>
                      <a:pt x="12" y="27"/>
                      <a:pt x="0" y="56"/>
                      <a:pt x="0" y="56"/>
                    </a:cubicBezTo>
                    <a:close/>
                    <a:moveTo>
                      <a:pt x="34" y="34"/>
                    </a:moveTo>
                    <a:cubicBezTo>
                      <a:pt x="28" y="39"/>
                      <a:pt x="8" y="48"/>
                      <a:pt x="8" y="48"/>
                    </a:cubicBezTo>
                    <a:cubicBezTo>
                      <a:pt x="8" y="48"/>
                      <a:pt x="17" y="28"/>
                      <a:pt x="22" y="22"/>
                    </a:cubicBezTo>
                    <a:lnTo>
                      <a:pt x="34" y="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97" name="Freeform 196"/>
              <p:cNvSpPr>
                <a:spLocks noEditPoints="1"/>
              </p:cNvSpPr>
              <p:nvPr/>
            </p:nvSpPr>
            <p:spPr bwMode="auto">
              <a:xfrm>
                <a:off x="8002588" y="3414032"/>
                <a:ext cx="252413" cy="252412"/>
              </a:xfrm>
              <a:custGeom>
                <a:avLst/>
                <a:gdLst>
                  <a:gd name="T0" fmla="*/ 52 w 104"/>
                  <a:gd name="T1" fmla="*/ 0 h 104"/>
                  <a:gd name="T2" fmla="*/ 0 w 104"/>
                  <a:gd name="T3" fmla="*/ 52 h 104"/>
                  <a:gd name="T4" fmla="*/ 52 w 104"/>
                  <a:gd name="T5" fmla="*/ 104 h 104"/>
                  <a:gd name="T6" fmla="*/ 104 w 104"/>
                  <a:gd name="T7" fmla="*/ 52 h 104"/>
                  <a:gd name="T8" fmla="*/ 52 w 104"/>
                  <a:gd name="T9" fmla="*/ 0 h 104"/>
                  <a:gd name="T10" fmla="*/ 52 w 104"/>
                  <a:gd name="T11" fmla="*/ 100 h 104"/>
                  <a:gd name="T12" fmla="*/ 4 w 104"/>
                  <a:gd name="T13" fmla="*/ 52 h 104"/>
                  <a:gd name="T14" fmla="*/ 52 w 104"/>
                  <a:gd name="T15" fmla="*/ 4 h 104"/>
                  <a:gd name="T16" fmla="*/ 100 w 104"/>
                  <a:gd name="T17" fmla="*/ 52 h 104"/>
                  <a:gd name="T18" fmla="*/ 52 w 104"/>
                  <a:gd name="T19" fmla="*/ 10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4" h="104">
                    <a:moveTo>
                      <a:pt x="52" y="0"/>
                    </a:moveTo>
                    <a:cubicBezTo>
                      <a:pt x="23" y="0"/>
                      <a:pt x="0" y="23"/>
                      <a:pt x="0" y="52"/>
                    </a:cubicBezTo>
                    <a:cubicBezTo>
                      <a:pt x="0" y="81"/>
                      <a:pt x="23" y="104"/>
                      <a:pt x="52" y="104"/>
                    </a:cubicBezTo>
                    <a:cubicBezTo>
                      <a:pt x="81" y="104"/>
                      <a:pt x="104" y="81"/>
                      <a:pt x="104" y="52"/>
                    </a:cubicBezTo>
                    <a:cubicBezTo>
                      <a:pt x="104" y="23"/>
                      <a:pt x="81" y="0"/>
                      <a:pt x="52" y="0"/>
                    </a:cubicBezTo>
                    <a:close/>
                    <a:moveTo>
                      <a:pt x="52" y="100"/>
                    </a:moveTo>
                    <a:cubicBezTo>
                      <a:pt x="25" y="100"/>
                      <a:pt x="4" y="79"/>
                      <a:pt x="4" y="52"/>
                    </a:cubicBezTo>
                    <a:cubicBezTo>
                      <a:pt x="4" y="25"/>
                      <a:pt x="25" y="4"/>
                      <a:pt x="52" y="4"/>
                    </a:cubicBezTo>
                    <a:cubicBezTo>
                      <a:pt x="79" y="4"/>
                      <a:pt x="100" y="25"/>
                      <a:pt x="100" y="52"/>
                    </a:cubicBezTo>
                    <a:cubicBezTo>
                      <a:pt x="100" y="79"/>
                      <a:pt x="79" y="100"/>
                      <a:pt x="52" y="10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sp>
          <p:nvSpPr>
            <p:cNvPr id="94" name="Freeform 93"/>
            <p:cNvSpPr>
              <a:spLocks noEditPoints="1"/>
            </p:cNvSpPr>
            <p:nvPr/>
          </p:nvSpPr>
          <p:spPr bwMode="auto">
            <a:xfrm>
              <a:off x="2311353" y="91494"/>
              <a:ext cx="357204" cy="357204"/>
            </a:xfrm>
            <a:custGeom>
              <a:avLst/>
              <a:gdLst>
                <a:gd name="T0" fmla="*/ 68 w 84"/>
                <a:gd name="T1" fmla="*/ 0 h 84"/>
                <a:gd name="T2" fmla="*/ 66 w 84"/>
                <a:gd name="T3" fmla="*/ 0 h 84"/>
                <a:gd name="T4" fmla="*/ 16 w 84"/>
                <a:gd name="T5" fmla="*/ 0 h 84"/>
                <a:gd name="T6" fmla="*/ 0 w 84"/>
                <a:gd name="T7" fmla="*/ 0 h 84"/>
                <a:gd name="T8" fmla="*/ 16 w 84"/>
                <a:gd name="T9" fmla="*/ 36 h 84"/>
                <a:gd name="T10" fmla="*/ 16 w 84"/>
                <a:gd name="T11" fmla="*/ 36 h 84"/>
                <a:gd name="T12" fmla="*/ 40 w 84"/>
                <a:gd name="T13" fmla="*/ 60 h 84"/>
                <a:gd name="T14" fmla="*/ 40 w 84"/>
                <a:gd name="T15" fmla="*/ 80 h 84"/>
                <a:gd name="T16" fmla="*/ 24 w 84"/>
                <a:gd name="T17" fmla="*/ 80 h 84"/>
                <a:gd name="T18" fmla="*/ 24 w 84"/>
                <a:gd name="T19" fmla="*/ 84 h 84"/>
                <a:gd name="T20" fmla="*/ 60 w 84"/>
                <a:gd name="T21" fmla="*/ 84 h 84"/>
                <a:gd name="T22" fmla="*/ 60 w 84"/>
                <a:gd name="T23" fmla="*/ 80 h 84"/>
                <a:gd name="T24" fmla="*/ 44 w 84"/>
                <a:gd name="T25" fmla="*/ 80 h 84"/>
                <a:gd name="T26" fmla="*/ 44 w 84"/>
                <a:gd name="T27" fmla="*/ 60 h 84"/>
                <a:gd name="T28" fmla="*/ 68 w 84"/>
                <a:gd name="T29" fmla="*/ 36 h 84"/>
                <a:gd name="T30" fmla="*/ 68 w 84"/>
                <a:gd name="T31" fmla="*/ 36 h 84"/>
                <a:gd name="T32" fmla="*/ 84 w 84"/>
                <a:gd name="T33" fmla="*/ 0 h 84"/>
                <a:gd name="T34" fmla="*/ 68 w 84"/>
                <a:gd name="T35" fmla="*/ 0 h 84"/>
                <a:gd name="T36" fmla="*/ 16 w 84"/>
                <a:gd name="T37" fmla="*/ 32 h 84"/>
                <a:gd name="T38" fmla="*/ 4 w 84"/>
                <a:gd name="T39" fmla="*/ 4 h 84"/>
                <a:gd name="T40" fmla="*/ 16 w 84"/>
                <a:gd name="T41" fmla="*/ 4 h 84"/>
                <a:gd name="T42" fmla="*/ 16 w 84"/>
                <a:gd name="T43" fmla="*/ 32 h 84"/>
                <a:gd name="T44" fmla="*/ 64 w 84"/>
                <a:gd name="T45" fmla="*/ 36 h 84"/>
                <a:gd name="T46" fmla="*/ 44 w 84"/>
                <a:gd name="T47" fmla="*/ 56 h 84"/>
                <a:gd name="T48" fmla="*/ 40 w 84"/>
                <a:gd name="T49" fmla="*/ 56 h 84"/>
                <a:gd name="T50" fmla="*/ 20 w 84"/>
                <a:gd name="T51" fmla="*/ 36 h 84"/>
                <a:gd name="T52" fmla="*/ 20 w 84"/>
                <a:gd name="T53" fmla="*/ 4 h 84"/>
                <a:gd name="T54" fmla="*/ 64 w 84"/>
                <a:gd name="T55" fmla="*/ 4 h 84"/>
                <a:gd name="T56" fmla="*/ 64 w 84"/>
                <a:gd name="T57" fmla="*/ 36 h 84"/>
                <a:gd name="T58" fmla="*/ 68 w 84"/>
                <a:gd name="T59" fmla="*/ 32 h 84"/>
                <a:gd name="T60" fmla="*/ 68 w 84"/>
                <a:gd name="T61" fmla="*/ 4 h 84"/>
                <a:gd name="T62" fmla="*/ 80 w 84"/>
                <a:gd name="T63" fmla="*/ 4 h 84"/>
                <a:gd name="T64" fmla="*/ 68 w 84"/>
                <a:gd name="T65" fmla="*/ 32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4" h="84">
                  <a:moveTo>
                    <a:pt x="68" y="0"/>
                  </a:moveTo>
                  <a:cubicBezTo>
                    <a:pt x="66" y="0"/>
                    <a:pt x="66" y="0"/>
                    <a:pt x="66" y="0"/>
                  </a:cubicBezTo>
                  <a:cubicBezTo>
                    <a:pt x="16" y="0"/>
                    <a:pt x="16" y="0"/>
                    <a:pt x="16" y="0"/>
                  </a:cubicBezTo>
                  <a:cubicBezTo>
                    <a:pt x="0" y="0"/>
                    <a:pt x="0" y="0"/>
                    <a:pt x="0" y="0"/>
                  </a:cubicBezTo>
                  <a:cubicBezTo>
                    <a:pt x="0" y="0"/>
                    <a:pt x="2" y="30"/>
                    <a:pt x="16" y="36"/>
                  </a:cubicBezTo>
                  <a:cubicBezTo>
                    <a:pt x="16" y="36"/>
                    <a:pt x="16" y="36"/>
                    <a:pt x="16" y="36"/>
                  </a:cubicBezTo>
                  <a:cubicBezTo>
                    <a:pt x="16" y="49"/>
                    <a:pt x="27" y="60"/>
                    <a:pt x="40" y="60"/>
                  </a:cubicBezTo>
                  <a:cubicBezTo>
                    <a:pt x="40" y="80"/>
                    <a:pt x="40" y="80"/>
                    <a:pt x="40" y="80"/>
                  </a:cubicBezTo>
                  <a:cubicBezTo>
                    <a:pt x="24" y="80"/>
                    <a:pt x="24" y="80"/>
                    <a:pt x="24" y="80"/>
                  </a:cubicBezTo>
                  <a:cubicBezTo>
                    <a:pt x="24" y="84"/>
                    <a:pt x="24" y="84"/>
                    <a:pt x="24" y="84"/>
                  </a:cubicBezTo>
                  <a:cubicBezTo>
                    <a:pt x="60" y="84"/>
                    <a:pt x="60" y="84"/>
                    <a:pt x="60" y="84"/>
                  </a:cubicBezTo>
                  <a:cubicBezTo>
                    <a:pt x="60" y="80"/>
                    <a:pt x="60" y="80"/>
                    <a:pt x="60" y="80"/>
                  </a:cubicBezTo>
                  <a:cubicBezTo>
                    <a:pt x="44" y="80"/>
                    <a:pt x="44" y="80"/>
                    <a:pt x="44" y="80"/>
                  </a:cubicBezTo>
                  <a:cubicBezTo>
                    <a:pt x="44" y="60"/>
                    <a:pt x="44" y="60"/>
                    <a:pt x="44" y="60"/>
                  </a:cubicBezTo>
                  <a:cubicBezTo>
                    <a:pt x="57" y="60"/>
                    <a:pt x="68" y="49"/>
                    <a:pt x="68" y="36"/>
                  </a:cubicBezTo>
                  <a:cubicBezTo>
                    <a:pt x="68" y="36"/>
                    <a:pt x="68" y="36"/>
                    <a:pt x="68" y="36"/>
                  </a:cubicBezTo>
                  <a:cubicBezTo>
                    <a:pt x="82" y="30"/>
                    <a:pt x="84" y="0"/>
                    <a:pt x="84" y="0"/>
                  </a:cubicBezTo>
                  <a:lnTo>
                    <a:pt x="68" y="0"/>
                  </a:lnTo>
                  <a:close/>
                  <a:moveTo>
                    <a:pt x="16" y="32"/>
                  </a:moveTo>
                  <a:cubicBezTo>
                    <a:pt x="7" y="25"/>
                    <a:pt x="4" y="4"/>
                    <a:pt x="4" y="4"/>
                  </a:cubicBezTo>
                  <a:cubicBezTo>
                    <a:pt x="16" y="4"/>
                    <a:pt x="16" y="4"/>
                    <a:pt x="16" y="4"/>
                  </a:cubicBezTo>
                  <a:lnTo>
                    <a:pt x="16" y="32"/>
                  </a:lnTo>
                  <a:close/>
                  <a:moveTo>
                    <a:pt x="64" y="36"/>
                  </a:moveTo>
                  <a:cubicBezTo>
                    <a:pt x="64" y="47"/>
                    <a:pt x="55" y="56"/>
                    <a:pt x="44" y="56"/>
                  </a:cubicBezTo>
                  <a:cubicBezTo>
                    <a:pt x="40" y="56"/>
                    <a:pt x="40" y="56"/>
                    <a:pt x="40" y="56"/>
                  </a:cubicBezTo>
                  <a:cubicBezTo>
                    <a:pt x="29" y="56"/>
                    <a:pt x="20" y="47"/>
                    <a:pt x="20" y="36"/>
                  </a:cubicBezTo>
                  <a:cubicBezTo>
                    <a:pt x="20" y="4"/>
                    <a:pt x="20" y="4"/>
                    <a:pt x="20" y="4"/>
                  </a:cubicBezTo>
                  <a:cubicBezTo>
                    <a:pt x="64" y="4"/>
                    <a:pt x="64" y="4"/>
                    <a:pt x="64" y="4"/>
                  </a:cubicBezTo>
                  <a:lnTo>
                    <a:pt x="64" y="36"/>
                  </a:lnTo>
                  <a:close/>
                  <a:moveTo>
                    <a:pt x="68" y="32"/>
                  </a:moveTo>
                  <a:cubicBezTo>
                    <a:pt x="68" y="4"/>
                    <a:pt x="68" y="4"/>
                    <a:pt x="68" y="4"/>
                  </a:cubicBezTo>
                  <a:cubicBezTo>
                    <a:pt x="80" y="4"/>
                    <a:pt x="80" y="4"/>
                    <a:pt x="80" y="4"/>
                  </a:cubicBezTo>
                  <a:cubicBezTo>
                    <a:pt x="80" y="4"/>
                    <a:pt x="76" y="25"/>
                    <a:pt x="68" y="32"/>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nvGrpSpPr>
            <p:cNvPr id="95" name="Group 94"/>
            <p:cNvGrpSpPr/>
            <p:nvPr/>
          </p:nvGrpSpPr>
          <p:grpSpPr>
            <a:xfrm>
              <a:off x="1429935" y="5550318"/>
              <a:ext cx="454448" cy="457764"/>
              <a:chOff x="644525" y="2574925"/>
              <a:chExt cx="217488" cy="219075"/>
            </a:xfrm>
            <a:grpFill/>
          </p:grpSpPr>
          <p:sp>
            <p:nvSpPr>
              <p:cNvPr id="194" name="Freeform 193"/>
              <p:cNvSpPr>
                <a:spLocks/>
              </p:cNvSpPr>
              <p:nvPr/>
            </p:nvSpPr>
            <p:spPr bwMode="auto">
              <a:xfrm>
                <a:off x="722313" y="2606675"/>
                <a:ext cx="31750" cy="93662"/>
              </a:xfrm>
              <a:custGeom>
                <a:avLst/>
                <a:gdLst>
                  <a:gd name="T0" fmla="*/ 8 w 12"/>
                  <a:gd name="T1" fmla="*/ 36 h 36"/>
                  <a:gd name="T2" fmla="*/ 12 w 12"/>
                  <a:gd name="T3" fmla="*/ 36 h 36"/>
                  <a:gd name="T4" fmla="*/ 12 w 12"/>
                  <a:gd name="T5" fmla="*/ 0 h 36"/>
                  <a:gd name="T6" fmla="*/ 10 w 12"/>
                  <a:gd name="T7" fmla="*/ 0 h 36"/>
                  <a:gd name="T8" fmla="*/ 0 w 12"/>
                  <a:gd name="T9" fmla="*/ 6 h 36"/>
                  <a:gd name="T10" fmla="*/ 0 w 12"/>
                  <a:gd name="T11" fmla="*/ 12 h 36"/>
                  <a:gd name="T12" fmla="*/ 8 w 12"/>
                  <a:gd name="T13" fmla="*/ 12 h 36"/>
                  <a:gd name="T14" fmla="*/ 8 w 12"/>
                  <a:gd name="T15" fmla="*/ 36 h 3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36">
                    <a:moveTo>
                      <a:pt x="8" y="36"/>
                    </a:moveTo>
                    <a:cubicBezTo>
                      <a:pt x="12" y="36"/>
                      <a:pt x="12" y="36"/>
                      <a:pt x="12" y="36"/>
                    </a:cubicBezTo>
                    <a:cubicBezTo>
                      <a:pt x="12" y="0"/>
                      <a:pt x="12" y="0"/>
                      <a:pt x="12" y="0"/>
                    </a:cubicBezTo>
                    <a:cubicBezTo>
                      <a:pt x="10" y="0"/>
                      <a:pt x="10" y="0"/>
                      <a:pt x="10" y="0"/>
                    </a:cubicBezTo>
                    <a:cubicBezTo>
                      <a:pt x="10" y="4"/>
                      <a:pt x="8" y="6"/>
                      <a:pt x="0" y="6"/>
                    </a:cubicBezTo>
                    <a:cubicBezTo>
                      <a:pt x="0" y="12"/>
                      <a:pt x="0" y="12"/>
                      <a:pt x="0" y="12"/>
                    </a:cubicBezTo>
                    <a:cubicBezTo>
                      <a:pt x="8" y="12"/>
                      <a:pt x="8" y="12"/>
                      <a:pt x="8" y="12"/>
                    </a:cubicBezTo>
                    <a:lnTo>
                      <a:pt x="8" y="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95" name="Freeform 194"/>
              <p:cNvSpPr>
                <a:spLocks noEditPoints="1"/>
              </p:cNvSpPr>
              <p:nvPr/>
            </p:nvSpPr>
            <p:spPr bwMode="auto">
              <a:xfrm>
                <a:off x="644525" y="2574925"/>
                <a:ext cx="217488" cy="219075"/>
              </a:xfrm>
              <a:custGeom>
                <a:avLst/>
                <a:gdLst>
                  <a:gd name="T0" fmla="*/ 68 w 84"/>
                  <a:gd name="T1" fmla="*/ 0 h 84"/>
                  <a:gd name="T2" fmla="*/ 66 w 84"/>
                  <a:gd name="T3" fmla="*/ 0 h 84"/>
                  <a:gd name="T4" fmla="*/ 16 w 84"/>
                  <a:gd name="T5" fmla="*/ 0 h 84"/>
                  <a:gd name="T6" fmla="*/ 0 w 84"/>
                  <a:gd name="T7" fmla="*/ 0 h 84"/>
                  <a:gd name="T8" fmla="*/ 14 w 84"/>
                  <a:gd name="T9" fmla="*/ 34 h 84"/>
                  <a:gd name="T10" fmla="*/ 14 w 84"/>
                  <a:gd name="T11" fmla="*/ 34 h 84"/>
                  <a:gd name="T12" fmla="*/ 38 w 84"/>
                  <a:gd name="T13" fmla="*/ 58 h 84"/>
                  <a:gd name="T14" fmla="*/ 38 w 84"/>
                  <a:gd name="T15" fmla="*/ 80 h 84"/>
                  <a:gd name="T16" fmla="*/ 22 w 84"/>
                  <a:gd name="T17" fmla="*/ 80 h 84"/>
                  <a:gd name="T18" fmla="*/ 22 w 84"/>
                  <a:gd name="T19" fmla="*/ 84 h 84"/>
                  <a:gd name="T20" fmla="*/ 58 w 84"/>
                  <a:gd name="T21" fmla="*/ 84 h 84"/>
                  <a:gd name="T22" fmla="*/ 58 w 84"/>
                  <a:gd name="T23" fmla="*/ 80 h 84"/>
                  <a:gd name="T24" fmla="*/ 42 w 84"/>
                  <a:gd name="T25" fmla="*/ 80 h 84"/>
                  <a:gd name="T26" fmla="*/ 42 w 84"/>
                  <a:gd name="T27" fmla="*/ 58 h 84"/>
                  <a:gd name="T28" fmla="*/ 66 w 84"/>
                  <a:gd name="T29" fmla="*/ 34 h 84"/>
                  <a:gd name="T30" fmla="*/ 66 w 84"/>
                  <a:gd name="T31" fmla="*/ 34 h 84"/>
                  <a:gd name="T32" fmla="*/ 84 w 84"/>
                  <a:gd name="T33" fmla="*/ 0 h 84"/>
                  <a:gd name="T34" fmla="*/ 68 w 84"/>
                  <a:gd name="T35" fmla="*/ 0 h 84"/>
                  <a:gd name="T36" fmla="*/ 14 w 84"/>
                  <a:gd name="T37" fmla="*/ 30 h 84"/>
                  <a:gd name="T38" fmla="*/ 4 w 84"/>
                  <a:gd name="T39" fmla="*/ 4 h 84"/>
                  <a:gd name="T40" fmla="*/ 14 w 84"/>
                  <a:gd name="T41" fmla="*/ 4 h 84"/>
                  <a:gd name="T42" fmla="*/ 14 w 84"/>
                  <a:gd name="T43" fmla="*/ 30 h 84"/>
                  <a:gd name="T44" fmla="*/ 62 w 84"/>
                  <a:gd name="T45" fmla="*/ 34 h 84"/>
                  <a:gd name="T46" fmla="*/ 44 w 84"/>
                  <a:gd name="T47" fmla="*/ 56 h 84"/>
                  <a:gd name="T48" fmla="*/ 40 w 84"/>
                  <a:gd name="T49" fmla="*/ 56 h 84"/>
                  <a:gd name="T50" fmla="*/ 18 w 84"/>
                  <a:gd name="T51" fmla="*/ 34 h 84"/>
                  <a:gd name="T52" fmla="*/ 18 w 84"/>
                  <a:gd name="T53" fmla="*/ 4 h 84"/>
                  <a:gd name="T54" fmla="*/ 62 w 84"/>
                  <a:gd name="T55" fmla="*/ 4 h 84"/>
                  <a:gd name="T56" fmla="*/ 62 w 84"/>
                  <a:gd name="T57" fmla="*/ 34 h 84"/>
                  <a:gd name="T58" fmla="*/ 66 w 84"/>
                  <a:gd name="T59" fmla="*/ 30 h 84"/>
                  <a:gd name="T60" fmla="*/ 66 w 84"/>
                  <a:gd name="T61" fmla="*/ 4 h 84"/>
                  <a:gd name="T62" fmla="*/ 80 w 84"/>
                  <a:gd name="T63" fmla="*/ 4 h 84"/>
                  <a:gd name="T64" fmla="*/ 66 w 84"/>
                  <a:gd name="T65" fmla="*/ 3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4" h="84">
                    <a:moveTo>
                      <a:pt x="68" y="0"/>
                    </a:moveTo>
                    <a:cubicBezTo>
                      <a:pt x="66" y="0"/>
                      <a:pt x="66" y="0"/>
                      <a:pt x="66" y="0"/>
                    </a:cubicBezTo>
                    <a:cubicBezTo>
                      <a:pt x="16" y="0"/>
                      <a:pt x="16" y="0"/>
                      <a:pt x="16" y="0"/>
                    </a:cubicBezTo>
                    <a:cubicBezTo>
                      <a:pt x="0" y="0"/>
                      <a:pt x="0" y="0"/>
                      <a:pt x="0" y="0"/>
                    </a:cubicBezTo>
                    <a:cubicBezTo>
                      <a:pt x="0" y="0"/>
                      <a:pt x="2" y="28"/>
                      <a:pt x="14" y="34"/>
                    </a:cubicBezTo>
                    <a:cubicBezTo>
                      <a:pt x="14" y="34"/>
                      <a:pt x="14" y="34"/>
                      <a:pt x="14" y="34"/>
                    </a:cubicBezTo>
                    <a:cubicBezTo>
                      <a:pt x="14" y="47"/>
                      <a:pt x="26" y="58"/>
                      <a:pt x="38" y="58"/>
                    </a:cubicBezTo>
                    <a:cubicBezTo>
                      <a:pt x="38" y="80"/>
                      <a:pt x="38" y="80"/>
                      <a:pt x="38" y="80"/>
                    </a:cubicBezTo>
                    <a:cubicBezTo>
                      <a:pt x="22" y="80"/>
                      <a:pt x="22" y="80"/>
                      <a:pt x="22" y="80"/>
                    </a:cubicBezTo>
                    <a:cubicBezTo>
                      <a:pt x="22" y="84"/>
                      <a:pt x="22" y="84"/>
                      <a:pt x="22" y="84"/>
                    </a:cubicBezTo>
                    <a:cubicBezTo>
                      <a:pt x="58" y="84"/>
                      <a:pt x="58" y="84"/>
                      <a:pt x="58" y="84"/>
                    </a:cubicBezTo>
                    <a:cubicBezTo>
                      <a:pt x="58" y="80"/>
                      <a:pt x="58" y="80"/>
                      <a:pt x="58" y="80"/>
                    </a:cubicBezTo>
                    <a:cubicBezTo>
                      <a:pt x="42" y="80"/>
                      <a:pt x="42" y="80"/>
                      <a:pt x="42" y="80"/>
                    </a:cubicBezTo>
                    <a:cubicBezTo>
                      <a:pt x="42" y="58"/>
                      <a:pt x="42" y="58"/>
                      <a:pt x="42" y="58"/>
                    </a:cubicBezTo>
                    <a:cubicBezTo>
                      <a:pt x="58" y="58"/>
                      <a:pt x="66" y="47"/>
                      <a:pt x="66" y="34"/>
                    </a:cubicBezTo>
                    <a:cubicBezTo>
                      <a:pt x="66" y="34"/>
                      <a:pt x="66" y="34"/>
                      <a:pt x="66" y="34"/>
                    </a:cubicBezTo>
                    <a:cubicBezTo>
                      <a:pt x="82" y="28"/>
                      <a:pt x="84" y="0"/>
                      <a:pt x="84" y="0"/>
                    </a:cubicBezTo>
                    <a:lnTo>
                      <a:pt x="68" y="0"/>
                    </a:lnTo>
                    <a:close/>
                    <a:moveTo>
                      <a:pt x="14" y="30"/>
                    </a:moveTo>
                    <a:cubicBezTo>
                      <a:pt x="6" y="23"/>
                      <a:pt x="4" y="4"/>
                      <a:pt x="4" y="4"/>
                    </a:cubicBezTo>
                    <a:cubicBezTo>
                      <a:pt x="14" y="4"/>
                      <a:pt x="14" y="4"/>
                      <a:pt x="14" y="4"/>
                    </a:cubicBezTo>
                    <a:lnTo>
                      <a:pt x="14" y="30"/>
                    </a:lnTo>
                    <a:close/>
                    <a:moveTo>
                      <a:pt x="62" y="34"/>
                    </a:moveTo>
                    <a:cubicBezTo>
                      <a:pt x="62" y="45"/>
                      <a:pt x="55" y="56"/>
                      <a:pt x="44" y="56"/>
                    </a:cubicBezTo>
                    <a:cubicBezTo>
                      <a:pt x="40" y="56"/>
                      <a:pt x="40" y="56"/>
                      <a:pt x="40" y="56"/>
                    </a:cubicBezTo>
                    <a:cubicBezTo>
                      <a:pt x="29" y="56"/>
                      <a:pt x="18" y="45"/>
                      <a:pt x="18" y="34"/>
                    </a:cubicBezTo>
                    <a:cubicBezTo>
                      <a:pt x="18" y="4"/>
                      <a:pt x="18" y="4"/>
                      <a:pt x="18" y="4"/>
                    </a:cubicBezTo>
                    <a:cubicBezTo>
                      <a:pt x="62" y="4"/>
                      <a:pt x="62" y="4"/>
                      <a:pt x="62" y="4"/>
                    </a:cubicBezTo>
                    <a:lnTo>
                      <a:pt x="62" y="34"/>
                    </a:lnTo>
                    <a:close/>
                    <a:moveTo>
                      <a:pt x="66" y="30"/>
                    </a:moveTo>
                    <a:cubicBezTo>
                      <a:pt x="66" y="4"/>
                      <a:pt x="66" y="4"/>
                      <a:pt x="66" y="4"/>
                    </a:cubicBezTo>
                    <a:cubicBezTo>
                      <a:pt x="80" y="4"/>
                      <a:pt x="80" y="4"/>
                      <a:pt x="80" y="4"/>
                    </a:cubicBezTo>
                    <a:cubicBezTo>
                      <a:pt x="80" y="4"/>
                      <a:pt x="78" y="23"/>
                      <a:pt x="66" y="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sp>
          <p:nvSpPr>
            <p:cNvPr id="96" name="Freeform 95"/>
            <p:cNvSpPr>
              <a:spLocks noEditPoints="1"/>
            </p:cNvSpPr>
            <p:nvPr/>
          </p:nvSpPr>
          <p:spPr bwMode="auto">
            <a:xfrm>
              <a:off x="9490404" y="5593748"/>
              <a:ext cx="503012" cy="627844"/>
            </a:xfrm>
            <a:custGeom>
              <a:avLst/>
              <a:gdLst>
                <a:gd name="T0" fmla="*/ 68 w 84"/>
                <a:gd name="T1" fmla="*/ 34 h 104"/>
                <a:gd name="T2" fmla="*/ 68 w 84"/>
                <a:gd name="T3" fmla="*/ 34 h 104"/>
                <a:gd name="T4" fmla="*/ 84 w 84"/>
                <a:gd name="T5" fmla="*/ 0 h 104"/>
                <a:gd name="T6" fmla="*/ 68 w 84"/>
                <a:gd name="T7" fmla="*/ 0 h 104"/>
                <a:gd name="T8" fmla="*/ 66 w 84"/>
                <a:gd name="T9" fmla="*/ 0 h 104"/>
                <a:gd name="T10" fmla="*/ 16 w 84"/>
                <a:gd name="T11" fmla="*/ 0 h 104"/>
                <a:gd name="T12" fmla="*/ 0 w 84"/>
                <a:gd name="T13" fmla="*/ 0 h 104"/>
                <a:gd name="T14" fmla="*/ 16 w 84"/>
                <a:gd name="T15" fmla="*/ 34 h 104"/>
                <a:gd name="T16" fmla="*/ 16 w 84"/>
                <a:gd name="T17" fmla="*/ 34 h 104"/>
                <a:gd name="T18" fmla="*/ 40 w 84"/>
                <a:gd name="T19" fmla="*/ 58 h 104"/>
                <a:gd name="T20" fmla="*/ 40 w 84"/>
                <a:gd name="T21" fmla="*/ 76 h 104"/>
                <a:gd name="T22" fmla="*/ 24 w 84"/>
                <a:gd name="T23" fmla="*/ 76 h 104"/>
                <a:gd name="T24" fmla="*/ 24 w 84"/>
                <a:gd name="T25" fmla="*/ 88 h 104"/>
                <a:gd name="T26" fmla="*/ 12 w 84"/>
                <a:gd name="T27" fmla="*/ 88 h 104"/>
                <a:gd name="T28" fmla="*/ 12 w 84"/>
                <a:gd name="T29" fmla="*/ 104 h 104"/>
                <a:gd name="T30" fmla="*/ 72 w 84"/>
                <a:gd name="T31" fmla="*/ 104 h 104"/>
                <a:gd name="T32" fmla="*/ 72 w 84"/>
                <a:gd name="T33" fmla="*/ 88 h 104"/>
                <a:gd name="T34" fmla="*/ 60 w 84"/>
                <a:gd name="T35" fmla="*/ 88 h 104"/>
                <a:gd name="T36" fmla="*/ 60 w 84"/>
                <a:gd name="T37" fmla="*/ 76 h 104"/>
                <a:gd name="T38" fmla="*/ 44 w 84"/>
                <a:gd name="T39" fmla="*/ 76 h 104"/>
                <a:gd name="T40" fmla="*/ 44 w 84"/>
                <a:gd name="T41" fmla="*/ 58 h 104"/>
                <a:gd name="T42" fmla="*/ 68 w 84"/>
                <a:gd name="T43" fmla="*/ 34 h 104"/>
                <a:gd name="T44" fmla="*/ 68 w 84"/>
                <a:gd name="T45" fmla="*/ 4 h 104"/>
                <a:gd name="T46" fmla="*/ 80 w 84"/>
                <a:gd name="T47" fmla="*/ 4 h 104"/>
                <a:gd name="T48" fmla="*/ 68 w 84"/>
                <a:gd name="T49" fmla="*/ 30 h 104"/>
                <a:gd name="T50" fmla="*/ 68 w 84"/>
                <a:gd name="T51" fmla="*/ 4 h 104"/>
                <a:gd name="T52" fmla="*/ 16 w 84"/>
                <a:gd name="T53" fmla="*/ 30 h 104"/>
                <a:gd name="T54" fmla="*/ 4 w 84"/>
                <a:gd name="T55" fmla="*/ 4 h 104"/>
                <a:gd name="T56" fmla="*/ 16 w 84"/>
                <a:gd name="T57" fmla="*/ 4 h 104"/>
                <a:gd name="T58" fmla="*/ 16 w 84"/>
                <a:gd name="T59" fmla="*/ 30 h 104"/>
                <a:gd name="T60" fmla="*/ 68 w 84"/>
                <a:gd name="T61" fmla="*/ 92 h 104"/>
                <a:gd name="T62" fmla="*/ 68 w 84"/>
                <a:gd name="T63" fmla="*/ 100 h 104"/>
                <a:gd name="T64" fmla="*/ 16 w 84"/>
                <a:gd name="T65" fmla="*/ 100 h 104"/>
                <a:gd name="T66" fmla="*/ 16 w 84"/>
                <a:gd name="T67" fmla="*/ 92 h 104"/>
                <a:gd name="T68" fmla="*/ 68 w 84"/>
                <a:gd name="T69" fmla="*/ 92 h 104"/>
                <a:gd name="T70" fmla="*/ 56 w 84"/>
                <a:gd name="T71" fmla="*/ 80 h 104"/>
                <a:gd name="T72" fmla="*/ 56 w 84"/>
                <a:gd name="T73" fmla="*/ 88 h 104"/>
                <a:gd name="T74" fmla="*/ 28 w 84"/>
                <a:gd name="T75" fmla="*/ 88 h 104"/>
                <a:gd name="T76" fmla="*/ 28 w 84"/>
                <a:gd name="T77" fmla="*/ 80 h 104"/>
                <a:gd name="T78" fmla="*/ 56 w 84"/>
                <a:gd name="T79" fmla="*/ 80 h 104"/>
                <a:gd name="T80" fmla="*/ 44 w 84"/>
                <a:gd name="T81" fmla="*/ 56 h 104"/>
                <a:gd name="T82" fmla="*/ 40 w 84"/>
                <a:gd name="T83" fmla="*/ 56 h 104"/>
                <a:gd name="T84" fmla="*/ 20 w 84"/>
                <a:gd name="T85" fmla="*/ 34 h 104"/>
                <a:gd name="T86" fmla="*/ 20 w 84"/>
                <a:gd name="T87" fmla="*/ 4 h 104"/>
                <a:gd name="T88" fmla="*/ 64 w 84"/>
                <a:gd name="T89" fmla="*/ 4 h 104"/>
                <a:gd name="T90" fmla="*/ 64 w 84"/>
                <a:gd name="T91" fmla="*/ 34 h 104"/>
                <a:gd name="T92" fmla="*/ 44 w 84"/>
                <a:gd name="T93" fmla="*/ 56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4" h="104">
                  <a:moveTo>
                    <a:pt x="68" y="34"/>
                  </a:moveTo>
                  <a:cubicBezTo>
                    <a:pt x="68" y="34"/>
                    <a:pt x="68" y="34"/>
                    <a:pt x="68" y="34"/>
                  </a:cubicBezTo>
                  <a:cubicBezTo>
                    <a:pt x="82" y="28"/>
                    <a:pt x="84" y="0"/>
                    <a:pt x="84" y="0"/>
                  </a:cubicBezTo>
                  <a:cubicBezTo>
                    <a:pt x="68" y="0"/>
                    <a:pt x="68" y="0"/>
                    <a:pt x="68" y="0"/>
                  </a:cubicBezTo>
                  <a:cubicBezTo>
                    <a:pt x="66" y="0"/>
                    <a:pt x="66" y="0"/>
                    <a:pt x="66" y="0"/>
                  </a:cubicBezTo>
                  <a:cubicBezTo>
                    <a:pt x="16" y="0"/>
                    <a:pt x="16" y="0"/>
                    <a:pt x="16" y="0"/>
                  </a:cubicBezTo>
                  <a:cubicBezTo>
                    <a:pt x="0" y="0"/>
                    <a:pt x="0" y="0"/>
                    <a:pt x="0" y="0"/>
                  </a:cubicBezTo>
                  <a:cubicBezTo>
                    <a:pt x="0" y="0"/>
                    <a:pt x="2" y="28"/>
                    <a:pt x="16" y="34"/>
                  </a:cubicBezTo>
                  <a:cubicBezTo>
                    <a:pt x="16" y="34"/>
                    <a:pt x="16" y="34"/>
                    <a:pt x="16" y="34"/>
                  </a:cubicBezTo>
                  <a:cubicBezTo>
                    <a:pt x="16" y="47"/>
                    <a:pt x="27" y="58"/>
                    <a:pt x="40" y="58"/>
                  </a:cubicBezTo>
                  <a:cubicBezTo>
                    <a:pt x="40" y="76"/>
                    <a:pt x="40" y="76"/>
                    <a:pt x="40" y="76"/>
                  </a:cubicBezTo>
                  <a:cubicBezTo>
                    <a:pt x="24" y="76"/>
                    <a:pt x="24" y="76"/>
                    <a:pt x="24" y="76"/>
                  </a:cubicBezTo>
                  <a:cubicBezTo>
                    <a:pt x="24" y="88"/>
                    <a:pt x="24" y="88"/>
                    <a:pt x="24" y="88"/>
                  </a:cubicBezTo>
                  <a:cubicBezTo>
                    <a:pt x="12" y="88"/>
                    <a:pt x="12" y="88"/>
                    <a:pt x="12" y="88"/>
                  </a:cubicBezTo>
                  <a:cubicBezTo>
                    <a:pt x="12" y="104"/>
                    <a:pt x="12" y="104"/>
                    <a:pt x="12" y="104"/>
                  </a:cubicBezTo>
                  <a:cubicBezTo>
                    <a:pt x="72" y="104"/>
                    <a:pt x="72" y="104"/>
                    <a:pt x="72" y="104"/>
                  </a:cubicBezTo>
                  <a:cubicBezTo>
                    <a:pt x="72" y="88"/>
                    <a:pt x="72" y="88"/>
                    <a:pt x="72" y="88"/>
                  </a:cubicBezTo>
                  <a:cubicBezTo>
                    <a:pt x="60" y="88"/>
                    <a:pt x="60" y="88"/>
                    <a:pt x="60" y="88"/>
                  </a:cubicBezTo>
                  <a:cubicBezTo>
                    <a:pt x="60" y="76"/>
                    <a:pt x="60" y="76"/>
                    <a:pt x="60" y="76"/>
                  </a:cubicBezTo>
                  <a:cubicBezTo>
                    <a:pt x="44" y="76"/>
                    <a:pt x="44" y="76"/>
                    <a:pt x="44" y="76"/>
                  </a:cubicBezTo>
                  <a:cubicBezTo>
                    <a:pt x="44" y="58"/>
                    <a:pt x="44" y="58"/>
                    <a:pt x="44" y="58"/>
                  </a:cubicBezTo>
                  <a:cubicBezTo>
                    <a:pt x="57" y="58"/>
                    <a:pt x="68" y="47"/>
                    <a:pt x="68" y="34"/>
                  </a:cubicBezTo>
                  <a:close/>
                  <a:moveTo>
                    <a:pt x="68" y="4"/>
                  </a:moveTo>
                  <a:cubicBezTo>
                    <a:pt x="80" y="4"/>
                    <a:pt x="80" y="4"/>
                    <a:pt x="80" y="4"/>
                  </a:cubicBezTo>
                  <a:cubicBezTo>
                    <a:pt x="80" y="4"/>
                    <a:pt x="76" y="23"/>
                    <a:pt x="68" y="30"/>
                  </a:cubicBezTo>
                  <a:lnTo>
                    <a:pt x="68" y="4"/>
                  </a:lnTo>
                  <a:close/>
                  <a:moveTo>
                    <a:pt x="16" y="30"/>
                  </a:moveTo>
                  <a:cubicBezTo>
                    <a:pt x="7" y="23"/>
                    <a:pt x="4" y="4"/>
                    <a:pt x="4" y="4"/>
                  </a:cubicBezTo>
                  <a:cubicBezTo>
                    <a:pt x="16" y="4"/>
                    <a:pt x="16" y="4"/>
                    <a:pt x="16" y="4"/>
                  </a:cubicBezTo>
                  <a:lnTo>
                    <a:pt x="16" y="30"/>
                  </a:lnTo>
                  <a:close/>
                  <a:moveTo>
                    <a:pt x="68" y="92"/>
                  </a:moveTo>
                  <a:cubicBezTo>
                    <a:pt x="68" y="100"/>
                    <a:pt x="68" y="100"/>
                    <a:pt x="68" y="100"/>
                  </a:cubicBezTo>
                  <a:cubicBezTo>
                    <a:pt x="16" y="100"/>
                    <a:pt x="16" y="100"/>
                    <a:pt x="16" y="100"/>
                  </a:cubicBezTo>
                  <a:cubicBezTo>
                    <a:pt x="16" y="92"/>
                    <a:pt x="16" y="92"/>
                    <a:pt x="16" y="92"/>
                  </a:cubicBezTo>
                  <a:lnTo>
                    <a:pt x="68" y="92"/>
                  </a:lnTo>
                  <a:close/>
                  <a:moveTo>
                    <a:pt x="56" y="80"/>
                  </a:moveTo>
                  <a:cubicBezTo>
                    <a:pt x="56" y="88"/>
                    <a:pt x="56" y="88"/>
                    <a:pt x="56" y="88"/>
                  </a:cubicBezTo>
                  <a:cubicBezTo>
                    <a:pt x="28" y="88"/>
                    <a:pt x="28" y="88"/>
                    <a:pt x="28" y="88"/>
                  </a:cubicBezTo>
                  <a:cubicBezTo>
                    <a:pt x="28" y="80"/>
                    <a:pt x="28" y="80"/>
                    <a:pt x="28" y="80"/>
                  </a:cubicBezTo>
                  <a:lnTo>
                    <a:pt x="56" y="80"/>
                  </a:lnTo>
                  <a:close/>
                  <a:moveTo>
                    <a:pt x="44" y="56"/>
                  </a:moveTo>
                  <a:cubicBezTo>
                    <a:pt x="40" y="56"/>
                    <a:pt x="40" y="56"/>
                    <a:pt x="40" y="56"/>
                  </a:cubicBezTo>
                  <a:cubicBezTo>
                    <a:pt x="29" y="56"/>
                    <a:pt x="20" y="45"/>
                    <a:pt x="20" y="34"/>
                  </a:cubicBezTo>
                  <a:cubicBezTo>
                    <a:pt x="20" y="4"/>
                    <a:pt x="20" y="4"/>
                    <a:pt x="20" y="4"/>
                  </a:cubicBezTo>
                  <a:cubicBezTo>
                    <a:pt x="64" y="4"/>
                    <a:pt x="64" y="4"/>
                    <a:pt x="64" y="4"/>
                  </a:cubicBezTo>
                  <a:cubicBezTo>
                    <a:pt x="64" y="34"/>
                    <a:pt x="64" y="34"/>
                    <a:pt x="64" y="34"/>
                  </a:cubicBezTo>
                  <a:cubicBezTo>
                    <a:pt x="64" y="45"/>
                    <a:pt x="55" y="56"/>
                    <a:pt x="44" y="56"/>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nvGrpSpPr>
            <p:cNvPr id="97" name="Group 96"/>
            <p:cNvGrpSpPr/>
            <p:nvPr/>
          </p:nvGrpSpPr>
          <p:grpSpPr>
            <a:xfrm>
              <a:off x="6609819" y="4374460"/>
              <a:ext cx="505129" cy="639830"/>
              <a:chOff x="6350000" y="2533650"/>
              <a:chExt cx="238125" cy="301625"/>
            </a:xfrm>
            <a:grpFill/>
          </p:grpSpPr>
          <p:sp>
            <p:nvSpPr>
              <p:cNvPr id="191" name="Freeform 190"/>
              <p:cNvSpPr>
                <a:spLocks noEditPoints="1"/>
              </p:cNvSpPr>
              <p:nvPr/>
            </p:nvSpPr>
            <p:spPr bwMode="auto">
              <a:xfrm>
                <a:off x="6440488" y="2665413"/>
                <a:ext cx="77788" cy="79375"/>
              </a:xfrm>
              <a:custGeom>
                <a:avLst/>
                <a:gdLst>
                  <a:gd name="T0" fmla="*/ 29 w 30"/>
                  <a:gd name="T1" fmla="*/ 1 h 30"/>
                  <a:gd name="T2" fmla="*/ 26 w 30"/>
                  <a:gd name="T3" fmla="*/ 1 h 30"/>
                  <a:gd name="T4" fmla="*/ 14 w 30"/>
                  <a:gd name="T5" fmla="*/ 14 h 30"/>
                  <a:gd name="T6" fmla="*/ 11 w 30"/>
                  <a:gd name="T7" fmla="*/ 13 h 30"/>
                  <a:gd name="T8" fmla="*/ 5 w 30"/>
                  <a:gd name="T9" fmla="*/ 19 h 30"/>
                  <a:gd name="T10" fmla="*/ 6 w 30"/>
                  <a:gd name="T11" fmla="*/ 22 h 30"/>
                  <a:gd name="T12" fmla="*/ 1 w 30"/>
                  <a:gd name="T13" fmla="*/ 26 h 30"/>
                  <a:gd name="T14" fmla="*/ 1 w 30"/>
                  <a:gd name="T15" fmla="*/ 29 h 30"/>
                  <a:gd name="T16" fmla="*/ 4 w 30"/>
                  <a:gd name="T17" fmla="*/ 29 h 30"/>
                  <a:gd name="T18" fmla="*/ 8 w 30"/>
                  <a:gd name="T19" fmla="*/ 24 h 30"/>
                  <a:gd name="T20" fmla="*/ 11 w 30"/>
                  <a:gd name="T21" fmla="*/ 25 h 30"/>
                  <a:gd name="T22" fmla="*/ 17 w 30"/>
                  <a:gd name="T23" fmla="*/ 19 h 30"/>
                  <a:gd name="T24" fmla="*/ 16 w 30"/>
                  <a:gd name="T25" fmla="*/ 16 h 30"/>
                  <a:gd name="T26" fmla="*/ 29 w 30"/>
                  <a:gd name="T27" fmla="*/ 4 h 30"/>
                  <a:gd name="T28" fmla="*/ 29 w 30"/>
                  <a:gd name="T29" fmla="*/ 1 h 30"/>
                  <a:gd name="T30" fmla="*/ 11 w 30"/>
                  <a:gd name="T31" fmla="*/ 21 h 30"/>
                  <a:gd name="T32" fmla="*/ 9 w 30"/>
                  <a:gd name="T33" fmla="*/ 19 h 30"/>
                  <a:gd name="T34" fmla="*/ 11 w 30"/>
                  <a:gd name="T35" fmla="*/ 17 h 30"/>
                  <a:gd name="T36" fmla="*/ 13 w 30"/>
                  <a:gd name="T37" fmla="*/ 19 h 30"/>
                  <a:gd name="T38" fmla="*/ 11 w 30"/>
                  <a:gd name="T39" fmla="*/ 21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0" h="30">
                    <a:moveTo>
                      <a:pt x="29" y="1"/>
                    </a:moveTo>
                    <a:cubicBezTo>
                      <a:pt x="28" y="0"/>
                      <a:pt x="27" y="0"/>
                      <a:pt x="26" y="1"/>
                    </a:cubicBezTo>
                    <a:cubicBezTo>
                      <a:pt x="14" y="14"/>
                      <a:pt x="14" y="14"/>
                      <a:pt x="14" y="14"/>
                    </a:cubicBezTo>
                    <a:cubicBezTo>
                      <a:pt x="13" y="13"/>
                      <a:pt x="12" y="13"/>
                      <a:pt x="11" y="13"/>
                    </a:cubicBezTo>
                    <a:cubicBezTo>
                      <a:pt x="8" y="13"/>
                      <a:pt x="5" y="16"/>
                      <a:pt x="5" y="19"/>
                    </a:cubicBezTo>
                    <a:cubicBezTo>
                      <a:pt x="5" y="20"/>
                      <a:pt x="5" y="21"/>
                      <a:pt x="6" y="22"/>
                    </a:cubicBezTo>
                    <a:cubicBezTo>
                      <a:pt x="1" y="26"/>
                      <a:pt x="1" y="26"/>
                      <a:pt x="1" y="26"/>
                    </a:cubicBezTo>
                    <a:cubicBezTo>
                      <a:pt x="0" y="27"/>
                      <a:pt x="0" y="28"/>
                      <a:pt x="1" y="29"/>
                    </a:cubicBezTo>
                    <a:cubicBezTo>
                      <a:pt x="2" y="30"/>
                      <a:pt x="3" y="30"/>
                      <a:pt x="4" y="29"/>
                    </a:cubicBezTo>
                    <a:cubicBezTo>
                      <a:pt x="8" y="24"/>
                      <a:pt x="8" y="24"/>
                      <a:pt x="8" y="24"/>
                    </a:cubicBezTo>
                    <a:cubicBezTo>
                      <a:pt x="9" y="25"/>
                      <a:pt x="10" y="25"/>
                      <a:pt x="11" y="25"/>
                    </a:cubicBezTo>
                    <a:cubicBezTo>
                      <a:pt x="14" y="25"/>
                      <a:pt x="17" y="22"/>
                      <a:pt x="17" y="19"/>
                    </a:cubicBezTo>
                    <a:cubicBezTo>
                      <a:pt x="17" y="18"/>
                      <a:pt x="17" y="17"/>
                      <a:pt x="16" y="16"/>
                    </a:cubicBezTo>
                    <a:cubicBezTo>
                      <a:pt x="29" y="4"/>
                      <a:pt x="29" y="4"/>
                      <a:pt x="29" y="4"/>
                    </a:cubicBezTo>
                    <a:cubicBezTo>
                      <a:pt x="30" y="3"/>
                      <a:pt x="30" y="2"/>
                      <a:pt x="29" y="1"/>
                    </a:cubicBezTo>
                    <a:close/>
                    <a:moveTo>
                      <a:pt x="11" y="21"/>
                    </a:moveTo>
                    <a:cubicBezTo>
                      <a:pt x="10" y="21"/>
                      <a:pt x="9" y="20"/>
                      <a:pt x="9" y="19"/>
                    </a:cubicBezTo>
                    <a:cubicBezTo>
                      <a:pt x="9" y="18"/>
                      <a:pt x="10" y="17"/>
                      <a:pt x="11" y="17"/>
                    </a:cubicBezTo>
                    <a:cubicBezTo>
                      <a:pt x="12" y="17"/>
                      <a:pt x="13" y="18"/>
                      <a:pt x="13" y="19"/>
                    </a:cubicBezTo>
                    <a:cubicBezTo>
                      <a:pt x="13" y="20"/>
                      <a:pt x="12" y="21"/>
                      <a:pt x="11" y="2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92" name="Freeform 191"/>
              <p:cNvSpPr>
                <a:spLocks noEditPoints="1"/>
              </p:cNvSpPr>
              <p:nvPr/>
            </p:nvSpPr>
            <p:spPr bwMode="auto">
              <a:xfrm>
                <a:off x="6380163" y="2627313"/>
                <a:ext cx="177800" cy="176212"/>
              </a:xfrm>
              <a:custGeom>
                <a:avLst/>
                <a:gdLst>
                  <a:gd name="T0" fmla="*/ 34 w 68"/>
                  <a:gd name="T1" fmla="*/ 0 h 68"/>
                  <a:gd name="T2" fmla="*/ 0 w 68"/>
                  <a:gd name="T3" fmla="*/ 34 h 68"/>
                  <a:gd name="T4" fmla="*/ 34 w 68"/>
                  <a:gd name="T5" fmla="*/ 68 h 68"/>
                  <a:gd name="T6" fmla="*/ 68 w 68"/>
                  <a:gd name="T7" fmla="*/ 34 h 68"/>
                  <a:gd name="T8" fmla="*/ 34 w 68"/>
                  <a:gd name="T9" fmla="*/ 0 h 68"/>
                  <a:gd name="T10" fmla="*/ 36 w 68"/>
                  <a:gd name="T11" fmla="*/ 64 h 68"/>
                  <a:gd name="T12" fmla="*/ 36 w 68"/>
                  <a:gd name="T13" fmla="*/ 54 h 68"/>
                  <a:gd name="T14" fmla="*/ 34 w 68"/>
                  <a:gd name="T15" fmla="*/ 52 h 68"/>
                  <a:gd name="T16" fmla="*/ 32 w 68"/>
                  <a:gd name="T17" fmla="*/ 54 h 68"/>
                  <a:gd name="T18" fmla="*/ 32 w 68"/>
                  <a:gd name="T19" fmla="*/ 64 h 68"/>
                  <a:gd name="T20" fmla="*/ 4 w 68"/>
                  <a:gd name="T21" fmla="*/ 36 h 68"/>
                  <a:gd name="T22" fmla="*/ 14 w 68"/>
                  <a:gd name="T23" fmla="*/ 36 h 68"/>
                  <a:gd name="T24" fmla="*/ 16 w 68"/>
                  <a:gd name="T25" fmla="*/ 34 h 68"/>
                  <a:gd name="T26" fmla="*/ 14 w 68"/>
                  <a:gd name="T27" fmla="*/ 32 h 68"/>
                  <a:gd name="T28" fmla="*/ 4 w 68"/>
                  <a:gd name="T29" fmla="*/ 32 h 68"/>
                  <a:gd name="T30" fmla="*/ 32 w 68"/>
                  <a:gd name="T31" fmla="*/ 4 h 68"/>
                  <a:gd name="T32" fmla="*/ 32 w 68"/>
                  <a:gd name="T33" fmla="*/ 14 h 68"/>
                  <a:gd name="T34" fmla="*/ 34 w 68"/>
                  <a:gd name="T35" fmla="*/ 16 h 68"/>
                  <a:gd name="T36" fmla="*/ 36 w 68"/>
                  <a:gd name="T37" fmla="*/ 14 h 68"/>
                  <a:gd name="T38" fmla="*/ 36 w 68"/>
                  <a:gd name="T39" fmla="*/ 4 h 68"/>
                  <a:gd name="T40" fmla="*/ 64 w 68"/>
                  <a:gd name="T41" fmla="*/ 32 h 68"/>
                  <a:gd name="T42" fmla="*/ 54 w 68"/>
                  <a:gd name="T43" fmla="*/ 32 h 68"/>
                  <a:gd name="T44" fmla="*/ 52 w 68"/>
                  <a:gd name="T45" fmla="*/ 34 h 68"/>
                  <a:gd name="T46" fmla="*/ 54 w 68"/>
                  <a:gd name="T47" fmla="*/ 36 h 68"/>
                  <a:gd name="T48" fmla="*/ 64 w 68"/>
                  <a:gd name="T49" fmla="*/ 36 h 68"/>
                  <a:gd name="T50" fmla="*/ 36 w 68"/>
                  <a:gd name="T51" fmla="*/ 64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8" h="68">
                    <a:moveTo>
                      <a:pt x="34" y="0"/>
                    </a:moveTo>
                    <a:cubicBezTo>
                      <a:pt x="15" y="0"/>
                      <a:pt x="0" y="15"/>
                      <a:pt x="0" y="34"/>
                    </a:cubicBezTo>
                    <a:cubicBezTo>
                      <a:pt x="0" y="53"/>
                      <a:pt x="15" y="68"/>
                      <a:pt x="34" y="68"/>
                    </a:cubicBezTo>
                    <a:cubicBezTo>
                      <a:pt x="53" y="68"/>
                      <a:pt x="68" y="53"/>
                      <a:pt x="68" y="34"/>
                    </a:cubicBezTo>
                    <a:cubicBezTo>
                      <a:pt x="68" y="15"/>
                      <a:pt x="53" y="0"/>
                      <a:pt x="34" y="0"/>
                    </a:cubicBezTo>
                    <a:close/>
                    <a:moveTo>
                      <a:pt x="36" y="64"/>
                    </a:moveTo>
                    <a:cubicBezTo>
                      <a:pt x="36" y="54"/>
                      <a:pt x="36" y="54"/>
                      <a:pt x="36" y="54"/>
                    </a:cubicBezTo>
                    <a:cubicBezTo>
                      <a:pt x="36" y="53"/>
                      <a:pt x="35" y="52"/>
                      <a:pt x="34" y="52"/>
                    </a:cubicBezTo>
                    <a:cubicBezTo>
                      <a:pt x="33" y="52"/>
                      <a:pt x="32" y="53"/>
                      <a:pt x="32" y="54"/>
                    </a:cubicBezTo>
                    <a:cubicBezTo>
                      <a:pt x="32" y="64"/>
                      <a:pt x="32" y="64"/>
                      <a:pt x="32" y="64"/>
                    </a:cubicBezTo>
                    <a:cubicBezTo>
                      <a:pt x="17" y="63"/>
                      <a:pt x="5" y="52"/>
                      <a:pt x="4" y="36"/>
                    </a:cubicBezTo>
                    <a:cubicBezTo>
                      <a:pt x="14" y="36"/>
                      <a:pt x="14" y="36"/>
                      <a:pt x="14" y="36"/>
                    </a:cubicBezTo>
                    <a:cubicBezTo>
                      <a:pt x="15" y="36"/>
                      <a:pt x="16" y="35"/>
                      <a:pt x="16" y="34"/>
                    </a:cubicBezTo>
                    <a:cubicBezTo>
                      <a:pt x="16" y="33"/>
                      <a:pt x="15" y="32"/>
                      <a:pt x="14" y="32"/>
                    </a:cubicBezTo>
                    <a:cubicBezTo>
                      <a:pt x="4" y="32"/>
                      <a:pt x="4" y="32"/>
                      <a:pt x="4" y="32"/>
                    </a:cubicBezTo>
                    <a:cubicBezTo>
                      <a:pt x="5" y="16"/>
                      <a:pt x="17" y="5"/>
                      <a:pt x="32" y="4"/>
                    </a:cubicBezTo>
                    <a:cubicBezTo>
                      <a:pt x="32" y="14"/>
                      <a:pt x="32" y="14"/>
                      <a:pt x="32" y="14"/>
                    </a:cubicBezTo>
                    <a:cubicBezTo>
                      <a:pt x="32" y="15"/>
                      <a:pt x="33" y="16"/>
                      <a:pt x="34" y="16"/>
                    </a:cubicBezTo>
                    <a:cubicBezTo>
                      <a:pt x="35" y="16"/>
                      <a:pt x="36" y="15"/>
                      <a:pt x="36" y="14"/>
                    </a:cubicBezTo>
                    <a:cubicBezTo>
                      <a:pt x="36" y="4"/>
                      <a:pt x="36" y="4"/>
                      <a:pt x="36" y="4"/>
                    </a:cubicBezTo>
                    <a:cubicBezTo>
                      <a:pt x="51" y="5"/>
                      <a:pt x="63" y="16"/>
                      <a:pt x="64" y="32"/>
                    </a:cubicBezTo>
                    <a:cubicBezTo>
                      <a:pt x="54" y="32"/>
                      <a:pt x="54" y="32"/>
                      <a:pt x="54" y="32"/>
                    </a:cubicBezTo>
                    <a:cubicBezTo>
                      <a:pt x="53" y="32"/>
                      <a:pt x="52" y="33"/>
                      <a:pt x="52" y="34"/>
                    </a:cubicBezTo>
                    <a:cubicBezTo>
                      <a:pt x="52" y="35"/>
                      <a:pt x="53" y="36"/>
                      <a:pt x="54" y="36"/>
                    </a:cubicBezTo>
                    <a:cubicBezTo>
                      <a:pt x="64" y="36"/>
                      <a:pt x="64" y="36"/>
                      <a:pt x="64" y="36"/>
                    </a:cubicBezTo>
                    <a:cubicBezTo>
                      <a:pt x="63" y="52"/>
                      <a:pt x="51" y="63"/>
                      <a:pt x="36" y="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93" name="Freeform 192"/>
              <p:cNvSpPr>
                <a:spLocks noEditPoints="1"/>
              </p:cNvSpPr>
              <p:nvPr/>
            </p:nvSpPr>
            <p:spPr bwMode="auto">
              <a:xfrm>
                <a:off x="6350000" y="2533650"/>
                <a:ext cx="238125" cy="301625"/>
              </a:xfrm>
              <a:custGeom>
                <a:avLst/>
                <a:gdLst>
                  <a:gd name="T0" fmla="*/ 80 w 92"/>
                  <a:gd name="T1" fmla="*/ 39 h 116"/>
                  <a:gd name="T2" fmla="*/ 85 w 92"/>
                  <a:gd name="T3" fmla="*/ 34 h 116"/>
                  <a:gd name="T4" fmla="*/ 88 w 92"/>
                  <a:gd name="T5" fmla="*/ 37 h 116"/>
                  <a:gd name="T6" fmla="*/ 90 w 92"/>
                  <a:gd name="T7" fmla="*/ 34 h 116"/>
                  <a:gd name="T8" fmla="*/ 82 w 92"/>
                  <a:gd name="T9" fmla="*/ 26 h 116"/>
                  <a:gd name="T10" fmla="*/ 79 w 92"/>
                  <a:gd name="T11" fmla="*/ 28 h 116"/>
                  <a:gd name="T12" fmla="*/ 82 w 92"/>
                  <a:gd name="T13" fmla="*/ 31 h 116"/>
                  <a:gd name="T14" fmla="*/ 77 w 92"/>
                  <a:gd name="T15" fmla="*/ 36 h 116"/>
                  <a:gd name="T16" fmla="*/ 55 w 92"/>
                  <a:gd name="T17" fmla="*/ 25 h 116"/>
                  <a:gd name="T18" fmla="*/ 60 w 92"/>
                  <a:gd name="T19" fmla="*/ 14 h 116"/>
                  <a:gd name="T20" fmla="*/ 46 w 92"/>
                  <a:gd name="T21" fmla="*/ 0 h 116"/>
                  <a:gd name="T22" fmla="*/ 32 w 92"/>
                  <a:gd name="T23" fmla="*/ 14 h 116"/>
                  <a:gd name="T24" fmla="*/ 37 w 92"/>
                  <a:gd name="T25" fmla="*/ 25 h 116"/>
                  <a:gd name="T26" fmla="*/ 15 w 92"/>
                  <a:gd name="T27" fmla="*/ 36 h 116"/>
                  <a:gd name="T28" fmla="*/ 10 w 92"/>
                  <a:gd name="T29" fmla="*/ 31 h 116"/>
                  <a:gd name="T30" fmla="*/ 13 w 92"/>
                  <a:gd name="T31" fmla="*/ 28 h 116"/>
                  <a:gd name="T32" fmla="*/ 10 w 92"/>
                  <a:gd name="T33" fmla="*/ 26 h 116"/>
                  <a:gd name="T34" fmla="*/ 2 w 92"/>
                  <a:gd name="T35" fmla="*/ 34 h 116"/>
                  <a:gd name="T36" fmla="*/ 4 w 92"/>
                  <a:gd name="T37" fmla="*/ 37 h 116"/>
                  <a:gd name="T38" fmla="*/ 7 w 92"/>
                  <a:gd name="T39" fmla="*/ 34 h 116"/>
                  <a:gd name="T40" fmla="*/ 12 w 92"/>
                  <a:gd name="T41" fmla="*/ 39 h 116"/>
                  <a:gd name="T42" fmla="*/ 0 w 92"/>
                  <a:gd name="T43" fmla="*/ 70 h 116"/>
                  <a:gd name="T44" fmla="*/ 46 w 92"/>
                  <a:gd name="T45" fmla="*/ 116 h 116"/>
                  <a:gd name="T46" fmla="*/ 92 w 92"/>
                  <a:gd name="T47" fmla="*/ 70 h 116"/>
                  <a:gd name="T48" fmla="*/ 80 w 92"/>
                  <a:gd name="T49" fmla="*/ 39 h 116"/>
                  <a:gd name="T50" fmla="*/ 36 w 92"/>
                  <a:gd name="T51" fmla="*/ 14 h 116"/>
                  <a:gd name="T52" fmla="*/ 46 w 92"/>
                  <a:gd name="T53" fmla="*/ 4 h 116"/>
                  <a:gd name="T54" fmla="*/ 56 w 92"/>
                  <a:gd name="T55" fmla="*/ 14 h 116"/>
                  <a:gd name="T56" fmla="*/ 48 w 92"/>
                  <a:gd name="T57" fmla="*/ 24 h 116"/>
                  <a:gd name="T58" fmla="*/ 48 w 92"/>
                  <a:gd name="T59" fmla="*/ 16 h 116"/>
                  <a:gd name="T60" fmla="*/ 52 w 92"/>
                  <a:gd name="T61" fmla="*/ 16 h 116"/>
                  <a:gd name="T62" fmla="*/ 52 w 92"/>
                  <a:gd name="T63" fmla="*/ 12 h 116"/>
                  <a:gd name="T64" fmla="*/ 40 w 92"/>
                  <a:gd name="T65" fmla="*/ 12 h 116"/>
                  <a:gd name="T66" fmla="*/ 40 w 92"/>
                  <a:gd name="T67" fmla="*/ 16 h 116"/>
                  <a:gd name="T68" fmla="*/ 44 w 92"/>
                  <a:gd name="T69" fmla="*/ 16 h 116"/>
                  <a:gd name="T70" fmla="*/ 44 w 92"/>
                  <a:gd name="T71" fmla="*/ 24 h 116"/>
                  <a:gd name="T72" fmla="*/ 36 w 92"/>
                  <a:gd name="T73" fmla="*/ 14 h 116"/>
                  <a:gd name="T74" fmla="*/ 46 w 92"/>
                  <a:gd name="T75" fmla="*/ 112 h 116"/>
                  <a:gd name="T76" fmla="*/ 4 w 92"/>
                  <a:gd name="T77" fmla="*/ 70 h 116"/>
                  <a:gd name="T78" fmla="*/ 46 w 92"/>
                  <a:gd name="T79" fmla="*/ 28 h 116"/>
                  <a:gd name="T80" fmla="*/ 88 w 92"/>
                  <a:gd name="T81" fmla="*/ 70 h 116"/>
                  <a:gd name="T82" fmla="*/ 46 w 92"/>
                  <a:gd name="T83" fmla="*/ 112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92" h="116">
                    <a:moveTo>
                      <a:pt x="80" y="39"/>
                    </a:moveTo>
                    <a:cubicBezTo>
                      <a:pt x="85" y="34"/>
                      <a:pt x="85" y="34"/>
                      <a:pt x="85" y="34"/>
                    </a:cubicBezTo>
                    <a:cubicBezTo>
                      <a:pt x="88" y="37"/>
                      <a:pt x="88" y="37"/>
                      <a:pt x="88" y="37"/>
                    </a:cubicBezTo>
                    <a:cubicBezTo>
                      <a:pt x="90" y="34"/>
                      <a:pt x="90" y="34"/>
                      <a:pt x="90" y="34"/>
                    </a:cubicBezTo>
                    <a:cubicBezTo>
                      <a:pt x="82" y="26"/>
                      <a:pt x="82" y="26"/>
                      <a:pt x="82" y="26"/>
                    </a:cubicBezTo>
                    <a:cubicBezTo>
                      <a:pt x="79" y="28"/>
                      <a:pt x="79" y="28"/>
                      <a:pt x="79" y="28"/>
                    </a:cubicBezTo>
                    <a:cubicBezTo>
                      <a:pt x="82" y="31"/>
                      <a:pt x="82" y="31"/>
                      <a:pt x="82" y="31"/>
                    </a:cubicBezTo>
                    <a:cubicBezTo>
                      <a:pt x="77" y="36"/>
                      <a:pt x="77" y="36"/>
                      <a:pt x="77" y="36"/>
                    </a:cubicBezTo>
                    <a:cubicBezTo>
                      <a:pt x="71" y="30"/>
                      <a:pt x="63" y="27"/>
                      <a:pt x="55" y="25"/>
                    </a:cubicBezTo>
                    <a:cubicBezTo>
                      <a:pt x="58" y="22"/>
                      <a:pt x="60" y="18"/>
                      <a:pt x="60" y="14"/>
                    </a:cubicBezTo>
                    <a:cubicBezTo>
                      <a:pt x="60" y="6"/>
                      <a:pt x="54" y="0"/>
                      <a:pt x="46" y="0"/>
                    </a:cubicBezTo>
                    <a:cubicBezTo>
                      <a:pt x="38" y="0"/>
                      <a:pt x="32" y="6"/>
                      <a:pt x="32" y="14"/>
                    </a:cubicBezTo>
                    <a:cubicBezTo>
                      <a:pt x="32" y="18"/>
                      <a:pt x="34" y="22"/>
                      <a:pt x="37" y="25"/>
                    </a:cubicBezTo>
                    <a:cubicBezTo>
                      <a:pt x="29" y="27"/>
                      <a:pt x="21" y="30"/>
                      <a:pt x="15" y="36"/>
                    </a:cubicBezTo>
                    <a:cubicBezTo>
                      <a:pt x="10" y="31"/>
                      <a:pt x="10" y="31"/>
                      <a:pt x="10" y="31"/>
                    </a:cubicBezTo>
                    <a:cubicBezTo>
                      <a:pt x="13" y="28"/>
                      <a:pt x="13" y="28"/>
                      <a:pt x="13" y="28"/>
                    </a:cubicBezTo>
                    <a:cubicBezTo>
                      <a:pt x="10" y="26"/>
                      <a:pt x="10" y="26"/>
                      <a:pt x="10" y="26"/>
                    </a:cubicBezTo>
                    <a:cubicBezTo>
                      <a:pt x="2" y="34"/>
                      <a:pt x="2" y="34"/>
                      <a:pt x="2" y="34"/>
                    </a:cubicBezTo>
                    <a:cubicBezTo>
                      <a:pt x="4" y="37"/>
                      <a:pt x="4" y="37"/>
                      <a:pt x="4" y="37"/>
                    </a:cubicBezTo>
                    <a:cubicBezTo>
                      <a:pt x="7" y="34"/>
                      <a:pt x="7" y="34"/>
                      <a:pt x="7" y="34"/>
                    </a:cubicBezTo>
                    <a:cubicBezTo>
                      <a:pt x="12" y="39"/>
                      <a:pt x="12" y="39"/>
                      <a:pt x="12" y="39"/>
                    </a:cubicBezTo>
                    <a:cubicBezTo>
                      <a:pt x="5" y="47"/>
                      <a:pt x="0" y="58"/>
                      <a:pt x="0" y="70"/>
                    </a:cubicBezTo>
                    <a:cubicBezTo>
                      <a:pt x="0" y="95"/>
                      <a:pt x="21" y="116"/>
                      <a:pt x="46" y="116"/>
                    </a:cubicBezTo>
                    <a:cubicBezTo>
                      <a:pt x="71" y="116"/>
                      <a:pt x="92" y="95"/>
                      <a:pt x="92" y="70"/>
                    </a:cubicBezTo>
                    <a:cubicBezTo>
                      <a:pt x="92" y="58"/>
                      <a:pt x="87" y="47"/>
                      <a:pt x="80" y="39"/>
                    </a:cubicBezTo>
                    <a:close/>
                    <a:moveTo>
                      <a:pt x="36" y="14"/>
                    </a:moveTo>
                    <a:cubicBezTo>
                      <a:pt x="36" y="8"/>
                      <a:pt x="40" y="4"/>
                      <a:pt x="46" y="4"/>
                    </a:cubicBezTo>
                    <a:cubicBezTo>
                      <a:pt x="52" y="4"/>
                      <a:pt x="56" y="8"/>
                      <a:pt x="56" y="14"/>
                    </a:cubicBezTo>
                    <a:cubicBezTo>
                      <a:pt x="56" y="19"/>
                      <a:pt x="53" y="23"/>
                      <a:pt x="48" y="24"/>
                    </a:cubicBezTo>
                    <a:cubicBezTo>
                      <a:pt x="48" y="16"/>
                      <a:pt x="48" y="16"/>
                      <a:pt x="48" y="16"/>
                    </a:cubicBezTo>
                    <a:cubicBezTo>
                      <a:pt x="52" y="16"/>
                      <a:pt x="52" y="16"/>
                      <a:pt x="52" y="16"/>
                    </a:cubicBezTo>
                    <a:cubicBezTo>
                      <a:pt x="52" y="12"/>
                      <a:pt x="52" y="12"/>
                      <a:pt x="52" y="12"/>
                    </a:cubicBezTo>
                    <a:cubicBezTo>
                      <a:pt x="40" y="12"/>
                      <a:pt x="40" y="12"/>
                      <a:pt x="40" y="12"/>
                    </a:cubicBezTo>
                    <a:cubicBezTo>
                      <a:pt x="40" y="16"/>
                      <a:pt x="40" y="16"/>
                      <a:pt x="40" y="16"/>
                    </a:cubicBezTo>
                    <a:cubicBezTo>
                      <a:pt x="44" y="16"/>
                      <a:pt x="44" y="16"/>
                      <a:pt x="44" y="16"/>
                    </a:cubicBezTo>
                    <a:cubicBezTo>
                      <a:pt x="44" y="24"/>
                      <a:pt x="44" y="24"/>
                      <a:pt x="44" y="24"/>
                    </a:cubicBezTo>
                    <a:cubicBezTo>
                      <a:pt x="39" y="23"/>
                      <a:pt x="36" y="19"/>
                      <a:pt x="36" y="14"/>
                    </a:cubicBezTo>
                    <a:close/>
                    <a:moveTo>
                      <a:pt x="46" y="112"/>
                    </a:moveTo>
                    <a:cubicBezTo>
                      <a:pt x="23" y="112"/>
                      <a:pt x="4" y="93"/>
                      <a:pt x="4" y="70"/>
                    </a:cubicBezTo>
                    <a:cubicBezTo>
                      <a:pt x="4" y="47"/>
                      <a:pt x="23" y="28"/>
                      <a:pt x="46" y="28"/>
                    </a:cubicBezTo>
                    <a:cubicBezTo>
                      <a:pt x="69" y="28"/>
                      <a:pt x="88" y="47"/>
                      <a:pt x="88" y="70"/>
                    </a:cubicBezTo>
                    <a:cubicBezTo>
                      <a:pt x="88" y="93"/>
                      <a:pt x="69" y="112"/>
                      <a:pt x="46" y="1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98" name="Group 97"/>
            <p:cNvGrpSpPr/>
            <p:nvPr/>
          </p:nvGrpSpPr>
          <p:grpSpPr>
            <a:xfrm>
              <a:off x="11075581" y="528361"/>
              <a:ext cx="462862" cy="508841"/>
              <a:chOff x="6983413" y="2554288"/>
              <a:chExt cx="239713" cy="263525"/>
            </a:xfrm>
            <a:grpFill/>
          </p:grpSpPr>
          <p:sp>
            <p:nvSpPr>
              <p:cNvPr id="189" name="Freeform 188"/>
              <p:cNvSpPr>
                <a:spLocks noEditPoints="1"/>
              </p:cNvSpPr>
              <p:nvPr/>
            </p:nvSpPr>
            <p:spPr bwMode="auto">
              <a:xfrm>
                <a:off x="7088188" y="2619375"/>
                <a:ext cx="30163" cy="114300"/>
              </a:xfrm>
              <a:custGeom>
                <a:avLst/>
                <a:gdLst>
                  <a:gd name="T0" fmla="*/ 8 w 12"/>
                  <a:gd name="T1" fmla="*/ 24 h 44"/>
                  <a:gd name="T2" fmla="*/ 8 w 12"/>
                  <a:gd name="T3" fmla="*/ 2 h 44"/>
                  <a:gd name="T4" fmla="*/ 6 w 12"/>
                  <a:gd name="T5" fmla="*/ 0 h 44"/>
                  <a:gd name="T6" fmla="*/ 4 w 12"/>
                  <a:gd name="T7" fmla="*/ 2 h 44"/>
                  <a:gd name="T8" fmla="*/ 4 w 12"/>
                  <a:gd name="T9" fmla="*/ 24 h 44"/>
                  <a:gd name="T10" fmla="*/ 0 w 12"/>
                  <a:gd name="T11" fmla="*/ 30 h 44"/>
                  <a:gd name="T12" fmla="*/ 4 w 12"/>
                  <a:gd name="T13" fmla="*/ 36 h 44"/>
                  <a:gd name="T14" fmla="*/ 4 w 12"/>
                  <a:gd name="T15" fmla="*/ 42 h 44"/>
                  <a:gd name="T16" fmla="*/ 6 w 12"/>
                  <a:gd name="T17" fmla="*/ 44 h 44"/>
                  <a:gd name="T18" fmla="*/ 8 w 12"/>
                  <a:gd name="T19" fmla="*/ 42 h 44"/>
                  <a:gd name="T20" fmla="*/ 8 w 12"/>
                  <a:gd name="T21" fmla="*/ 36 h 44"/>
                  <a:gd name="T22" fmla="*/ 12 w 12"/>
                  <a:gd name="T23" fmla="*/ 30 h 44"/>
                  <a:gd name="T24" fmla="*/ 8 w 12"/>
                  <a:gd name="T25" fmla="*/ 24 h 44"/>
                  <a:gd name="T26" fmla="*/ 6 w 12"/>
                  <a:gd name="T27" fmla="*/ 32 h 44"/>
                  <a:gd name="T28" fmla="*/ 4 w 12"/>
                  <a:gd name="T29" fmla="*/ 30 h 44"/>
                  <a:gd name="T30" fmla="*/ 6 w 12"/>
                  <a:gd name="T31" fmla="*/ 28 h 44"/>
                  <a:gd name="T32" fmla="*/ 8 w 12"/>
                  <a:gd name="T33" fmla="*/ 30 h 44"/>
                  <a:gd name="T34" fmla="*/ 6 w 12"/>
                  <a:gd name="T35" fmla="*/ 3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 h="44">
                    <a:moveTo>
                      <a:pt x="8" y="24"/>
                    </a:moveTo>
                    <a:cubicBezTo>
                      <a:pt x="8" y="2"/>
                      <a:pt x="8" y="2"/>
                      <a:pt x="8" y="2"/>
                    </a:cubicBezTo>
                    <a:cubicBezTo>
                      <a:pt x="8" y="1"/>
                      <a:pt x="7" y="0"/>
                      <a:pt x="6" y="0"/>
                    </a:cubicBezTo>
                    <a:cubicBezTo>
                      <a:pt x="5" y="0"/>
                      <a:pt x="4" y="1"/>
                      <a:pt x="4" y="2"/>
                    </a:cubicBezTo>
                    <a:cubicBezTo>
                      <a:pt x="4" y="24"/>
                      <a:pt x="4" y="24"/>
                      <a:pt x="4" y="24"/>
                    </a:cubicBezTo>
                    <a:cubicBezTo>
                      <a:pt x="2" y="25"/>
                      <a:pt x="0" y="27"/>
                      <a:pt x="0" y="30"/>
                    </a:cubicBezTo>
                    <a:cubicBezTo>
                      <a:pt x="0" y="33"/>
                      <a:pt x="2" y="35"/>
                      <a:pt x="4" y="36"/>
                    </a:cubicBezTo>
                    <a:cubicBezTo>
                      <a:pt x="4" y="42"/>
                      <a:pt x="4" y="42"/>
                      <a:pt x="4" y="42"/>
                    </a:cubicBezTo>
                    <a:cubicBezTo>
                      <a:pt x="4" y="43"/>
                      <a:pt x="5" y="44"/>
                      <a:pt x="6" y="44"/>
                    </a:cubicBezTo>
                    <a:cubicBezTo>
                      <a:pt x="7" y="44"/>
                      <a:pt x="8" y="43"/>
                      <a:pt x="8" y="42"/>
                    </a:cubicBezTo>
                    <a:cubicBezTo>
                      <a:pt x="8" y="36"/>
                      <a:pt x="8" y="36"/>
                      <a:pt x="8" y="36"/>
                    </a:cubicBezTo>
                    <a:cubicBezTo>
                      <a:pt x="10" y="35"/>
                      <a:pt x="12" y="33"/>
                      <a:pt x="12" y="30"/>
                    </a:cubicBezTo>
                    <a:cubicBezTo>
                      <a:pt x="12" y="27"/>
                      <a:pt x="10" y="25"/>
                      <a:pt x="8" y="24"/>
                    </a:cubicBezTo>
                    <a:close/>
                    <a:moveTo>
                      <a:pt x="6" y="32"/>
                    </a:moveTo>
                    <a:cubicBezTo>
                      <a:pt x="5" y="32"/>
                      <a:pt x="4" y="31"/>
                      <a:pt x="4" y="30"/>
                    </a:cubicBezTo>
                    <a:cubicBezTo>
                      <a:pt x="4" y="29"/>
                      <a:pt x="5" y="28"/>
                      <a:pt x="6" y="28"/>
                    </a:cubicBezTo>
                    <a:cubicBezTo>
                      <a:pt x="7" y="28"/>
                      <a:pt x="8" y="29"/>
                      <a:pt x="8" y="30"/>
                    </a:cubicBezTo>
                    <a:cubicBezTo>
                      <a:pt x="8" y="31"/>
                      <a:pt x="7" y="32"/>
                      <a:pt x="6" y="3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90" name="Freeform 189"/>
              <p:cNvSpPr>
                <a:spLocks noEditPoints="1"/>
              </p:cNvSpPr>
              <p:nvPr/>
            </p:nvSpPr>
            <p:spPr bwMode="auto">
              <a:xfrm>
                <a:off x="6983413" y="2554288"/>
                <a:ext cx="239713" cy="263525"/>
              </a:xfrm>
              <a:custGeom>
                <a:avLst/>
                <a:gdLst>
                  <a:gd name="T0" fmla="*/ 80 w 92"/>
                  <a:gd name="T1" fmla="*/ 24 h 101"/>
                  <a:gd name="T2" fmla="*/ 85 w 92"/>
                  <a:gd name="T3" fmla="*/ 19 h 101"/>
                  <a:gd name="T4" fmla="*/ 88 w 92"/>
                  <a:gd name="T5" fmla="*/ 22 h 101"/>
                  <a:gd name="T6" fmla="*/ 90 w 92"/>
                  <a:gd name="T7" fmla="*/ 19 h 101"/>
                  <a:gd name="T8" fmla="*/ 82 w 92"/>
                  <a:gd name="T9" fmla="*/ 11 h 101"/>
                  <a:gd name="T10" fmla="*/ 79 w 92"/>
                  <a:gd name="T11" fmla="*/ 13 h 101"/>
                  <a:gd name="T12" fmla="*/ 82 w 92"/>
                  <a:gd name="T13" fmla="*/ 16 h 101"/>
                  <a:gd name="T14" fmla="*/ 77 w 92"/>
                  <a:gd name="T15" fmla="*/ 21 h 101"/>
                  <a:gd name="T16" fmla="*/ 48 w 92"/>
                  <a:gd name="T17" fmla="*/ 9 h 101"/>
                  <a:gd name="T18" fmla="*/ 48 w 92"/>
                  <a:gd name="T19" fmla="*/ 4 h 101"/>
                  <a:gd name="T20" fmla="*/ 52 w 92"/>
                  <a:gd name="T21" fmla="*/ 4 h 101"/>
                  <a:gd name="T22" fmla="*/ 52 w 92"/>
                  <a:gd name="T23" fmla="*/ 0 h 101"/>
                  <a:gd name="T24" fmla="*/ 40 w 92"/>
                  <a:gd name="T25" fmla="*/ 0 h 101"/>
                  <a:gd name="T26" fmla="*/ 40 w 92"/>
                  <a:gd name="T27" fmla="*/ 4 h 101"/>
                  <a:gd name="T28" fmla="*/ 44 w 92"/>
                  <a:gd name="T29" fmla="*/ 4 h 101"/>
                  <a:gd name="T30" fmla="*/ 44 w 92"/>
                  <a:gd name="T31" fmla="*/ 9 h 101"/>
                  <a:gd name="T32" fmla="*/ 0 w 92"/>
                  <a:gd name="T33" fmla="*/ 55 h 101"/>
                  <a:gd name="T34" fmla="*/ 46 w 92"/>
                  <a:gd name="T35" fmla="*/ 101 h 101"/>
                  <a:gd name="T36" fmla="*/ 92 w 92"/>
                  <a:gd name="T37" fmla="*/ 55 h 101"/>
                  <a:gd name="T38" fmla="*/ 80 w 92"/>
                  <a:gd name="T39" fmla="*/ 24 h 101"/>
                  <a:gd name="T40" fmla="*/ 46 w 92"/>
                  <a:gd name="T41" fmla="*/ 97 h 101"/>
                  <a:gd name="T42" fmla="*/ 4 w 92"/>
                  <a:gd name="T43" fmla="*/ 55 h 101"/>
                  <a:gd name="T44" fmla="*/ 46 w 92"/>
                  <a:gd name="T45" fmla="*/ 13 h 101"/>
                  <a:gd name="T46" fmla="*/ 88 w 92"/>
                  <a:gd name="T47" fmla="*/ 55 h 101"/>
                  <a:gd name="T48" fmla="*/ 46 w 92"/>
                  <a:gd name="T49" fmla="*/ 97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2" h="101">
                    <a:moveTo>
                      <a:pt x="80" y="24"/>
                    </a:moveTo>
                    <a:cubicBezTo>
                      <a:pt x="85" y="19"/>
                      <a:pt x="85" y="19"/>
                      <a:pt x="85" y="19"/>
                    </a:cubicBezTo>
                    <a:cubicBezTo>
                      <a:pt x="88" y="22"/>
                      <a:pt x="88" y="22"/>
                      <a:pt x="88" y="22"/>
                    </a:cubicBezTo>
                    <a:cubicBezTo>
                      <a:pt x="90" y="19"/>
                      <a:pt x="90" y="19"/>
                      <a:pt x="90" y="19"/>
                    </a:cubicBezTo>
                    <a:cubicBezTo>
                      <a:pt x="82" y="11"/>
                      <a:pt x="82" y="11"/>
                      <a:pt x="82" y="11"/>
                    </a:cubicBezTo>
                    <a:cubicBezTo>
                      <a:pt x="79" y="13"/>
                      <a:pt x="79" y="13"/>
                      <a:pt x="79" y="13"/>
                    </a:cubicBezTo>
                    <a:cubicBezTo>
                      <a:pt x="82" y="16"/>
                      <a:pt x="82" y="16"/>
                      <a:pt x="82" y="16"/>
                    </a:cubicBezTo>
                    <a:cubicBezTo>
                      <a:pt x="77" y="21"/>
                      <a:pt x="77" y="21"/>
                      <a:pt x="77" y="21"/>
                    </a:cubicBezTo>
                    <a:cubicBezTo>
                      <a:pt x="69" y="14"/>
                      <a:pt x="59" y="10"/>
                      <a:pt x="48" y="9"/>
                    </a:cubicBezTo>
                    <a:cubicBezTo>
                      <a:pt x="48" y="4"/>
                      <a:pt x="48" y="4"/>
                      <a:pt x="48" y="4"/>
                    </a:cubicBezTo>
                    <a:cubicBezTo>
                      <a:pt x="52" y="4"/>
                      <a:pt x="52" y="4"/>
                      <a:pt x="52" y="4"/>
                    </a:cubicBezTo>
                    <a:cubicBezTo>
                      <a:pt x="52" y="0"/>
                      <a:pt x="52" y="0"/>
                      <a:pt x="52" y="0"/>
                    </a:cubicBezTo>
                    <a:cubicBezTo>
                      <a:pt x="40" y="0"/>
                      <a:pt x="40" y="0"/>
                      <a:pt x="40" y="0"/>
                    </a:cubicBezTo>
                    <a:cubicBezTo>
                      <a:pt x="40" y="4"/>
                      <a:pt x="40" y="4"/>
                      <a:pt x="40" y="4"/>
                    </a:cubicBezTo>
                    <a:cubicBezTo>
                      <a:pt x="44" y="4"/>
                      <a:pt x="44" y="4"/>
                      <a:pt x="44" y="4"/>
                    </a:cubicBezTo>
                    <a:cubicBezTo>
                      <a:pt x="44" y="9"/>
                      <a:pt x="44" y="9"/>
                      <a:pt x="44" y="9"/>
                    </a:cubicBezTo>
                    <a:cubicBezTo>
                      <a:pt x="20" y="10"/>
                      <a:pt x="0" y="30"/>
                      <a:pt x="0" y="55"/>
                    </a:cubicBezTo>
                    <a:cubicBezTo>
                      <a:pt x="0" y="80"/>
                      <a:pt x="21" y="101"/>
                      <a:pt x="46" y="101"/>
                    </a:cubicBezTo>
                    <a:cubicBezTo>
                      <a:pt x="71" y="101"/>
                      <a:pt x="92" y="80"/>
                      <a:pt x="92" y="55"/>
                    </a:cubicBezTo>
                    <a:cubicBezTo>
                      <a:pt x="92" y="43"/>
                      <a:pt x="87" y="32"/>
                      <a:pt x="80" y="24"/>
                    </a:cubicBezTo>
                    <a:close/>
                    <a:moveTo>
                      <a:pt x="46" y="97"/>
                    </a:moveTo>
                    <a:cubicBezTo>
                      <a:pt x="23" y="97"/>
                      <a:pt x="4" y="78"/>
                      <a:pt x="4" y="55"/>
                    </a:cubicBezTo>
                    <a:cubicBezTo>
                      <a:pt x="4" y="32"/>
                      <a:pt x="23" y="13"/>
                      <a:pt x="46" y="13"/>
                    </a:cubicBezTo>
                    <a:cubicBezTo>
                      <a:pt x="69" y="13"/>
                      <a:pt x="88" y="32"/>
                      <a:pt x="88" y="55"/>
                    </a:cubicBezTo>
                    <a:cubicBezTo>
                      <a:pt x="88" y="78"/>
                      <a:pt x="69" y="97"/>
                      <a:pt x="46" y="9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99" name="Group 98"/>
            <p:cNvGrpSpPr/>
            <p:nvPr/>
          </p:nvGrpSpPr>
          <p:grpSpPr>
            <a:xfrm>
              <a:off x="2480489" y="2779292"/>
              <a:ext cx="239713" cy="292100"/>
              <a:chOff x="1273175" y="3175000"/>
              <a:chExt cx="239713" cy="292100"/>
            </a:xfrm>
            <a:grpFill/>
          </p:grpSpPr>
          <p:sp>
            <p:nvSpPr>
              <p:cNvPr id="187" name="Oval 186"/>
              <p:cNvSpPr>
                <a:spLocks noChangeArrowheads="1"/>
              </p:cNvSpPr>
              <p:nvPr/>
            </p:nvSpPr>
            <p:spPr bwMode="auto">
              <a:xfrm>
                <a:off x="1419225" y="3403600"/>
                <a:ext cx="31750" cy="2063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8" name="Freeform 187"/>
              <p:cNvSpPr>
                <a:spLocks noEditPoints="1"/>
              </p:cNvSpPr>
              <p:nvPr/>
            </p:nvSpPr>
            <p:spPr bwMode="auto">
              <a:xfrm>
                <a:off x="1273175" y="3175000"/>
                <a:ext cx="239713" cy="292100"/>
              </a:xfrm>
              <a:custGeom>
                <a:avLst/>
                <a:gdLst>
                  <a:gd name="T0" fmla="*/ 46 w 92"/>
                  <a:gd name="T1" fmla="*/ 76 h 112"/>
                  <a:gd name="T2" fmla="*/ 32 w 92"/>
                  <a:gd name="T3" fmla="*/ 77 h 112"/>
                  <a:gd name="T4" fmla="*/ 32 w 92"/>
                  <a:gd name="T5" fmla="*/ 46 h 112"/>
                  <a:gd name="T6" fmla="*/ 84 w 92"/>
                  <a:gd name="T7" fmla="*/ 24 h 112"/>
                  <a:gd name="T8" fmla="*/ 28 w 92"/>
                  <a:gd name="T9" fmla="*/ 0 h 112"/>
                  <a:gd name="T10" fmla="*/ 28 w 92"/>
                  <a:gd name="T11" fmla="*/ 26 h 112"/>
                  <a:gd name="T12" fmla="*/ 28 w 92"/>
                  <a:gd name="T13" fmla="*/ 77 h 112"/>
                  <a:gd name="T14" fmla="*/ 0 w 92"/>
                  <a:gd name="T15" fmla="*/ 94 h 112"/>
                  <a:gd name="T16" fmla="*/ 46 w 92"/>
                  <a:gd name="T17" fmla="*/ 112 h 112"/>
                  <a:gd name="T18" fmla="*/ 92 w 92"/>
                  <a:gd name="T19" fmla="*/ 94 h 112"/>
                  <a:gd name="T20" fmla="*/ 46 w 92"/>
                  <a:gd name="T21" fmla="*/ 76 h 112"/>
                  <a:gd name="T22" fmla="*/ 32 w 92"/>
                  <a:gd name="T23" fmla="*/ 6 h 112"/>
                  <a:gd name="T24" fmla="*/ 74 w 92"/>
                  <a:gd name="T25" fmla="*/ 24 h 112"/>
                  <a:gd name="T26" fmla="*/ 32 w 92"/>
                  <a:gd name="T27" fmla="*/ 42 h 112"/>
                  <a:gd name="T28" fmla="*/ 32 w 92"/>
                  <a:gd name="T29" fmla="*/ 6 h 112"/>
                  <a:gd name="T30" fmla="*/ 46 w 92"/>
                  <a:gd name="T31" fmla="*/ 108 h 112"/>
                  <a:gd name="T32" fmla="*/ 4 w 92"/>
                  <a:gd name="T33" fmla="*/ 94 h 112"/>
                  <a:gd name="T34" fmla="*/ 28 w 92"/>
                  <a:gd name="T35" fmla="*/ 81 h 112"/>
                  <a:gd name="T36" fmla="*/ 28 w 92"/>
                  <a:gd name="T37" fmla="*/ 88 h 112"/>
                  <a:gd name="T38" fmla="*/ 20 w 92"/>
                  <a:gd name="T39" fmla="*/ 94 h 112"/>
                  <a:gd name="T40" fmla="*/ 30 w 92"/>
                  <a:gd name="T41" fmla="*/ 100 h 112"/>
                  <a:gd name="T42" fmla="*/ 40 w 92"/>
                  <a:gd name="T43" fmla="*/ 94 h 112"/>
                  <a:gd name="T44" fmla="*/ 32 w 92"/>
                  <a:gd name="T45" fmla="*/ 88 h 112"/>
                  <a:gd name="T46" fmla="*/ 32 w 92"/>
                  <a:gd name="T47" fmla="*/ 81 h 112"/>
                  <a:gd name="T48" fmla="*/ 46 w 92"/>
                  <a:gd name="T49" fmla="*/ 80 h 112"/>
                  <a:gd name="T50" fmla="*/ 88 w 92"/>
                  <a:gd name="T51" fmla="*/ 94 h 112"/>
                  <a:gd name="T52" fmla="*/ 46 w 92"/>
                  <a:gd name="T53" fmla="*/ 108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92" h="112">
                    <a:moveTo>
                      <a:pt x="46" y="76"/>
                    </a:moveTo>
                    <a:cubicBezTo>
                      <a:pt x="41" y="76"/>
                      <a:pt x="36" y="76"/>
                      <a:pt x="32" y="77"/>
                    </a:cubicBezTo>
                    <a:cubicBezTo>
                      <a:pt x="32" y="46"/>
                      <a:pt x="32" y="46"/>
                      <a:pt x="32" y="46"/>
                    </a:cubicBezTo>
                    <a:cubicBezTo>
                      <a:pt x="84" y="24"/>
                      <a:pt x="84" y="24"/>
                      <a:pt x="84" y="24"/>
                    </a:cubicBezTo>
                    <a:cubicBezTo>
                      <a:pt x="28" y="0"/>
                      <a:pt x="28" y="0"/>
                      <a:pt x="28" y="0"/>
                    </a:cubicBezTo>
                    <a:cubicBezTo>
                      <a:pt x="28" y="26"/>
                      <a:pt x="28" y="26"/>
                      <a:pt x="28" y="26"/>
                    </a:cubicBezTo>
                    <a:cubicBezTo>
                      <a:pt x="28" y="77"/>
                      <a:pt x="28" y="77"/>
                      <a:pt x="28" y="77"/>
                    </a:cubicBezTo>
                    <a:cubicBezTo>
                      <a:pt x="12" y="80"/>
                      <a:pt x="0" y="87"/>
                      <a:pt x="0" y="94"/>
                    </a:cubicBezTo>
                    <a:cubicBezTo>
                      <a:pt x="0" y="104"/>
                      <a:pt x="21" y="112"/>
                      <a:pt x="46" y="112"/>
                    </a:cubicBezTo>
                    <a:cubicBezTo>
                      <a:pt x="71" y="112"/>
                      <a:pt x="92" y="104"/>
                      <a:pt x="92" y="94"/>
                    </a:cubicBezTo>
                    <a:cubicBezTo>
                      <a:pt x="92" y="84"/>
                      <a:pt x="71" y="76"/>
                      <a:pt x="46" y="76"/>
                    </a:cubicBezTo>
                    <a:close/>
                    <a:moveTo>
                      <a:pt x="32" y="6"/>
                    </a:moveTo>
                    <a:cubicBezTo>
                      <a:pt x="74" y="24"/>
                      <a:pt x="74" y="24"/>
                      <a:pt x="74" y="24"/>
                    </a:cubicBezTo>
                    <a:cubicBezTo>
                      <a:pt x="32" y="42"/>
                      <a:pt x="32" y="42"/>
                      <a:pt x="32" y="42"/>
                    </a:cubicBezTo>
                    <a:lnTo>
                      <a:pt x="32" y="6"/>
                    </a:lnTo>
                    <a:close/>
                    <a:moveTo>
                      <a:pt x="46" y="108"/>
                    </a:moveTo>
                    <a:cubicBezTo>
                      <a:pt x="23" y="108"/>
                      <a:pt x="4" y="102"/>
                      <a:pt x="4" y="94"/>
                    </a:cubicBezTo>
                    <a:cubicBezTo>
                      <a:pt x="4" y="88"/>
                      <a:pt x="14" y="84"/>
                      <a:pt x="28" y="81"/>
                    </a:cubicBezTo>
                    <a:cubicBezTo>
                      <a:pt x="28" y="88"/>
                      <a:pt x="28" y="88"/>
                      <a:pt x="28" y="88"/>
                    </a:cubicBezTo>
                    <a:cubicBezTo>
                      <a:pt x="23" y="89"/>
                      <a:pt x="20" y="91"/>
                      <a:pt x="20" y="94"/>
                    </a:cubicBezTo>
                    <a:cubicBezTo>
                      <a:pt x="20" y="97"/>
                      <a:pt x="24" y="100"/>
                      <a:pt x="30" y="100"/>
                    </a:cubicBezTo>
                    <a:cubicBezTo>
                      <a:pt x="36" y="100"/>
                      <a:pt x="40" y="97"/>
                      <a:pt x="40" y="94"/>
                    </a:cubicBezTo>
                    <a:cubicBezTo>
                      <a:pt x="40" y="91"/>
                      <a:pt x="37" y="89"/>
                      <a:pt x="32" y="88"/>
                    </a:cubicBezTo>
                    <a:cubicBezTo>
                      <a:pt x="32" y="81"/>
                      <a:pt x="32" y="81"/>
                      <a:pt x="32" y="81"/>
                    </a:cubicBezTo>
                    <a:cubicBezTo>
                      <a:pt x="36" y="80"/>
                      <a:pt x="41" y="80"/>
                      <a:pt x="46" y="80"/>
                    </a:cubicBezTo>
                    <a:cubicBezTo>
                      <a:pt x="69" y="80"/>
                      <a:pt x="88" y="86"/>
                      <a:pt x="88" y="94"/>
                    </a:cubicBezTo>
                    <a:cubicBezTo>
                      <a:pt x="88" y="102"/>
                      <a:pt x="69" y="108"/>
                      <a:pt x="46" y="10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sp>
          <p:nvSpPr>
            <p:cNvPr id="100" name="Freeform 99"/>
            <p:cNvSpPr>
              <a:spLocks noEditPoints="1"/>
            </p:cNvSpPr>
            <p:nvPr/>
          </p:nvSpPr>
          <p:spPr bwMode="auto">
            <a:xfrm>
              <a:off x="9288758" y="231629"/>
              <a:ext cx="590966" cy="590964"/>
            </a:xfrm>
            <a:custGeom>
              <a:avLst/>
              <a:gdLst>
                <a:gd name="T0" fmla="*/ 16 w 96"/>
                <a:gd name="T1" fmla="*/ 83 h 96"/>
                <a:gd name="T2" fmla="*/ 16 w 96"/>
                <a:gd name="T3" fmla="*/ 84 h 96"/>
                <a:gd name="T4" fmla="*/ 16 w 96"/>
                <a:gd name="T5" fmla="*/ 96 h 96"/>
                <a:gd name="T6" fmla="*/ 12 w 96"/>
                <a:gd name="T7" fmla="*/ 87 h 96"/>
                <a:gd name="T8" fmla="*/ 4 w 96"/>
                <a:gd name="T9" fmla="*/ 89 h 96"/>
                <a:gd name="T10" fmla="*/ 0 w 96"/>
                <a:gd name="T11" fmla="*/ 84 h 96"/>
                <a:gd name="T12" fmla="*/ 13 w 96"/>
                <a:gd name="T13" fmla="*/ 80 h 96"/>
                <a:gd name="T14" fmla="*/ 17 w 96"/>
                <a:gd name="T15" fmla="*/ 76 h 96"/>
                <a:gd name="T16" fmla="*/ 8 w 96"/>
                <a:gd name="T17" fmla="*/ 72 h 96"/>
                <a:gd name="T18" fmla="*/ 43 w 96"/>
                <a:gd name="T19" fmla="*/ 51 h 96"/>
                <a:gd name="T20" fmla="*/ 40 w 96"/>
                <a:gd name="T21" fmla="*/ 48 h 96"/>
                <a:gd name="T22" fmla="*/ 48 w 96"/>
                <a:gd name="T23" fmla="*/ 56 h 96"/>
                <a:gd name="T24" fmla="*/ 24 w 96"/>
                <a:gd name="T25" fmla="*/ 75 h 96"/>
                <a:gd name="T26" fmla="*/ 24 w 96"/>
                <a:gd name="T27" fmla="*/ 88 h 96"/>
                <a:gd name="T28" fmla="*/ 20 w 96"/>
                <a:gd name="T29" fmla="*/ 79 h 96"/>
                <a:gd name="T30" fmla="*/ 8 w 96"/>
                <a:gd name="T31" fmla="*/ 44 h 96"/>
                <a:gd name="T32" fmla="*/ 96 w 96"/>
                <a:gd name="T33" fmla="*/ 44 h 96"/>
                <a:gd name="T34" fmla="*/ 28 w 96"/>
                <a:gd name="T35" fmla="*/ 81 h 96"/>
                <a:gd name="T36" fmla="*/ 28 w 96"/>
                <a:gd name="T37" fmla="*/ 76 h 96"/>
                <a:gd name="T38" fmla="*/ 92 w 96"/>
                <a:gd name="T39" fmla="*/ 44 h 96"/>
                <a:gd name="T40" fmla="*/ 12 w 96"/>
                <a:gd name="T41" fmla="*/ 44 h 96"/>
                <a:gd name="T42" fmla="*/ 20 w 96"/>
                <a:gd name="T43" fmla="*/ 68 h 96"/>
                <a:gd name="T44" fmla="*/ 15 w 96"/>
                <a:gd name="T45" fmla="*/ 68 h 96"/>
                <a:gd name="T46" fmla="*/ 40 w 96"/>
                <a:gd name="T47" fmla="*/ 44 h 96"/>
                <a:gd name="T48" fmla="*/ 64 w 96"/>
                <a:gd name="T49" fmla="*/ 44 h 96"/>
                <a:gd name="T50" fmla="*/ 51 w 96"/>
                <a:gd name="T51" fmla="*/ 56 h 96"/>
                <a:gd name="T52" fmla="*/ 53 w 96"/>
                <a:gd name="T53" fmla="*/ 52 h 96"/>
                <a:gd name="T54" fmla="*/ 52 w 96"/>
                <a:gd name="T55" fmla="*/ 36 h 96"/>
                <a:gd name="T56" fmla="*/ 40 w 96"/>
                <a:gd name="T57" fmla="*/ 45 h 96"/>
                <a:gd name="T58" fmla="*/ 28 w 96"/>
                <a:gd name="T59" fmla="*/ 59 h 96"/>
                <a:gd name="T60" fmla="*/ 52 w 96"/>
                <a:gd name="T61" fmla="*/ 16 h 96"/>
                <a:gd name="T62" fmla="*/ 52 w 96"/>
                <a:gd name="T63" fmla="*/ 72 h 96"/>
                <a:gd name="T64" fmla="*/ 40 w 96"/>
                <a:gd name="T65" fmla="*/ 65 h 96"/>
                <a:gd name="T66" fmla="*/ 76 w 96"/>
                <a:gd name="T67" fmla="*/ 44 h 96"/>
                <a:gd name="T68" fmla="*/ 28 w 96"/>
                <a:gd name="T69" fmla="*/ 44 h 96"/>
                <a:gd name="T70" fmla="*/ 28 w 96"/>
                <a:gd name="T71" fmla="*/ 5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6" h="96">
                  <a:moveTo>
                    <a:pt x="20" y="79"/>
                  </a:moveTo>
                  <a:cubicBezTo>
                    <a:pt x="16" y="83"/>
                    <a:pt x="16" y="83"/>
                    <a:pt x="16" y="83"/>
                  </a:cubicBezTo>
                  <a:cubicBezTo>
                    <a:pt x="16" y="84"/>
                    <a:pt x="16" y="84"/>
                    <a:pt x="16" y="84"/>
                  </a:cubicBezTo>
                  <a:cubicBezTo>
                    <a:pt x="16" y="84"/>
                    <a:pt x="16" y="84"/>
                    <a:pt x="16" y="84"/>
                  </a:cubicBezTo>
                  <a:cubicBezTo>
                    <a:pt x="16" y="84"/>
                    <a:pt x="16" y="84"/>
                    <a:pt x="16" y="84"/>
                  </a:cubicBezTo>
                  <a:cubicBezTo>
                    <a:pt x="16" y="96"/>
                    <a:pt x="16" y="96"/>
                    <a:pt x="16" y="96"/>
                  </a:cubicBezTo>
                  <a:cubicBezTo>
                    <a:pt x="12" y="96"/>
                    <a:pt x="12" y="96"/>
                    <a:pt x="12" y="96"/>
                  </a:cubicBezTo>
                  <a:cubicBezTo>
                    <a:pt x="12" y="87"/>
                    <a:pt x="12" y="87"/>
                    <a:pt x="12" y="87"/>
                  </a:cubicBezTo>
                  <a:cubicBezTo>
                    <a:pt x="7" y="92"/>
                    <a:pt x="7" y="92"/>
                    <a:pt x="7" y="92"/>
                  </a:cubicBezTo>
                  <a:cubicBezTo>
                    <a:pt x="4" y="89"/>
                    <a:pt x="4" y="89"/>
                    <a:pt x="4" y="89"/>
                  </a:cubicBezTo>
                  <a:cubicBezTo>
                    <a:pt x="9" y="84"/>
                    <a:pt x="9" y="84"/>
                    <a:pt x="9" y="84"/>
                  </a:cubicBezTo>
                  <a:cubicBezTo>
                    <a:pt x="0" y="84"/>
                    <a:pt x="0" y="84"/>
                    <a:pt x="0" y="84"/>
                  </a:cubicBezTo>
                  <a:cubicBezTo>
                    <a:pt x="0" y="80"/>
                    <a:pt x="0" y="80"/>
                    <a:pt x="0" y="80"/>
                  </a:cubicBezTo>
                  <a:cubicBezTo>
                    <a:pt x="13" y="80"/>
                    <a:pt x="13" y="80"/>
                    <a:pt x="13" y="80"/>
                  </a:cubicBezTo>
                  <a:cubicBezTo>
                    <a:pt x="13" y="80"/>
                    <a:pt x="13" y="80"/>
                    <a:pt x="13" y="80"/>
                  </a:cubicBezTo>
                  <a:cubicBezTo>
                    <a:pt x="17" y="76"/>
                    <a:pt x="17" y="76"/>
                    <a:pt x="17" y="76"/>
                  </a:cubicBezTo>
                  <a:cubicBezTo>
                    <a:pt x="8" y="76"/>
                    <a:pt x="8" y="76"/>
                    <a:pt x="8" y="76"/>
                  </a:cubicBezTo>
                  <a:cubicBezTo>
                    <a:pt x="8" y="72"/>
                    <a:pt x="8" y="72"/>
                    <a:pt x="8" y="72"/>
                  </a:cubicBezTo>
                  <a:cubicBezTo>
                    <a:pt x="21" y="72"/>
                    <a:pt x="21" y="72"/>
                    <a:pt x="21" y="72"/>
                  </a:cubicBezTo>
                  <a:cubicBezTo>
                    <a:pt x="43" y="51"/>
                    <a:pt x="43" y="51"/>
                    <a:pt x="43" y="51"/>
                  </a:cubicBezTo>
                  <a:cubicBezTo>
                    <a:pt x="43" y="51"/>
                    <a:pt x="43" y="51"/>
                    <a:pt x="43" y="51"/>
                  </a:cubicBezTo>
                  <a:cubicBezTo>
                    <a:pt x="40" y="48"/>
                    <a:pt x="40" y="48"/>
                    <a:pt x="40" y="48"/>
                  </a:cubicBezTo>
                  <a:cubicBezTo>
                    <a:pt x="52" y="44"/>
                    <a:pt x="52" y="44"/>
                    <a:pt x="52" y="44"/>
                  </a:cubicBezTo>
                  <a:cubicBezTo>
                    <a:pt x="48" y="56"/>
                    <a:pt x="48" y="56"/>
                    <a:pt x="48" y="56"/>
                  </a:cubicBezTo>
                  <a:cubicBezTo>
                    <a:pt x="46" y="54"/>
                    <a:pt x="46" y="54"/>
                    <a:pt x="46" y="54"/>
                  </a:cubicBezTo>
                  <a:cubicBezTo>
                    <a:pt x="24" y="75"/>
                    <a:pt x="24" y="75"/>
                    <a:pt x="24" y="75"/>
                  </a:cubicBezTo>
                  <a:cubicBezTo>
                    <a:pt x="24" y="76"/>
                    <a:pt x="24" y="76"/>
                    <a:pt x="24" y="76"/>
                  </a:cubicBezTo>
                  <a:cubicBezTo>
                    <a:pt x="24" y="88"/>
                    <a:pt x="24" y="88"/>
                    <a:pt x="24" y="88"/>
                  </a:cubicBezTo>
                  <a:cubicBezTo>
                    <a:pt x="20" y="88"/>
                    <a:pt x="20" y="88"/>
                    <a:pt x="20" y="88"/>
                  </a:cubicBezTo>
                  <a:cubicBezTo>
                    <a:pt x="20" y="79"/>
                    <a:pt x="20" y="79"/>
                    <a:pt x="20" y="79"/>
                  </a:cubicBezTo>
                  <a:close/>
                  <a:moveTo>
                    <a:pt x="15" y="68"/>
                  </a:moveTo>
                  <a:cubicBezTo>
                    <a:pt x="11" y="61"/>
                    <a:pt x="8" y="53"/>
                    <a:pt x="8" y="44"/>
                  </a:cubicBezTo>
                  <a:cubicBezTo>
                    <a:pt x="8" y="20"/>
                    <a:pt x="28" y="0"/>
                    <a:pt x="52" y="0"/>
                  </a:cubicBezTo>
                  <a:cubicBezTo>
                    <a:pt x="76" y="0"/>
                    <a:pt x="96" y="20"/>
                    <a:pt x="96" y="44"/>
                  </a:cubicBezTo>
                  <a:cubicBezTo>
                    <a:pt x="96" y="68"/>
                    <a:pt x="76" y="88"/>
                    <a:pt x="52" y="88"/>
                  </a:cubicBezTo>
                  <a:cubicBezTo>
                    <a:pt x="43" y="88"/>
                    <a:pt x="35" y="85"/>
                    <a:pt x="28" y="81"/>
                  </a:cubicBezTo>
                  <a:cubicBezTo>
                    <a:pt x="28" y="77"/>
                    <a:pt x="28" y="77"/>
                    <a:pt x="28" y="77"/>
                  </a:cubicBezTo>
                  <a:cubicBezTo>
                    <a:pt x="28" y="76"/>
                    <a:pt x="28" y="76"/>
                    <a:pt x="28" y="76"/>
                  </a:cubicBezTo>
                  <a:cubicBezTo>
                    <a:pt x="35" y="81"/>
                    <a:pt x="43" y="84"/>
                    <a:pt x="52" y="84"/>
                  </a:cubicBezTo>
                  <a:cubicBezTo>
                    <a:pt x="74" y="84"/>
                    <a:pt x="92" y="66"/>
                    <a:pt x="92" y="44"/>
                  </a:cubicBezTo>
                  <a:cubicBezTo>
                    <a:pt x="92" y="22"/>
                    <a:pt x="74" y="4"/>
                    <a:pt x="52" y="4"/>
                  </a:cubicBezTo>
                  <a:cubicBezTo>
                    <a:pt x="30" y="4"/>
                    <a:pt x="12" y="22"/>
                    <a:pt x="12" y="44"/>
                  </a:cubicBezTo>
                  <a:cubicBezTo>
                    <a:pt x="12" y="53"/>
                    <a:pt x="15" y="61"/>
                    <a:pt x="20" y="68"/>
                  </a:cubicBezTo>
                  <a:cubicBezTo>
                    <a:pt x="20" y="68"/>
                    <a:pt x="20" y="68"/>
                    <a:pt x="20" y="68"/>
                  </a:cubicBezTo>
                  <a:cubicBezTo>
                    <a:pt x="15" y="68"/>
                    <a:pt x="15" y="68"/>
                    <a:pt x="15" y="68"/>
                  </a:cubicBezTo>
                  <a:cubicBezTo>
                    <a:pt x="15" y="68"/>
                    <a:pt x="15" y="68"/>
                    <a:pt x="15" y="68"/>
                  </a:cubicBezTo>
                  <a:close/>
                  <a:moveTo>
                    <a:pt x="40" y="45"/>
                  </a:moveTo>
                  <a:cubicBezTo>
                    <a:pt x="40" y="44"/>
                    <a:pt x="40" y="44"/>
                    <a:pt x="40" y="44"/>
                  </a:cubicBezTo>
                  <a:cubicBezTo>
                    <a:pt x="40" y="37"/>
                    <a:pt x="45" y="32"/>
                    <a:pt x="52" y="32"/>
                  </a:cubicBezTo>
                  <a:cubicBezTo>
                    <a:pt x="59" y="32"/>
                    <a:pt x="64" y="37"/>
                    <a:pt x="64" y="44"/>
                  </a:cubicBezTo>
                  <a:cubicBezTo>
                    <a:pt x="64" y="51"/>
                    <a:pt x="59" y="56"/>
                    <a:pt x="52" y="56"/>
                  </a:cubicBezTo>
                  <a:cubicBezTo>
                    <a:pt x="52" y="56"/>
                    <a:pt x="52" y="56"/>
                    <a:pt x="51" y="56"/>
                  </a:cubicBezTo>
                  <a:cubicBezTo>
                    <a:pt x="53" y="52"/>
                    <a:pt x="53" y="52"/>
                    <a:pt x="53" y="52"/>
                  </a:cubicBezTo>
                  <a:cubicBezTo>
                    <a:pt x="53" y="52"/>
                    <a:pt x="53" y="52"/>
                    <a:pt x="53" y="52"/>
                  </a:cubicBezTo>
                  <a:cubicBezTo>
                    <a:pt x="57" y="52"/>
                    <a:pt x="60" y="48"/>
                    <a:pt x="60" y="44"/>
                  </a:cubicBezTo>
                  <a:cubicBezTo>
                    <a:pt x="60" y="40"/>
                    <a:pt x="56" y="36"/>
                    <a:pt x="52" y="36"/>
                  </a:cubicBezTo>
                  <a:cubicBezTo>
                    <a:pt x="48" y="36"/>
                    <a:pt x="44" y="39"/>
                    <a:pt x="44" y="43"/>
                  </a:cubicBezTo>
                  <a:cubicBezTo>
                    <a:pt x="40" y="45"/>
                    <a:pt x="40" y="45"/>
                    <a:pt x="40" y="45"/>
                  </a:cubicBezTo>
                  <a:cubicBezTo>
                    <a:pt x="40" y="45"/>
                    <a:pt x="40" y="45"/>
                    <a:pt x="40" y="45"/>
                  </a:cubicBezTo>
                  <a:close/>
                  <a:moveTo>
                    <a:pt x="28" y="59"/>
                  </a:moveTo>
                  <a:cubicBezTo>
                    <a:pt x="26" y="55"/>
                    <a:pt x="24" y="50"/>
                    <a:pt x="24" y="44"/>
                  </a:cubicBezTo>
                  <a:cubicBezTo>
                    <a:pt x="24" y="29"/>
                    <a:pt x="37" y="16"/>
                    <a:pt x="52" y="16"/>
                  </a:cubicBezTo>
                  <a:cubicBezTo>
                    <a:pt x="67" y="16"/>
                    <a:pt x="80" y="29"/>
                    <a:pt x="80" y="44"/>
                  </a:cubicBezTo>
                  <a:cubicBezTo>
                    <a:pt x="80" y="59"/>
                    <a:pt x="67" y="72"/>
                    <a:pt x="52" y="72"/>
                  </a:cubicBezTo>
                  <a:cubicBezTo>
                    <a:pt x="46" y="72"/>
                    <a:pt x="41" y="70"/>
                    <a:pt x="37" y="68"/>
                  </a:cubicBezTo>
                  <a:cubicBezTo>
                    <a:pt x="40" y="65"/>
                    <a:pt x="40" y="65"/>
                    <a:pt x="40" y="65"/>
                  </a:cubicBezTo>
                  <a:cubicBezTo>
                    <a:pt x="43" y="67"/>
                    <a:pt x="48" y="68"/>
                    <a:pt x="52" y="68"/>
                  </a:cubicBezTo>
                  <a:cubicBezTo>
                    <a:pt x="65" y="68"/>
                    <a:pt x="76" y="57"/>
                    <a:pt x="76" y="44"/>
                  </a:cubicBezTo>
                  <a:cubicBezTo>
                    <a:pt x="76" y="31"/>
                    <a:pt x="65" y="20"/>
                    <a:pt x="52" y="20"/>
                  </a:cubicBezTo>
                  <a:cubicBezTo>
                    <a:pt x="39" y="20"/>
                    <a:pt x="28" y="31"/>
                    <a:pt x="28" y="44"/>
                  </a:cubicBezTo>
                  <a:cubicBezTo>
                    <a:pt x="28" y="48"/>
                    <a:pt x="29" y="53"/>
                    <a:pt x="31" y="56"/>
                  </a:cubicBezTo>
                  <a:cubicBezTo>
                    <a:pt x="28" y="59"/>
                    <a:pt x="28" y="59"/>
                    <a:pt x="28" y="59"/>
                  </a:cubicBezTo>
                  <a:cubicBezTo>
                    <a:pt x="28" y="59"/>
                    <a:pt x="28" y="59"/>
                    <a:pt x="28" y="59"/>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nvGrpSpPr>
            <p:cNvPr id="101" name="Group 100"/>
            <p:cNvGrpSpPr/>
            <p:nvPr/>
          </p:nvGrpSpPr>
          <p:grpSpPr>
            <a:xfrm>
              <a:off x="2623073" y="5695915"/>
              <a:ext cx="636112" cy="640528"/>
              <a:chOff x="1908175" y="3841750"/>
              <a:chExt cx="228600" cy="230187"/>
            </a:xfrm>
            <a:grpFill/>
          </p:grpSpPr>
          <p:sp>
            <p:nvSpPr>
              <p:cNvPr id="184" name="Freeform 183"/>
              <p:cNvSpPr>
                <a:spLocks noEditPoints="1"/>
              </p:cNvSpPr>
              <p:nvPr/>
            </p:nvSpPr>
            <p:spPr bwMode="auto">
              <a:xfrm>
                <a:off x="1990725" y="3925888"/>
                <a:ext cx="63500" cy="61912"/>
              </a:xfrm>
              <a:custGeom>
                <a:avLst/>
                <a:gdLst>
                  <a:gd name="T0" fmla="*/ 12 w 24"/>
                  <a:gd name="T1" fmla="*/ 0 h 24"/>
                  <a:gd name="T2" fmla="*/ 0 w 24"/>
                  <a:gd name="T3" fmla="*/ 12 h 24"/>
                  <a:gd name="T4" fmla="*/ 12 w 24"/>
                  <a:gd name="T5" fmla="*/ 24 h 24"/>
                  <a:gd name="T6" fmla="*/ 24 w 24"/>
                  <a:gd name="T7" fmla="*/ 12 h 24"/>
                  <a:gd name="T8" fmla="*/ 12 w 24"/>
                  <a:gd name="T9" fmla="*/ 0 h 24"/>
                  <a:gd name="T10" fmla="*/ 12 w 24"/>
                  <a:gd name="T11" fmla="*/ 20 h 24"/>
                  <a:gd name="T12" fmla="*/ 4 w 24"/>
                  <a:gd name="T13" fmla="*/ 12 h 24"/>
                  <a:gd name="T14" fmla="*/ 12 w 24"/>
                  <a:gd name="T15" fmla="*/ 4 h 24"/>
                  <a:gd name="T16" fmla="*/ 20 w 24"/>
                  <a:gd name="T17" fmla="*/ 12 h 24"/>
                  <a:gd name="T18" fmla="*/ 12 w 24"/>
                  <a:gd name="T19" fmla="*/ 2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 h="24">
                    <a:moveTo>
                      <a:pt x="12" y="0"/>
                    </a:moveTo>
                    <a:cubicBezTo>
                      <a:pt x="5" y="0"/>
                      <a:pt x="0" y="5"/>
                      <a:pt x="0" y="12"/>
                    </a:cubicBezTo>
                    <a:cubicBezTo>
                      <a:pt x="0" y="19"/>
                      <a:pt x="5" y="24"/>
                      <a:pt x="12" y="24"/>
                    </a:cubicBezTo>
                    <a:cubicBezTo>
                      <a:pt x="19" y="24"/>
                      <a:pt x="24" y="19"/>
                      <a:pt x="24" y="12"/>
                    </a:cubicBezTo>
                    <a:cubicBezTo>
                      <a:pt x="24" y="5"/>
                      <a:pt x="19" y="0"/>
                      <a:pt x="12" y="0"/>
                    </a:cubicBezTo>
                    <a:close/>
                    <a:moveTo>
                      <a:pt x="12" y="20"/>
                    </a:moveTo>
                    <a:cubicBezTo>
                      <a:pt x="8" y="20"/>
                      <a:pt x="4" y="16"/>
                      <a:pt x="4" y="12"/>
                    </a:cubicBezTo>
                    <a:cubicBezTo>
                      <a:pt x="4" y="8"/>
                      <a:pt x="8" y="4"/>
                      <a:pt x="12" y="4"/>
                    </a:cubicBezTo>
                    <a:cubicBezTo>
                      <a:pt x="16" y="4"/>
                      <a:pt x="20" y="8"/>
                      <a:pt x="20" y="12"/>
                    </a:cubicBezTo>
                    <a:cubicBezTo>
                      <a:pt x="20" y="16"/>
                      <a:pt x="16" y="20"/>
                      <a:pt x="12"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5" name="Freeform 184"/>
              <p:cNvSpPr>
                <a:spLocks noEditPoints="1"/>
              </p:cNvSpPr>
              <p:nvPr/>
            </p:nvSpPr>
            <p:spPr bwMode="auto">
              <a:xfrm>
                <a:off x="1908175" y="3841750"/>
                <a:ext cx="228600" cy="230187"/>
              </a:xfrm>
              <a:custGeom>
                <a:avLst/>
                <a:gdLst>
                  <a:gd name="T0" fmla="*/ 44 w 88"/>
                  <a:gd name="T1" fmla="*/ 0 h 88"/>
                  <a:gd name="T2" fmla="*/ 0 w 88"/>
                  <a:gd name="T3" fmla="*/ 44 h 88"/>
                  <a:gd name="T4" fmla="*/ 44 w 88"/>
                  <a:gd name="T5" fmla="*/ 88 h 88"/>
                  <a:gd name="T6" fmla="*/ 88 w 88"/>
                  <a:gd name="T7" fmla="*/ 44 h 88"/>
                  <a:gd name="T8" fmla="*/ 44 w 88"/>
                  <a:gd name="T9" fmla="*/ 0 h 88"/>
                  <a:gd name="T10" fmla="*/ 44 w 88"/>
                  <a:gd name="T11" fmla="*/ 84 h 88"/>
                  <a:gd name="T12" fmla="*/ 4 w 88"/>
                  <a:gd name="T13" fmla="*/ 44 h 88"/>
                  <a:gd name="T14" fmla="*/ 44 w 88"/>
                  <a:gd name="T15" fmla="*/ 4 h 88"/>
                  <a:gd name="T16" fmla="*/ 84 w 88"/>
                  <a:gd name="T17" fmla="*/ 44 h 88"/>
                  <a:gd name="T18" fmla="*/ 44 w 88"/>
                  <a:gd name="T19" fmla="*/ 84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 h="88">
                    <a:moveTo>
                      <a:pt x="44" y="0"/>
                    </a:moveTo>
                    <a:cubicBezTo>
                      <a:pt x="20" y="0"/>
                      <a:pt x="0" y="20"/>
                      <a:pt x="0" y="44"/>
                    </a:cubicBezTo>
                    <a:cubicBezTo>
                      <a:pt x="0" y="68"/>
                      <a:pt x="20" y="88"/>
                      <a:pt x="44" y="88"/>
                    </a:cubicBezTo>
                    <a:cubicBezTo>
                      <a:pt x="68" y="88"/>
                      <a:pt x="88" y="68"/>
                      <a:pt x="88" y="44"/>
                    </a:cubicBezTo>
                    <a:cubicBezTo>
                      <a:pt x="88" y="20"/>
                      <a:pt x="68" y="0"/>
                      <a:pt x="44" y="0"/>
                    </a:cubicBezTo>
                    <a:close/>
                    <a:moveTo>
                      <a:pt x="44" y="84"/>
                    </a:moveTo>
                    <a:cubicBezTo>
                      <a:pt x="22" y="84"/>
                      <a:pt x="4" y="66"/>
                      <a:pt x="4" y="44"/>
                    </a:cubicBezTo>
                    <a:cubicBezTo>
                      <a:pt x="4" y="22"/>
                      <a:pt x="22" y="4"/>
                      <a:pt x="44" y="4"/>
                    </a:cubicBezTo>
                    <a:cubicBezTo>
                      <a:pt x="66" y="4"/>
                      <a:pt x="84" y="22"/>
                      <a:pt x="84" y="44"/>
                    </a:cubicBezTo>
                    <a:cubicBezTo>
                      <a:pt x="84" y="66"/>
                      <a:pt x="66" y="84"/>
                      <a:pt x="44"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6" name="Freeform 185"/>
              <p:cNvSpPr>
                <a:spLocks noEditPoints="1"/>
              </p:cNvSpPr>
              <p:nvPr/>
            </p:nvSpPr>
            <p:spPr bwMode="auto">
              <a:xfrm>
                <a:off x="1949450" y="3884613"/>
                <a:ext cx="146050" cy="146050"/>
              </a:xfrm>
              <a:custGeom>
                <a:avLst/>
                <a:gdLst>
                  <a:gd name="T0" fmla="*/ 28 w 56"/>
                  <a:gd name="T1" fmla="*/ 0 h 56"/>
                  <a:gd name="T2" fmla="*/ 0 w 56"/>
                  <a:gd name="T3" fmla="*/ 28 h 56"/>
                  <a:gd name="T4" fmla="*/ 28 w 56"/>
                  <a:gd name="T5" fmla="*/ 56 h 56"/>
                  <a:gd name="T6" fmla="*/ 56 w 56"/>
                  <a:gd name="T7" fmla="*/ 28 h 56"/>
                  <a:gd name="T8" fmla="*/ 28 w 56"/>
                  <a:gd name="T9" fmla="*/ 0 h 56"/>
                  <a:gd name="T10" fmla="*/ 28 w 56"/>
                  <a:gd name="T11" fmla="*/ 52 h 56"/>
                  <a:gd name="T12" fmla="*/ 4 w 56"/>
                  <a:gd name="T13" fmla="*/ 28 h 56"/>
                  <a:gd name="T14" fmla="*/ 28 w 56"/>
                  <a:gd name="T15" fmla="*/ 4 h 56"/>
                  <a:gd name="T16" fmla="*/ 52 w 56"/>
                  <a:gd name="T17" fmla="*/ 28 h 56"/>
                  <a:gd name="T18" fmla="*/ 28 w 56"/>
                  <a:gd name="T19" fmla="*/ 52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6" h="56">
                    <a:moveTo>
                      <a:pt x="28" y="0"/>
                    </a:moveTo>
                    <a:cubicBezTo>
                      <a:pt x="13" y="0"/>
                      <a:pt x="0" y="13"/>
                      <a:pt x="0" y="28"/>
                    </a:cubicBezTo>
                    <a:cubicBezTo>
                      <a:pt x="0" y="43"/>
                      <a:pt x="13" y="56"/>
                      <a:pt x="28" y="56"/>
                    </a:cubicBezTo>
                    <a:cubicBezTo>
                      <a:pt x="43" y="56"/>
                      <a:pt x="56" y="43"/>
                      <a:pt x="56" y="28"/>
                    </a:cubicBezTo>
                    <a:cubicBezTo>
                      <a:pt x="56" y="13"/>
                      <a:pt x="43" y="0"/>
                      <a:pt x="28" y="0"/>
                    </a:cubicBezTo>
                    <a:close/>
                    <a:moveTo>
                      <a:pt x="28" y="52"/>
                    </a:moveTo>
                    <a:cubicBezTo>
                      <a:pt x="15" y="52"/>
                      <a:pt x="4" y="41"/>
                      <a:pt x="4" y="28"/>
                    </a:cubicBezTo>
                    <a:cubicBezTo>
                      <a:pt x="4" y="15"/>
                      <a:pt x="15" y="4"/>
                      <a:pt x="28" y="4"/>
                    </a:cubicBezTo>
                    <a:cubicBezTo>
                      <a:pt x="41" y="4"/>
                      <a:pt x="52" y="15"/>
                      <a:pt x="52" y="28"/>
                    </a:cubicBezTo>
                    <a:cubicBezTo>
                      <a:pt x="52" y="41"/>
                      <a:pt x="41" y="52"/>
                      <a:pt x="28" y="5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sp>
          <p:nvSpPr>
            <p:cNvPr id="102" name="Freeform 151"/>
            <p:cNvSpPr>
              <a:spLocks noEditPoints="1"/>
            </p:cNvSpPr>
            <p:nvPr/>
          </p:nvSpPr>
          <p:spPr bwMode="auto">
            <a:xfrm>
              <a:off x="8087826" y="2246792"/>
              <a:ext cx="1002608" cy="1002614"/>
            </a:xfrm>
            <a:custGeom>
              <a:avLst/>
              <a:gdLst>
                <a:gd name="T0" fmla="*/ 88 w 176"/>
                <a:gd name="T1" fmla="*/ 0 h 176"/>
                <a:gd name="T2" fmla="*/ 0 w 176"/>
                <a:gd name="T3" fmla="*/ 88 h 176"/>
                <a:gd name="T4" fmla="*/ 88 w 176"/>
                <a:gd name="T5" fmla="*/ 176 h 176"/>
                <a:gd name="T6" fmla="*/ 176 w 176"/>
                <a:gd name="T7" fmla="*/ 88 h 176"/>
                <a:gd name="T8" fmla="*/ 88 w 176"/>
                <a:gd name="T9" fmla="*/ 0 h 176"/>
                <a:gd name="T10" fmla="*/ 88 w 176"/>
                <a:gd name="T11" fmla="*/ 168 h 176"/>
                <a:gd name="T12" fmla="*/ 36 w 176"/>
                <a:gd name="T13" fmla="*/ 149 h 176"/>
                <a:gd name="T14" fmla="*/ 64 w 176"/>
                <a:gd name="T15" fmla="*/ 131 h 176"/>
                <a:gd name="T16" fmla="*/ 77 w 176"/>
                <a:gd name="T17" fmla="*/ 102 h 176"/>
                <a:gd name="T18" fmla="*/ 73 w 176"/>
                <a:gd name="T19" fmla="*/ 95 h 176"/>
                <a:gd name="T20" fmla="*/ 64 w 176"/>
                <a:gd name="T21" fmla="*/ 59 h 176"/>
                <a:gd name="T22" fmla="*/ 84 w 176"/>
                <a:gd name="T23" fmla="*/ 35 h 176"/>
                <a:gd name="T24" fmla="*/ 96 w 176"/>
                <a:gd name="T25" fmla="*/ 33 h 176"/>
                <a:gd name="T26" fmla="*/ 100 w 176"/>
                <a:gd name="T27" fmla="*/ 32 h 176"/>
                <a:gd name="T28" fmla="*/ 116 w 176"/>
                <a:gd name="T29" fmla="*/ 60 h 176"/>
                <a:gd name="T30" fmla="*/ 108 w 176"/>
                <a:gd name="T31" fmla="*/ 94 h 176"/>
                <a:gd name="T32" fmla="*/ 104 w 176"/>
                <a:gd name="T33" fmla="*/ 102 h 176"/>
                <a:gd name="T34" fmla="*/ 102 w 176"/>
                <a:gd name="T35" fmla="*/ 117 h 176"/>
                <a:gd name="T36" fmla="*/ 120 w 176"/>
                <a:gd name="T37" fmla="*/ 133 h 176"/>
                <a:gd name="T38" fmla="*/ 141 w 176"/>
                <a:gd name="T39" fmla="*/ 148 h 176"/>
                <a:gd name="T40" fmla="*/ 88 w 176"/>
                <a:gd name="T41" fmla="*/ 168 h 176"/>
                <a:gd name="T42" fmla="*/ 146 w 176"/>
                <a:gd name="T43" fmla="*/ 143 h 176"/>
                <a:gd name="T44" fmla="*/ 123 w 176"/>
                <a:gd name="T45" fmla="*/ 126 h 176"/>
                <a:gd name="T46" fmla="*/ 110 w 176"/>
                <a:gd name="T47" fmla="*/ 115 h 176"/>
                <a:gd name="T48" fmla="*/ 111 w 176"/>
                <a:gd name="T49" fmla="*/ 105 h 176"/>
                <a:gd name="T50" fmla="*/ 115 w 176"/>
                <a:gd name="T51" fmla="*/ 98 h 176"/>
                <a:gd name="T52" fmla="*/ 124 w 176"/>
                <a:gd name="T53" fmla="*/ 60 h 176"/>
                <a:gd name="T54" fmla="*/ 100 w 176"/>
                <a:gd name="T55" fmla="*/ 24 h 176"/>
                <a:gd name="T56" fmla="*/ 93 w 176"/>
                <a:gd name="T57" fmla="*/ 25 h 176"/>
                <a:gd name="T58" fmla="*/ 84 w 176"/>
                <a:gd name="T59" fmla="*/ 27 h 176"/>
                <a:gd name="T60" fmla="*/ 56 w 176"/>
                <a:gd name="T61" fmla="*/ 59 h 176"/>
                <a:gd name="T62" fmla="*/ 66 w 176"/>
                <a:gd name="T63" fmla="*/ 99 h 176"/>
                <a:gd name="T64" fmla="*/ 69 w 176"/>
                <a:gd name="T65" fmla="*/ 105 h 176"/>
                <a:gd name="T66" fmla="*/ 61 w 176"/>
                <a:gd name="T67" fmla="*/ 124 h 176"/>
                <a:gd name="T68" fmla="*/ 30 w 176"/>
                <a:gd name="T69" fmla="*/ 143 h 176"/>
                <a:gd name="T70" fmla="*/ 8 w 176"/>
                <a:gd name="T71" fmla="*/ 88 h 176"/>
                <a:gd name="T72" fmla="*/ 88 w 176"/>
                <a:gd name="T73" fmla="*/ 8 h 176"/>
                <a:gd name="T74" fmla="*/ 168 w 176"/>
                <a:gd name="T75" fmla="*/ 88 h 176"/>
                <a:gd name="T76" fmla="*/ 146 w 176"/>
                <a:gd name="T77" fmla="*/ 143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76" h="176">
                  <a:moveTo>
                    <a:pt x="88" y="0"/>
                  </a:moveTo>
                  <a:cubicBezTo>
                    <a:pt x="39" y="0"/>
                    <a:pt x="0" y="39"/>
                    <a:pt x="0" y="88"/>
                  </a:cubicBezTo>
                  <a:cubicBezTo>
                    <a:pt x="0" y="137"/>
                    <a:pt x="39" y="176"/>
                    <a:pt x="88" y="176"/>
                  </a:cubicBezTo>
                  <a:cubicBezTo>
                    <a:pt x="137" y="176"/>
                    <a:pt x="176" y="137"/>
                    <a:pt x="176" y="88"/>
                  </a:cubicBezTo>
                  <a:cubicBezTo>
                    <a:pt x="176" y="39"/>
                    <a:pt x="137" y="0"/>
                    <a:pt x="88" y="0"/>
                  </a:cubicBezTo>
                  <a:moveTo>
                    <a:pt x="88" y="168"/>
                  </a:moveTo>
                  <a:cubicBezTo>
                    <a:pt x="68" y="168"/>
                    <a:pt x="50" y="161"/>
                    <a:pt x="36" y="149"/>
                  </a:cubicBezTo>
                  <a:cubicBezTo>
                    <a:pt x="47" y="139"/>
                    <a:pt x="52" y="137"/>
                    <a:pt x="64" y="131"/>
                  </a:cubicBezTo>
                  <a:cubicBezTo>
                    <a:pt x="78" y="125"/>
                    <a:pt x="82" y="114"/>
                    <a:pt x="77" y="102"/>
                  </a:cubicBezTo>
                  <a:cubicBezTo>
                    <a:pt x="76" y="99"/>
                    <a:pt x="74" y="97"/>
                    <a:pt x="73" y="95"/>
                  </a:cubicBezTo>
                  <a:cubicBezTo>
                    <a:pt x="69" y="87"/>
                    <a:pt x="64" y="79"/>
                    <a:pt x="64" y="59"/>
                  </a:cubicBezTo>
                  <a:cubicBezTo>
                    <a:pt x="64" y="35"/>
                    <a:pt x="75" y="35"/>
                    <a:pt x="84" y="35"/>
                  </a:cubicBezTo>
                  <a:cubicBezTo>
                    <a:pt x="90" y="35"/>
                    <a:pt x="93" y="34"/>
                    <a:pt x="96" y="33"/>
                  </a:cubicBezTo>
                  <a:cubicBezTo>
                    <a:pt x="97" y="32"/>
                    <a:pt x="98" y="32"/>
                    <a:pt x="100" y="32"/>
                  </a:cubicBezTo>
                  <a:cubicBezTo>
                    <a:pt x="108" y="32"/>
                    <a:pt x="116" y="39"/>
                    <a:pt x="116" y="60"/>
                  </a:cubicBezTo>
                  <a:cubicBezTo>
                    <a:pt x="116" y="81"/>
                    <a:pt x="113" y="86"/>
                    <a:pt x="108" y="94"/>
                  </a:cubicBezTo>
                  <a:cubicBezTo>
                    <a:pt x="107" y="96"/>
                    <a:pt x="105" y="99"/>
                    <a:pt x="104" y="102"/>
                  </a:cubicBezTo>
                  <a:cubicBezTo>
                    <a:pt x="101" y="107"/>
                    <a:pt x="101" y="112"/>
                    <a:pt x="102" y="117"/>
                  </a:cubicBezTo>
                  <a:cubicBezTo>
                    <a:pt x="105" y="123"/>
                    <a:pt x="110" y="128"/>
                    <a:pt x="120" y="133"/>
                  </a:cubicBezTo>
                  <a:cubicBezTo>
                    <a:pt x="128" y="137"/>
                    <a:pt x="136" y="144"/>
                    <a:pt x="141" y="148"/>
                  </a:cubicBezTo>
                  <a:cubicBezTo>
                    <a:pt x="127" y="160"/>
                    <a:pt x="108" y="168"/>
                    <a:pt x="88" y="168"/>
                  </a:cubicBezTo>
                  <a:moveTo>
                    <a:pt x="146" y="143"/>
                  </a:moveTo>
                  <a:cubicBezTo>
                    <a:pt x="142" y="138"/>
                    <a:pt x="132" y="130"/>
                    <a:pt x="123" y="126"/>
                  </a:cubicBezTo>
                  <a:cubicBezTo>
                    <a:pt x="116" y="122"/>
                    <a:pt x="111" y="118"/>
                    <a:pt x="110" y="115"/>
                  </a:cubicBezTo>
                  <a:cubicBezTo>
                    <a:pt x="109" y="112"/>
                    <a:pt x="109" y="109"/>
                    <a:pt x="111" y="105"/>
                  </a:cubicBezTo>
                  <a:cubicBezTo>
                    <a:pt x="113" y="102"/>
                    <a:pt x="114" y="100"/>
                    <a:pt x="115" y="98"/>
                  </a:cubicBezTo>
                  <a:cubicBezTo>
                    <a:pt x="120" y="89"/>
                    <a:pt x="124" y="83"/>
                    <a:pt x="124" y="60"/>
                  </a:cubicBezTo>
                  <a:cubicBezTo>
                    <a:pt x="124" y="26"/>
                    <a:pt x="104" y="24"/>
                    <a:pt x="100" y="24"/>
                  </a:cubicBezTo>
                  <a:cubicBezTo>
                    <a:pt x="97" y="24"/>
                    <a:pt x="95" y="25"/>
                    <a:pt x="93" y="25"/>
                  </a:cubicBezTo>
                  <a:cubicBezTo>
                    <a:pt x="91" y="26"/>
                    <a:pt x="89" y="27"/>
                    <a:pt x="84" y="27"/>
                  </a:cubicBezTo>
                  <a:cubicBezTo>
                    <a:pt x="75" y="27"/>
                    <a:pt x="56" y="28"/>
                    <a:pt x="56" y="59"/>
                  </a:cubicBezTo>
                  <a:cubicBezTo>
                    <a:pt x="56" y="81"/>
                    <a:pt x="62" y="91"/>
                    <a:pt x="66" y="99"/>
                  </a:cubicBezTo>
                  <a:cubicBezTo>
                    <a:pt x="67" y="101"/>
                    <a:pt x="68" y="103"/>
                    <a:pt x="69" y="105"/>
                  </a:cubicBezTo>
                  <a:cubicBezTo>
                    <a:pt x="73" y="114"/>
                    <a:pt x="70" y="120"/>
                    <a:pt x="61" y="124"/>
                  </a:cubicBezTo>
                  <a:cubicBezTo>
                    <a:pt x="48" y="130"/>
                    <a:pt x="42" y="132"/>
                    <a:pt x="30" y="143"/>
                  </a:cubicBezTo>
                  <a:cubicBezTo>
                    <a:pt x="16" y="129"/>
                    <a:pt x="8" y="109"/>
                    <a:pt x="8" y="88"/>
                  </a:cubicBezTo>
                  <a:cubicBezTo>
                    <a:pt x="8" y="44"/>
                    <a:pt x="44" y="8"/>
                    <a:pt x="88" y="8"/>
                  </a:cubicBezTo>
                  <a:cubicBezTo>
                    <a:pt x="132" y="8"/>
                    <a:pt x="168" y="44"/>
                    <a:pt x="168" y="88"/>
                  </a:cubicBezTo>
                  <a:cubicBezTo>
                    <a:pt x="168" y="109"/>
                    <a:pt x="160" y="128"/>
                    <a:pt x="146" y="143"/>
                  </a:cubicBezTo>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3" name="Freeform 152"/>
            <p:cNvSpPr>
              <a:spLocks noEditPoints="1"/>
            </p:cNvSpPr>
            <p:nvPr/>
          </p:nvSpPr>
          <p:spPr bwMode="auto">
            <a:xfrm>
              <a:off x="608526" y="399766"/>
              <a:ext cx="1007478" cy="1002614"/>
            </a:xfrm>
            <a:custGeom>
              <a:avLst/>
              <a:gdLst>
                <a:gd name="T0" fmla="*/ 88 w 176"/>
                <a:gd name="T1" fmla="*/ 0 h 176"/>
                <a:gd name="T2" fmla="*/ 0 w 176"/>
                <a:gd name="T3" fmla="*/ 88 h 176"/>
                <a:gd name="T4" fmla="*/ 88 w 176"/>
                <a:gd name="T5" fmla="*/ 176 h 176"/>
                <a:gd name="T6" fmla="*/ 176 w 176"/>
                <a:gd name="T7" fmla="*/ 88 h 176"/>
                <a:gd name="T8" fmla="*/ 88 w 176"/>
                <a:gd name="T9" fmla="*/ 0 h 176"/>
                <a:gd name="T10" fmla="*/ 88 w 176"/>
                <a:gd name="T11" fmla="*/ 168 h 176"/>
                <a:gd name="T12" fmla="*/ 38 w 176"/>
                <a:gd name="T13" fmla="*/ 151 h 176"/>
                <a:gd name="T14" fmla="*/ 64 w 176"/>
                <a:gd name="T15" fmla="*/ 133 h 176"/>
                <a:gd name="T16" fmla="*/ 74 w 176"/>
                <a:gd name="T17" fmla="*/ 124 h 176"/>
                <a:gd name="T18" fmla="*/ 71 w 176"/>
                <a:gd name="T19" fmla="*/ 116 h 176"/>
                <a:gd name="T20" fmla="*/ 67 w 176"/>
                <a:gd name="T21" fmla="*/ 115 h 176"/>
                <a:gd name="T22" fmla="*/ 50 w 176"/>
                <a:gd name="T23" fmla="*/ 112 h 176"/>
                <a:gd name="T24" fmla="*/ 56 w 176"/>
                <a:gd name="T25" fmla="*/ 72 h 176"/>
                <a:gd name="T26" fmla="*/ 90 w 176"/>
                <a:gd name="T27" fmla="*/ 32 h 176"/>
                <a:gd name="T28" fmla="*/ 120 w 176"/>
                <a:gd name="T29" fmla="*/ 74 h 176"/>
                <a:gd name="T30" fmla="*/ 126 w 176"/>
                <a:gd name="T31" fmla="*/ 111 h 176"/>
                <a:gd name="T32" fmla="*/ 107 w 176"/>
                <a:gd name="T33" fmla="*/ 114 h 176"/>
                <a:gd name="T34" fmla="*/ 103 w 176"/>
                <a:gd name="T35" fmla="*/ 116 h 176"/>
                <a:gd name="T36" fmla="*/ 111 w 176"/>
                <a:gd name="T37" fmla="*/ 132 h 176"/>
                <a:gd name="T38" fmla="*/ 137 w 176"/>
                <a:gd name="T39" fmla="*/ 151 h 176"/>
                <a:gd name="T40" fmla="*/ 88 w 176"/>
                <a:gd name="T41" fmla="*/ 168 h 176"/>
                <a:gd name="T42" fmla="*/ 143 w 176"/>
                <a:gd name="T43" fmla="*/ 146 h 176"/>
                <a:gd name="T44" fmla="*/ 115 w 176"/>
                <a:gd name="T45" fmla="*/ 125 h 176"/>
                <a:gd name="T46" fmla="*/ 111 w 176"/>
                <a:gd name="T47" fmla="*/ 122 h 176"/>
                <a:gd name="T48" fmla="*/ 135 w 176"/>
                <a:gd name="T49" fmla="*/ 116 h 176"/>
                <a:gd name="T50" fmla="*/ 137 w 176"/>
                <a:gd name="T51" fmla="*/ 112 h 176"/>
                <a:gd name="T52" fmla="*/ 135 w 176"/>
                <a:gd name="T53" fmla="*/ 109 h 176"/>
                <a:gd name="T54" fmla="*/ 128 w 176"/>
                <a:gd name="T55" fmla="*/ 74 h 176"/>
                <a:gd name="T56" fmla="*/ 90 w 176"/>
                <a:gd name="T57" fmla="*/ 24 h 176"/>
                <a:gd name="T58" fmla="*/ 48 w 176"/>
                <a:gd name="T59" fmla="*/ 72 h 176"/>
                <a:gd name="T60" fmla="*/ 42 w 176"/>
                <a:gd name="T61" fmla="*/ 109 h 176"/>
                <a:gd name="T62" fmla="*/ 39 w 176"/>
                <a:gd name="T63" fmla="*/ 112 h 176"/>
                <a:gd name="T64" fmla="*/ 41 w 176"/>
                <a:gd name="T65" fmla="*/ 116 h 176"/>
                <a:gd name="T66" fmla="*/ 66 w 176"/>
                <a:gd name="T67" fmla="*/ 123 h 176"/>
                <a:gd name="T68" fmla="*/ 62 w 176"/>
                <a:gd name="T69" fmla="*/ 125 h 176"/>
                <a:gd name="T70" fmla="*/ 32 w 176"/>
                <a:gd name="T71" fmla="*/ 145 h 176"/>
                <a:gd name="T72" fmla="*/ 8 w 176"/>
                <a:gd name="T73" fmla="*/ 88 h 176"/>
                <a:gd name="T74" fmla="*/ 88 w 176"/>
                <a:gd name="T75" fmla="*/ 8 h 176"/>
                <a:gd name="T76" fmla="*/ 168 w 176"/>
                <a:gd name="T77" fmla="*/ 88 h 176"/>
                <a:gd name="T78" fmla="*/ 143 w 176"/>
                <a:gd name="T79" fmla="*/ 146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76" h="176">
                  <a:moveTo>
                    <a:pt x="88" y="0"/>
                  </a:moveTo>
                  <a:cubicBezTo>
                    <a:pt x="39" y="0"/>
                    <a:pt x="0" y="39"/>
                    <a:pt x="0" y="88"/>
                  </a:cubicBezTo>
                  <a:cubicBezTo>
                    <a:pt x="0" y="137"/>
                    <a:pt x="39" y="176"/>
                    <a:pt x="88" y="176"/>
                  </a:cubicBezTo>
                  <a:cubicBezTo>
                    <a:pt x="137" y="176"/>
                    <a:pt x="176" y="137"/>
                    <a:pt x="176" y="88"/>
                  </a:cubicBezTo>
                  <a:cubicBezTo>
                    <a:pt x="176" y="39"/>
                    <a:pt x="137" y="0"/>
                    <a:pt x="88" y="0"/>
                  </a:cubicBezTo>
                  <a:moveTo>
                    <a:pt x="88" y="168"/>
                  </a:moveTo>
                  <a:cubicBezTo>
                    <a:pt x="69" y="168"/>
                    <a:pt x="52" y="161"/>
                    <a:pt x="38" y="151"/>
                  </a:cubicBezTo>
                  <a:cubicBezTo>
                    <a:pt x="44" y="143"/>
                    <a:pt x="55" y="136"/>
                    <a:pt x="64" y="133"/>
                  </a:cubicBezTo>
                  <a:cubicBezTo>
                    <a:pt x="70" y="131"/>
                    <a:pt x="73" y="128"/>
                    <a:pt x="74" y="124"/>
                  </a:cubicBezTo>
                  <a:cubicBezTo>
                    <a:pt x="75" y="119"/>
                    <a:pt x="72" y="116"/>
                    <a:pt x="71" y="116"/>
                  </a:cubicBezTo>
                  <a:cubicBezTo>
                    <a:pt x="70" y="115"/>
                    <a:pt x="69" y="114"/>
                    <a:pt x="67" y="115"/>
                  </a:cubicBezTo>
                  <a:cubicBezTo>
                    <a:pt x="67" y="115"/>
                    <a:pt x="60" y="117"/>
                    <a:pt x="50" y="112"/>
                  </a:cubicBezTo>
                  <a:cubicBezTo>
                    <a:pt x="53" y="106"/>
                    <a:pt x="56" y="95"/>
                    <a:pt x="56" y="72"/>
                  </a:cubicBezTo>
                  <a:cubicBezTo>
                    <a:pt x="56" y="35"/>
                    <a:pt x="72" y="32"/>
                    <a:pt x="90" y="32"/>
                  </a:cubicBezTo>
                  <a:cubicBezTo>
                    <a:pt x="103" y="32"/>
                    <a:pt x="120" y="36"/>
                    <a:pt x="120" y="74"/>
                  </a:cubicBezTo>
                  <a:cubicBezTo>
                    <a:pt x="120" y="95"/>
                    <a:pt x="123" y="106"/>
                    <a:pt x="126" y="111"/>
                  </a:cubicBezTo>
                  <a:cubicBezTo>
                    <a:pt x="122" y="113"/>
                    <a:pt x="115" y="115"/>
                    <a:pt x="107" y="114"/>
                  </a:cubicBezTo>
                  <a:cubicBezTo>
                    <a:pt x="105" y="114"/>
                    <a:pt x="103" y="115"/>
                    <a:pt x="103" y="116"/>
                  </a:cubicBezTo>
                  <a:cubicBezTo>
                    <a:pt x="101" y="120"/>
                    <a:pt x="101" y="128"/>
                    <a:pt x="111" y="132"/>
                  </a:cubicBezTo>
                  <a:cubicBezTo>
                    <a:pt x="120" y="136"/>
                    <a:pt x="129" y="141"/>
                    <a:pt x="137" y="151"/>
                  </a:cubicBezTo>
                  <a:cubicBezTo>
                    <a:pt x="124" y="162"/>
                    <a:pt x="107" y="168"/>
                    <a:pt x="88" y="168"/>
                  </a:cubicBezTo>
                  <a:moveTo>
                    <a:pt x="143" y="146"/>
                  </a:moveTo>
                  <a:cubicBezTo>
                    <a:pt x="135" y="135"/>
                    <a:pt x="124" y="129"/>
                    <a:pt x="115" y="125"/>
                  </a:cubicBezTo>
                  <a:cubicBezTo>
                    <a:pt x="113" y="124"/>
                    <a:pt x="112" y="123"/>
                    <a:pt x="111" y="122"/>
                  </a:cubicBezTo>
                  <a:cubicBezTo>
                    <a:pt x="124" y="122"/>
                    <a:pt x="135" y="116"/>
                    <a:pt x="135" y="116"/>
                  </a:cubicBezTo>
                  <a:cubicBezTo>
                    <a:pt x="136" y="115"/>
                    <a:pt x="137" y="113"/>
                    <a:pt x="137" y="112"/>
                  </a:cubicBezTo>
                  <a:cubicBezTo>
                    <a:pt x="137" y="110"/>
                    <a:pt x="136" y="109"/>
                    <a:pt x="135" y="109"/>
                  </a:cubicBezTo>
                  <a:cubicBezTo>
                    <a:pt x="134" y="108"/>
                    <a:pt x="128" y="103"/>
                    <a:pt x="128" y="74"/>
                  </a:cubicBezTo>
                  <a:cubicBezTo>
                    <a:pt x="128" y="41"/>
                    <a:pt x="115" y="24"/>
                    <a:pt x="90" y="24"/>
                  </a:cubicBezTo>
                  <a:cubicBezTo>
                    <a:pt x="69" y="24"/>
                    <a:pt x="48" y="30"/>
                    <a:pt x="48" y="72"/>
                  </a:cubicBezTo>
                  <a:cubicBezTo>
                    <a:pt x="48" y="102"/>
                    <a:pt x="43" y="108"/>
                    <a:pt x="42" y="109"/>
                  </a:cubicBezTo>
                  <a:cubicBezTo>
                    <a:pt x="40" y="109"/>
                    <a:pt x="39" y="110"/>
                    <a:pt x="39" y="112"/>
                  </a:cubicBezTo>
                  <a:cubicBezTo>
                    <a:pt x="39" y="114"/>
                    <a:pt x="39" y="115"/>
                    <a:pt x="41" y="116"/>
                  </a:cubicBezTo>
                  <a:cubicBezTo>
                    <a:pt x="52" y="123"/>
                    <a:pt x="61" y="123"/>
                    <a:pt x="66" y="123"/>
                  </a:cubicBezTo>
                  <a:cubicBezTo>
                    <a:pt x="65" y="123"/>
                    <a:pt x="64" y="124"/>
                    <a:pt x="62" y="125"/>
                  </a:cubicBezTo>
                  <a:cubicBezTo>
                    <a:pt x="51" y="129"/>
                    <a:pt x="39" y="137"/>
                    <a:pt x="32" y="145"/>
                  </a:cubicBezTo>
                  <a:cubicBezTo>
                    <a:pt x="17" y="131"/>
                    <a:pt x="8" y="110"/>
                    <a:pt x="8" y="88"/>
                  </a:cubicBezTo>
                  <a:cubicBezTo>
                    <a:pt x="8" y="44"/>
                    <a:pt x="44" y="8"/>
                    <a:pt x="88" y="8"/>
                  </a:cubicBezTo>
                  <a:cubicBezTo>
                    <a:pt x="132" y="8"/>
                    <a:pt x="168" y="44"/>
                    <a:pt x="168" y="88"/>
                  </a:cubicBezTo>
                  <a:cubicBezTo>
                    <a:pt x="168" y="111"/>
                    <a:pt x="159" y="131"/>
                    <a:pt x="143" y="146"/>
                  </a:cubicBezTo>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4" name="Freeform 153"/>
            <p:cNvSpPr>
              <a:spLocks noEditPoints="1"/>
            </p:cNvSpPr>
            <p:nvPr/>
          </p:nvSpPr>
          <p:spPr bwMode="auto">
            <a:xfrm>
              <a:off x="1519359" y="3906624"/>
              <a:ext cx="1002610" cy="910140"/>
            </a:xfrm>
            <a:custGeom>
              <a:avLst/>
              <a:gdLst>
                <a:gd name="T0" fmla="*/ 132 w 176"/>
                <a:gd name="T1" fmla="*/ 98 h 160"/>
                <a:gd name="T2" fmla="*/ 143 w 176"/>
                <a:gd name="T3" fmla="*/ 60 h 160"/>
                <a:gd name="T4" fmla="*/ 131 w 176"/>
                <a:gd name="T5" fmla="*/ 11 h 160"/>
                <a:gd name="T6" fmla="*/ 104 w 176"/>
                <a:gd name="T7" fmla="*/ 11 h 160"/>
                <a:gd name="T8" fmla="*/ 107 w 176"/>
                <a:gd name="T9" fmla="*/ 18 h 160"/>
                <a:gd name="T10" fmla="*/ 127 w 176"/>
                <a:gd name="T11" fmla="*/ 18 h 160"/>
                <a:gd name="T12" fmla="*/ 137 w 176"/>
                <a:gd name="T13" fmla="*/ 55 h 160"/>
                <a:gd name="T14" fmla="*/ 136 w 176"/>
                <a:gd name="T15" fmla="*/ 72 h 160"/>
                <a:gd name="T16" fmla="*/ 134 w 176"/>
                <a:gd name="T17" fmla="*/ 74 h 160"/>
                <a:gd name="T18" fmla="*/ 145 w 176"/>
                <a:gd name="T19" fmla="*/ 125 h 160"/>
                <a:gd name="T20" fmla="*/ 142 w 176"/>
                <a:gd name="T21" fmla="*/ 144 h 160"/>
                <a:gd name="T22" fmla="*/ 172 w 176"/>
                <a:gd name="T23" fmla="*/ 152 h 160"/>
                <a:gd name="T24" fmla="*/ 147 w 176"/>
                <a:gd name="T25" fmla="*/ 117 h 160"/>
                <a:gd name="T26" fmla="*/ 88 w 176"/>
                <a:gd name="T27" fmla="*/ 101 h 160"/>
                <a:gd name="T28" fmla="*/ 99 w 176"/>
                <a:gd name="T29" fmla="*/ 58 h 160"/>
                <a:gd name="T30" fmla="*/ 86 w 176"/>
                <a:gd name="T31" fmla="*/ 3 h 160"/>
                <a:gd name="T32" fmla="*/ 55 w 176"/>
                <a:gd name="T33" fmla="*/ 5 h 160"/>
                <a:gd name="T34" fmla="*/ 37 w 176"/>
                <a:gd name="T35" fmla="*/ 57 h 160"/>
                <a:gd name="T36" fmla="*/ 48 w 176"/>
                <a:gd name="T37" fmla="*/ 101 h 160"/>
                <a:gd name="T38" fmla="*/ 0 w 176"/>
                <a:gd name="T39" fmla="*/ 156 h 160"/>
                <a:gd name="T40" fmla="*/ 132 w 176"/>
                <a:gd name="T41" fmla="*/ 160 h 160"/>
                <a:gd name="T42" fmla="*/ 104 w 176"/>
                <a:gd name="T43" fmla="*/ 121 h 160"/>
                <a:gd name="T44" fmla="*/ 34 w 176"/>
                <a:gd name="T45" fmla="*/ 129 h 160"/>
                <a:gd name="T46" fmla="*/ 46 w 176"/>
                <a:gd name="T47" fmla="*/ 74 h 160"/>
                <a:gd name="T48" fmla="*/ 45 w 176"/>
                <a:gd name="T49" fmla="*/ 72 h 160"/>
                <a:gd name="T50" fmla="*/ 45 w 176"/>
                <a:gd name="T51" fmla="*/ 54 h 160"/>
                <a:gd name="T52" fmla="*/ 58 w 176"/>
                <a:gd name="T53" fmla="*/ 12 h 160"/>
                <a:gd name="T54" fmla="*/ 74 w 176"/>
                <a:gd name="T55" fmla="*/ 8 h 160"/>
                <a:gd name="T56" fmla="*/ 92 w 176"/>
                <a:gd name="T57" fmla="*/ 24 h 160"/>
                <a:gd name="T58" fmla="*/ 91 w 176"/>
                <a:gd name="T59" fmla="*/ 60 h 160"/>
                <a:gd name="T60" fmla="*/ 91 w 176"/>
                <a:gd name="T61" fmla="*/ 72 h 160"/>
                <a:gd name="T62" fmla="*/ 80 w 176"/>
                <a:gd name="T63" fmla="*/ 101 h 160"/>
                <a:gd name="T64" fmla="*/ 128 w 176"/>
                <a:gd name="T65" fmla="*/ 152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6" h="160">
                  <a:moveTo>
                    <a:pt x="147" y="117"/>
                  </a:moveTo>
                  <a:cubicBezTo>
                    <a:pt x="147" y="117"/>
                    <a:pt x="132" y="113"/>
                    <a:pt x="132" y="98"/>
                  </a:cubicBezTo>
                  <a:cubicBezTo>
                    <a:pt x="132" y="85"/>
                    <a:pt x="139" y="81"/>
                    <a:pt x="142" y="77"/>
                  </a:cubicBezTo>
                  <a:cubicBezTo>
                    <a:pt x="142" y="77"/>
                    <a:pt x="146" y="73"/>
                    <a:pt x="143" y="60"/>
                  </a:cubicBezTo>
                  <a:cubicBezTo>
                    <a:pt x="149" y="53"/>
                    <a:pt x="150" y="40"/>
                    <a:pt x="144" y="27"/>
                  </a:cubicBezTo>
                  <a:cubicBezTo>
                    <a:pt x="140" y="18"/>
                    <a:pt x="136" y="13"/>
                    <a:pt x="131" y="11"/>
                  </a:cubicBezTo>
                  <a:cubicBezTo>
                    <a:pt x="127" y="9"/>
                    <a:pt x="123" y="8"/>
                    <a:pt x="119" y="8"/>
                  </a:cubicBezTo>
                  <a:cubicBezTo>
                    <a:pt x="113" y="8"/>
                    <a:pt x="107" y="10"/>
                    <a:pt x="104" y="11"/>
                  </a:cubicBezTo>
                  <a:cubicBezTo>
                    <a:pt x="105" y="13"/>
                    <a:pt x="106" y="15"/>
                    <a:pt x="107" y="18"/>
                  </a:cubicBezTo>
                  <a:cubicBezTo>
                    <a:pt x="107" y="18"/>
                    <a:pt x="107" y="18"/>
                    <a:pt x="107" y="18"/>
                  </a:cubicBezTo>
                  <a:cubicBezTo>
                    <a:pt x="109" y="17"/>
                    <a:pt x="114" y="16"/>
                    <a:pt x="119" y="16"/>
                  </a:cubicBezTo>
                  <a:cubicBezTo>
                    <a:pt x="122" y="16"/>
                    <a:pt x="125" y="17"/>
                    <a:pt x="127" y="18"/>
                  </a:cubicBezTo>
                  <a:cubicBezTo>
                    <a:pt x="129" y="19"/>
                    <a:pt x="133" y="22"/>
                    <a:pt x="137" y="30"/>
                  </a:cubicBezTo>
                  <a:cubicBezTo>
                    <a:pt x="142" y="41"/>
                    <a:pt x="140" y="51"/>
                    <a:pt x="137" y="55"/>
                  </a:cubicBezTo>
                  <a:cubicBezTo>
                    <a:pt x="135" y="57"/>
                    <a:pt x="135" y="60"/>
                    <a:pt x="135" y="62"/>
                  </a:cubicBezTo>
                  <a:cubicBezTo>
                    <a:pt x="137" y="69"/>
                    <a:pt x="136" y="71"/>
                    <a:pt x="136" y="72"/>
                  </a:cubicBezTo>
                  <a:cubicBezTo>
                    <a:pt x="136" y="72"/>
                    <a:pt x="135" y="72"/>
                    <a:pt x="135" y="73"/>
                  </a:cubicBezTo>
                  <a:cubicBezTo>
                    <a:pt x="135" y="73"/>
                    <a:pt x="134" y="74"/>
                    <a:pt x="134" y="74"/>
                  </a:cubicBezTo>
                  <a:cubicBezTo>
                    <a:pt x="131" y="78"/>
                    <a:pt x="124" y="85"/>
                    <a:pt x="124" y="98"/>
                  </a:cubicBezTo>
                  <a:cubicBezTo>
                    <a:pt x="124" y="115"/>
                    <a:pt x="137" y="123"/>
                    <a:pt x="145" y="125"/>
                  </a:cubicBezTo>
                  <a:cubicBezTo>
                    <a:pt x="155" y="128"/>
                    <a:pt x="166" y="133"/>
                    <a:pt x="168" y="144"/>
                  </a:cubicBezTo>
                  <a:cubicBezTo>
                    <a:pt x="142" y="144"/>
                    <a:pt x="142" y="144"/>
                    <a:pt x="142" y="144"/>
                  </a:cubicBezTo>
                  <a:cubicBezTo>
                    <a:pt x="143" y="146"/>
                    <a:pt x="144" y="149"/>
                    <a:pt x="144" y="152"/>
                  </a:cubicBezTo>
                  <a:cubicBezTo>
                    <a:pt x="172" y="152"/>
                    <a:pt x="172" y="152"/>
                    <a:pt x="172" y="152"/>
                  </a:cubicBezTo>
                  <a:cubicBezTo>
                    <a:pt x="176" y="152"/>
                    <a:pt x="176" y="148"/>
                    <a:pt x="176" y="148"/>
                  </a:cubicBezTo>
                  <a:cubicBezTo>
                    <a:pt x="176" y="127"/>
                    <a:pt x="156" y="120"/>
                    <a:pt x="147" y="117"/>
                  </a:cubicBezTo>
                  <a:moveTo>
                    <a:pt x="104" y="121"/>
                  </a:moveTo>
                  <a:cubicBezTo>
                    <a:pt x="104" y="121"/>
                    <a:pt x="88" y="117"/>
                    <a:pt x="88" y="101"/>
                  </a:cubicBezTo>
                  <a:cubicBezTo>
                    <a:pt x="88" y="86"/>
                    <a:pt x="95" y="81"/>
                    <a:pt x="97" y="77"/>
                  </a:cubicBezTo>
                  <a:cubicBezTo>
                    <a:pt x="97" y="77"/>
                    <a:pt x="102" y="73"/>
                    <a:pt x="99" y="58"/>
                  </a:cubicBezTo>
                  <a:cubicBezTo>
                    <a:pt x="105" y="50"/>
                    <a:pt x="106" y="36"/>
                    <a:pt x="100" y="21"/>
                  </a:cubicBezTo>
                  <a:cubicBezTo>
                    <a:pt x="95" y="11"/>
                    <a:pt x="92" y="6"/>
                    <a:pt x="86" y="3"/>
                  </a:cubicBezTo>
                  <a:cubicBezTo>
                    <a:pt x="82" y="1"/>
                    <a:pt x="78" y="0"/>
                    <a:pt x="74" y="0"/>
                  </a:cubicBezTo>
                  <a:cubicBezTo>
                    <a:pt x="65" y="0"/>
                    <a:pt x="58" y="3"/>
                    <a:pt x="55" y="5"/>
                  </a:cubicBezTo>
                  <a:cubicBezTo>
                    <a:pt x="45" y="9"/>
                    <a:pt x="39" y="12"/>
                    <a:pt x="34" y="26"/>
                  </a:cubicBezTo>
                  <a:cubicBezTo>
                    <a:pt x="29" y="38"/>
                    <a:pt x="35" y="51"/>
                    <a:pt x="37" y="57"/>
                  </a:cubicBezTo>
                  <a:cubicBezTo>
                    <a:pt x="34" y="72"/>
                    <a:pt x="39" y="77"/>
                    <a:pt x="39" y="77"/>
                  </a:cubicBezTo>
                  <a:cubicBezTo>
                    <a:pt x="41" y="81"/>
                    <a:pt x="48" y="86"/>
                    <a:pt x="48" y="101"/>
                  </a:cubicBezTo>
                  <a:cubicBezTo>
                    <a:pt x="48" y="117"/>
                    <a:pt x="32" y="121"/>
                    <a:pt x="32" y="121"/>
                  </a:cubicBezTo>
                  <a:cubicBezTo>
                    <a:pt x="22" y="125"/>
                    <a:pt x="0" y="132"/>
                    <a:pt x="0" y="156"/>
                  </a:cubicBezTo>
                  <a:cubicBezTo>
                    <a:pt x="0" y="156"/>
                    <a:pt x="0" y="160"/>
                    <a:pt x="4" y="160"/>
                  </a:cubicBezTo>
                  <a:cubicBezTo>
                    <a:pt x="132" y="160"/>
                    <a:pt x="132" y="160"/>
                    <a:pt x="132" y="160"/>
                  </a:cubicBezTo>
                  <a:cubicBezTo>
                    <a:pt x="136" y="160"/>
                    <a:pt x="136" y="156"/>
                    <a:pt x="136" y="156"/>
                  </a:cubicBezTo>
                  <a:cubicBezTo>
                    <a:pt x="136" y="132"/>
                    <a:pt x="114" y="125"/>
                    <a:pt x="104" y="121"/>
                  </a:cubicBezTo>
                  <a:moveTo>
                    <a:pt x="8" y="152"/>
                  </a:moveTo>
                  <a:cubicBezTo>
                    <a:pt x="10" y="138"/>
                    <a:pt x="22" y="133"/>
                    <a:pt x="34" y="129"/>
                  </a:cubicBezTo>
                  <a:cubicBezTo>
                    <a:pt x="42" y="127"/>
                    <a:pt x="56" y="118"/>
                    <a:pt x="56" y="101"/>
                  </a:cubicBezTo>
                  <a:cubicBezTo>
                    <a:pt x="56" y="85"/>
                    <a:pt x="50" y="78"/>
                    <a:pt x="46" y="74"/>
                  </a:cubicBezTo>
                  <a:cubicBezTo>
                    <a:pt x="46" y="73"/>
                    <a:pt x="46" y="73"/>
                    <a:pt x="45" y="72"/>
                  </a:cubicBezTo>
                  <a:cubicBezTo>
                    <a:pt x="45" y="72"/>
                    <a:pt x="45" y="72"/>
                    <a:pt x="45" y="72"/>
                  </a:cubicBezTo>
                  <a:cubicBezTo>
                    <a:pt x="45" y="72"/>
                    <a:pt x="43" y="68"/>
                    <a:pt x="45" y="59"/>
                  </a:cubicBezTo>
                  <a:cubicBezTo>
                    <a:pt x="46" y="58"/>
                    <a:pt x="45" y="56"/>
                    <a:pt x="45" y="54"/>
                  </a:cubicBezTo>
                  <a:cubicBezTo>
                    <a:pt x="43" y="50"/>
                    <a:pt x="38" y="38"/>
                    <a:pt x="41" y="30"/>
                  </a:cubicBezTo>
                  <a:cubicBezTo>
                    <a:pt x="46" y="18"/>
                    <a:pt x="50" y="16"/>
                    <a:pt x="58" y="12"/>
                  </a:cubicBezTo>
                  <a:cubicBezTo>
                    <a:pt x="58" y="12"/>
                    <a:pt x="58" y="12"/>
                    <a:pt x="59" y="12"/>
                  </a:cubicBezTo>
                  <a:cubicBezTo>
                    <a:pt x="61" y="10"/>
                    <a:pt x="67" y="8"/>
                    <a:pt x="74" y="8"/>
                  </a:cubicBezTo>
                  <a:cubicBezTo>
                    <a:pt x="77" y="8"/>
                    <a:pt x="80" y="9"/>
                    <a:pt x="83" y="10"/>
                  </a:cubicBezTo>
                  <a:cubicBezTo>
                    <a:pt x="85" y="12"/>
                    <a:pt x="88" y="15"/>
                    <a:pt x="92" y="24"/>
                  </a:cubicBezTo>
                  <a:cubicBezTo>
                    <a:pt x="98" y="37"/>
                    <a:pt x="96" y="48"/>
                    <a:pt x="92" y="53"/>
                  </a:cubicBezTo>
                  <a:cubicBezTo>
                    <a:pt x="91" y="55"/>
                    <a:pt x="91" y="58"/>
                    <a:pt x="91" y="60"/>
                  </a:cubicBezTo>
                  <a:cubicBezTo>
                    <a:pt x="93" y="68"/>
                    <a:pt x="92" y="71"/>
                    <a:pt x="91" y="72"/>
                  </a:cubicBezTo>
                  <a:cubicBezTo>
                    <a:pt x="91" y="72"/>
                    <a:pt x="91" y="72"/>
                    <a:pt x="91" y="72"/>
                  </a:cubicBezTo>
                  <a:cubicBezTo>
                    <a:pt x="90" y="73"/>
                    <a:pt x="90" y="73"/>
                    <a:pt x="90" y="74"/>
                  </a:cubicBezTo>
                  <a:cubicBezTo>
                    <a:pt x="86" y="78"/>
                    <a:pt x="80" y="85"/>
                    <a:pt x="80" y="101"/>
                  </a:cubicBezTo>
                  <a:cubicBezTo>
                    <a:pt x="80" y="118"/>
                    <a:pt x="94" y="127"/>
                    <a:pt x="102" y="129"/>
                  </a:cubicBezTo>
                  <a:cubicBezTo>
                    <a:pt x="113" y="133"/>
                    <a:pt x="126" y="138"/>
                    <a:pt x="128" y="152"/>
                  </a:cubicBezTo>
                  <a:lnTo>
                    <a:pt x="8" y="152"/>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5" name="Freeform 154"/>
            <p:cNvSpPr>
              <a:spLocks noEditPoints="1"/>
            </p:cNvSpPr>
            <p:nvPr/>
          </p:nvSpPr>
          <p:spPr bwMode="auto">
            <a:xfrm>
              <a:off x="6918672" y="207220"/>
              <a:ext cx="1002608" cy="822532"/>
            </a:xfrm>
            <a:custGeom>
              <a:avLst/>
              <a:gdLst>
                <a:gd name="T0" fmla="*/ 34 w 176"/>
                <a:gd name="T1" fmla="*/ 86 h 144"/>
                <a:gd name="T2" fmla="*/ 28 w 176"/>
                <a:gd name="T3" fmla="*/ 65 h 144"/>
                <a:gd name="T4" fmla="*/ 28 w 176"/>
                <a:gd name="T5" fmla="*/ 58 h 144"/>
                <a:gd name="T6" fmla="*/ 25 w 176"/>
                <a:gd name="T7" fmla="*/ 38 h 144"/>
                <a:gd name="T8" fmla="*/ 35 w 176"/>
                <a:gd name="T9" fmla="*/ 26 h 144"/>
                <a:gd name="T10" fmla="*/ 49 w 176"/>
                <a:gd name="T11" fmla="*/ 25 h 144"/>
                <a:gd name="T12" fmla="*/ 52 w 176"/>
                <a:gd name="T13" fmla="*/ 18 h 144"/>
                <a:gd name="T14" fmla="*/ 30 w 176"/>
                <a:gd name="T15" fmla="*/ 19 h 144"/>
                <a:gd name="T16" fmla="*/ 20 w 176"/>
                <a:gd name="T17" fmla="*/ 56 h 144"/>
                <a:gd name="T18" fmla="*/ 26 w 176"/>
                <a:gd name="T19" fmla="*/ 86 h 144"/>
                <a:gd name="T20" fmla="*/ 0 w 176"/>
                <a:gd name="T21" fmla="*/ 124 h 144"/>
                <a:gd name="T22" fmla="*/ 22 w 176"/>
                <a:gd name="T23" fmla="*/ 128 h 144"/>
                <a:gd name="T24" fmla="*/ 8 w 176"/>
                <a:gd name="T25" fmla="*/ 120 h 144"/>
                <a:gd name="T26" fmla="*/ 159 w 176"/>
                <a:gd name="T27" fmla="*/ 100 h 144"/>
                <a:gd name="T28" fmla="*/ 155 w 176"/>
                <a:gd name="T29" fmla="*/ 70 h 144"/>
                <a:gd name="T30" fmla="*/ 159 w 176"/>
                <a:gd name="T31" fmla="*/ 35 h 144"/>
                <a:gd name="T32" fmla="*/ 132 w 176"/>
                <a:gd name="T33" fmla="*/ 16 h 144"/>
                <a:gd name="T34" fmla="*/ 126 w 176"/>
                <a:gd name="T35" fmla="*/ 25 h 144"/>
                <a:gd name="T36" fmla="*/ 132 w 176"/>
                <a:gd name="T37" fmla="*/ 24 h 144"/>
                <a:gd name="T38" fmla="*/ 142 w 176"/>
                <a:gd name="T39" fmla="*/ 27 h 144"/>
                <a:gd name="T40" fmla="*/ 149 w 176"/>
                <a:gd name="T41" fmla="*/ 53 h 144"/>
                <a:gd name="T42" fmla="*/ 149 w 176"/>
                <a:gd name="T43" fmla="*/ 65 h 144"/>
                <a:gd name="T44" fmla="*/ 148 w 176"/>
                <a:gd name="T45" fmla="*/ 66 h 144"/>
                <a:gd name="T46" fmla="*/ 157 w 176"/>
                <a:gd name="T47" fmla="*/ 108 h 144"/>
                <a:gd name="T48" fmla="*/ 150 w 176"/>
                <a:gd name="T49" fmla="*/ 120 h 144"/>
                <a:gd name="T50" fmla="*/ 172 w 176"/>
                <a:gd name="T51" fmla="*/ 128 h 144"/>
                <a:gd name="T52" fmla="*/ 159 w 176"/>
                <a:gd name="T53" fmla="*/ 100 h 144"/>
                <a:gd name="T54" fmla="*/ 106 w 176"/>
                <a:gd name="T55" fmla="*/ 90 h 144"/>
                <a:gd name="T56" fmla="*/ 115 w 176"/>
                <a:gd name="T57" fmla="*/ 52 h 144"/>
                <a:gd name="T58" fmla="*/ 104 w 176"/>
                <a:gd name="T59" fmla="*/ 3 h 144"/>
                <a:gd name="T60" fmla="*/ 76 w 176"/>
                <a:gd name="T61" fmla="*/ 4 h 144"/>
                <a:gd name="T62" fmla="*/ 61 w 176"/>
                <a:gd name="T63" fmla="*/ 52 h 144"/>
                <a:gd name="T64" fmla="*/ 70 w 176"/>
                <a:gd name="T65" fmla="*/ 90 h 144"/>
                <a:gd name="T66" fmla="*/ 28 w 176"/>
                <a:gd name="T67" fmla="*/ 140 h 144"/>
                <a:gd name="T68" fmla="*/ 144 w 176"/>
                <a:gd name="T69" fmla="*/ 144 h 144"/>
                <a:gd name="T70" fmla="*/ 120 w 176"/>
                <a:gd name="T71" fmla="*/ 109 h 144"/>
                <a:gd name="T72" fmla="*/ 58 w 176"/>
                <a:gd name="T73" fmla="*/ 117 h 144"/>
                <a:gd name="T74" fmla="*/ 78 w 176"/>
                <a:gd name="T75" fmla="*/ 90 h 144"/>
                <a:gd name="T76" fmla="*/ 69 w 176"/>
                <a:gd name="T77" fmla="*/ 65 h 144"/>
                <a:gd name="T78" fmla="*/ 68 w 176"/>
                <a:gd name="T79" fmla="*/ 48 h 144"/>
                <a:gd name="T80" fmla="*/ 79 w 176"/>
                <a:gd name="T81" fmla="*/ 12 h 144"/>
                <a:gd name="T82" fmla="*/ 93 w 176"/>
                <a:gd name="T83" fmla="*/ 8 h 144"/>
                <a:gd name="T84" fmla="*/ 108 w 176"/>
                <a:gd name="T85" fmla="*/ 22 h 144"/>
                <a:gd name="T86" fmla="*/ 107 w 176"/>
                <a:gd name="T87" fmla="*/ 54 h 144"/>
                <a:gd name="T88" fmla="*/ 106 w 176"/>
                <a:gd name="T89" fmla="*/ 66 h 144"/>
                <a:gd name="T90" fmla="*/ 118 w 176"/>
                <a:gd name="T91" fmla="*/ 117 h 144"/>
                <a:gd name="T92" fmla="*/ 140 w 176"/>
                <a:gd name="T93" fmla="*/ 136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76" h="144">
                  <a:moveTo>
                    <a:pt x="19" y="108"/>
                  </a:moveTo>
                  <a:cubicBezTo>
                    <a:pt x="25" y="106"/>
                    <a:pt x="34" y="100"/>
                    <a:pt x="34" y="86"/>
                  </a:cubicBezTo>
                  <a:cubicBezTo>
                    <a:pt x="34" y="74"/>
                    <a:pt x="30" y="69"/>
                    <a:pt x="28" y="66"/>
                  </a:cubicBezTo>
                  <a:cubicBezTo>
                    <a:pt x="28" y="65"/>
                    <a:pt x="28" y="65"/>
                    <a:pt x="28" y="65"/>
                  </a:cubicBezTo>
                  <a:cubicBezTo>
                    <a:pt x="27" y="65"/>
                    <a:pt x="27" y="65"/>
                    <a:pt x="27" y="65"/>
                  </a:cubicBezTo>
                  <a:cubicBezTo>
                    <a:pt x="27" y="65"/>
                    <a:pt x="27" y="63"/>
                    <a:pt x="28" y="58"/>
                  </a:cubicBezTo>
                  <a:cubicBezTo>
                    <a:pt x="28" y="56"/>
                    <a:pt x="28" y="54"/>
                    <a:pt x="27" y="53"/>
                  </a:cubicBezTo>
                  <a:cubicBezTo>
                    <a:pt x="26" y="49"/>
                    <a:pt x="23" y="43"/>
                    <a:pt x="25" y="38"/>
                  </a:cubicBezTo>
                  <a:cubicBezTo>
                    <a:pt x="28" y="29"/>
                    <a:pt x="30" y="28"/>
                    <a:pt x="34" y="27"/>
                  </a:cubicBezTo>
                  <a:cubicBezTo>
                    <a:pt x="34" y="27"/>
                    <a:pt x="34" y="26"/>
                    <a:pt x="35" y="26"/>
                  </a:cubicBezTo>
                  <a:cubicBezTo>
                    <a:pt x="36" y="25"/>
                    <a:pt x="40" y="24"/>
                    <a:pt x="44" y="24"/>
                  </a:cubicBezTo>
                  <a:cubicBezTo>
                    <a:pt x="46" y="24"/>
                    <a:pt x="48" y="24"/>
                    <a:pt x="49" y="25"/>
                  </a:cubicBezTo>
                  <a:cubicBezTo>
                    <a:pt x="49" y="24"/>
                    <a:pt x="50" y="22"/>
                    <a:pt x="50" y="21"/>
                  </a:cubicBezTo>
                  <a:cubicBezTo>
                    <a:pt x="51" y="20"/>
                    <a:pt x="51" y="19"/>
                    <a:pt x="52" y="18"/>
                  </a:cubicBezTo>
                  <a:cubicBezTo>
                    <a:pt x="49" y="16"/>
                    <a:pt x="47" y="16"/>
                    <a:pt x="44" y="16"/>
                  </a:cubicBezTo>
                  <a:cubicBezTo>
                    <a:pt x="38" y="16"/>
                    <a:pt x="33" y="18"/>
                    <a:pt x="30" y="19"/>
                  </a:cubicBezTo>
                  <a:cubicBezTo>
                    <a:pt x="24" y="22"/>
                    <a:pt x="21" y="25"/>
                    <a:pt x="17" y="35"/>
                  </a:cubicBezTo>
                  <a:cubicBezTo>
                    <a:pt x="14" y="43"/>
                    <a:pt x="18" y="52"/>
                    <a:pt x="20" y="56"/>
                  </a:cubicBezTo>
                  <a:cubicBezTo>
                    <a:pt x="18" y="66"/>
                    <a:pt x="21" y="70"/>
                    <a:pt x="21" y="70"/>
                  </a:cubicBezTo>
                  <a:cubicBezTo>
                    <a:pt x="23" y="73"/>
                    <a:pt x="26" y="76"/>
                    <a:pt x="26" y="86"/>
                  </a:cubicBezTo>
                  <a:cubicBezTo>
                    <a:pt x="26" y="98"/>
                    <a:pt x="17" y="100"/>
                    <a:pt x="17" y="100"/>
                  </a:cubicBezTo>
                  <a:cubicBezTo>
                    <a:pt x="10" y="103"/>
                    <a:pt x="0" y="108"/>
                    <a:pt x="0" y="124"/>
                  </a:cubicBezTo>
                  <a:cubicBezTo>
                    <a:pt x="0" y="124"/>
                    <a:pt x="0" y="128"/>
                    <a:pt x="4" y="128"/>
                  </a:cubicBezTo>
                  <a:cubicBezTo>
                    <a:pt x="22" y="128"/>
                    <a:pt x="22" y="128"/>
                    <a:pt x="22" y="128"/>
                  </a:cubicBezTo>
                  <a:cubicBezTo>
                    <a:pt x="23" y="125"/>
                    <a:pt x="24" y="122"/>
                    <a:pt x="26" y="120"/>
                  </a:cubicBezTo>
                  <a:cubicBezTo>
                    <a:pt x="8" y="120"/>
                    <a:pt x="8" y="120"/>
                    <a:pt x="8" y="120"/>
                  </a:cubicBezTo>
                  <a:cubicBezTo>
                    <a:pt x="9" y="112"/>
                    <a:pt x="14" y="110"/>
                    <a:pt x="19" y="108"/>
                  </a:cubicBezTo>
                  <a:moveTo>
                    <a:pt x="159" y="100"/>
                  </a:moveTo>
                  <a:cubicBezTo>
                    <a:pt x="159" y="100"/>
                    <a:pt x="150" y="98"/>
                    <a:pt x="150" y="86"/>
                  </a:cubicBezTo>
                  <a:cubicBezTo>
                    <a:pt x="150" y="76"/>
                    <a:pt x="153" y="73"/>
                    <a:pt x="155" y="70"/>
                  </a:cubicBezTo>
                  <a:cubicBezTo>
                    <a:pt x="155" y="70"/>
                    <a:pt x="158" y="66"/>
                    <a:pt x="156" y="56"/>
                  </a:cubicBezTo>
                  <a:cubicBezTo>
                    <a:pt x="158" y="52"/>
                    <a:pt x="162" y="43"/>
                    <a:pt x="159" y="35"/>
                  </a:cubicBezTo>
                  <a:cubicBezTo>
                    <a:pt x="155" y="25"/>
                    <a:pt x="152" y="22"/>
                    <a:pt x="146" y="19"/>
                  </a:cubicBezTo>
                  <a:cubicBezTo>
                    <a:pt x="143" y="18"/>
                    <a:pt x="138" y="16"/>
                    <a:pt x="132" y="16"/>
                  </a:cubicBezTo>
                  <a:cubicBezTo>
                    <a:pt x="129" y="16"/>
                    <a:pt x="127" y="16"/>
                    <a:pt x="124" y="18"/>
                  </a:cubicBezTo>
                  <a:cubicBezTo>
                    <a:pt x="125" y="20"/>
                    <a:pt x="126" y="23"/>
                    <a:pt x="126" y="25"/>
                  </a:cubicBezTo>
                  <a:cubicBezTo>
                    <a:pt x="127" y="25"/>
                    <a:pt x="127" y="25"/>
                    <a:pt x="127" y="25"/>
                  </a:cubicBezTo>
                  <a:cubicBezTo>
                    <a:pt x="128" y="24"/>
                    <a:pt x="130" y="24"/>
                    <a:pt x="132" y="24"/>
                  </a:cubicBezTo>
                  <a:cubicBezTo>
                    <a:pt x="136" y="24"/>
                    <a:pt x="140" y="25"/>
                    <a:pt x="141" y="26"/>
                  </a:cubicBezTo>
                  <a:cubicBezTo>
                    <a:pt x="142" y="26"/>
                    <a:pt x="142" y="27"/>
                    <a:pt x="142" y="27"/>
                  </a:cubicBezTo>
                  <a:cubicBezTo>
                    <a:pt x="146" y="28"/>
                    <a:pt x="148" y="29"/>
                    <a:pt x="151" y="38"/>
                  </a:cubicBezTo>
                  <a:cubicBezTo>
                    <a:pt x="153" y="43"/>
                    <a:pt x="150" y="49"/>
                    <a:pt x="149" y="53"/>
                  </a:cubicBezTo>
                  <a:cubicBezTo>
                    <a:pt x="148" y="54"/>
                    <a:pt x="148" y="56"/>
                    <a:pt x="148" y="58"/>
                  </a:cubicBezTo>
                  <a:cubicBezTo>
                    <a:pt x="149" y="63"/>
                    <a:pt x="149" y="65"/>
                    <a:pt x="149" y="65"/>
                  </a:cubicBezTo>
                  <a:cubicBezTo>
                    <a:pt x="149" y="65"/>
                    <a:pt x="149" y="65"/>
                    <a:pt x="148" y="65"/>
                  </a:cubicBezTo>
                  <a:cubicBezTo>
                    <a:pt x="148" y="66"/>
                    <a:pt x="148" y="66"/>
                    <a:pt x="148" y="66"/>
                  </a:cubicBezTo>
                  <a:cubicBezTo>
                    <a:pt x="146" y="69"/>
                    <a:pt x="142" y="74"/>
                    <a:pt x="142" y="86"/>
                  </a:cubicBezTo>
                  <a:cubicBezTo>
                    <a:pt x="142" y="100"/>
                    <a:pt x="151" y="106"/>
                    <a:pt x="157" y="108"/>
                  </a:cubicBezTo>
                  <a:cubicBezTo>
                    <a:pt x="162" y="110"/>
                    <a:pt x="167" y="112"/>
                    <a:pt x="168" y="120"/>
                  </a:cubicBezTo>
                  <a:cubicBezTo>
                    <a:pt x="150" y="120"/>
                    <a:pt x="150" y="120"/>
                    <a:pt x="150" y="120"/>
                  </a:cubicBezTo>
                  <a:cubicBezTo>
                    <a:pt x="152" y="122"/>
                    <a:pt x="153" y="125"/>
                    <a:pt x="154" y="128"/>
                  </a:cubicBezTo>
                  <a:cubicBezTo>
                    <a:pt x="172" y="128"/>
                    <a:pt x="172" y="128"/>
                    <a:pt x="172" y="128"/>
                  </a:cubicBezTo>
                  <a:cubicBezTo>
                    <a:pt x="176" y="128"/>
                    <a:pt x="176" y="124"/>
                    <a:pt x="176" y="124"/>
                  </a:cubicBezTo>
                  <a:cubicBezTo>
                    <a:pt x="176" y="108"/>
                    <a:pt x="166" y="103"/>
                    <a:pt x="159" y="100"/>
                  </a:cubicBezTo>
                  <a:moveTo>
                    <a:pt x="120" y="109"/>
                  </a:moveTo>
                  <a:cubicBezTo>
                    <a:pt x="120" y="109"/>
                    <a:pt x="106" y="105"/>
                    <a:pt x="106" y="90"/>
                  </a:cubicBezTo>
                  <a:cubicBezTo>
                    <a:pt x="106" y="77"/>
                    <a:pt x="111" y="73"/>
                    <a:pt x="114" y="69"/>
                  </a:cubicBezTo>
                  <a:cubicBezTo>
                    <a:pt x="114" y="69"/>
                    <a:pt x="118" y="65"/>
                    <a:pt x="115" y="52"/>
                  </a:cubicBezTo>
                  <a:cubicBezTo>
                    <a:pt x="120" y="45"/>
                    <a:pt x="122" y="33"/>
                    <a:pt x="116" y="19"/>
                  </a:cubicBezTo>
                  <a:cubicBezTo>
                    <a:pt x="112" y="10"/>
                    <a:pt x="109" y="5"/>
                    <a:pt x="104" y="3"/>
                  </a:cubicBezTo>
                  <a:cubicBezTo>
                    <a:pt x="101" y="1"/>
                    <a:pt x="97" y="0"/>
                    <a:pt x="93" y="0"/>
                  </a:cubicBezTo>
                  <a:cubicBezTo>
                    <a:pt x="86" y="0"/>
                    <a:pt x="79" y="3"/>
                    <a:pt x="76" y="4"/>
                  </a:cubicBezTo>
                  <a:cubicBezTo>
                    <a:pt x="68" y="8"/>
                    <a:pt x="63" y="11"/>
                    <a:pt x="58" y="24"/>
                  </a:cubicBezTo>
                  <a:cubicBezTo>
                    <a:pt x="53" y="34"/>
                    <a:pt x="58" y="46"/>
                    <a:pt x="61" y="52"/>
                  </a:cubicBezTo>
                  <a:cubicBezTo>
                    <a:pt x="58" y="65"/>
                    <a:pt x="62" y="69"/>
                    <a:pt x="62" y="69"/>
                  </a:cubicBezTo>
                  <a:cubicBezTo>
                    <a:pt x="65" y="73"/>
                    <a:pt x="70" y="77"/>
                    <a:pt x="70" y="90"/>
                  </a:cubicBezTo>
                  <a:cubicBezTo>
                    <a:pt x="70" y="105"/>
                    <a:pt x="56" y="109"/>
                    <a:pt x="56" y="109"/>
                  </a:cubicBezTo>
                  <a:cubicBezTo>
                    <a:pt x="47" y="112"/>
                    <a:pt x="28" y="118"/>
                    <a:pt x="28" y="140"/>
                  </a:cubicBezTo>
                  <a:cubicBezTo>
                    <a:pt x="28" y="140"/>
                    <a:pt x="28" y="144"/>
                    <a:pt x="32" y="144"/>
                  </a:cubicBezTo>
                  <a:cubicBezTo>
                    <a:pt x="144" y="144"/>
                    <a:pt x="144" y="144"/>
                    <a:pt x="144" y="144"/>
                  </a:cubicBezTo>
                  <a:cubicBezTo>
                    <a:pt x="148" y="144"/>
                    <a:pt x="148" y="140"/>
                    <a:pt x="148" y="140"/>
                  </a:cubicBezTo>
                  <a:cubicBezTo>
                    <a:pt x="148" y="118"/>
                    <a:pt x="129" y="112"/>
                    <a:pt x="120" y="109"/>
                  </a:cubicBezTo>
                  <a:moveTo>
                    <a:pt x="36" y="136"/>
                  </a:moveTo>
                  <a:cubicBezTo>
                    <a:pt x="38" y="125"/>
                    <a:pt x="48" y="120"/>
                    <a:pt x="58" y="117"/>
                  </a:cubicBezTo>
                  <a:cubicBezTo>
                    <a:pt x="58" y="117"/>
                    <a:pt x="58" y="117"/>
                    <a:pt x="58" y="117"/>
                  </a:cubicBezTo>
                  <a:cubicBezTo>
                    <a:pt x="66" y="115"/>
                    <a:pt x="78" y="107"/>
                    <a:pt x="78" y="90"/>
                  </a:cubicBezTo>
                  <a:cubicBezTo>
                    <a:pt x="78" y="76"/>
                    <a:pt x="73" y="70"/>
                    <a:pt x="70" y="66"/>
                  </a:cubicBezTo>
                  <a:cubicBezTo>
                    <a:pt x="69" y="65"/>
                    <a:pt x="68" y="64"/>
                    <a:pt x="69" y="65"/>
                  </a:cubicBezTo>
                  <a:cubicBezTo>
                    <a:pt x="68" y="64"/>
                    <a:pt x="67" y="61"/>
                    <a:pt x="69" y="54"/>
                  </a:cubicBezTo>
                  <a:cubicBezTo>
                    <a:pt x="70" y="50"/>
                    <a:pt x="68" y="48"/>
                    <a:pt x="68" y="48"/>
                  </a:cubicBezTo>
                  <a:cubicBezTo>
                    <a:pt x="66" y="43"/>
                    <a:pt x="62" y="34"/>
                    <a:pt x="65" y="27"/>
                  </a:cubicBezTo>
                  <a:cubicBezTo>
                    <a:pt x="69" y="17"/>
                    <a:pt x="73" y="15"/>
                    <a:pt x="79" y="12"/>
                  </a:cubicBezTo>
                  <a:cubicBezTo>
                    <a:pt x="80" y="11"/>
                    <a:pt x="80" y="11"/>
                    <a:pt x="80" y="11"/>
                  </a:cubicBezTo>
                  <a:cubicBezTo>
                    <a:pt x="82" y="10"/>
                    <a:pt x="87" y="8"/>
                    <a:pt x="93" y="8"/>
                  </a:cubicBezTo>
                  <a:cubicBezTo>
                    <a:pt x="96" y="8"/>
                    <a:pt x="98" y="9"/>
                    <a:pt x="100" y="10"/>
                  </a:cubicBezTo>
                  <a:cubicBezTo>
                    <a:pt x="103" y="11"/>
                    <a:pt x="105" y="14"/>
                    <a:pt x="108" y="22"/>
                  </a:cubicBezTo>
                  <a:cubicBezTo>
                    <a:pt x="115" y="36"/>
                    <a:pt x="111" y="45"/>
                    <a:pt x="109" y="47"/>
                  </a:cubicBezTo>
                  <a:cubicBezTo>
                    <a:pt x="107" y="49"/>
                    <a:pt x="107" y="52"/>
                    <a:pt x="107" y="54"/>
                  </a:cubicBezTo>
                  <a:cubicBezTo>
                    <a:pt x="109" y="61"/>
                    <a:pt x="108" y="64"/>
                    <a:pt x="108" y="64"/>
                  </a:cubicBezTo>
                  <a:cubicBezTo>
                    <a:pt x="108" y="64"/>
                    <a:pt x="107" y="65"/>
                    <a:pt x="106" y="66"/>
                  </a:cubicBezTo>
                  <a:cubicBezTo>
                    <a:pt x="103" y="70"/>
                    <a:pt x="98" y="76"/>
                    <a:pt x="98" y="90"/>
                  </a:cubicBezTo>
                  <a:cubicBezTo>
                    <a:pt x="98" y="107"/>
                    <a:pt x="110" y="115"/>
                    <a:pt x="118" y="117"/>
                  </a:cubicBezTo>
                  <a:cubicBezTo>
                    <a:pt x="118" y="117"/>
                    <a:pt x="118" y="117"/>
                    <a:pt x="118" y="117"/>
                  </a:cubicBezTo>
                  <a:cubicBezTo>
                    <a:pt x="128" y="120"/>
                    <a:pt x="138" y="125"/>
                    <a:pt x="140" y="136"/>
                  </a:cubicBezTo>
                  <a:lnTo>
                    <a:pt x="36" y="136"/>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nvGrpSpPr>
            <p:cNvPr id="106" name="Group 105"/>
            <p:cNvGrpSpPr/>
            <p:nvPr/>
          </p:nvGrpSpPr>
          <p:grpSpPr>
            <a:xfrm>
              <a:off x="11585614" y="1493587"/>
              <a:ext cx="218527" cy="219859"/>
              <a:chOff x="4995729" y="3185154"/>
              <a:chExt cx="218527" cy="219859"/>
            </a:xfrm>
            <a:grpFill/>
          </p:grpSpPr>
          <p:sp>
            <p:nvSpPr>
              <p:cNvPr id="179" name="Oval 223"/>
              <p:cNvSpPr>
                <a:spLocks noChangeArrowheads="1"/>
              </p:cNvSpPr>
              <p:nvPr/>
            </p:nvSpPr>
            <p:spPr bwMode="auto">
              <a:xfrm>
                <a:off x="5057024" y="3255775"/>
                <a:ext cx="17323" cy="173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0" name="Oval 224"/>
              <p:cNvSpPr>
                <a:spLocks noChangeArrowheads="1"/>
              </p:cNvSpPr>
              <p:nvPr/>
            </p:nvSpPr>
            <p:spPr bwMode="auto">
              <a:xfrm>
                <a:off x="5135641" y="3255775"/>
                <a:ext cx="17323" cy="173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1" name="Freeform 225"/>
              <p:cNvSpPr>
                <a:spLocks noEditPoints="1"/>
              </p:cNvSpPr>
              <p:nvPr/>
            </p:nvSpPr>
            <p:spPr bwMode="auto">
              <a:xfrm>
                <a:off x="4995729" y="3185154"/>
                <a:ext cx="218527" cy="219859"/>
              </a:xfrm>
              <a:custGeom>
                <a:avLst/>
                <a:gdLst>
                  <a:gd name="T0" fmla="*/ 50 w 100"/>
                  <a:gd name="T1" fmla="*/ 0 h 100"/>
                  <a:gd name="T2" fmla="*/ 0 w 100"/>
                  <a:gd name="T3" fmla="*/ 50 h 100"/>
                  <a:gd name="T4" fmla="*/ 50 w 100"/>
                  <a:gd name="T5" fmla="*/ 100 h 100"/>
                  <a:gd name="T6" fmla="*/ 100 w 100"/>
                  <a:gd name="T7" fmla="*/ 50 h 100"/>
                  <a:gd name="T8" fmla="*/ 50 w 100"/>
                  <a:gd name="T9" fmla="*/ 0 h 100"/>
                  <a:gd name="T10" fmla="*/ 50 w 100"/>
                  <a:gd name="T11" fmla="*/ 96 h 100"/>
                  <a:gd name="T12" fmla="*/ 4 w 100"/>
                  <a:gd name="T13" fmla="*/ 50 h 100"/>
                  <a:gd name="T14" fmla="*/ 50 w 100"/>
                  <a:gd name="T15" fmla="*/ 4 h 100"/>
                  <a:gd name="T16" fmla="*/ 96 w 100"/>
                  <a:gd name="T17" fmla="*/ 50 h 100"/>
                  <a:gd name="T18" fmla="*/ 50 w 100"/>
                  <a:gd name="T19" fmla="*/ 9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 h="100">
                    <a:moveTo>
                      <a:pt x="50" y="0"/>
                    </a:moveTo>
                    <a:cubicBezTo>
                      <a:pt x="22" y="0"/>
                      <a:pt x="0" y="22"/>
                      <a:pt x="0" y="50"/>
                    </a:cubicBezTo>
                    <a:cubicBezTo>
                      <a:pt x="0" y="78"/>
                      <a:pt x="22" y="100"/>
                      <a:pt x="50" y="100"/>
                    </a:cubicBezTo>
                    <a:cubicBezTo>
                      <a:pt x="78" y="100"/>
                      <a:pt x="100" y="78"/>
                      <a:pt x="100" y="50"/>
                    </a:cubicBezTo>
                    <a:cubicBezTo>
                      <a:pt x="100" y="22"/>
                      <a:pt x="78" y="0"/>
                      <a:pt x="50" y="0"/>
                    </a:cubicBezTo>
                    <a:close/>
                    <a:moveTo>
                      <a:pt x="50" y="96"/>
                    </a:moveTo>
                    <a:cubicBezTo>
                      <a:pt x="25" y="96"/>
                      <a:pt x="4" y="75"/>
                      <a:pt x="4" y="50"/>
                    </a:cubicBezTo>
                    <a:cubicBezTo>
                      <a:pt x="4" y="25"/>
                      <a:pt x="25" y="4"/>
                      <a:pt x="50" y="4"/>
                    </a:cubicBezTo>
                    <a:cubicBezTo>
                      <a:pt x="75" y="4"/>
                      <a:pt x="96" y="25"/>
                      <a:pt x="96" y="50"/>
                    </a:cubicBezTo>
                    <a:cubicBezTo>
                      <a:pt x="96" y="75"/>
                      <a:pt x="75" y="96"/>
                      <a:pt x="50"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2" name="Freeform 226"/>
              <p:cNvSpPr>
                <a:spLocks noEditPoints="1"/>
              </p:cNvSpPr>
              <p:nvPr/>
            </p:nvSpPr>
            <p:spPr bwMode="auto">
              <a:xfrm>
                <a:off x="5039702" y="3238453"/>
                <a:ext cx="51967" cy="51966"/>
              </a:xfrm>
              <a:custGeom>
                <a:avLst/>
                <a:gdLst>
                  <a:gd name="T0" fmla="*/ 12 w 24"/>
                  <a:gd name="T1" fmla="*/ 24 h 24"/>
                  <a:gd name="T2" fmla="*/ 24 w 24"/>
                  <a:gd name="T3" fmla="*/ 12 h 24"/>
                  <a:gd name="T4" fmla="*/ 12 w 24"/>
                  <a:gd name="T5" fmla="*/ 0 h 24"/>
                  <a:gd name="T6" fmla="*/ 0 w 24"/>
                  <a:gd name="T7" fmla="*/ 12 h 24"/>
                  <a:gd name="T8" fmla="*/ 12 w 24"/>
                  <a:gd name="T9" fmla="*/ 24 h 24"/>
                  <a:gd name="T10" fmla="*/ 12 w 24"/>
                  <a:gd name="T11" fmla="*/ 4 h 24"/>
                  <a:gd name="T12" fmla="*/ 20 w 24"/>
                  <a:gd name="T13" fmla="*/ 12 h 24"/>
                  <a:gd name="T14" fmla="*/ 12 w 24"/>
                  <a:gd name="T15" fmla="*/ 20 h 24"/>
                  <a:gd name="T16" fmla="*/ 4 w 24"/>
                  <a:gd name="T17" fmla="*/ 12 h 24"/>
                  <a:gd name="T18" fmla="*/ 12 w 24"/>
                  <a:gd name="T19" fmla="*/ 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 h="24">
                    <a:moveTo>
                      <a:pt x="12" y="24"/>
                    </a:moveTo>
                    <a:cubicBezTo>
                      <a:pt x="19" y="24"/>
                      <a:pt x="24" y="19"/>
                      <a:pt x="24" y="12"/>
                    </a:cubicBezTo>
                    <a:cubicBezTo>
                      <a:pt x="24" y="5"/>
                      <a:pt x="19" y="0"/>
                      <a:pt x="12" y="0"/>
                    </a:cubicBezTo>
                    <a:cubicBezTo>
                      <a:pt x="5" y="0"/>
                      <a:pt x="0" y="5"/>
                      <a:pt x="0" y="12"/>
                    </a:cubicBezTo>
                    <a:cubicBezTo>
                      <a:pt x="0" y="19"/>
                      <a:pt x="5" y="24"/>
                      <a:pt x="12" y="24"/>
                    </a:cubicBezTo>
                    <a:close/>
                    <a:moveTo>
                      <a:pt x="12" y="4"/>
                    </a:moveTo>
                    <a:cubicBezTo>
                      <a:pt x="16" y="4"/>
                      <a:pt x="20" y="8"/>
                      <a:pt x="20" y="12"/>
                    </a:cubicBezTo>
                    <a:cubicBezTo>
                      <a:pt x="20" y="16"/>
                      <a:pt x="16" y="20"/>
                      <a:pt x="12" y="20"/>
                    </a:cubicBezTo>
                    <a:cubicBezTo>
                      <a:pt x="8" y="20"/>
                      <a:pt x="4" y="16"/>
                      <a:pt x="4" y="12"/>
                    </a:cubicBezTo>
                    <a:cubicBezTo>
                      <a:pt x="4" y="8"/>
                      <a:pt x="8" y="4"/>
                      <a:pt x="1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3" name="Freeform 227"/>
              <p:cNvSpPr>
                <a:spLocks/>
              </p:cNvSpPr>
              <p:nvPr/>
            </p:nvSpPr>
            <p:spPr bwMode="auto">
              <a:xfrm>
                <a:off x="5030374" y="3297082"/>
                <a:ext cx="149238" cy="54631"/>
              </a:xfrm>
              <a:custGeom>
                <a:avLst/>
                <a:gdLst>
                  <a:gd name="T0" fmla="*/ 53 w 68"/>
                  <a:gd name="T1" fmla="*/ 14 h 25"/>
                  <a:gd name="T2" fmla="*/ 44 w 68"/>
                  <a:gd name="T3" fmla="*/ 3 h 25"/>
                  <a:gd name="T4" fmla="*/ 36 w 68"/>
                  <a:gd name="T5" fmla="*/ 3 h 25"/>
                  <a:gd name="T6" fmla="*/ 34 w 68"/>
                  <a:gd name="T7" fmla="*/ 4 h 25"/>
                  <a:gd name="T8" fmla="*/ 32 w 68"/>
                  <a:gd name="T9" fmla="*/ 3 h 25"/>
                  <a:gd name="T10" fmla="*/ 24 w 68"/>
                  <a:gd name="T11" fmla="*/ 3 h 25"/>
                  <a:gd name="T12" fmla="*/ 15 w 68"/>
                  <a:gd name="T13" fmla="*/ 14 h 25"/>
                  <a:gd name="T14" fmla="*/ 0 w 68"/>
                  <a:gd name="T15" fmla="*/ 11 h 25"/>
                  <a:gd name="T16" fmla="*/ 21 w 68"/>
                  <a:gd name="T17" fmla="*/ 24 h 25"/>
                  <a:gd name="T18" fmla="*/ 34 w 68"/>
                  <a:gd name="T19" fmla="*/ 16 h 25"/>
                  <a:gd name="T20" fmla="*/ 47 w 68"/>
                  <a:gd name="T21" fmla="*/ 24 h 25"/>
                  <a:gd name="T22" fmla="*/ 68 w 68"/>
                  <a:gd name="T23" fmla="*/ 11 h 25"/>
                  <a:gd name="T24" fmla="*/ 53 w 68"/>
                  <a:gd name="T25" fmla="*/ 1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8" h="25">
                    <a:moveTo>
                      <a:pt x="53" y="14"/>
                    </a:moveTo>
                    <a:cubicBezTo>
                      <a:pt x="47" y="12"/>
                      <a:pt x="48" y="6"/>
                      <a:pt x="44" y="3"/>
                    </a:cubicBezTo>
                    <a:cubicBezTo>
                      <a:pt x="42" y="1"/>
                      <a:pt x="38" y="0"/>
                      <a:pt x="36" y="3"/>
                    </a:cubicBezTo>
                    <a:cubicBezTo>
                      <a:pt x="35" y="3"/>
                      <a:pt x="34" y="3"/>
                      <a:pt x="34" y="4"/>
                    </a:cubicBezTo>
                    <a:cubicBezTo>
                      <a:pt x="34" y="3"/>
                      <a:pt x="33" y="3"/>
                      <a:pt x="32" y="3"/>
                    </a:cubicBezTo>
                    <a:cubicBezTo>
                      <a:pt x="30" y="0"/>
                      <a:pt x="26" y="1"/>
                      <a:pt x="24" y="3"/>
                    </a:cubicBezTo>
                    <a:cubicBezTo>
                      <a:pt x="20" y="6"/>
                      <a:pt x="21" y="12"/>
                      <a:pt x="15" y="14"/>
                    </a:cubicBezTo>
                    <a:cubicBezTo>
                      <a:pt x="11" y="16"/>
                      <a:pt x="4" y="16"/>
                      <a:pt x="0" y="11"/>
                    </a:cubicBezTo>
                    <a:cubicBezTo>
                      <a:pt x="0" y="15"/>
                      <a:pt x="10" y="25"/>
                      <a:pt x="21" y="24"/>
                    </a:cubicBezTo>
                    <a:cubicBezTo>
                      <a:pt x="29" y="24"/>
                      <a:pt x="32" y="19"/>
                      <a:pt x="34" y="16"/>
                    </a:cubicBezTo>
                    <a:cubicBezTo>
                      <a:pt x="36" y="19"/>
                      <a:pt x="39" y="24"/>
                      <a:pt x="47" y="24"/>
                    </a:cubicBezTo>
                    <a:cubicBezTo>
                      <a:pt x="58" y="25"/>
                      <a:pt x="68" y="15"/>
                      <a:pt x="68" y="11"/>
                    </a:cubicBezTo>
                    <a:cubicBezTo>
                      <a:pt x="64" y="16"/>
                      <a:pt x="57" y="16"/>
                      <a:pt x="53"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107" name="Group 106"/>
            <p:cNvGrpSpPr/>
            <p:nvPr/>
          </p:nvGrpSpPr>
          <p:grpSpPr>
            <a:xfrm>
              <a:off x="10480502" y="207492"/>
              <a:ext cx="218527" cy="219859"/>
              <a:chOff x="7127702" y="3185154"/>
              <a:chExt cx="218527" cy="219859"/>
            </a:xfrm>
            <a:grpFill/>
          </p:grpSpPr>
          <p:sp>
            <p:nvSpPr>
              <p:cNvPr id="177" name="Freeform 238"/>
              <p:cNvSpPr>
                <a:spLocks/>
              </p:cNvSpPr>
              <p:nvPr/>
            </p:nvSpPr>
            <p:spPr bwMode="auto">
              <a:xfrm>
                <a:off x="7198324" y="3326397"/>
                <a:ext cx="78617" cy="25317"/>
              </a:xfrm>
              <a:custGeom>
                <a:avLst/>
                <a:gdLst>
                  <a:gd name="T0" fmla="*/ 32 w 36"/>
                  <a:gd name="T1" fmla="*/ 2 h 12"/>
                  <a:gd name="T2" fmla="*/ 26 w 36"/>
                  <a:gd name="T3" fmla="*/ 8 h 12"/>
                  <a:gd name="T4" fmla="*/ 14 w 36"/>
                  <a:gd name="T5" fmla="*/ 8 h 12"/>
                  <a:gd name="T6" fmla="*/ 0 w 36"/>
                  <a:gd name="T7" fmla="*/ 8 h 12"/>
                  <a:gd name="T8" fmla="*/ 0 w 36"/>
                  <a:gd name="T9" fmla="*/ 12 h 12"/>
                  <a:gd name="T10" fmla="*/ 14 w 36"/>
                  <a:gd name="T11" fmla="*/ 12 h 12"/>
                  <a:gd name="T12" fmla="*/ 28 w 36"/>
                  <a:gd name="T13" fmla="*/ 12 h 12"/>
                  <a:gd name="T14" fmla="*/ 36 w 36"/>
                  <a:gd name="T15" fmla="*/ 4 h 12"/>
                  <a:gd name="T16" fmla="*/ 36 w 36"/>
                  <a:gd name="T17" fmla="*/ 0 h 12"/>
                  <a:gd name="T18" fmla="*/ 32 w 36"/>
                  <a:gd name="T19" fmla="*/ 0 h 12"/>
                  <a:gd name="T20" fmla="*/ 32 w 36"/>
                  <a:gd name="T21" fmla="*/ 2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6" h="12">
                    <a:moveTo>
                      <a:pt x="32" y="2"/>
                    </a:moveTo>
                    <a:cubicBezTo>
                      <a:pt x="32" y="5"/>
                      <a:pt x="29" y="8"/>
                      <a:pt x="26" y="8"/>
                    </a:cubicBezTo>
                    <a:cubicBezTo>
                      <a:pt x="14" y="8"/>
                      <a:pt x="14" y="8"/>
                      <a:pt x="14" y="8"/>
                    </a:cubicBezTo>
                    <a:cubicBezTo>
                      <a:pt x="0" y="8"/>
                      <a:pt x="0" y="8"/>
                      <a:pt x="0" y="8"/>
                    </a:cubicBezTo>
                    <a:cubicBezTo>
                      <a:pt x="0" y="12"/>
                      <a:pt x="0" y="12"/>
                      <a:pt x="0" y="12"/>
                    </a:cubicBezTo>
                    <a:cubicBezTo>
                      <a:pt x="14" y="12"/>
                      <a:pt x="14" y="12"/>
                      <a:pt x="14" y="12"/>
                    </a:cubicBezTo>
                    <a:cubicBezTo>
                      <a:pt x="28" y="12"/>
                      <a:pt x="28" y="12"/>
                      <a:pt x="28" y="12"/>
                    </a:cubicBezTo>
                    <a:cubicBezTo>
                      <a:pt x="32" y="12"/>
                      <a:pt x="36" y="8"/>
                      <a:pt x="36" y="4"/>
                    </a:cubicBezTo>
                    <a:cubicBezTo>
                      <a:pt x="36" y="2"/>
                      <a:pt x="36" y="0"/>
                      <a:pt x="36" y="0"/>
                    </a:cubicBezTo>
                    <a:cubicBezTo>
                      <a:pt x="32" y="0"/>
                      <a:pt x="32" y="0"/>
                      <a:pt x="32" y="0"/>
                    </a:cubicBezTo>
                    <a:lnTo>
                      <a:pt x="32"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8" name="Freeform 239"/>
              <p:cNvSpPr>
                <a:spLocks noEditPoints="1"/>
              </p:cNvSpPr>
              <p:nvPr/>
            </p:nvSpPr>
            <p:spPr bwMode="auto">
              <a:xfrm>
                <a:off x="7127702" y="3185154"/>
                <a:ext cx="218527" cy="219859"/>
              </a:xfrm>
              <a:custGeom>
                <a:avLst/>
                <a:gdLst>
                  <a:gd name="T0" fmla="*/ 50 w 100"/>
                  <a:gd name="T1" fmla="*/ 0 h 100"/>
                  <a:gd name="T2" fmla="*/ 0 w 100"/>
                  <a:gd name="T3" fmla="*/ 50 h 100"/>
                  <a:gd name="T4" fmla="*/ 50 w 100"/>
                  <a:gd name="T5" fmla="*/ 100 h 100"/>
                  <a:gd name="T6" fmla="*/ 100 w 100"/>
                  <a:gd name="T7" fmla="*/ 50 h 100"/>
                  <a:gd name="T8" fmla="*/ 50 w 100"/>
                  <a:gd name="T9" fmla="*/ 0 h 100"/>
                  <a:gd name="T10" fmla="*/ 50 w 100"/>
                  <a:gd name="T11" fmla="*/ 4 h 100"/>
                  <a:gd name="T12" fmla="*/ 88 w 100"/>
                  <a:gd name="T13" fmla="*/ 25 h 100"/>
                  <a:gd name="T14" fmla="*/ 51 w 100"/>
                  <a:gd name="T15" fmla="*/ 27 h 100"/>
                  <a:gd name="T16" fmla="*/ 50 w 100"/>
                  <a:gd name="T17" fmla="*/ 27 h 100"/>
                  <a:gd name="T18" fmla="*/ 49 w 100"/>
                  <a:gd name="T19" fmla="*/ 27 h 100"/>
                  <a:gd name="T20" fmla="*/ 12 w 100"/>
                  <a:gd name="T21" fmla="*/ 25 h 100"/>
                  <a:gd name="T22" fmla="*/ 50 w 100"/>
                  <a:gd name="T23" fmla="*/ 4 h 100"/>
                  <a:gd name="T24" fmla="*/ 50 w 100"/>
                  <a:gd name="T25" fmla="*/ 96 h 100"/>
                  <a:gd name="T26" fmla="*/ 4 w 100"/>
                  <a:gd name="T27" fmla="*/ 50 h 100"/>
                  <a:gd name="T28" fmla="*/ 9 w 100"/>
                  <a:gd name="T29" fmla="*/ 30 h 100"/>
                  <a:gd name="T30" fmla="*/ 9 w 100"/>
                  <a:gd name="T31" fmla="*/ 30 h 100"/>
                  <a:gd name="T32" fmla="*/ 11 w 100"/>
                  <a:gd name="T33" fmla="*/ 32 h 100"/>
                  <a:gd name="T34" fmla="*/ 14 w 100"/>
                  <a:gd name="T35" fmla="*/ 40 h 100"/>
                  <a:gd name="T36" fmla="*/ 19 w 100"/>
                  <a:gd name="T37" fmla="*/ 47 h 100"/>
                  <a:gd name="T38" fmla="*/ 29 w 100"/>
                  <a:gd name="T39" fmla="*/ 48 h 100"/>
                  <a:gd name="T40" fmla="*/ 41 w 100"/>
                  <a:gd name="T41" fmla="*/ 46 h 100"/>
                  <a:gd name="T42" fmla="*/ 46 w 100"/>
                  <a:gd name="T43" fmla="*/ 40 h 100"/>
                  <a:gd name="T44" fmla="*/ 49 w 100"/>
                  <a:gd name="T45" fmla="*/ 33 h 100"/>
                  <a:gd name="T46" fmla="*/ 50 w 100"/>
                  <a:gd name="T47" fmla="*/ 32 h 100"/>
                  <a:gd name="T48" fmla="*/ 51 w 100"/>
                  <a:gd name="T49" fmla="*/ 33 h 100"/>
                  <a:gd name="T50" fmla="*/ 54 w 100"/>
                  <a:gd name="T51" fmla="*/ 40 h 100"/>
                  <a:gd name="T52" fmla="*/ 59 w 100"/>
                  <a:gd name="T53" fmla="*/ 46 h 100"/>
                  <a:gd name="T54" fmla="*/ 71 w 100"/>
                  <a:gd name="T55" fmla="*/ 48 h 100"/>
                  <a:gd name="T56" fmla="*/ 81 w 100"/>
                  <a:gd name="T57" fmla="*/ 47 h 100"/>
                  <a:gd name="T58" fmla="*/ 86 w 100"/>
                  <a:gd name="T59" fmla="*/ 40 h 100"/>
                  <a:gd name="T60" fmla="*/ 89 w 100"/>
                  <a:gd name="T61" fmla="*/ 32 h 100"/>
                  <a:gd name="T62" fmla="*/ 91 w 100"/>
                  <a:gd name="T63" fmla="*/ 30 h 100"/>
                  <a:gd name="T64" fmla="*/ 91 w 100"/>
                  <a:gd name="T65" fmla="*/ 30 h 100"/>
                  <a:gd name="T66" fmla="*/ 96 w 100"/>
                  <a:gd name="T67" fmla="*/ 50 h 100"/>
                  <a:gd name="T68" fmla="*/ 50 w 100"/>
                  <a:gd name="T69" fmla="*/ 9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0" h="100">
                    <a:moveTo>
                      <a:pt x="50" y="0"/>
                    </a:moveTo>
                    <a:cubicBezTo>
                      <a:pt x="22" y="0"/>
                      <a:pt x="0" y="22"/>
                      <a:pt x="0" y="50"/>
                    </a:cubicBezTo>
                    <a:cubicBezTo>
                      <a:pt x="0" y="78"/>
                      <a:pt x="22" y="100"/>
                      <a:pt x="50" y="100"/>
                    </a:cubicBezTo>
                    <a:cubicBezTo>
                      <a:pt x="78" y="100"/>
                      <a:pt x="100" y="78"/>
                      <a:pt x="100" y="50"/>
                    </a:cubicBezTo>
                    <a:cubicBezTo>
                      <a:pt x="100" y="22"/>
                      <a:pt x="78" y="0"/>
                      <a:pt x="50" y="0"/>
                    </a:cubicBezTo>
                    <a:close/>
                    <a:moveTo>
                      <a:pt x="50" y="4"/>
                    </a:moveTo>
                    <a:cubicBezTo>
                      <a:pt x="66" y="4"/>
                      <a:pt x="80" y="12"/>
                      <a:pt x="88" y="25"/>
                    </a:cubicBezTo>
                    <a:cubicBezTo>
                      <a:pt x="79" y="24"/>
                      <a:pt x="63" y="24"/>
                      <a:pt x="51" y="27"/>
                    </a:cubicBezTo>
                    <a:cubicBezTo>
                      <a:pt x="51" y="27"/>
                      <a:pt x="50" y="27"/>
                      <a:pt x="50" y="27"/>
                    </a:cubicBezTo>
                    <a:cubicBezTo>
                      <a:pt x="50" y="27"/>
                      <a:pt x="49" y="27"/>
                      <a:pt x="49" y="27"/>
                    </a:cubicBezTo>
                    <a:cubicBezTo>
                      <a:pt x="37" y="24"/>
                      <a:pt x="21" y="24"/>
                      <a:pt x="12" y="25"/>
                    </a:cubicBezTo>
                    <a:cubicBezTo>
                      <a:pt x="20" y="12"/>
                      <a:pt x="34" y="4"/>
                      <a:pt x="50" y="4"/>
                    </a:cubicBezTo>
                    <a:close/>
                    <a:moveTo>
                      <a:pt x="50" y="96"/>
                    </a:moveTo>
                    <a:cubicBezTo>
                      <a:pt x="25" y="96"/>
                      <a:pt x="4" y="75"/>
                      <a:pt x="4" y="50"/>
                    </a:cubicBezTo>
                    <a:cubicBezTo>
                      <a:pt x="4" y="43"/>
                      <a:pt x="6" y="36"/>
                      <a:pt x="9" y="30"/>
                    </a:cubicBezTo>
                    <a:cubicBezTo>
                      <a:pt x="9" y="30"/>
                      <a:pt x="9" y="30"/>
                      <a:pt x="9" y="30"/>
                    </a:cubicBezTo>
                    <a:cubicBezTo>
                      <a:pt x="11" y="31"/>
                      <a:pt x="11" y="32"/>
                      <a:pt x="11" y="32"/>
                    </a:cubicBezTo>
                    <a:cubicBezTo>
                      <a:pt x="11" y="32"/>
                      <a:pt x="12" y="34"/>
                      <a:pt x="14" y="40"/>
                    </a:cubicBezTo>
                    <a:cubicBezTo>
                      <a:pt x="15" y="46"/>
                      <a:pt x="19" y="47"/>
                      <a:pt x="19" y="47"/>
                    </a:cubicBezTo>
                    <a:cubicBezTo>
                      <a:pt x="19" y="47"/>
                      <a:pt x="24" y="48"/>
                      <a:pt x="29" y="48"/>
                    </a:cubicBezTo>
                    <a:cubicBezTo>
                      <a:pt x="34" y="48"/>
                      <a:pt x="38" y="48"/>
                      <a:pt x="41" y="46"/>
                    </a:cubicBezTo>
                    <a:cubicBezTo>
                      <a:pt x="44" y="45"/>
                      <a:pt x="46" y="40"/>
                      <a:pt x="46" y="40"/>
                    </a:cubicBezTo>
                    <a:cubicBezTo>
                      <a:pt x="46" y="40"/>
                      <a:pt x="48" y="36"/>
                      <a:pt x="49" y="33"/>
                    </a:cubicBezTo>
                    <a:cubicBezTo>
                      <a:pt x="49" y="32"/>
                      <a:pt x="49" y="32"/>
                      <a:pt x="50" y="32"/>
                    </a:cubicBezTo>
                    <a:cubicBezTo>
                      <a:pt x="51" y="32"/>
                      <a:pt x="51" y="32"/>
                      <a:pt x="51" y="33"/>
                    </a:cubicBezTo>
                    <a:cubicBezTo>
                      <a:pt x="52" y="36"/>
                      <a:pt x="54" y="40"/>
                      <a:pt x="54" y="40"/>
                    </a:cubicBezTo>
                    <a:cubicBezTo>
                      <a:pt x="54" y="40"/>
                      <a:pt x="56" y="45"/>
                      <a:pt x="59" y="46"/>
                    </a:cubicBezTo>
                    <a:cubicBezTo>
                      <a:pt x="63" y="48"/>
                      <a:pt x="66" y="48"/>
                      <a:pt x="71" y="48"/>
                    </a:cubicBezTo>
                    <a:cubicBezTo>
                      <a:pt x="76" y="48"/>
                      <a:pt x="81" y="47"/>
                      <a:pt x="81" y="47"/>
                    </a:cubicBezTo>
                    <a:cubicBezTo>
                      <a:pt x="81" y="47"/>
                      <a:pt x="85" y="46"/>
                      <a:pt x="86" y="40"/>
                    </a:cubicBezTo>
                    <a:cubicBezTo>
                      <a:pt x="88" y="34"/>
                      <a:pt x="89" y="32"/>
                      <a:pt x="89" y="32"/>
                    </a:cubicBezTo>
                    <a:cubicBezTo>
                      <a:pt x="89" y="32"/>
                      <a:pt x="89" y="31"/>
                      <a:pt x="91" y="30"/>
                    </a:cubicBezTo>
                    <a:cubicBezTo>
                      <a:pt x="91" y="30"/>
                      <a:pt x="91" y="30"/>
                      <a:pt x="91" y="30"/>
                    </a:cubicBezTo>
                    <a:cubicBezTo>
                      <a:pt x="94" y="36"/>
                      <a:pt x="96" y="43"/>
                      <a:pt x="96" y="50"/>
                    </a:cubicBezTo>
                    <a:cubicBezTo>
                      <a:pt x="96" y="75"/>
                      <a:pt x="75" y="96"/>
                      <a:pt x="50"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108" name="Group 107"/>
            <p:cNvGrpSpPr/>
            <p:nvPr/>
          </p:nvGrpSpPr>
          <p:grpSpPr>
            <a:xfrm>
              <a:off x="10666781" y="1478614"/>
              <a:ext cx="218527" cy="219859"/>
              <a:chOff x="3929743" y="2650828"/>
              <a:chExt cx="218527" cy="219859"/>
            </a:xfrm>
            <a:grpFill/>
          </p:grpSpPr>
          <p:sp>
            <p:nvSpPr>
              <p:cNvPr id="173" name="Freeform 150"/>
              <p:cNvSpPr>
                <a:spLocks noEditPoints="1"/>
              </p:cNvSpPr>
              <p:nvPr/>
            </p:nvSpPr>
            <p:spPr bwMode="auto">
              <a:xfrm>
                <a:off x="3991038" y="2782744"/>
                <a:ext cx="95939" cy="61294"/>
              </a:xfrm>
              <a:custGeom>
                <a:avLst/>
                <a:gdLst>
                  <a:gd name="T0" fmla="*/ 0 w 44"/>
                  <a:gd name="T1" fmla="*/ 4 h 28"/>
                  <a:gd name="T2" fmla="*/ 8 w 44"/>
                  <a:gd name="T3" fmla="*/ 4 h 28"/>
                  <a:gd name="T4" fmla="*/ 8 w 44"/>
                  <a:gd name="T5" fmla="*/ 14 h 28"/>
                  <a:gd name="T6" fmla="*/ 22 w 44"/>
                  <a:gd name="T7" fmla="*/ 28 h 28"/>
                  <a:gd name="T8" fmla="*/ 36 w 44"/>
                  <a:gd name="T9" fmla="*/ 14 h 28"/>
                  <a:gd name="T10" fmla="*/ 36 w 44"/>
                  <a:gd name="T11" fmla="*/ 4 h 28"/>
                  <a:gd name="T12" fmla="*/ 44 w 44"/>
                  <a:gd name="T13" fmla="*/ 4 h 28"/>
                  <a:gd name="T14" fmla="*/ 44 w 44"/>
                  <a:gd name="T15" fmla="*/ 0 h 28"/>
                  <a:gd name="T16" fmla="*/ 0 w 44"/>
                  <a:gd name="T17" fmla="*/ 0 h 28"/>
                  <a:gd name="T18" fmla="*/ 0 w 44"/>
                  <a:gd name="T19" fmla="*/ 4 h 28"/>
                  <a:gd name="T20" fmla="*/ 12 w 44"/>
                  <a:gd name="T21" fmla="*/ 4 h 28"/>
                  <a:gd name="T22" fmla="*/ 32 w 44"/>
                  <a:gd name="T23" fmla="*/ 4 h 28"/>
                  <a:gd name="T24" fmla="*/ 32 w 44"/>
                  <a:gd name="T25" fmla="*/ 14 h 28"/>
                  <a:gd name="T26" fmla="*/ 22 w 44"/>
                  <a:gd name="T27" fmla="*/ 24 h 28"/>
                  <a:gd name="T28" fmla="*/ 12 w 44"/>
                  <a:gd name="T29" fmla="*/ 14 h 28"/>
                  <a:gd name="T30" fmla="*/ 12 w 44"/>
                  <a:gd name="T31" fmla="*/ 4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4" h="28">
                    <a:moveTo>
                      <a:pt x="0" y="4"/>
                    </a:moveTo>
                    <a:cubicBezTo>
                      <a:pt x="8" y="4"/>
                      <a:pt x="8" y="4"/>
                      <a:pt x="8" y="4"/>
                    </a:cubicBezTo>
                    <a:cubicBezTo>
                      <a:pt x="8" y="14"/>
                      <a:pt x="8" y="14"/>
                      <a:pt x="8" y="14"/>
                    </a:cubicBezTo>
                    <a:cubicBezTo>
                      <a:pt x="8" y="22"/>
                      <a:pt x="14" y="28"/>
                      <a:pt x="22" y="28"/>
                    </a:cubicBezTo>
                    <a:cubicBezTo>
                      <a:pt x="30" y="28"/>
                      <a:pt x="36" y="22"/>
                      <a:pt x="36" y="14"/>
                    </a:cubicBezTo>
                    <a:cubicBezTo>
                      <a:pt x="36" y="4"/>
                      <a:pt x="36" y="4"/>
                      <a:pt x="36" y="4"/>
                    </a:cubicBezTo>
                    <a:cubicBezTo>
                      <a:pt x="44" y="4"/>
                      <a:pt x="44" y="4"/>
                      <a:pt x="44" y="4"/>
                    </a:cubicBezTo>
                    <a:cubicBezTo>
                      <a:pt x="44" y="0"/>
                      <a:pt x="44" y="0"/>
                      <a:pt x="44" y="0"/>
                    </a:cubicBezTo>
                    <a:cubicBezTo>
                      <a:pt x="0" y="0"/>
                      <a:pt x="0" y="0"/>
                      <a:pt x="0" y="0"/>
                    </a:cubicBezTo>
                    <a:lnTo>
                      <a:pt x="0" y="4"/>
                    </a:lnTo>
                    <a:close/>
                    <a:moveTo>
                      <a:pt x="12" y="4"/>
                    </a:moveTo>
                    <a:cubicBezTo>
                      <a:pt x="32" y="4"/>
                      <a:pt x="32" y="4"/>
                      <a:pt x="32" y="4"/>
                    </a:cubicBezTo>
                    <a:cubicBezTo>
                      <a:pt x="32" y="14"/>
                      <a:pt x="32" y="14"/>
                      <a:pt x="32" y="14"/>
                    </a:cubicBezTo>
                    <a:cubicBezTo>
                      <a:pt x="32" y="20"/>
                      <a:pt x="28" y="24"/>
                      <a:pt x="22" y="24"/>
                    </a:cubicBezTo>
                    <a:cubicBezTo>
                      <a:pt x="16" y="24"/>
                      <a:pt x="12" y="20"/>
                      <a:pt x="12" y="14"/>
                    </a:cubicBezTo>
                    <a:lnTo>
                      <a:pt x="12"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4" name="Rectangle 151"/>
              <p:cNvSpPr>
                <a:spLocks noChangeArrowheads="1"/>
              </p:cNvSpPr>
              <p:nvPr/>
            </p:nvSpPr>
            <p:spPr bwMode="auto">
              <a:xfrm>
                <a:off x="3991038" y="2729444"/>
                <a:ext cx="34645" cy="932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5" name="Oval 152"/>
              <p:cNvSpPr>
                <a:spLocks noChangeArrowheads="1"/>
              </p:cNvSpPr>
              <p:nvPr/>
            </p:nvSpPr>
            <p:spPr bwMode="auto">
              <a:xfrm>
                <a:off x="4069654" y="2721450"/>
                <a:ext cx="17323" cy="173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6" name="Freeform 153"/>
              <p:cNvSpPr>
                <a:spLocks noEditPoints="1"/>
              </p:cNvSpPr>
              <p:nvPr/>
            </p:nvSpPr>
            <p:spPr bwMode="auto">
              <a:xfrm>
                <a:off x="3929743" y="2650828"/>
                <a:ext cx="218527" cy="219859"/>
              </a:xfrm>
              <a:custGeom>
                <a:avLst/>
                <a:gdLst>
                  <a:gd name="T0" fmla="*/ 50 w 100"/>
                  <a:gd name="T1" fmla="*/ 0 h 100"/>
                  <a:gd name="T2" fmla="*/ 0 w 100"/>
                  <a:gd name="T3" fmla="*/ 50 h 100"/>
                  <a:gd name="T4" fmla="*/ 50 w 100"/>
                  <a:gd name="T5" fmla="*/ 100 h 100"/>
                  <a:gd name="T6" fmla="*/ 100 w 100"/>
                  <a:gd name="T7" fmla="*/ 50 h 100"/>
                  <a:gd name="T8" fmla="*/ 50 w 100"/>
                  <a:gd name="T9" fmla="*/ 0 h 100"/>
                  <a:gd name="T10" fmla="*/ 50 w 100"/>
                  <a:gd name="T11" fmla="*/ 96 h 100"/>
                  <a:gd name="T12" fmla="*/ 4 w 100"/>
                  <a:gd name="T13" fmla="*/ 50 h 100"/>
                  <a:gd name="T14" fmla="*/ 50 w 100"/>
                  <a:gd name="T15" fmla="*/ 4 h 100"/>
                  <a:gd name="T16" fmla="*/ 96 w 100"/>
                  <a:gd name="T17" fmla="*/ 50 h 100"/>
                  <a:gd name="T18" fmla="*/ 50 w 100"/>
                  <a:gd name="T19" fmla="*/ 9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 h="100">
                    <a:moveTo>
                      <a:pt x="50" y="0"/>
                    </a:moveTo>
                    <a:cubicBezTo>
                      <a:pt x="22" y="0"/>
                      <a:pt x="0" y="22"/>
                      <a:pt x="0" y="50"/>
                    </a:cubicBezTo>
                    <a:cubicBezTo>
                      <a:pt x="0" y="78"/>
                      <a:pt x="22" y="100"/>
                      <a:pt x="50" y="100"/>
                    </a:cubicBezTo>
                    <a:cubicBezTo>
                      <a:pt x="78" y="100"/>
                      <a:pt x="100" y="78"/>
                      <a:pt x="100" y="50"/>
                    </a:cubicBezTo>
                    <a:cubicBezTo>
                      <a:pt x="100" y="22"/>
                      <a:pt x="78" y="0"/>
                      <a:pt x="50" y="0"/>
                    </a:cubicBezTo>
                    <a:close/>
                    <a:moveTo>
                      <a:pt x="50" y="96"/>
                    </a:moveTo>
                    <a:cubicBezTo>
                      <a:pt x="25" y="96"/>
                      <a:pt x="4" y="75"/>
                      <a:pt x="4" y="50"/>
                    </a:cubicBezTo>
                    <a:cubicBezTo>
                      <a:pt x="4" y="25"/>
                      <a:pt x="25" y="4"/>
                      <a:pt x="50" y="4"/>
                    </a:cubicBezTo>
                    <a:cubicBezTo>
                      <a:pt x="75" y="4"/>
                      <a:pt x="96" y="25"/>
                      <a:pt x="96" y="50"/>
                    </a:cubicBezTo>
                    <a:cubicBezTo>
                      <a:pt x="96" y="75"/>
                      <a:pt x="75" y="96"/>
                      <a:pt x="50"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109" name="Group 108"/>
            <p:cNvGrpSpPr/>
            <p:nvPr/>
          </p:nvGrpSpPr>
          <p:grpSpPr>
            <a:xfrm>
              <a:off x="11720135" y="195770"/>
              <a:ext cx="218527" cy="219859"/>
              <a:chOff x="3396750" y="3185154"/>
              <a:chExt cx="218527" cy="219859"/>
            </a:xfrm>
            <a:grpFill/>
          </p:grpSpPr>
          <p:sp>
            <p:nvSpPr>
              <p:cNvPr id="169" name="Freeform 211"/>
              <p:cNvSpPr>
                <a:spLocks/>
              </p:cNvSpPr>
              <p:nvPr/>
            </p:nvSpPr>
            <p:spPr bwMode="auto">
              <a:xfrm>
                <a:off x="3466039" y="3326397"/>
                <a:ext cx="78617" cy="25317"/>
              </a:xfrm>
              <a:custGeom>
                <a:avLst/>
                <a:gdLst>
                  <a:gd name="T0" fmla="*/ 0 w 36"/>
                  <a:gd name="T1" fmla="*/ 0 h 12"/>
                  <a:gd name="T2" fmla="*/ 18 w 36"/>
                  <a:gd name="T3" fmla="*/ 12 h 12"/>
                  <a:gd name="T4" fmla="*/ 36 w 36"/>
                  <a:gd name="T5" fmla="*/ 0 h 12"/>
                  <a:gd name="T6" fmla="*/ 18 w 36"/>
                  <a:gd name="T7" fmla="*/ 4 h 12"/>
                  <a:gd name="T8" fmla="*/ 0 w 36"/>
                  <a:gd name="T9" fmla="*/ 0 h 12"/>
                </a:gdLst>
                <a:ahLst/>
                <a:cxnLst>
                  <a:cxn ang="0">
                    <a:pos x="T0" y="T1"/>
                  </a:cxn>
                  <a:cxn ang="0">
                    <a:pos x="T2" y="T3"/>
                  </a:cxn>
                  <a:cxn ang="0">
                    <a:pos x="T4" y="T5"/>
                  </a:cxn>
                  <a:cxn ang="0">
                    <a:pos x="T6" y="T7"/>
                  </a:cxn>
                  <a:cxn ang="0">
                    <a:pos x="T8" y="T9"/>
                  </a:cxn>
                </a:cxnLst>
                <a:rect l="0" t="0" r="r" b="b"/>
                <a:pathLst>
                  <a:path w="36" h="12">
                    <a:moveTo>
                      <a:pt x="0" y="0"/>
                    </a:moveTo>
                    <a:cubicBezTo>
                      <a:pt x="0" y="0"/>
                      <a:pt x="4" y="12"/>
                      <a:pt x="18" y="12"/>
                    </a:cubicBezTo>
                    <a:cubicBezTo>
                      <a:pt x="32" y="12"/>
                      <a:pt x="36" y="0"/>
                      <a:pt x="36" y="0"/>
                    </a:cubicBezTo>
                    <a:cubicBezTo>
                      <a:pt x="36" y="0"/>
                      <a:pt x="30" y="4"/>
                      <a:pt x="18" y="4"/>
                    </a:cubicBezTo>
                    <a:cubicBezTo>
                      <a:pt x="6" y="4"/>
                      <a:pt x="0" y="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0" name="Freeform 212"/>
              <p:cNvSpPr>
                <a:spLocks/>
              </p:cNvSpPr>
              <p:nvPr/>
            </p:nvSpPr>
            <p:spPr bwMode="auto">
              <a:xfrm>
                <a:off x="3438058" y="3246448"/>
                <a:ext cx="47969" cy="30647"/>
              </a:xfrm>
              <a:custGeom>
                <a:avLst/>
                <a:gdLst>
                  <a:gd name="T0" fmla="*/ 36 w 36"/>
                  <a:gd name="T1" fmla="*/ 18 h 23"/>
                  <a:gd name="T2" fmla="*/ 18 w 36"/>
                  <a:gd name="T3" fmla="*/ 0 h 23"/>
                  <a:gd name="T4" fmla="*/ 0 w 36"/>
                  <a:gd name="T5" fmla="*/ 18 h 23"/>
                  <a:gd name="T6" fmla="*/ 5 w 36"/>
                  <a:gd name="T7" fmla="*/ 23 h 23"/>
                  <a:gd name="T8" fmla="*/ 18 w 36"/>
                  <a:gd name="T9" fmla="*/ 10 h 23"/>
                  <a:gd name="T10" fmla="*/ 31 w 36"/>
                  <a:gd name="T11" fmla="*/ 23 h 23"/>
                  <a:gd name="T12" fmla="*/ 36 w 36"/>
                  <a:gd name="T13" fmla="*/ 18 h 23"/>
                </a:gdLst>
                <a:ahLst/>
                <a:cxnLst>
                  <a:cxn ang="0">
                    <a:pos x="T0" y="T1"/>
                  </a:cxn>
                  <a:cxn ang="0">
                    <a:pos x="T2" y="T3"/>
                  </a:cxn>
                  <a:cxn ang="0">
                    <a:pos x="T4" y="T5"/>
                  </a:cxn>
                  <a:cxn ang="0">
                    <a:pos x="T6" y="T7"/>
                  </a:cxn>
                  <a:cxn ang="0">
                    <a:pos x="T8" y="T9"/>
                  </a:cxn>
                  <a:cxn ang="0">
                    <a:pos x="T10" y="T11"/>
                  </a:cxn>
                  <a:cxn ang="0">
                    <a:pos x="T12" y="T13"/>
                  </a:cxn>
                </a:cxnLst>
                <a:rect l="0" t="0" r="r" b="b"/>
                <a:pathLst>
                  <a:path w="36" h="23">
                    <a:moveTo>
                      <a:pt x="36" y="18"/>
                    </a:moveTo>
                    <a:lnTo>
                      <a:pt x="18" y="0"/>
                    </a:lnTo>
                    <a:lnTo>
                      <a:pt x="0" y="18"/>
                    </a:lnTo>
                    <a:lnTo>
                      <a:pt x="5" y="23"/>
                    </a:lnTo>
                    <a:lnTo>
                      <a:pt x="18" y="10"/>
                    </a:lnTo>
                    <a:lnTo>
                      <a:pt x="31" y="23"/>
                    </a:lnTo>
                    <a:lnTo>
                      <a:pt x="36" y="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1" name="Freeform 213"/>
              <p:cNvSpPr>
                <a:spLocks noEditPoints="1"/>
              </p:cNvSpPr>
              <p:nvPr/>
            </p:nvSpPr>
            <p:spPr bwMode="auto">
              <a:xfrm>
                <a:off x="3396750" y="3185154"/>
                <a:ext cx="218527" cy="219859"/>
              </a:xfrm>
              <a:custGeom>
                <a:avLst/>
                <a:gdLst>
                  <a:gd name="T0" fmla="*/ 50 w 100"/>
                  <a:gd name="T1" fmla="*/ 0 h 100"/>
                  <a:gd name="T2" fmla="*/ 0 w 100"/>
                  <a:gd name="T3" fmla="*/ 50 h 100"/>
                  <a:gd name="T4" fmla="*/ 50 w 100"/>
                  <a:gd name="T5" fmla="*/ 100 h 100"/>
                  <a:gd name="T6" fmla="*/ 100 w 100"/>
                  <a:gd name="T7" fmla="*/ 50 h 100"/>
                  <a:gd name="T8" fmla="*/ 50 w 100"/>
                  <a:gd name="T9" fmla="*/ 0 h 100"/>
                  <a:gd name="T10" fmla="*/ 50 w 100"/>
                  <a:gd name="T11" fmla="*/ 96 h 100"/>
                  <a:gd name="T12" fmla="*/ 4 w 100"/>
                  <a:gd name="T13" fmla="*/ 50 h 100"/>
                  <a:gd name="T14" fmla="*/ 50 w 100"/>
                  <a:gd name="T15" fmla="*/ 4 h 100"/>
                  <a:gd name="T16" fmla="*/ 96 w 100"/>
                  <a:gd name="T17" fmla="*/ 50 h 100"/>
                  <a:gd name="T18" fmla="*/ 50 w 100"/>
                  <a:gd name="T19" fmla="*/ 9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 h="100">
                    <a:moveTo>
                      <a:pt x="50" y="0"/>
                    </a:moveTo>
                    <a:cubicBezTo>
                      <a:pt x="22" y="0"/>
                      <a:pt x="0" y="22"/>
                      <a:pt x="0" y="50"/>
                    </a:cubicBezTo>
                    <a:cubicBezTo>
                      <a:pt x="0" y="78"/>
                      <a:pt x="22" y="100"/>
                      <a:pt x="50" y="100"/>
                    </a:cubicBezTo>
                    <a:cubicBezTo>
                      <a:pt x="78" y="100"/>
                      <a:pt x="100" y="78"/>
                      <a:pt x="100" y="50"/>
                    </a:cubicBezTo>
                    <a:cubicBezTo>
                      <a:pt x="100" y="22"/>
                      <a:pt x="78" y="0"/>
                      <a:pt x="50" y="0"/>
                    </a:cubicBezTo>
                    <a:close/>
                    <a:moveTo>
                      <a:pt x="50" y="96"/>
                    </a:moveTo>
                    <a:cubicBezTo>
                      <a:pt x="25" y="96"/>
                      <a:pt x="4" y="75"/>
                      <a:pt x="4" y="50"/>
                    </a:cubicBezTo>
                    <a:cubicBezTo>
                      <a:pt x="4" y="25"/>
                      <a:pt x="25" y="4"/>
                      <a:pt x="50" y="4"/>
                    </a:cubicBezTo>
                    <a:cubicBezTo>
                      <a:pt x="75" y="4"/>
                      <a:pt x="96" y="25"/>
                      <a:pt x="96" y="50"/>
                    </a:cubicBezTo>
                    <a:cubicBezTo>
                      <a:pt x="96" y="75"/>
                      <a:pt x="75" y="96"/>
                      <a:pt x="50"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2" name="Freeform 214"/>
              <p:cNvSpPr>
                <a:spLocks/>
              </p:cNvSpPr>
              <p:nvPr/>
            </p:nvSpPr>
            <p:spPr bwMode="auto">
              <a:xfrm>
                <a:off x="3526002" y="3246448"/>
                <a:ext cx="47969" cy="30647"/>
              </a:xfrm>
              <a:custGeom>
                <a:avLst/>
                <a:gdLst>
                  <a:gd name="T0" fmla="*/ 0 w 36"/>
                  <a:gd name="T1" fmla="*/ 18 h 23"/>
                  <a:gd name="T2" fmla="*/ 5 w 36"/>
                  <a:gd name="T3" fmla="*/ 23 h 23"/>
                  <a:gd name="T4" fmla="*/ 18 w 36"/>
                  <a:gd name="T5" fmla="*/ 10 h 23"/>
                  <a:gd name="T6" fmla="*/ 31 w 36"/>
                  <a:gd name="T7" fmla="*/ 23 h 23"/>
                  <a:gd name="T8" fmla="*/ 36 w 36"/>
                  <a:gd name="T9" fmla="*/ 18 h 23"/>
                  <a:gd name="T10" fmla="*/ 18 w 36"/>
                  <a:gd name="T11" fmla="*/ 0 h 23"/>
                  <a:gd name="T12" fmla="*/ 0 w 36"/>
                  <a:gd name="T13" fmla="*/ 18 h 23"/>
                </a:gdLst>
                <a:ahLst/>
                <a:cxnLst>
                  <a:cxn ang="0">
                    <a:pos x="T0" y="T1"/>
                  </a:cxn>
                  <a:cxn ang="0">
                    <a:pos x="T2" y="T3"/>
                  </a:cxn>
                  <a:cxn ang="0">
                    <a:pos x="T4" y="T5"/>
                  </a:cxn>
                  <a:cxn ang="0">
                    <a:pos x="T6" y="T7"/>
                  </a:cxn>
                  <a:cxn ang="0">
                    <a:pos x="T8" y="T9"/>
                  </a:cxn>
                  <a:cxn ang="0">
                    <a:pos x="T10" y="T11"/>
                  </a:cxn>
                  <a:cxn ang="0">
                    <a:pos x="T12" y="T13"/>
                  </a:cxn>
                </a:cxnLst>
                <a:rect l="0" t="0" r="r" b="b"/>
                <a:pathLst>
                  <a:path w="36" h="23">
                    <a:moveTo>
                      <a:pt x="0" y="18"/>
                    </a:moveTo>
                    <a:lnTo>
                      <a:pt x="5" y="23"/>
                    </a:lnTo>
                    <a:lnTo>
                      <a:pt x="18" y="10"/>
                    </a:lnTo>
                    <a:lnTo>
                      <a:pt x="31" y="23"/>
                    </a:lnTo>
                    <a:lnTo>
                      <a:pt x="36" y="18"/>
                    </a:lnTo>
                    <a:lnTo>
                      <a:pt x="18" y="0"/>
                    </a:lnTo>
                    <a:lnTo>
                      <a:pt x="0" y="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110" name="Group 109"/>
            <p:cNvGrpSpPr/>
            <p:nvPr/>
          </p:nvGrpSpPr>
          <p:grpSpPr>
            <a:xfrm>
              <a:off x="11534193" y="6376915"/>
              <a:ext cx="218527" cy="218527"/>
              <a:chOff x="1264778" y="1582176"/>
              <a:chExt cx="218527" cy="218527"/>
            </a:xfrm>
            <a:grpFill/>
          </p:grpSpPr>
          <p:sp>
            <p:nvSpPr>
              <p:cNvPr id="163" name="Freeform 5"/>
              <p:cNvSpPr>
                <a:spLocks noEditPoints="1"/>
              </p:cNvSpPr>
              <p:nvPr/>
            </p:nvSpPr>
            <p:spPr bwMode="auto">
              <a:xfrm>
                <a:off x="1307417" y="1634143"/>
                <a:ext cx="53299" cy="53299"/>
              </a:xfrm>
              <a:custGeom>
                <a:avLst/>
                <a:gdLst>
                  <a:gd name="T0" fmla="*/ 24 w 24"/>
                  <a:gd name="T1" fmla="*/ 12 h 24"/>
                  <a:gd name="T2" fmla="*/ 12 w 24"/>
                  <a:gd name="T3" fmla="*/ 0 h 24"/>
                  <a:gd name="T4" fmla="*/ 0 w 24"/>
                  <a:gd name="T5" fmla="*/ 12 h 24"/>
                  <a:gd name="T6" fmla="*/ 12 w 24"/>
                  <a:gd name="T7" fmla="*/ 24 h 24"/>
                  <a:gd name="T8" fmla="*/ 24 w 24"/>
                  <a:gd name="T9" fmla="*/ 12 h 24"/>
                  <a:gd name="T10" fmla="*/ 12 w 24"/>
                  <a:gd name="T11" fmla="*/ 20 h 24"/>
                  <a:gd name="T12" fmla="*/ 4 w 24"/>
                  <a:gd name="T13" fmla="*/ 12 h 24"/>
                  <a:gd name="T14" fmla="*/ 12 w 24"/>
                  <a:gd name="T15" fmla="*/ 4 h 24"/>
                  <a:gd name="T16" fmla="*/ 20 w 24"/>
                  <a:gd name="T17" fmla="*/ 12 h 24"/>
                  <a:gd name="T18" fmla="*/ 12 w 24"/>
                  <a:gd name="T19" fmla="*/ 2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 h="24">
                    <a:moveTo>
                      <a:pt x="24" y="12"/>
                    </a:moveTo>
                    <a:cubicBezTo>
                      <a:pt x="24" y="5"/>
                      <a:pt x="19" y="0"/>
                      <a:pt x="12" y="0"/>
                    </a:cubicBezTo>
                    <a:cubicBezTo>
                      <a:pt x="5" y="0"/>
                      <a:pt x="0" y="5"/>
                      <a:pt x="0" y="12"/>
                    </a:cubicBezTo>
                    <a:cubicBezTo>
                      <a:pt x="0" y="19"/>
                      <a:pt x="5" y="24"/>
                      <a:pt x="12" y="24"/>
                    </a:cubicBezTo>
                    <a:cubicBezTo>
                      <a:pt x="19" y="24"/>
                      <a:pt x="24" y="19"/>
                      <a:pt x="24" y="12"/>
                    </a:cubicBezTo>
                    <a:close/>
                    <a:moveTo>
                      <a:pt x="12" y="20"/>
                    </a:moveTo>
                    <a:cubicBezTo>
                      <a:pt x="8" y="20"/>
                      <a:pt x="4" y="16"/>
                      <a:pt x="4" y="12"/>
                    </a:cubicBezTo>
                    <a:cubicBezTo>
                      <a:pt x="4" y="8"/>
                      <a:pt x="8" y="4"/>
                      <a:pt x="12" y="4"/>
                    </a:cubicBezTo>
                    <a:cubicBezTo>
                      <a:pt x="16" y="4"/>
                      <a:pt x="20" y="8"/>
                      <a:pt x="20" y="12"/>
                    </a:cubicBezTo>
                    <a:cubicBezTo>
                      <a:pt x="20" y="16"/>
                      <a:pt x="16" y="20"/>
                      <a:pt x="12"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4" name="Rectangle 6"/>
              <p:cNvSpPr>
                <a:spLocks noChangeArrowheads="1"/>
              </p:cNvSpPr>
              <p:nvPr/>
            </p:nvSpPr>
            <p:spPr bwMode="auto">
              <a:xfrm>
                <a:off x="1351390" y="1731414"/>
                <a:ext cx="43972" cy="799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5" name="Oval 7"/>
              <p:cNvSpPr>
                <a:spLocks noChangeArrowheads="1"/>
              </p:cNvSpPr>
              <p:nvPr/>
            </p:nvSpPr>
            <p:spPr bwMode="auto">
              <a:xfrm>
                <a:off x="1326072" y="1652798"/>
                <a:ext cx="17323" cy="173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6" name="Oval 8"/>
              <p:cNvSpPr>
                <a:spLocks noChangeArrowheads="1"/>
              </p:cNvSpPr>
              <p:nvPr/>
            </p:nvSpPr>
            <p:spPr bwMode="auto">
              <a:xfrm>
                <a:off x="1404689" y="1652798"/>
                <a:ext cx="17323" cy="173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7" name="Freeform 9"/>
              <p:cNvSpPr>
                <a:spLocks noEditPoints="1"/>
              </p:cNvSpPr>
              <p:nvPr/>
            </p:nvSpPr>
            <p:spPr bwMode="auto">
              <a:xfrm>
                <a:off x="1264778" y="1582176"/>
                <a:ext cx="218527" cy="218527"/>
              </a:xfrm>
              <a:custGeom>
                <a:avLst/>
                <a:gdLst>
                  <a:gd name="T0" fmla="*/ 50 w 100"/>
                  <a:gd name="T1" fmla="*/ 0 h 100"/>
                  <a:gd name="T2" fmla="*/ 0 w 100"/>
                  <a:gd name="T3" fmla="*/ 50 h 100"/>
                  <a:gd name="T4" fmla="*/ 50 w 100"/>
                  <a:gd name="T5" fmla="*/ 100 h 100"/>
                  <a:gd name="T6" fmla="*/ 100 w 100"/>
                  <a:gd name="T7" fmla="*/ 50 h 100"/>
                  <a:gd name="T8" fmla="*/ 50 w 100"/>
                  <a:gd name="T9" fmla="*/ 0 h 100"/>
                  <a:gd name="T10" fmla="*/ 50 w 100"/>
                  <a:gd name="T11" fmla="*/ 96 h 100"/>
                  <a:gd name="T12" fmla="*/ 4 w 100"/>
                  <a:gd name="T13" fmla="*/ 50 h 100"/>
                  <a:gd name="T14" fmla="*/ 50 w 100"/>
                  <a:gd name="T15" fmla="*/ 4 h 100"/>
                  <a:gd name="T16" fmla="*/ 96 w 100"/>
                  <a:gd name="T17" fmla="*/ 50 h 100"/>
                  <a:gd name="T18" fmla="*/ 50 w 100"/>
                  <a:gd name="T19" fmla="*/ 9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 h="100">
                    <a:moveTo>
                      <a:pt x="50" y="0"/>
                    </a:moveTo>
                    <a:cubicBezTo>
                      <a:pt x="22" y="0"/>
                      <a:pt x="0" y="22"/>
                      <a:pt x="0" y="50"/>
                    </a:cubicBezTo>
                    <a:cubicBezTo>
                      <a:pt x="0" y="78"/>
                      <a:pt x="22" y="100"/>
                      <a:pt x="50" y="100"/>
                    </a:cubicBezTo>
                    <a:cubicBezTo>
                      <a:pt x="78" y="100"/>
                      <a:pt x="100" y="78"/>
                      <a:pt x="100" y="50"/>
                    </a:cubicBezTo>
                    <a:cubicBezTo>
                      <a:pt x="100" y="22"/>
                      <a:pt x="78" y="0"/>
                      <a:pt x="50" y="0"/>
                    </a:cubicBezTo>
                    <a:close/>
                    <a:moveTo>
                      <a:pt x="50" y="96"/>
                    </a:moveTo>
                    <a:cubicBezTo>
                      <a:pt x="25" y="96"/>
                      <a:pt x="4" y="75"/>
                      <a:pt x="4" y="50"/>
                    </a:cubicBezTo>
                    <a:cubicBezTo>
                      <a:pt x="4" y="25"/>
                      <a:pt x="25" y="4"/>
                      <a:pt x="50" y="4"/>
                    </a:cubicBezTo>
                    <a:cubicBezTo>
                      <a:pt x="75" y="4"/>
                      <a:pt x="96" y="25"/>
                      <a:pt x="96" y="50"/>
                    </a:cubicBezTo>
                    <a:cubicBezTo>
                      <a:pt x="96" y="75"/>
                      <a:pt x="75" y="96"/>
                      <a:pt x="50"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8" name="Freeform 10"/>
              <p:cNvSpPr>
                <a:spLocks noEditPoints="1"/>
              </p:cNvSpPr>
              <p:nvPr/>
            </p:nvSpPr>
            <p:spPr bwMode="auto">
              <a:xfrm>
                <a:off x="1386034" y="1634143"/>
                <a:ext cx="53299" cy="53299"/>
              </a:xfrm>
              <a:custGeom>
                <a:avLst/>
                <a:gdLst>
                  <a:gd name="T0" fmla="*/ 12 w 24"/>
                  <a:gd name="T1" fmla="*/ 0 h 24"/>
                  <a:gd name="T2" fmla="*/ 0 w 24"/>
                  <a:gd name="T3" fmla="*/ 12 h 24"/>
                  <a:gd name="T4" fmla="*/ 12 w 24"/>
                  <a:gd name="T5" fmla="*/ 24 h 24"/>
                  <a:gd name="T6" fmla="*/ 24 w 24"/>
                  <a:gd name="T7" fmla="*/ 12 h 24"/>
                  <a:gd name="T8" fmla="*/ 12 w 24"/>
                  <a:gd name="T9" fmla="*/ 0 h 24"/>
                  <a:gd name="T10" fmla="*/ 12 w 24"/>
                  <a:gd name="T11" fmla="*/ 20 h 24"/>
                  <a:gd name="T12" fmla="*/ 4 w 24"/>
                  <a:gd name="T13" fmla="*/ 12 h 24"/>
                  <a:gd name="T14" fmla="*/ 12 w 24"/>
                  <a:gd name="T15" fmla="*/ 4 h 24"/>
                  <a:gd name="T16" fmla="*/ 20 w 24"/>
                  <a:gd name="T17" fmla="*/ 12 h 24"/>
                  <a:gd name="T18" fmla="*/ 12 w 24"/>
                  <a:gd name="T19" fmla="*/ 2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 h="24">
                    <a:moveTo>
                      <a:pt x="12" y="0"/>
                    </a:moveTo>
                    <a:cubicBezTo>
                      <a:pt x="5" y="0"/>
                      <a:pt x="0" y="5"/>
                      <a:pt x="0" y="12"/>
                    </a:cubicBezTo>
                    <a:cubicBezTo>
                      <a:pt x="0" y="19"/>
                      <a:pt x="5" y="24"/>
                      <a:pt x="12" y="24"/>
                    </a:cubicBezTo>
                    <a:cubicBezTo>
                      <a:pt x="19" y="24"/>
                      <a:pt x="24" y="19"/>
                      <a:pt x="24" y="12"/>
                    </a:cubicBezTo>
                    <a:cubicBezTo>
                      <a:pt x="24" y="5"/>
                      <a:pt x="19" y="0"/>
                      <a:pt x="12" y="0"/>
                    </a:cubicBezTo>
                    <a:close/>
                    <a:moveTo>
                      <a:pt x="12" y="20"/>
                    </a:moveTo>
                    <a:cubicBezTo>
                      <a:pt x="8" y="20"/>
                      <a:pt x="4" y="16"/>
                      <a:pt x="4" y="12"/>
                    </a:cubicBezTo>
                    <a:cubicBezTo>
                      <a:pt x="4" y="8"/>
                      <a:pt x="8" y="4"/>
                      <a:pt x="12" y="4"/>
                    </a:cubicBezTo>
                    <a:cubicBezTo>
                      <a:pt x="16" y="4"/>
                      <a:pt x="20" y="8"/>
                      <a:pt x="20" y="12"/>
                    </a:cubicBezTo>
                    <a:cubicBezTo>
                      <a:pt x="20" y="16"/>
                      <a:pt x="16" y="20"/>
                      <a:pt x="12"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111" name="Group 110"/>
            <p:cNvGrpSpPr/>
            <p:nvPr/>
          </p:nvGrpSpPr>
          <p:grpSpPr>
            <a:xfrm>
              <a:off x="4838688" y="6491061"/>
              <a:ext cx="218527" cy="219859"/>
              <a:chOff x="3396750" y="3185154"/>
              <a:chExt cx="218527" cy="219859"/>
            </a:xfrm>
            <a:grpFill/>
          </p:grpSpPr>
          <p:sp>
            <p:nvSpPr>
              <p:cNvPr id="159" name="Freeform 211"/>
              <p:cNvSpPr>
                <a:spLocks/>
              </p:cNvSpPr>
              <p:nvPr/>
            </p:nvSpPr>
            <p:spPr bwMode="auto">
              <a:xfrm>
                <a:off x="3466039" y="3326397"/>
                <a:ext cx="78617" cy="25317"/>
              </a:xfrm>
              <a:custGeom>
                <a:avLst/>
                <a:gdLst>
                  <a:gd name="T0" fmla="*/ 0 w 36"/>
                  <a:gd name="T1" fmla="*/ 0 h 12"/>
                  <a:gd name="T2" fmla="*/ 18 w 36"/>
                  <a:gd name="T3" fmla="*/ 12 h 12"/>
                  <a:gd name="T4" fmla="*/ 36 w 36"/>
                  <a:gd name="T5" fmla="*/ 0 h 12"/>
                  <a:gd name="T6" fmla="*/ 18 w 36"/>
                  <a:gd name="T7" fmla="*/ 4 h 12"/>
                  <a:gd name="T8" fmla="*/ 0 w 36"/>
                  <a:gd name="T9" fmla="*/ 0 h 12"/>
                </a:gdLst>
                <a:ahLst/>
                <a:cxnLst>
                  <a:cxn ang="0">
                    <a:pos x="T0" y="T1"/>
                  </a:cxn>
                  <a:cxn ang="0">
                    <a:pos x="T2" y="T3"/>
                  </a:cxn>
                  <a:cxn ang="0">
                    <a:pos x="T4" y="T5"/>
                  </a:cxn>
                  <a:cxn ang="0">
                    <a:pos x="T6" y="T7"/>
                  </a:cxn>
                  <a:cxn ang="0">
                    <a:pos x="T8" y="T9"/>
                  </a:cxn>
                </a:cxnLst>
                <a:rect l="0" t="0" r="r" b="b"/>
                <a:pathLst>
                  <a:path w="36" h="12">
                    <a:moveTo>
                      <a:pt x="0" y="0"/>
                    </a:moveTo>
                    <a:cubicBezTo>
                      <a:pt x="0" y="0"/>
                      <a:pt x="4" y="12"/>
                      <a:pt x="18" y="12"/>
                    </a:cubicBezTo>
                    <a:cubicBezTo>
                      <a:pt x="32" y="12"/>
                      <a:pt x="36" y="0"/>
                      <a:pt x="36" y="0"/>
                    </a:cubicBezTo>
                    <a:cubicBezTo>
                      <a:pt x="36" y="0"/>
                      <a:pt x="30" y="4"/>
                      <a:pt x="18" y="4"/>
                    </a:cubicBezTo>
                    <a:cubicBezTo>
                      <a:pt x="6" y="4"/>
                      <a:pt x="0" y="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0" name="Freeform 212"/>
              <p:cNvSpPr>
                <a:spLocks/>
              </p:cNvSpPr>
              <p:nvPr/>
            </p:nvSpPr>
            <p:spPr bwMode="auto">
              <a:xfrm>
                <a:off x="3438058" y="3246448"/>
                <a:ext cx="47969" cy="30647"/>
              </a:xfrm>
              <a:custGeom>
                <a:avLst/>
                <a:gdLst>
                  <a:gd name="T0" fmla="*/ 36 w 36"/>
                  <a:gd name="T1" fmla="*/ 18 h 23"/>
                  <a:gd name="T2" fmla="*/ 18 w 36"/>
                  <a:gd name="T3" fmla="*/ 0 h 23"/>
                  <a:gd name="T4" fmla="*/ 0 w 36"/>
                  <a:gd name="T5" fmla="*/ 18 h 23"/>
                  <a:gd name="T6" fmla="*/ 5 w 36"/>
                  <a:gd name="T7" fmla="*/ 23 h 23"/>
                  <a:gd name="T8" fmla="*/ 18 w 36"/>
                  <a:gd name="T9" fmla="*/ 10 h 23"/>
                  <a:gd name="T10" fmla="*/ 31 w 36"/>
                  <a:gd name="T11" fmla="*/ 23 h 23"/>
                  <a:gd name="T12" fmla="*/ 36 w 36"/>
                  <a:gd name="T13" fmla="*/ 18 h 23"/>
                </a:gdLst>
                <a:ahLst/>
                <a:cxnLst>
                  <a:cxn ang="0">
                    <a:pos x="T0" y="T1"/>
                  </a:cxn>
                  <a:cxn ang="0">
                    <a:pos x="T2" y="T3"/>
                  </a:cxn>
                  <a:cxn ang="0">
                    <a:pos x="T4" y="T5"/>
                  </a:cxn>
                  <a:cxn ang="0">
                    <a:pos x="T6" y="T7"/>
                  </a:cxn>
                  <a:cxn ang="0">
                    <a:pos x="T8" y="T9"/>
                  </a:cxn>
                  <a:cxn ang="0">
                    <a:pos x="T10" y="T11"/>
                  </a:cxn>
                  <a:cxn ang="0">
                    <a:pos x="T12" y="T13"/>
                  </a:cxn>
                </a:cxnLst>
                <a:rect l="0" t="0" r="r" b="b"/>
                <a:pathLst>
                  <a:path w="36" h="23">
                    <a:moveTo>
                      <a:pt x="36" y="18"/>
                    </a:moveTo>
                    <a:lnTo>
                      <a:pt x="18" y="0"/>
                    </a:lnTo>
                    <a:lnTo>
                      <a:pt x="0" y="18"/>
                    </a:lnTo>
                    <a:lnTo>
                      <a:pt x="5" y="23"/>
                    </a:lnTo>
                    <a:lnTo>
                      <a:pt x="18" y="10"/>
                    </a:lnTo>
                    <a:lnTo>
                      <a:pt x="31" y="23"/>
                    </a:lnTo>
                    <a:lnTo>
                      <a:pt x="36" y="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1" name="Freeform 213"/>
              <p:cNvSpPr>
                <a:spLocks noEditPoints="1"/>
              </p:cNvSpPr>
              <p:nvPr/>
            </p:nvSpPr>
            <p:spPr bwMode="auto">
              <a:xfrm>
                <a:off x="3396750" y="3185154"/>
                <a:ext cx="218527" cy="219859"/>
              </a:xfrm>
              <a:custGeom>
                <a:avLst/>
                <a:gdLst>
                  <a:gd name="T0" fmla="*/ 50 w 100"/>
                  <a:gd name="T1" fmla="*/ 0 h 100"/>
                  <a:gd name="T2" fmla="*/ 0 w 100"/>
                  <a:gd name="T3" fmla="*/ 50 h 100"/>
                  <a:gd name="T4" fmla="*/ 50 w 100"/>
                  <a:gd name="T5" fmla="*/ 100 h 100"/>
                  <a:gd name="T6" fmla="*/ 100 w 100"/>
                  <a:gd name="T7" fmla="*/ 50 h 100"/>
                  <a:gd name="T8" fmla="*/ 50 w 100"/>
                  <a:gd name="T9" fmla="*/ 0 h 100"/>
                  <a:gd name="T10" fmla="*/ 50 w 100"/>
                  <a:gd name="T11" fmla="*/ 96 h 100"/>
                  <a:gd name="T12" fmla="*/ 4 w 100"/>
                  <a:gd name="T13" fmla="*/ 50 h 100"/>
                  <a:gd name="T14" fmla="*/ 50 w 100"/>
                  <a:gd name="T15" fmla="*/ 4 h 100"/>
                  <a:gd name="T16" fmla="*/ 96 w 100"/>
                  <a:gd name="T17" fmla="*/ 50 h 100"/>
                  <a:gd name="T18" fmla="*/ 50 w 100"/>
                  <a:gd name="T19" fmla="*/ 9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 h="100">
                    <a:moveTo>
                      <a:pt x="50" y="0"/>
                    </a:moveTo>
                    <a:cubicBezTo>
                      <a:pt x="22" y="0"/>
                      <a:pt x="0" y="22"/>
                      <a:pt x="0" y="50"/>
                    </a:cubicBezTo>
                    <a:cubicBezTo>
                      <a:pt x="0" y="78"/>
                      <a:pt x="22" y="100"/>
                      <a:pt x="50" y="100"/>
                    </a:cubicBezTo>
                    <a:cubicBezTo>
                      <a:pt x="78" y="100"/>
                      <a:pt x="100" y="78"/>
                      <a:pt x="100" y="50"/>
                    </a:cubicBezTo>
                    <a:cubicBezTo>
                      <a:pt x="100" y="22"/>
                      <a:pt x="78" y="0"/>
                      <a:pt x="50" y="0"/>
                    </a:cubicBezTo>
                    <a:close/>
                    <a:moveTo>
                      <a:pt x="50" y="96"/>
                    </a:moveTo>
                    <a:cubicBezTo>
                      <a:pt x="25" y="96"/>
                      <a:pt x="4" y="75"/>
                      <a:pt x="4" y="50"/>
                    </a:cubicBezTo>
                    <a:cubicBezTo>
                      <a:pt x="4" y="25"/>
                      <a:pt x="25" y="4"/>
                      <a:pt x="50" y="4"/>
                    </a:cubicBezTo>
                    <a:cubicBezTo>
                      <a:pt x="75" y="4"/>
                      <a:pt x="96" y="25"/>
                      <a:pt x="96" y="50"/>
                    </a:cubicBezTo>
                    <a:cubicBezTo>
                      <a:pt x="96" y="75"/>
                      <a:pt x="75" y="96"/>
                      <a:pt x="50"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2" name="Freeform 214"/>
              <p:cNvSpPr>
                <a:spLocks/>
              </p:cNvSpPr>
              <p:nvPr/>
            </p:nvSpPr>
            <p:spPr bwMode="auto">
              <a:xfrm>
                <a:off x="3526002" y="3246448"/>
                <a:ext cx="47969" cy="30647"/>
              </a:xfrm>
              <a:custGeom>
                <a:avLst/>
                <a:gdLst>
                  <a:gd name="T0" fmla="*/ 0 w 36"/>
                  <a:gd name="T1" fmla="*/ 18 h 23"/>
                  <a:gd name="T2" fmla="*/ 5 w 36"/>
                  <a:gd name="T3" fmla="*/ 23 h 23"/>
                  <a:gd name="T4" fmla="*/ 18 w 36"/>
                  <a:gd name="T5" fmla="*/ 10 h 23"/>
                  <a:gd name="T6" fmla="*/ 31 w 36"/>
                  <a:gd name="T7" fmla="*/ 23 h 23"/>
                  <a:gd name="T8" fmla="*/ 36 w 36"/>
                  <a:gd name="T9" fmla="*/ 18 h 23"/>
                  <a:gd name="T10" fmla="*/ 18 w 36"/>
                  <a:gd name="T11" fmla="*/ 0 h 23"/>
                  <a:gd name="T12" fmla="*/ 0 w 36"/>
                  <a:gd name="T13" fmla="*/ 18 h 23"/>
                </a:gdLst>
                <a:ahLst/>
                <a:cxnLst>
                  <a:cxn ang="0">
                    <a:pos x="T0" y="T1"/>
                  </a:cxn>
                  <a:cxn ang="0">
                    <a:pos x="T2" y="T3"/>
                  </a:cxn>
                  <a:cxn ang="0">
                    <a:pos x="T4" y="T5"/>
                  </a:cxn>
                  <a:cxn ang="0">
                    <a:pos x="T6" y="T7"/>
                  </a:cxn>
                  <a:cxn ang="0">
                    <a:pos x="T8" y="T9"/>
                  </a:cxn>
                  <a:cxn ang="0">
                    <a:pos x="T10" y="T11"/>
                  </a:cxn>
                  <a:cxn ang="0">
                    <a:pos x="T12" y="T13"/>
                  </a:cxn>
                </a:cxnLst>
                <a:rect l="0" t="0" r="r" b="b"/>
                <a:pathLst>
                  <a:path w="36" h="23">
                    <a:moveTo>
                      <a:pt x="0" y="18"/>
                    </a:moveTo>
                    <a:lnTo>
                      <a:pt x="5" y="23"/>
                    </a:lnTo>
                    <a:lnTo>
                      <a:pt x="18" y="10"/>
                    </a:lnTo>
                    <a:lnTo>
                      <a:pt x="31" y="23"/>
                    </a:lnTo>
                    <a:lnTo>
                      <a:pt x="36" y="18"/>
                    </a:lnTo>
                    <a:lnTo>
                      <a:pt x="18" y="0"/>
                    </a:lnTo>
                    <a:lnTo>
                      <a:pt x="0" y="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112" name="Group 111"/>
            <p:cNvGrpSpPr/>
            <p:nvPr/>
          </p:nvGrpSpPr>
          <p:grpSpPr>
            <a:xfrm>
              <a:off x="5166934" y="266108"/>
              <a:ext cx="218527" cy="219859"/>
              <a:chOff x="3396750" y="3185154"/>
              <a:chExt cx="218527" cy="219859"/>
            </a:xfrm>
            <a:grpFill/>
          </p:grpSpPr>
          <p:sp>
            <p:nvSpPr>
              <p:cNvPr id="155" name="Freeform 211"/>
              <p:cNvSpPr>
                <a:spLocks/>
              </p:cNvSpPr>
              <p:nvPr/>
            </p:nvSpPr>
            <p:spPr bwMode="auto">
              <a:xfrm>
                <a:off x="3466039" y="3326397"/>
                <a:ext cx="78617" cy="25317"/>
              </a:xfrm>
              <a:custGeom>
                <a:avLst/>
                <a:gdLst>
                  <a:gd name="T0" fmla="*/ 0 w 36"/>
                  <a:gd name="T1" fmla="*/ 0 h 12"/>
                  <a:gd name="T2" fmla="*/ 18 w 36"/>
                  <a:gd name="T3" fmla="*/ 12 h 12"/>
                  <a:gd name="T4" fmla="*/ 36 w 36"/>
                  <a:gd name="T5" fmla="*/ 0 h 12"/>
                  <a:gd name="T6" fmla="*/ 18 w 36"/>
                  <a:gd name="T7" fmla="*/ 4 h 12"/>
                  <a:gd name="T8" fmla="*/ 0 w 36"/>
                  <a:gd name="T9" fmla="*/ 0 h 12"/>
                </a:gdLst>
                <a:ahLst/>
                <a:cxnLst>
                  <a:cxn ang="0">
                    <a:pos x="T0" y="T1"/>
                  </a:cxn>
                  <a:cxn ang="0">
                    <a:pos x="T2" y="T3"/>
                  </a:cxn>
                  <a:cxn ang="0">
                    <a:pos x="T4" y="T5"/>
                  </a:cxn>
                  <a:cxn ang="0">
                    <a:pos x="T6" y="T7"/>
                  </a:cxn>
                  <a:cxn ang="0">
                    <a:pos x="T8" y="T9"/>
                  </a:cxn>
                </a:cxnLst>
                <a:rect l="0" t="0" r="r" b="b"/>
                <a:pathLst>
                  <a:path w="36" h="12">
                    <a:moveTo>
                      <a:pt x="0" y="0"/>
                    </a:moveTo>
                    <a:cubicBezTo>
                      <a:pt x="0" y="0"/>
                      <a:pt x="4" y="12"/>
                      <a:pt x="18" y="12"/>
                    </a:cubicBezTo>
                    <a:cubicBezTo>
                      <a:pt x="32" y="12"/>
                      <a:pt x="36" y="0"/>
                      <a:pt x="36" y="0"/>
                    </a:cubicBezTo>
                    <a:cubicBezTo>
                      <a:pt x="36" y="0"/>
                      <a:pt x="30" y="4"/>
                      <a:pt x="18" y="4"/>
                    </a:cubicBezTo>
                    <a:cubicBezTo>
                      <a:pt x="6" y="4"/>
                      <a:pt x="0" y="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6" name="Freeform 212"/>
              <p:cNvSpPr>
                <a:spLocks/>
              </p:cNvSpPr>
              <p:nvPr/>
            </p:nvSpPr>
            <p:spPr bwMode="auto">
              <a:xfrm>
                <a:off x="3438058" y="3246448"/>
                <a:ext cx="47969" cy="30647"/>
              </a:xfrm>
              <a:custGeom>
                <a:avLst/>
                <a:gdLst>
                  <a:gd name="T0" fmla="*/ 36 w 36"/>
                  <a:gd name="T1" fmla="*/ 18 h 23"/>
                  <a:gd name="T2" fmla="*/ 18 w 36"/>
                  <a:gd name="T3" fmla="*/ 0 h 23"/>
                  <a:gd name="T4" fmla="*/ 0 w 36"/>
                  <a:gd name="T5" fmla="*/ 18 h 23"/>
                  <a:gd name="T6" fmla="*/ 5 w 36"/>
                  <a:gd name="T7" fmla="*/ 23 h 23"/>
                  <a:gd name="T8" fmla="*/ 18 w 36"/>
                  <a:gd name="T9" fmla="*/ 10 h 23"/>
                  <a:gd name="T10" fmla="*/ 31 w 36"/>
                  <a:gd name="T11" fmla="*/ 23 h 23"/>
                  <a:gd name="T12" fmla="*/ 36 w 36"/>
                  <a:gd name="T13" fmla="*/ 18 h 23"/>
                </a:gdLst>
                <a:ahLst/>
                <a:cxnLst>
                  <a:cxn ang="0">
                    <a:pos x="T0" y="T1"/>
                  </a:cxn>
                  <a:cxn ang="0">
                    <a:pos x="T2" y="T3"/>
                  </a:cxn>
                  <a:cxn ang="0">
                    <a:pos x="T4" y="T5"/>
                  </a:cxn>
                  <a:cxn ang="0">
                    <a:pos x="T6" y="T7"/>
                  </a:cxn>
                  <a:cxn ang="0">
                    <a:pos x="T8" y="T9"/>
                  </a:cxn>
                  <a:cxn ang="0">
                    <a:pos x="T10" y="T11"/>
                  </a:cxn>
                  <a:cxn ang="0">
                    <a:pos x="T12" y="T13"/>
                  </a:cxn>
                </a:cxnLst>
                <a:rect l="0" t="0" r="r" b="b"/>
                <a:pathLst>
                  <a:path w="36" h="23">
                    <a:moveTo>
                      <a:pt x="36" y="18"/>
                    </a:moveTo>
                    <a:lnTo>
                      <a:pt x="18" y="0"/>
                    </a:lnTo>
                    <a:lnTo>
                      <a:pt x="0" y="18"/>
                    </a:lnTo>
                    <a:lnTo>
                      <a:pt x="5" y="23"/>
                    </a:lnTo>
                    <a:lnTo>
                      <a:pt x="18" y="10"/>
                    </a:lnTo>
                    <a:lnTo>
                      <a:pt x="31" y="23"/>
                    </a:lnTo>
                    <a:lnTo>
                      <a:pt x="36" y="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7" name="Freeform 213"/>
              <p:cNvSpPr>
                <a:spLocks noEditPoints="1"/>
              </p:cNvSpPr>
              <p:nvPr/>
            </p:nvSpPr>
            <p:spPr bwMode="auto">
              <a:xfrm>
                <a:off x="3396750" y="3185154"/>
                <a:ext cx="218527" cy="219859"/>
              </a:xfrm>
              <a:custGeom>
                <a:avLst/>
                <a:gdLst>
                  <a:gd name="T0" fmla="*/ 50 w 100"/>
                  <a:gd name="T1" fmla="*/ 0 h 100"/>
                  <a:gd name="T2" fmla="*/ 0 w 100"/>
                  <a:gd name="T3" fmla="*/ 50 h 100"/>
                  <a:gd name="T4" fmla="*/ 50 w 100"/>
                  <a:gd name="T5" fmla="*/ 100 h 100"/>
                  <a:gd name="T6" fmla="*/ 100 w 100"/>
                  <a:gd name="T7" fmla="*/ 50 h 100"/>
                  <a:gd name="T8" fmla="*/ 50 w 100"/>
                  <a:gd name="T9" fmla="*/ 0 h 100"/>
                  <a:gd name="T10" fmla="*/ 50 w 100"/>
                  <a:gd name="T11" fmla="*/ 96 h 100"/>
                  <a:gd name="T12" fmla="*/ 4 w 100"/>
                  <a:gd name="T13" fmla="*/ 50 h 100"/>
                  <a:gd name="T14" fmla="*/ 50 w 100"/>
                  <a:gd name="T15" fmla="*/ 4 h 100"/>
                  <a:gd name="T16" fmla="*/ 96 w 100"/>
                  <a:gd name="T17" fmla="*/ 50 h 100"/>
                  <a:gd name="T18" fmla="*/ 50 w 100"/>
                  <a:gd name="T19" fmla="*/ 9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 h="100">
                    <a:moveTo>
                      <a:pt x="50" y="0"/>
                    </a:moveTo>
                    <a:cubicBezTo>
                      <a:pt x="22" y="0"/>
                      <a:pt x="0" y="22"/>
                      <a:pt x="0" y="50"/>
                    </a:cubicBezTo>
                    <a:cubicBezTo>
                      <a:pt x="0" y="78"/>
                      <a:pt x="22" y="100"/>
                      <a:pt x="50" y="100"/>
                    </a:cubicBezTo>
                    <a:cubicBezTo>
                      <a:pt x="78" y="100"/>
                      <a:pt x="100" y="78"/>
                      <a:pt x="100" y="50"/>
                    </a:cubicBezTo>
                    <a:cubicBezTo>
                      <a:pt x="100" y="22"/>
                      <a:pt x="78" y="0"/>
                      <a:pt x="50" y="0"/>
                    </a:cubicBezTo>
                    <a:close/>
                    <a:moveTo>
                      <a:pt x="50" y="96"/>
                    </a:moveTo>
                    <a:cubicBezTo>
                      <a:pt x="25" y="96"/>
                      <a:pt x="4" y="75"/>
                      <a:pt x="4" y="50"/>
                    </a:cubicBezTo>
                    <a:cubicBezTo>
                      <a:pt x="4" y="25"/>
                      <a:pt x="25" y="4"/>
                      <a:pt x="50" y="4"/>
                    </a:cubicBezTo>
                    <a:cubicBezTo>
                      <a:pt x="75" y="4"/>
                      <a:pt x="96" y="25"/>
                      <a:pt x="96" y="50"/>
                    </a:cubicBezTo>
                    <a:cubicBezTo>
                      <a:pt x="96" y="75"/>
                      <a:pt x="75" y="96"/>
                      <a:pt x="50"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8" name="Freeform 214"/>
              <p:cNvSpPr>
                <a:spLocks/>
              </p:cNvSpPr>
              <p:nvPr/>
            </p:nvSpPr>
            <p:spPr bwMode="auto">
              <a:xfrm>
                <a:off x="3526002" y="3246448"/>
                <a:ext cx="47969" cy="30647"/>
              </a:xfrm>
              <a:custGeom>
                <a:avLst/>
                <a:gdLst>
                  <a:gd name="T0" fmla="*/ 0 w 36"/>
                  <a:gd name="T1" fmla="*/ 18 h 23"/>
                  <a:gd name="T2" fmla="*/ 5 w 36"/>
                  <a:gd name="T3" fmla="*/ 23 h 23"/>
                  <a:gd name="T4" fmla="*/ 18 w 36"/>
                  <a:gd name="T5" fmla="*/ 10 h 23"/>
                  <a:gd name="T6" fmla="*/ 31 w 36"/>
                  <a:gd name="T7" fmla="*/ 23 h 23"/>
                  <a:gd name="T8" fmla="*/ 36 w 36"/>
                  <a:gd name="T9" fmla="*/ 18 h 23"/>
                  <a:gd name="T10" fmla="*/ 18 w 36"/>
                  <a:gd name="T11" fmla="*/ 0 h 23"/>
                  <a:gd name="T12" fmla="*/ 0 w 36"/>
                  <a:gd name="T13" fmla="*/ 18 h 23"/>
                </a:gdLst>
                <a:ahLst/>
                <a:cxnLst>
                  <a:cxn ang="0">
                    <a:pos x="T0" y="T1"/>
                  </a:cxn>
                  <a:cxn ang="0">
                    <a:pos x="T2" y="T3"/>
                  </a:cxn>
                  <a:cxn ang="0">
                    <a:pos x="T4" y="T5"/>
                  </a:cxn>
                  <a:cxn ang="0">
                    <a:pos x="T6" y="T7"/>
                  </a:cxn>
                  <a:cxn ang="0">
                    <a:pos x="T8" y="T9"/>
                  </a:cxn>
                  <a:cxn ang="0">
                    <a:pos x="T10" y="T11"/>
                  </a:cxn>
                  <a:cxn ang="0">
                    <a:pos x="T12" y="T13"/>
                  </a:cxn>
                </a:cxnLst>
                <a:rect l="0" t="0" r="r" b="b"/>
                <a:pathLst>
                  <a:path w="36" h="23">
                    <a:moveTo>
                      <a:pt x="0" y="18"/>
                    </a:moveTo>
                    <a:lnTo>
                      <a:pt x="5" y="23"/>
                    </a:lnTo>
                    <a:lnTo>
                      <a:pt x="18" y="10"/>
                    </a:lnTo>
                    <a:lnTo>
                      <a:pt x="31" y="23"/>
                    </a:lnTo>
                    <a:lnTo>
                      <a:pt x="36" y="18"/>
                    </a:lnTo>
                    <a:lnTo>
                      <a:pt x="18" y="0"/>
                    </a:lnTo>
                    <a:lnTo>
                      <a:pt x="0" y="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113" name="Group 112"/>
            <p:cNvGrpSpPr/>
            <p:nvPr/>
          </p:nvGrpSpPr>
          <p:grpSpPr>
            <a:xfrm>
              <a:off x="295825" y="4072051"/>
              <a:ext cx="218527" cy="218527"/>
              <a:chOff x="7127702" y="2116502"/>
              <a:chExt cx="218527" cy="218527"/>
            </a:xfrm>
            <a:grpFill/>
          </p:grpSpPr>
          <p:sp>
            <p:nvSpPr>
              <p:cNvPr id="149" name="Freeform 114"/>
              <p:cNvSpPr>
                <a:spLocks/>
              </p:cNvSpPr>
              <p:nvPr/>
            </p:nvSpPr>
            <p:spPr bwMode="auto">
              <a:xfrm>
                <a:off x="7198324" y="2256413"/>
                <a:ext cx="78617" cy="26650"/>
              </a:xfrm>
              <a:custGeom>
                <a:avLst/>
                <a:gdLst>
                  <a:gd name="T0" fmla="*/ 18 w 36"/>
                  <a:gd name="T1" fmla="*/ 0 h 12"/>
                  <a:gd name="T2" fmla="*/ 0 w 36"/>
                  <a:gd name="T3" fmla="*/ 12 h 12"/>
                  <a:gd name="T4" fmla="*/ 18 w 36"/>
                  <a:gd name="T5" fmla="*/ 8 h 12"/>
                  <a:gd name="T6" fmla="*/ 36 w 36"/>
                  <a:gd name="T7" fmla="*/ 12 h 12"/>
                  <a:gd name="T8" fmla="*/ 18 w 36"/>
                  <a:gd name="T9" fmla="*/ 0 h 12"/>
                </a:gdLst>
                <a:ahLst/>
                <a:cxnLst>
                  <a:cxn ang="0">
                    <a:pos x="T0" y="T1"/>
                  </a:cxn>
                  <a:cxn ang="0">
                    <a:pos x="T2" y="T3"/>
                  </a:cxn>
                  <a:cxn ang="0">
                    <a:pos x="T4" y="T5"/>
                  </a:cxn>
                  <a:cxn ang="0">
                    <a:pos x="T6" y="T7"/>
                  </a:cxn>
                  <a:cxn ang="0">
                    <a:pos x="T8" y="T9"/>
                  </a:cxn>
                </a:cxnLst>
                <a:rect l="0" t="0" r="r" b="b"/>
                <a:pathLst>
                  <a:path w="36" h="12">
                    <a:moveTo>
                      <a:pt x="18" y="0"/>
                    </a:moveTo>
                    <a:cubicBezTo>
                      <a:pt x="4" y="0"/>
                      <a:pt x="0" y="12"/>
                      <a:pt x="0" y="12"/>
                    </a:cubicBezTo>
                    <a:cubicBezTo>
                      <a:pt x="0" y="12"/>
                      <a:pt x="6" y="8"/>
                      <a:pt x="18" y="8"/>
                    </a:cubicBezTo>
                    <a:cubicBezTo>
                      <a:pt x="30" y="8"/>
                      <a:pt x="36" y="12"/>
                      <a:pt x="36" y="12"/>
                    </a:cubicBezTo>
                    <a:cubicBezTo>
                      <a:pt x="36" y="12"/>
                      <a:pt x="32" y="0"/>
                      <a:pt x="1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0" name="Freeform 115"/>
              <p:cNvSpPr>
                <a:spLocks/>
              </p:cNvSpPr>
              <p:nvPr/>
            </p:nvSpPr>
            <p:spPr bwMode="auto">
              <a:xfrm>
                <a:off x="7250290" y="2168469"/>
                <a:ext cx="34645" cy="26650"/>
              </a:xfrm>
              <a:custGeom>
                <a:avLst/>
                <a:gdLst>
                  <a:gd name="T0" fmla="*/ 26 w 26"/>
                  <a:gd name="T1" fmla="*/ 5 h 20"/>
                  <a:gd name="T2" fmla="*/ 23 w 26"/>
                  <a:gd name="T3" fmla="*/ 0 h 20"/>
                  <a:gd name="T4" fmla="*/ 0 w 26"/>
                  <a:gd name="T5" fmla="*/ 15 h 20"/>
                  <a:gd name="T6" fmla="*/ 3 w 26"/>
                  <a:gd name="T7" fmla="*/ 20 h 20"/>
                  <a:gd name="T8" fmla="*/ 26 w 26"/>
                  <a:gd name="T9" fmla="*/ 5 h 20"/>
                </a:gdLst>
                <a:ahLst/>
                <a:cxnLst>
                  <a:cxn ang="0">
                    <a:pos x="T0" y="T1"/>
                  </a:cxn>
                  <a:cxn ang="0">
                    <a:pos x="T2" y="T3"/>
                  </a:cxn>
                  <a:cxn ang="0">
                    <a:pos x="T4" y="T5"/>
                  </a:cxn>
                  <a:cxn ang="0">
                    <a:pos x="T6" y="T7"/>
                  </a:cxn>
                  <a:cxn ang="0">
                    <a:pos x="T8" y="T9"/>
                  </a:cxn>
                </a:cxnLst>
                <a:rect l="0" t="0" r="r" b="b"/>
                <a:pathLst>
                  <a:path w="26" h="20">
                    <a:moveTo>
                      <a:pt x="26" y="5"/>
                    </a:moveTo>
                    <a:lnTo>
                      <a:pt x="23" y="0"/>
                    </a:lnTo>
                    <a:lnTo>
                      <a:pt x="0" y="15"/>
                    </a:lnTo>
                    <a:lnTo>
                      <a:pt x="3" y="20"/>
                    </a:lnTo>
                    <a:lnTo>
                      <a:pt x="26" y="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1" name="Freeform 116"/>
              <p:cNvSpPr>
                <a:spLocks/>
              </p:cNvSpPr>
              <p:nvPr/>
            </p:nvSpPr>
            <p:spPr bwMode="auto">
              <a:xfrm>
                <a:off x="7188996" y="2168469"/>
                <a:ext cx="34645" cy="26650"/>
              </a:xfrm>
              <a:custGeom>
                <a:avLst/>
                <a:gdLst>
                  <a:gd name="T0" fmla="*/ 26 w 26"/>
                  <a:gd name="T1" fmla="*/ 15 h 20"/>
                  <a:gd name="T2" fmla="*/ 3 w 26"/>
                  <a:gd name="T3" fmla="*/ 0 h 20"/>
                  <a:gd name="T4" fmla="*/ 0 w 26"/>
                  <a:gd name="T5" fmla="*/ 5 h 20"/>
                  <a:gd name="T6" fmla="*/ 23 w 26"/>
                  <a:gd name="T7" fmla="*/ 20 h 20"/>
                  <a:gd name="T8" fmla="*/ 26 w 26"/>
                  <a:gd name="T9" fmla="*/ 15 h 20"/>
                </a:gdLst>
                <a:ahLst/>
                <a:cxnLst>
                  <a:cxn ang="0">
                    <a:pos x="T0" y="T1"/>
                  </a:cxn>
                  <a:cxn ang="0">
                    <a:pos x="T2" y="T3"/>
                  </a:cxn>
                  <a:cxn ang="0">
                    <a:pos x="T4" y="T5"/>
                  </a:cxn>
                  <a:cxn ang="0">
                    <a:pos x="T6" y="T7"/>
                  </a:cxn>
                  <a:cxn ang="0">
                    <a:pos x="T8" y="T9"/>
                  </a:cxn>
                </a:cxnLst>
                <a:rect l="0" t="0" r="r" b="b"/>
                <a:pathLst>
                  <a:path w="26" h="20">
                    <a:moveTo>
                      <a:pt x="26" y="15"/>
                    </a:moveTo>
                    <a:lnTo>
                      <a:pt x="3" y="0"/>
                    </a:lnTo>
                    <a:lnTo>
                      <a:pt x="0" y="5"/>
                    </a:lnTo>
                    <a:lnTo>
                      <a:pt x="23" y="20"/>
                    </a:lnTo>
                    <a:lnTo>
                      <a:pt x="26"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2" name="Oval 117"/>
              <p:cNvSpPr>
                <a:spLocks noChangeArrowheads="1"/>
              </p:cNvSpPr>
              <p:nvPr/>
            </p:nvSpPr>
            <p:spPr bwMode="auto">
              <a:xfrm>
                <a:off x="7188996" y="2195118"/>
                <a:ext cx="17323" cy="173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3" name="Oval 118"/>
              <p:cNvSpPr>
                <a:spLocks noChangeArrowheads="1"/>
              </p:cNvSpPr>
              <p:nvPr/>
            </p:nvSpPr>
            <p:spPr bwMode="auto">
              <a:xfrm>
                <a:off x="7267613" y="2195118"/>
                <a:ext cx="17323" cy="173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4" name="Freeform 119"/>
              <p:cNvSpPr>
                <a:spLocks noEditPoints="1"/>
              </p:cNvSpPr>
              <p:nvPr/>
            </p:nvSpPr>
            <p:spPr bwMode="auto">
              <a:xfrm>
                <a:off x="7127702" y="2116502"/>
                <a:ext cx="218527" cy="218527"/>
              </a:xfrm>
              <a:custGeom>
                <a:avLst/>
                <a:gdLst>
                  <a:gd name="T0" fmla="*/ 50 w 100"/>
                  <a:gd name="T1" fmla="*/ 0 h 100"/>
                  <a:gd name="T2" fmla="*/ 0 w 100"/>
                  <a:gd name="T3" fmla="*/ 50 h 100"/>
                  <a:gd name="T4" fmla="*/ 50 w 100"/>
                  <a:gd name="T5" fmla="*/ 100 h 100"/>
                  <a:gd name="T6" fmla="*/ 100 w 100"/>
                  <a:gd name="T7" fmla="*/ 50 h 100"/>
                  <a:gd name="T8" fmla="*/ 50 w 100"/>
                  <a:gd name="T9" fmla="*/ 0 h 100"/>
                  <a:gd name="T10" fmla="*/ 50 w 100"/>
                  <a:gd name="T11" fmla="*/ 96 h 100"/>
                  <a:gd name="T12" fmla="*/ 4 w 100"/>
                  <a:gd name="T13" fmla="*/ 50 h 100"/>
                  <a:gd name="T14" fmla="*/ 50 w 100"/>
                  <a:gd name="T15" fmla="*/ 4 h 100"/>
                  <a:gd name="T16" fmla="*/ 96 w 100"/>
                  <a:gd name="T17" fmla="*/ 50 h 100"/>
                  <a:gd name="T18" fmla="*/ 50 w 100"/>
                  <a:gd name="T19" fmla="*/ 9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 h="100">
                    <a:moveTo>
                      <a:pt x="50" y="0"/>
                    </a:moveTo>
                    <a:cubicBezTo>
                      <a:pt x="22" y="0"/>
                      <a:pt x="0" y="22"/>
                      <a:pt x="0" y="50"/>
                    </a:cubicBezTo>
                    <a:cubicBezTo>
                      <a:pt x="0" y="78"/>
                      <a:pt x="22" y="100"/>
                      <a:pt x="50" y="100"/>
                    </a:cubicBezTo>
                    <a:cubicBezTo>
                      <a:pt x="78" y="100"/>
                      <a:pt x="100" y="78"/>
                      <a:pt x="100" y="50"/>
                    </a:cubicBezTo>
                    <a:cubicBezTo>
                      <a:pt x="100" y="22"/>
                      <a:pt x="78" y="0"/>
                      <a:pt x="50" y="0"/>
                    </a:cubicBezTo>
                    <a:close/>
                    <a:moveTo>
                      <a:pt x="50" y="96"/>
                    </a:moveTo>
                    <a:cubicBezTo>
                      <a:pt x="25" y="96"/>
                      <a:pt x="4" y="75"/>
                      <a:pt x="4" y="50"/>
                    </a:cubicBezTo>
                    <a:cubicBezTo>
                      <a:pt x="4" y="25"/>
                      <a:pt x="25" y="4"/>
                      <a:pt x="50" y="4"/>
                    </a:cubicBezTo>
                    <a:cubicBezTo>
                      <a:pt x="75" y="4"/>
                      <a:pt x="96" y="25"/>
                      <a:pt x="96" y="50"/>
                    </a:cubicBezTo>
                    <a:cubicBezTo>
                      <a:pt x="96" y="75"/>
                      <a:pt x="75" y="96"/>
                      <a:pt x="50"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114" name="Group 113"/>
            <p:cNvGrpSpPr/>
            <p:nvPr/>
          </p:nvGrpSpPr>
          <p:grpSpPr>
            <a:xfrm>
              <a:off x="5729642" y="3419615"/>
              <a:ext cx="218527" cy="219859"/>
              <a:chOff x="3396750" y="3185154"/>
              <a:chExt cx="218527" cy="219859"/>
            </a:xfrm>
            <a:grpFill/>
          </p:grpSpPr>
          <p:sp>
            <p:nvSpPr>
              <p:cNvPr id="145" name="Freeform 211"/>
              <p:cNvSpPr>
                <a:spLocks/>
              </p:cNvSpPr>
              <p:nvPr/>
            </p:nvSpPr>
            <p:spPr bwMode="auto">
              <a:xfrm>
                <a:off x="3466039" y="3326397"/>
                <a:ext cx="78617" cy="25317"/>
              </a:xfrm>
              <a:custGeom>
                <a:avLst/>
                <a:gdLst>
                  <a:gd name="T0" fmla="*/ 0 w 36"/>
                  <a:gd name="T1" fmla="*/ 0 h 12"/>
                  <a:gd name="T2" fmla="*/ 18 w 36"/>
                  <a:gd name="T3" fmla="*/ 12 h 12"/>
                  <a:gd name="T4" fmla="*/ 36 w 36"/>
                  <a:gd name="T5" fmla="*/ 0 h 12"/>
                  <a:gd name="T6" fmla="*/ 18 w 36"/>
                  <a:gd name="T7" fmla="*/ 4 h 12"/>
                  <a:gd name="T8" fmla="*/ 0 w 36"/>
                  <a:gd name="T9" fmla="*/ 0 h 12"/>
                </a:gdLst>
                <a:ahLst/>
                <a:cxnLst>
                  <a:cxn ang="0">
                    <a:pos x="T0" y="T1"/>
                  </a:cxn>
                  <a:cxn ang="0">
                    <a:pos x="T2" y="T3"/>
                  </a:cxn>
                  <a:cxn ang="0">
                    <a:pos x="T4" y="T5"/>
                  </a:cxn>
                  <a:cxn ang="0">
                    <a:pos x="T6" y="T7"/>
                  </a:cxn>
                  <a:cxn ang="0">
                    <a:pos x="T8" y="T9"/>
                  </a:cxn>
                </a:cxnLst>
                <a:rect l="0" t="0" r="r" b="b"/>
                <a:pathLst>
                  <a:path w="36" h="12">
                    <a:moveTo>
                      <a:pt x="0" y="0"/>
                    </a:moveTo>
                    <a:cubicBezTo>
                      <a:pt x="0" y="0"/>
                      <a:pt x="4" y="12"/>
                      <a:pt x="18" y="12"/>
                    </a:cubicBezTo>
                    <a:cubicBezTo>
                      <a:pt x="32" y="12"/>
                      <a:pt x="36" y="0"/>
                      <a:pt x="36" y="0"/>
                    </a:cubicBezTo>
                    <a:cubicBezTo>
                      <a:pt x="36" y="0"/>
                      <a:pt x="30" y="4"/>
                      <a:pt x="18" y="4"/>
                    </a:cubicBezTo>
                    <a:cubicBezTo>
                      <a:pt x="6" y="4"/>
                      <a:pt x="0" y="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6" name="Freeform 212"/>
              <p:cNvSpPr>
                <a:spLocks/>
              </p:cNvSpPr>
              <p:nvPr/>
            </p:nvSpPr>
            <p:spPr bwMode="auto">
              <a:xfrm>
                <a:off x="3438058" y="3246448"/>
                <a:ext cx="47969" cy="30647"/>
              </a:xfrm>
              <a:custGeom>
                <a:avLst/>
                <a:gdLst>
                  <a:gd name="T0" fmla="*/ 36 w 36"/>
                  <a:gd name="T1" fmla="*/ 18 h 23"/>
                  <a:gd name="T2" fmla="*/ 18 w 36"/>
                  <a:gd name="T3" fmla="*/ 0 h 23"/>
                  <a:gd name="T4" fmla="*/ 0 w 36"/>
                  <a:gd name="T5" fmla="*/ 18 h 23"/>
                  <a:gd name="T6" fmla="*/ 5 w 36"/>
                  <a:gd name="T7" fmla="*/ 23 h 23"/>
                  <a:gd name="T8" fmla="*/ 18 w 36"/>
                  <a:gd name="T9" fmla="*/ 10 h 23"/>
                  <a:gd name="T10" fmla="*/ 31 w 36"/>
                  <a:gd name="T11" fmla="*/ 23 h 23"/>
                  <a:gd name="T12" fmla="*/ 36 w 36"/>
                  <a:gd name="T13" fmla="*/ 18 h 23"/>
                </a:gdLst>
                <a:ahLst/>
                <a:cxnLst>
                  <a:cxn ang="0">
                    <a:pos x="T0" y="T1"/>
                  </a:cxn>
                  <a:cxn ang="0">
                    <a:pos x="T2" y="T3"/>
                  </a:cxn>
                  <a:cxn ang="0">
                    <a:pos x="T4" y="T5"/>
                  </a:cxn>
                  <a:cxn ang="0">
                    <a:pos x="T6" y="T7"/>
                  </a:cxn>
                  <a:cxn ang="0">
                    <a:pos x="T8" y="T9"/>
                  </a:cxn>
                  <a:cxn ang="0">
                    <a:pos x="T10" y="T11"/>
                  </a:cxn>
                  <a:cxn ang="0">
                    <a:pos x="T12" y="T13"/>
                  </a:cxn>
                </a:cxnLst>
                <a:rect l="0" t="0" r="r" b="b"/>
                <a:pathLst>
                  <a:path w="36" h="23">
                    <a:moveTo>
                      <a:pt x="36" y="18"/>
                    </a:moveTo>
                    <a:lnTo>
                      <a:pt x="18" y="0"/>
                    </a:lnTo>
                    <a:lnTo>
                      <a:pt x="0" y="18"/>
                    </a:lnTo>
                    <a:lnTo>
                      <a:pt x="5" y="23"/>
                    </a:lnTo>
                    <a:lnTo>
                      <a:pt x="18" y="10"/>
                    </a:lnTo>
                    <a:lnTo>
                      <a:pt x="31" y="23"/>
                    </a:lnTo>
                    <a:lnTo>
                      <a:pt x="36" y="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7" name="Freeform 213"/>
              <p:cNvSpPr>
                <a:spLocks noEditPoints="1"/>
              </p:cNvSpPr>
              <p:nvPr/>
            </p:nvSpPr>
            <p:spPr bwMode="auto">
              <a:xfrm>
                <a:off x="3396750" y="3185154"/>
                <a:ext cx="218527" cy="219859"/>
              </a:xfrm>
              <a:custGeom>
                <a:avLst/>
                <a:gdLst>
                  <a:gd name="T0" fmla="*/ 50 w 100"/>
                  <a:gd name="T1" fmla="*/ 0 h 100"/>
                  <a:gd name="T2" fmla="*/ 0 w 100"/>
                  <a:gd name="T3" fmla="*/ 50 h 100"/>
                  <a:gd name="T4" fmla="*/ 50 w 100"/>
                  <a:gd name="T5" fmla="*/ 100 h 100"/>
                  <a:gd name="T6" fmla="*/ 100 w 100"/>
                  <a:gd name="T7" fmla="*/ 50 h 100"/>
                  <a:gd name="T8" fmla="*/ 50 w 100"/>
                  <a:gd name="T9" fmla="*/ 0 h 100"/>
                  <a:gd name="T10" fmla="*/ 50 w 100"/>
                  <a:gd name="T11" fmla="*/ 96 h 100"/>
                  <a:gd name="T12" fmla="*/ 4 w 100"/>
                  <a:gd name="T13" fmla="*/ 50 h 100"/>
                  <a:gd name="T14" fmla="*/ 50 w 100"/>
                  <a:gd name="T15" fmla="*/ 4 h 100"/>
                  <a:gd name="T16" fmla="*/ 96 w 100"/>
                  <a:gd name="T17" fmla="*/ 50 h 100"/>
                  <a:gd name="T18" fmla="*/ 50 w 100"/>
                  <a:gd name="T19" fmla="*/ 9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 h="100">
                    <a:moveTo>
                      <a:pt x="50" y="0"/>
                    </a:moveTo>
                    <a:cubicBezTo>
                      <a:pt x="22" y="0"/>
                      <a:pt x="0" y="22"/>
                      <a:pt x="0" y="50"/>
                    </a:cubicBezTo>
                    <a:cubicBezTo>
                      <a:pt x="0" y="78"/>
                      <a:pt x="22" y="100"/>
                      <a:pt x="50" y="100"/>
                    </a:cubicBezTo>
                    <a:cubicBezTo>
                      <a:pt x="78" y="100"/>
                      <a:pt x="100" y="78"/>
                      <a:pt x="100" y="50"/>
                    </a:cubicBezTo>
                    <a:cubicBezTo>
                      <a:pt x="100" y="22"/>
                      <a:pt x="78" y="0"/>
                      <a:pt x="50" y="0"/>
                    </a:cubicBezTo>
                    <a:close/>
                    <a:moveTo>
                      <a:pt x="50" y="96"/>
                    </a:moveTo>
                    <a:cubicBezTo>
                      <a:pt x="25" y="96"/>
                      <a:pt x="4" y="75"/>
                      <a:pt x="4" y="50"/>
                    </a:cubicBezTo>
                    <a:cubicBezTo>
                      <a:pt x="4" y="25"/>
                      <a:pt x="25" y="4"/>
                      <a:pt x="50" y="4"/>
                    </a:cubicBezTo>
                    <a:cubicBezTo>
                      <a:pt x="75" y="4"/>
                      <a:pt x="96" y="25"/>
                      <a:pt x="96" y="50"/>
                    </a:cubicBezTo>
                    <a:cubicBezTo>
                      <a:pt x="96" y="75"/>
                      <a:pt x="75" y="96"/>
                      <a:pt x="50"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8" name="Freeform 214"/>
              <p:cNvSpPr>
                <a:spLocks/>
              </p:cNvSpPr>
              <p:nvPr/>
            </p:nvSpPr>
            <p:spPr bwMode="auto">
              <a:xfrm>
                <a:off x="3526002" y="3246448"/>
                <a:ext cx="47969" cy="30647"/>
              </a:xfrm>
              <a:custGeom>
                <a:avLst/>
                <a:gdLst>
                  <a:gd name="T0" fmla="*/ 0 w 36"/>
                  <a:gd name="T1" fmla="*/ 18 h 23"/>
                  <a:gd name="T2" fmla="*/ 5 w 36"/>
                  <a:gd name="T3" fmla="*/ 23 h 23"/>
                  <a:gd name="T4" fmla="*/ 18 w 36"/>
                  <a:gd name="T5" fmla="*/ 10 h 23"/>
                  <a:gd name="T6" fmla="*/ 31 w 36"/>
                  <a:gd name="T7" fmla="*/ 23 h 23"/>
                  <a:gd name="T8" fmla="*/ 36 w 36"/>
                  <a:gd name="T9" fmla="*/ 18 h 23"/>
                  <a:gd name="T10" fmla="*/ 18 w 36"/>
                  <a:gd name="T11" fmla="*/ 0 h 23"/>
                  <a:gd name="T12" fmla="*/ 0 w 36"/>
                  <a:gd name="T13" fmla="*/ 18 h 23"/>
                </a:gdLst>
                <a:ahLst/>
                <a:cxnLst>
                  <a:cxn ang="0">
                    <a:pos x="T0" y="T1"/>
                  </a:cxn>
                  <a:cxn ang="0">
                    <a:pos x="T2" y="T3"/>
                  </a:cxn>
                  <a:cxn ang="0">
                    <a:pos x="T4" y="T5"/>
                  </a:cxn>
                  <a:cxn ang="0">
                    <a:pos x="T6" y="T7"/>
                  </a:cxn>
                  <a:cxn ang="0">
                    <a:pos x="T8" y="T9"/>
                  </a:cxn>
                  <a:cxn ang="0">
                    <a:pos x="T10" y="T11"/>
                  </a:cxn>
                  <a:cxn ang="0">
                    <a:pos x="T12" y="T13"/>
                  </a:cxn>
                </a:cxnLst>
                <a:rect l="0" t="0" r="r" b="b"/>
                <a:pathLst>
                  <a:path w="36" h="23">
                    <a:moveTo>
                      <a:pt x="0" y="18"/>
                    </a:moveTo>
                    <a:lnTo>
                      <a:pt x="5" y="23"/>
                    </a:lnTo>
                    <a:lnTo>
                      <a:pt x="18" y="10"/>
                    </a:lnTo>
                    <a:lnTo>
                      <a:pt x="31" y="23"/>
                    </a:lnTo>
                    <a:lnTo>
                      <a:pt x="36" y="18"/>
                    </a:lnTo>
                    <a:lnTo>
                      <a:pt x="18" y="0"/>
                    </a:lnTo>
                    <a:lnTo>
                      <a:pt x="0" y="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sp>
          <p:nvSpPr>
            <p:cNvPr id="115" name="Freeform 114"/>
            <p:cNvSpPr>
              <a:spLocks noEditPoints="1"/>
            </p:cNvSpPr>
            <p:nvPr/>
          </p:nvSpPr>
          <p:spPr bwMode="auto">
            <a:xfrm>
              <a:off x="7744559" y="5866193"/>
              <a:ext cx="300038" cy="271462"/>
            </a:xfrm>
            <a:custGeom>
              <a:avLst/>
              <a:gdLst>
                <a:gd name="T0" fmla="*/ 64 w 124"/>
                <a:gd name="T1" fmla="*/ 8 h 112"/>
                <a:gd name="T2" fmla="*/ 64 w 124"/>
                <a:gd name="T3" fmla="*/ 2 h 112"/>
                <a:gd name="T4" fmla="*/ 62 w 124"/>
                <a:gd name="T5" fmla="*/ 0 h 112"/>
                <a:gd name="T6" fmla="*/ 60 w 124"/>
                <a:gd name="T7" fmla="*/ 2 h 112"/>
                <a:gd name="T8" fmla="*/ 60 w 124"/>
                <a:gd name="T9" fmla="*/ 8 h 112"/>
                <a:gd name="T10" fmla="*/ 0 w 124"/>
                <a:gd name="T11" fmla="*/ 48 h 112"/>
                <a:gd name="T12" fmla="*/ 10 w 124"/>
                <a:gd name="T13" fmla="*/ 40 h 112"/>
                <a:gd name="T14" fmla="*/ 20 w 124"/>
                <a:gd name="T15" fmla="*/ 48 h 112"/>
                <a:gd name="T16" fmla="*/ 30 w 124"/>
                <a:gd name="T17" fmla="*/ 40 h 112"/>
                <a:gd name="T18" fmla="*/ 40 w 124"/>
                <a:gd name="T19" fmla="*/ 48 h 112"/>
                <a:gd name="T20" fmla="*/ 50 w 124"/>
                <a:gd name="T21" fmla="*/ 40 h 112"/>
                <a:gd name="T22" fmla="*/ 60 w 124"/>
                <a:gd name="T23" fmla="*/ 48 h 112"/>
                <a:gd name="T24" fmla="*/ 60 w 124"/>
                <a:gd name="T25" fmla="*/ 92 h 112"/>
                <a:gd name="T26" fmla="*/ 60 w 124"/>
                <a:gd name="T27" fmla="*/ 104 h 112"/>
                <a:gd name="T28" fmla="*/ 56 w 124"/>
                <a:gd name="T29" fmla="*/ 108 h 112"/>
                <a:gd name="T30" fmla="*/ 52 w 124"/>
                <a:gd name="T31" fmla="*/ 104 h 112"/>
                <a:gd name="T32" fmla="*/ 52 w 124"/>
                <a:gd name="T33" fmla="*/ 100 h 112"/>
                <a:gd name="T34" fmla="*/ 52 w 124"/>
                <a:gd name="T35" fmla="*/ 98 h 112"/>
                <a:gd name="T36" fmla="*/ 50 w 124"/>
                <a:gd name="T37" fmla="*/ 96 h 112"/>
                <a:gd name="T38" fmla="*/ 48 w 124"/>
                <a:gd name="T39" fmla="*/ 98 h 112"/>
                <a:gd name="T40" fmla="*/ 48 w 124"/>
                <a:gd name="T41" fmla="*/ 101 h 112"/>
                <a:gd name="T42" fmla="*/ 48 w 124"/>
                <a:gd name="T43" fmla="*/ 104 h 112"/>
                <a:gd name="T44" fmla="*/ 56 w 124"/>
                <a:gd name="T45" fmla="*/ 112 h 112"/>
                <a:gd name="T46" fmla="*/ 64 w 124"/>
                <a:gd name="T47" fmla="*/ 104 h 112"/>
                <a:gd name="T48" fmla="*/ 64 w 124"/>
                <a:gd name="T49" fmla="*/ 98 h 112"/>
                <a:gd name="T50" fmla="*/ 64 w 124"/>
                <a:gd name="T51" fmla="*/ 48 h 112"/>
                <a:gd name="T52" fmla="*/ 74 w 124"/>
                <a:gd name="T53" fmla="*/ 40 h 112"/>
                <a:gd name="T54" fmla="*/ 84 w 124"/>
                <a:gd name="T55" fmla="*/ 48 h 112"/>
                <a:gd name="T56" fmla="*/ 94 w 124"/>
                <a:gd name="T57" fmla="*/ 40 h 112"/>
                <a:gd name="T58" fmla="*/ 104 w 124"/>
                <a:gd name="T59" fmla="*/ 48 h 112"/>
                <a:gd name="T60" fmla="*/ 114 w 124"/>
                <a:gd name="T61" fmla="*/ 40 h 112"/>
                <a:gd name="T62" fmla="*/ 124 w 124"/>
                <a:gd name="T63" fmla="*/ 48 h 112"/>
                <a:gd name="T64" fmla="*/ 64 w 124"/>
                <a:gd name="T65" fmla="*/ 8 h 112"/>
                <a:gd name="T66" fmla="*/ 17 w 124"/>
                <a:gd name="T67" fmla="*/ 38 h 112"/>
                <a:gd name="T68" fmla="*/ 10 w 124"/>
                <a:gd name="T69" fmla="*/ 36 h 112"/>
                <a:gd name="T70" fmla="*/ 7 w 124"/>
                <a:gd name="T71" fmla="*/ 36 h 112"/>
                <a:gd name="T72" fmla="*/ 33 w 124"/>
                <a:gd name="T73" fmla="*/ 17 h 112"/>
                <a:gd name="T74" fmla="*/ 17 w 124"/>
                <a:gd name="T75" fmla="*/ 38 h 112"/>
                <a:gd name="T76" fmla="*/ 37 w 124"/>
                <a:gd name="T77" fmla="*/ 38 h 112"/>
                <a:gd name="T78" fmla="*/ 30 w 124"/>
                <a:gd name="T79" fmla="*/ 36 h 112"/>
                <a:gd name="T80" fmla="*/ 21 w 124"/>
                <a:gd name="T81" fmla="*/ 38 h 112"/>
                <a:gd name="T82" fmla="*/ 48 w 124"/>
                <a:gd name="T83" fmla="*/ 14 h 112"/>
                <a:gd name="T84" fmla="*/ 37 w 124"/>
                <a:gd name="T85" fmla="*/ 38 h 112"/>
                <a:gd name="T86" fmla="*/ 60 w 124"/>
                <a:gd name="T87" fmla="*/ 40 h 112"/>
                <a:gd name="T88" fmla="*/ 50 w 124"/>
                <a:gd name="T89" fmla="*/ 36 h 112"/>
                <a:gd name="T90" fmla="*/ 41 w 124"/>
                <a:gd name="T91" fmla="*/ 39 h 112"/>
                <a:gd name="T92" fmla="*/ 60 w 124"/>
                <a:gd name="T93" fmla="*/ 12 h 112"/>
                <a:gd name="T94" fmla="*/ 60 w 124"/>
                <a:gd name="T95" fmla="*/ 40 h 112"/>
                <a:gd name="T96" fmla="*/ 74 w 124"/>
                <a:gd name="T97" fmla="*/ 36 h 112"/>
                <a:gd name="T98" fmla="*/ 64 w 124"/>
                <a:gd name="T99" fmla="*/ 40 h 112"/>
                <a:gd name="T100" fmla="*/ 64 w 124"/>
                <a:gd name="T101" fmla="*/ 12 h 112"/>
                <a:gd name="T102" fmla="*/ 83 w 124"/>
                <a:gd name="T103" fmla="*/ 39 h 112"/>
                <a:gd name="T104" fmla="*/ 74 w 124"/>
                <a:gd name="T105" fmla="*/ 36 h 112"/>
                <a:gd name="T106" fmla="*/ 94 w 124"/>
                <a:gd name="T107" fmla="*/ 36 h 112"/>
                <a:gd name="T108" fmla="*/ 87 w 124"/>
                <a:gd name="T109" fmla="*/ 38 h 112"/>
                <a:gd name="T110" fmla="*/ 75 w 124"/>
                <a:gd name="T111" fmla="*/ 14 h 112"/>
                <a:gd name="T112" fmla="*/ 102 w 124"/>
                <a:gd name="T113" fmla="*/ 38 h 112"/>
                <a:gd name="T114" fmla="*/ 94 w 124"/>
                <a:gd name="T115" fmla="*/ 36 h 112"/>
                <a:gd name="T116" fmla="*/ 114 w 124"/>
                <a:gd name="T117" fmla="*/ 36 h 112"/>
                <a:gd name="T118" fmla="*/ 106 w 124"/>
                <a:gd name="T119" fmla="*/ 38 h 112"/>
                <a:gd name="T120" fmla="*/ 90 w 124"/>
                <a:gd name="T121" fmla="*/ 17 h 112"/>
                <a:gd name="T122" fmla="*/ 117 w 124"/>
                <a:gd name="T123" fmla="*/ 36 h 112"/>
                <a:gd name="T124" fmla="*/ 114 w 124"/>
                <a:gd name="T125" fmla="*/ 36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24" h="112">
                  <a:moveTo>
                    <a:pt x="64" y="8"/>
                  </a:moveTo>
                  <a:cubicBezTo>
                    <a:pt x="64" y="2"/>
                    <a:pt x="64" y="2"/>
                    <a:pt x="64" y="2"/>
                  </a:cubicBezTo>
                  <a:cubicBezTo>
                    <a:pt x="64" y="1"/>
                    <a:pt x="63" y="0"/>
                    <a:pt x="62" y="0"/>
                  </a:cubicBezTo>
                  <a:cubicBezTo>
                    <a:pt x="61" y="0"/>
                    <a:pt x="60" y="1"/>
                    <a:pt x="60" y="2"/>
                  </a:cubicBezTo>
                  <a:cubicBezTo>
                    <a:pt x="60" y="8"/>
                    <a:pt x="60" y="8"/>
                    <a:pt x="60" y="8"/>
                  </a:cubicBezTo>
                  <a:cubicBezTo>
                    <a:pt x="28" y="9"/>
                    <a:pt x="0" y="26"/>
                    <a:pt x="0" y="48"/>
                  </a:cubicBezTo>
                  <a:cubicBezTo>
                    <a:pt x="0" y="44"/>
                    <a:pt x="4" y="40"/>
                    <a:pt x="10" y="40"/>
                  </a:cubicBezTo>
                  <a:cubicBezTo>
                    <a:pt x="15" y="40"/>
                    <a:pt x="20" y="44"/>
                    <a:pt x="20" y="48"/>
                  </a:cubicBezTo>
                  <a:cubicBezTo>
                    <a:pt x="20" y="44"/>
                    <a:pt x="24" y="40"/>
                    <a:pt x="30" y="40"/>
                  </a:cubicBezTo>
                  <a:cubicBezTo>
                    <a:pt x="35" y="40"/>
                    <a:pt x="40" y="44"/>
                    <a:pt x="40" y="48"/>
                  </a:cubicBezTo>
                  <a:cubicBezTo>
                    <a:pt x="40" y="44"/>
                    <a:pt x="44" y="40"/>
                    <a:pt x="50" y="40"/>
                  </a:cubicBezTo>
                  <a:cubicBezTo>
                    <a:pt x="55" y="40"/>
                    <a:pt x="60" y="44"/>
                    <a:pt x="60" y="48"/>
                  </a:cubicBezTo>
                  <a:cubicBezTo>
                    <a:pt x="60" y="92"/>
                    <a:pt x="60" y="92"/>
                    <a:pt x="60" y="92"/>
                  </a:cubicBezTo>
                  <a:cubicBezTo>
                    <a:pt x="60" y="104"/>
                    <a:pt x="60" y="104"/>
                    <a:pt x="60" y="104"/>
                  </a:cubicBezTo>
                  <a:cubicBezTo>
                    <a:pt x="60" y="106"/>
                    <a:pt x="58" y="108"/>
                    <a:pt x="56" y="108"/>
                  </a:cubicBezTo>
                  <a:cubicBezTo>
                    <a:pt x="54" y="108"/>
                    <a:pt x="52" y="106"/>
                    <a:pt x="52" y="104"/>
                  </a:cubicBezTo>
                  <a:cubicBezTo>
                    <a:pt x="52" y="100"/>
                    <a:pt x="52" y="100"/>
                    <a:pt x="52" y="100"/>
                  </a:cubicBezTo>
                  <a:cubicBezTo>
                    <a:pt x="52" y="98"/>
                    <a:pt x="52" y="98"/>
                    <a:pt x="52" y="98"/>
                  </a:cubicBezTo>
                  <a:cubicBezTo>
                    <a:pt x="52" y="97"/>
                    <a:pt x="51" y="96"/>
                    <a:pt x="50" y="96"/>
                  </a:cubicBezTo>
                  <a:cubicBezTo>
                    <a:pt x="49" y="96"/>
                    <a:pt x="48" y="97"/>
                    <a:pt x="48" y="98"/>
                  </a:cubicBezTo>
                  <a:cubicBezTo>
                    <a:pt x="48" y="101"/>
                    <a:pt x="48" y="101"/>
                    <a:pt x="48" y="101"/>
                  </a:cubicBezTo>
                  <a:cubicBezTo>
                    <a:pt x="48" y="104"/>
                    <a:pt x="48" y="104"/>
                    <a:pt x="48" y="104"/>
                  </a:cubicBezTo>
                  <a:cubicBezTo>
                    <a:pt x="48" y="108"/>
                    <a:pt x="52" y="112"/>
                    <a:pt x="56" y="112"/>
                  </a:cubicBezTo>
                  <a:cubicBezTo>
                    <a:pt x="60" y="112"/>
                    <a:pt x="64" y="108"/>
                    <a:pt x="64" y="104"/>
                  </a:cubicBezTo>
                  <a:cubicBezTo>
                    <a:pt x="64" y="98"/>
                    <a:pt x="64" y="98"/>
                    <a:pt x="64" y="98"/>
                  </a:cubicBezTo>
                  <a:cubicBezTo>
                    <a:pt x="64" y="48"/>
                    <a:pt x="64" y="48"/>
                    <a:pt x="64" y="48"/>
                  </a:cubicBezTo>
                  <a:cubicBezTo>
                    <a:pt x="64" y="44"/>
                    <a:pt x="68" y="40"/>
                    <a:pt x="74" y="40"/>
                  </a:cubicBezTo>
                  <a:cubicBezTo>
                    <a:pt x="79" y="40"/>
                    <a:pt x="84" y="44"/>
                    <a:pt x="84" y="48"/>
                  </a:cubicBezTo>
                  <a:cubicBezTo>
                    <a:pt x="84" y="44"/>
                    <a:pt x="88" y="40"/>
                    <a:pt x="94" y="40"/>
                  </a:cubicBezTo>
                  <a:cubicBezTo>
                    <a:pt x="99" y="40"/>
                    <a:pt x="104" y="44"/>
                    <a:pt x="104" y="48"/>
                  </a:cubicBezTo>
                  <a:cubicBezTo>
                    <a:pt x="104" y="44"/>
                    <a:pt x="108" y="40"/>
                    <a:pt x="114" y="40"/>
                  </a:cubicBezTo>
                  <a:cubicBezTo>
                    <a:pt x="119" y="40"/>
                    <a:pt x="124" y="44"/>
                    <a:pt x="124" y="48"/>
                  </a:cubicBezTo>
                  <a:cubicBezTo>
                    <a:pt x="124" y="26"/>
                    <a:pt x="96" y="9"/>
                    <a:pt x="64" y="8"/>
                  </a:cubicBezTo>
                  <a:close/>
                  <a:moveTo>
                    <a:pt x="17" y="38"/>
                  </a:moveTo>
                  <a:cubicBezTo>
                    <a:pt x="15" y="37"/>
                    <a:pt x="13" y="36"/>
                    <a:pt x="10" y="36"/>
                  </a:cubicBezTo>
                  <a:cubicBezTo>
                    <a:pt x="9" y="36"/>
                    <a:pt x="8" y="36"/>
                    <a:pt x="7" y="36"/>
                  </a:cubicBezTo>
                  <a:cubicBezTo>
                    <a:pt x="12" y="28"/>
                    <a:pt x="21" y="21"/>
                    <a:pt x="33" y="17"/>
                  </a:cubicBezTo>
                  <a:cubicBezTo>
                    <a:pt x="26" y="22"/>
                    <a:pt x="20" y="29"/>
                    <a:pt x="17" y="38"/>
                  </a:cubicBezTo>
                  <a:close/>
                  <a:moveTo>
                    <a:pt x="37" y="38"/>
                  </a:moveTo>
                  <a:cubicBezTo>
                    <a:pt x="35" y="37"/>
                    <a:pt x="32" y="36"/>
                    <a:pt x="30" y="36"/>
                  </a:cubicBezTo>
                  <a:cubicBezTo>
                    <a:pt x="27" y="36"/>
                    <a:pt x="24" y="37"/>
                    <a:pt x="21" y="38"/>
                  </a:cubicBezTo>
                  <a:cubicBezTo>
                    <a:pt x="25" y="27"/>
                    <a:pt x="35" y="18"/>
                    <a:pt x="48" y="14"/>
                  </a:cubicBezTo>
                  <a:cubicBezTo>
                    <a:pt x="43" y="19"/>
                    <a:pt x="38" y="28"/>
                    <a:pt x="37" y="38"/>
                  </a:cubicBezTo>
                  <a:close/>
                  <a:moveTo>
                    <a:pt x="60" y="40"/>
                  </a:moveTo>
                  <a:cubicBezTo>
                    <a:pt x="56" y="37"/>
                    <a:pt x="54" y="36"/>
                    <a:pt x="50" y="36"/>
                  </a:cubicBezTo>
                  <a:cubicBezTo>
                    <a:pt x="46" y="36"/>
                    <a:pt x="43" y="37"/>
                    <a:pt x="41" y="39"/>
                  </a:cubicBezTo>
                  <a:cubicBezTo>
                    <a:pt x="43" y="25"/>
                    <a:pt x="52" y="14"/>
                    <a:pt x="60" y="12"/>
                  </a:cubicBezTo>
                  <a:lnTo>
                    <a:pt x="60" y="40"/>
                  </a:lnTo>
                  <a:close/>
                  <a:moveTo>
                    <a:pt x="74" y="36"/>
                  </a:moveTo>
                  <a:cubicBezTo>
                    <a:pt x="70" y="36"/>
                    <a:pt x="68" y="37"/>
                    <a:pt x="64" y="40"/>
                  </a:cubicBezTo>
                  <a:cubicBezTo>
                    <a:pt x="64" y="12"/>
                    <a:pt x="64" y="12"/>
                    <a:pt x="64" y="12"/>
                  </a:cubicBezTo>
                  <a:cubicBezTo>
                    <a:pt x="72" y="14"/>
                    <a:pt x="81" y="25"/>
                    <a:pt x="83" y="39"/>
                  </a:cubicBezTo>
                  <a:cubicBezTo>
                    <a:pt x="81" y="37"/>
                    <a:pt x="77" y="36"/>
                    <a:pt x="74" y="36"/>
                  </a:cubicBezTo>
                  <a:close/>
                  <a:moveTo>
                    <a:pt x="94" y="36"/>
                  </a:moveTo>
                  <a:cubicBezTo>
                    <a:pt x="91" y="36"/>
                    <a:pt x="89" y="37"/>
                    <a:pt x="87" y="38"/>
                  </a:cubicBezTo>
                  <a:cubicBezTo>
                    <a:pt x="85" y="28"/>
                    <a:pt x="81" y="19"/>
                    <a:pt x="75" y="14"/>
                  </a:cubicBezTo>
                  <a:cubicBezTo>
                    <a:pt x="88" y="18"/>
                    <a:pt x="99" y="27"/>
                    <a:pt x="102" y="38"/>
                  </a:cubicBezTo>
                  <a:cubicBezTo>
                    <a:pt x="100" y="37"/>
                    <a:pt x="97" y="36"/>
                    <a:pt x="94" y="36"/>
                  </a:cubicBezTo>
                  <a:close/>
                  <a:moveTo>
                    <a:pt x="114" y="36"/>
                  </a:moveTo>
                  <a:cubicBezTo>
                    <a:pt x="111" y="36"/>
                    <a:pt x="108" y="37"/>
                    <a:pt x="106" y="38"/>
                  </a:cubicBezTo>
                  <a:cubicBezTo>
                    <a:pt x="104" y="29"/>
                    <a:pt x="98" y="22"/>
                    <a:pt x="90" y="17"/>
                  </a:cubicBezTo>
                  <a:cubicBezTo>
                    <a:pt x="103" y="21"/>
                    <a:pt x="112" y="28"/>
                    <a:pt x="117" y="36"/>
                  </a:cubicBezTo>
                  <a:cubicBezTo>
                    <a:pt x="116" y="36"/>
                    <a:pt x="115" y="36"/>
                    <a:pt x="114" y="36"/>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6" name="Freeform 115"/>
            <p:cNvSpPr>
              <a:spLocks noEditPoints="1"/>
            </p:cNvSpPr>
            <p:nvPr/>
          </p:nvSpPr>
          <p:spPr bwMode="auto">
            <a:xfrm>
              <a:off x="470756" y="4536601"/>
              <a:ext cx="290513" cy="90487"/>
            </a:xfrm>
            <a:custGeom>
              <a:avLst/>
              <a:gdLst>
                <a:gd name="T0" fmla="*/ 64 w 120"/>
                <a:gd name="T1" fmla="*/ 5 h 37"/>
                <a:gd name="T2" fmla="*/ 1 w 120"/>
                <a:gd name="T3" fmla="*/ 3 h 37"/>
                <a:gd name="T4" fmla="*/ 5 w 120"/>
                <a:gd name="T5" fmla="*/ 14 h 37"/>
                <a:gd name="T6" fmla="*/ 15 w 120"/>
                <a:gd name="T7" fmla="*/ 35 h 37"/>
                <a:gd name="T8" fmla="*/ 45 w 120"/>
                <a:gd name="T9" fmla="*/ 34 h 37"/>
                <a:gd name="T10" fmla="*/ 56 w 120"/>
                <a:gd name="T11" fmla="*/ 14 h 37"/>
                <a:gd name="T12" fmla="*/ 68 w 120"/>
                <a:gd name="T13" fmla="*/ 25 h 37"/>
                <a:gd name="T14" fmla="*/ 91 w 120"/>
                <a:gd name="T15" fmla="*/ 37 h 37"/>
                <a:gd name="T16" fmla="*/ 112 w 120"/>
                <a:gd name="T17" fmla="*/ 25 h 37"/>
                <a:gd name="T18" fmla="*/ 119 w 120"/>
                <a:gd name="T19" fmla="*/ 10 h 37"/>
                <a:gd name="T20" fmla="*/ 11 w 120"/>
                <a:gd name="T21" fmla="*/ 7 h 37"/>
                <a:gd name="T22" fmla="*/ 48 w 120"/>
                <a:gd name="T23" fmla="*/ 8 h 37"/>
                <a:gd name="T24" fmla="*/ 9 w 120"/>
                <a:gd name="T25" fmla="*/ 9 h 37"/>
                <a:gd name="T26" fmla="*/ 44 w 120"/>
                <a:gd name="T27" fmla="*/ 29 h 37"/>
                <a:gd name="T28" fmla="*/ 17 w 120"/>
                <a:gd name="T29" fmla="*/ 32 h 37"/>
                <a:gd name="T30" fmla="*/ 45 w 120"/>
                <a:gd name="T31" fmla="*/ 29 h 37"/>
                <a:gd name="T32" fmla="*/ 48 w 120"/>
                <a:gd name="T33" fmla="*/ 25 h 37"/>
                <a:gd name="T34" fmla="*/ 9 w 120"/>
                <a:gd name="T35" fmla="*/ 21 h 37"/>
                <a:gd name="T36" fmla="*/ 48 w 120"/>
                <a:gd name="T37" fmla="*/ 25 h 37"/>
                <a:gd name="T38" fmla="*/ 8 w 120"/>
                <a:gd name="T39" fmla="*/ 13 h 37"/>
                <a:gd name="T40" fmla="*/ 51 w 120"/>
                <a:gd name="T41" fmla="*/ 17 h 37"/>
                <a:gd name="T42" fmla="*/ 91 w 120"/>
                <a:gd name="T43" fmla="*/ 5 h 37"/>
                <a:gd name="T44" fmla="*/ 111 w 120"/>
                <a:gd name="T45" fmla="*/ 9 h 37"/>
                <a:gd name="T46" fmla="*/ 72 w 120"/>
                <a:gd name="T47" fmla="*/ 8 h 37"/>
                <a:gd name="T48" fmla="*/ 92 w 120"/>
                <a:gd name="T49" fmla="*/ 33 h 37"/>
                <a:gd name="T50" fmla="*/ 75 w 120"/>
                <a:gd name="T51" fmla="*/ 29 h 37"/>
                <a:gd name="T52" fmla="*/ 103 w 120"/>
                <a:gd name="T53" fmla="*/ 32 h 37"/>
                <a:gd name="T54" fmla="*/ 72 w 120"/>
                <a:gd name="T55" fmla="*/ 25 h 37"/>
                <a:gd name="T56" fmla="*/ 111 w 120"/>
                <a:gd name="T57" fmla="*/ 21 h 37"/>
                <a:gd name="T58" fmla="*/ 112 w 120"/>
                <a:gd name="T59" fmla="*/ 17 h 37"/>
                <a:gd name="T60" fmla="*/ 68 w 120"/>
                <a:gd name="T61" fmla="*/ 13 h 37"/>
                <a:gd name="T62" fmla="*/ 112 w 120"/>
                <a:gd name="T63" fmla="*/ 17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0" h="37">
                  <a:moveTo>
                    <a:pt x="119" y="3"/>
                  </a:moveTo>
                  <a:cubicBezTo>
                    <a:pt x="106" y="0"/>
                    <a:pt x="81" y="0"/>
                    <a:pt x="64" y="5"/>
                  </a:cubicBezTo>
                  <a:cubicBezTo>
                    <a:pt x="63" y="5"/>
                    <a:pt x="57" y="5"/>
                    <a:pt x="56" y="5"/>
                  </a:cubicBezTo>
                  <a:cubicBezTo>
                    <a:pt x="39" y="0"/>
                    <a:pt x="14" y="0"/>
                    <a:pt x="1" y="3"/>
                  </a:cubicBezTo>
                  <a:cubicBezTo>
                    <a:pt x="0" y="3"/>
                    <a:pt x="0" y="10"/>
                    <a:pt x="1" y="10"/>
                  </a:cubicBezTo>
                  <a:cubicBezTo>
                    <a:pt x="4" y="11"/>
                    <a:pt x="5" y="14"/>
                    <a:pt x="5" y="14"/>
                  </a:cubicBezTo>
                  <a:cubicBezTo>
                    <a:pt x="5" y="14"/>
                    <a:pt x="5" y="16"/>
                    <a:pt x="8" y="25"/>
                  </a:cubicBezTo>
                  <a:cubicBezTo>
                    <a:pt x="10" y="34"/>
                    <a:pt x="15" y="35"/>
                    <a:pt x="15" y="35"/>
                  </a:cubicBezTo>
                  <a:cubicBezTo>
                    <a:pt x="15" y="35"/>
                    <a:pt x="21" y="37"/>
                    <a:pt x="29" y="37"/>
                  </a:cubicBezTo>
                  <a:cubicBezTo>
                    <a:pt x="36" y="37"/>
                    <a:pt x="40" y="37"/>
                    <a:pt x="45" y="34"/>
                  </a:cubicBezTo>
                  <a:cubicBezTo>
                    <a:pt x="50" y="32"/>
                    <a:pt x="52" y="25"/>
                    <a:pt x="52" y="25"/>
                  </a:cubicBezTo>
                  <a:cubicBezTo>
                    <a:pt x="52" y="25"/>
                    <a:pt x="54" y="20"/>
                    <a:pt x="56" y="14"/>
                  </a:cubicBezTo>
                  <a:cubicBezTo>
                    <a:pt x="56" y="13"/>
                    <a:pt x="64" y="13"/>
                    <a:pt x="64" y="14"/>
                  </a:cubicBezTo>
                  <a:cubicBezTo>
                    <a:pt x="66" y="20"/>
                    <a:pt x="68" y="25"/>
                    <a:pt x="68" y="25"/>
                  </a:cubicBezTo>
                  <a:cubicBezTo>
                    <a:pt x="68" y="25"/>
                    <a:pt x="70" y="32"/>
                    <a:pt x="75" y="34"/>
                  </a:cubicBezTo>
                  <a:cubicBezTo>
                    <a:pt x="80" y="37"/>
                    <a:pt x="84" y="37"/>
                    <a:pt x="91" y="37"/>
                  </a:cubicBezTo>
                  <a:cubicBezTo>
                    <a:pt x="99" y="37"/>
                    <a:pt x="105" y="35"/>
                    <a:pt x="105" y="35"/>
                  </a:cubicBezTo>
                  <a:cubicBezTo>
                    <a:pt x="105" y="35"/>
                    <a:pt x="110" y="34"/>
                    <a:pt x="112" y="25"/>
                  </a:cubicBezTo>
                  <a:cubicBezTo>
                    <a:pt x="115" y="16"/>
                    <a:pt x="115" y="14"/>
                    <a:pt x="115" y="14"/>
                  </a:cubicBezTo>
                  <a:cubicBezTo>
                    <a:pt x="115" y="14"/>
                    <a:pt x="116" y="11"/>
                    <a:pt x="119" y="10"/>
                  </a:cubicBezTo>
                  <a:cubicBezTo>
                    <a:pt x="120" y="10"/>
                    <a:pt x="120" y="3"/>
                    <a:pt x="119" y="3"/>
                  </a:cubicBezTo>
                  <a:close/>
                  <a:moveTo>
                    <a:pt x="11" y="7"/>
                  </a:moveTo>
                  <a:cubicBezTo>
                    <a:pt x="14" y="5"/>
                    <a:pt x="25" y="5"/>
                    <a:pt x="29" y="5"/>
                  </a:cubicBezTo>
                  <a:cubicBezTo>
                    <a:pt x="33" y="5"/>
                    <a:pt x="41" y="6"/>
                    <a:pt x="48" y="8"/>
                  </a:cubicBezTo>
                  <a:cubicBezTo>
                    <a:pt x="48" y="9"/>
                    <a:pt x="49" y="9"/>
                    <a:pt x="49" y="9"/>
                  </a:cubicBezTo>
                  <a:cubicBezTo>
                    <a:pt x="9" y="9"/>
                    <a:pt x="9" y="9"/>
                    <a:pt x="9" y="9"/>
                  </a:cubicBezTo>
                  <a:cubicBezTo>
                    <a:pt x="10" y="5"/>
                    <a:pt x="10" y="8"/>
                    <a:pt x="11" y="7"/>
                  </a:cubicBezTo>
                  <a:close/>
                  <a:moveTo>
                    <a:pt x="44" y="29"/>
                  </a:moveTo>
                  <a:cubicBezTo>
                    <a:pt x="42" y="31"/>
                    <a:pt x="36" y="33"/>
                    <a:pt x="28" y="33"/>
                  </a:cubicBezTo>
                  <a:cubicBezTo>
                    <a:pt x="24" y="33"/>
                    <a:pt x="21" y="33"/>
                    <a:pt x="17" y="32"/>
                  </a:cubicBezTo>
                  <a:cubicBezTo>
                    <a:pt x="15" y="31"/>
                    <a:pt x="13" y="29"/>
                    <a:pt x="12" y="29"/>
                  </a:cubicBezTo>
                  <a:cubicBezTo>
                    <a:pt x="45" y="29"/>
                    <a:pt x="45" y="29"/>
                    <a:pt x="45" y="29"/>
                  </a:cubicBezTo>
                  <a:cubicBezTo>
                    <a:pt x="45" y="29"/>
                    <a:pt x="44" y="29"/>
                    <a:pt x="44" y="29"/>
                  </a:cubicBezTo>
                  <a:close/>
                  <a:moveTo>
                    <a:pt x="48" y="25"/>
                  </a:moveTo>
                  <a:cubicBezTo>
                    <a:pt x="10" y="25"/>
                    <a:pt x="10" y="25"/>
                    <a:pt x="10" y="25"/>
                  </a:cubicBezTo>
                  <a:cubicBezTo>
                    <a:pt x="9" y="21"/>
                    <a:pt x="9" y="21"/>
                    <a:pt x="9" y="21"/>
                  </a:cubicBezTo>
                  <a:cubicBezTo>
                    <a:pt x="50" y="21"/>
                    <a:pt x="50" y="21"/>
                    <a:pt x="50" y="21"/>
                  </a:cubicBezTo>
                  <a:cubicBezTo>
                    <a:pt x="50" y="21"/>
                    <a:pt x="49" y="21"/>
                    <a:pt x="48" y="25"/>
                  </a:cubicBezTo>
                  <a:close/>
                  <a:moveTo>
                    <a:pt x="8" y="18"/>
                  </a:moveTo>
                  <a:cubicBezTo>
                    <a:pt x="8" y="14"/>
                    <a:pt x="8" y="13"/>
                    <a:pt x="8" y="13"/>
                  </a:cubicBezTo>
                  <a:cubicBezTo>
                    <a:pt x="52" y="13"/>
                    <a:pt x="52" y="13"/>
                    <a:pt x="52" y="13"/>
                  </a:cubicBezTo>
                  <a:cubicBezTo>
                    <a:pt x="52" y="13"/>
                    <a:pt x="52" y="13"/>
                    <a:pt x="51" y="17"/>
                  </a:cubicBezTo>
                  <a:moveTo>
                    <a:pt x="72" y="8"/>
                  </a:moveTo>
                  <a:cubicBezTo>
                    <a:pt x="79" y="6"/>
                    <a:pt x="87" y="5"/>
                    <a:pt x="91" y="5"/>
                  </a:cubicBezTo>
                  <a:cubicBezTo>
                    <a:pt x="95" y="5"/>
                    <a:pt x="106" y="5"/>
                    <a:pt x="109" y="7"/>
                  </a:cubicBezTo>
                  <a:cubicBezTo>
                    <a:pt x="110" y="8"/>
                    <a:pt x="110" y="5"/>
                    <a:pt x="111" y="9"/>
                  </a:cubicBezTo>
                  <a:cubicBezTo>
                    <a:pt x="70" y="9"/>
                    <a:pt x="70" y="9"/>
                    <a:pt x="70" y="9"/>
                  </a:cubicBezTo>
                  <a:cubicBezTo>
                    <a:pt x="71" y="9"/>
                    <a:pt x="71" y="8"/>
                    <a:pt x="72" y="8"/>
                  </a:cubicBezTo>
                  <a:close/>
                  <a:moveTo>
                    <a:pt x="103" y="32"/>
                  </a:moveTo>
                  <a:cubicBezTo>
                    <a:pt x="99" y="33"/>
                    <a:pt x="96" y="33"/>
                    <a:pt x="92" y="33"/>
                  </a:cubicBezTo>
                  <a:cubicBezTo>
                    <a:pt x="84" y="33"/>
                    <a:pt x="78" y="32"/>
                    <a:pt x="76" y="30"/>
                  </a:cubicBezTo>
                  <a:cubicBezTo>
                    <a:pt x="75" y="29"/>
                    <a:pt x="75" y="29"/>
                    <a:pt x="75" y="29"/>
                  </a:cubicBezTo>
                  <a:cubicBezTo>
                    <a:pt x="108" y="29"/>
                    <a:pt x="108" y="29"/>
                    <a:pt x="108" y="29"/>
                  </a:cubicBezTo>
                  <a:cubicBezTo>
                    <a:pt x="107" y="29"/>
                    <a:pt x="105" y="31"/>
                    <a:pt x="103" y="32"/>
                  </a:cubicBezTo>
                  <a:close/>
                  <a:moveTo>
                    <a:pt x="110" y="25"/>
                  </a:moveTo>
                  <a:cubicBezTo>
                    <a:pt x="72" y="25"/>
                    <a:pt x="72" y="25"/>
                    <a:pt x="72" y="25"/>
                  </a:cubicBezTo>
                  <a:cubicBezTo>
                    <a:pt x="71" y="21"/>
                    <a:pt x="70" y="21"/>
                    <a:pt x="70" y="21"/>
                  </a:cubicBezTo>
                  <a:cubicBezTo>
                    <a:pt x="111" y="21"/>
                    <a:pt x="111" y="21"/>
                    <a:pt x="111" y="21"/>
                  </a:cubicBezTo>
                  <a:cubicBezTo>
                    <a:pt x="111" y="21"/>
                    <a:pt x="111" y="21"/>
                    <a:pt x="110" y="25"/>
                  </a:cubicBezTo>
                  <a:close/>
                  <a:moveTo>
                    <a:pt x="112" y="17"/>
                  </a:moveTo>
                  <a:cubicBezTo>
                    <a:pt x="68" y="17"/>
                    <a:pt x="68" y="17"/>
                    <a:pt x="68" y="17"/>
                  </a:cubicBezTo>
                  <a:cubicBezTo>
                    <a:pt x="68" y="13"/>
                    <a:pt x="68" y="13"/>
                    <a:pt x="68" y="13"/>
                  </a:cubicBezTo>
                  <a:cubicBezTo>
                    <a:pt x="112" y="13"/>
                    <a:pt x="112" y="13"/>
                    <a:pt x="112" y="13"/>
                  </a:cubicBezTo>
                  <a:cubicBezTo>
                    <a:pt x="112" y="13"/>
                    <a:pt x="112" y="13"/>
                    <a:pt x="112" y="1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7" name="Freeform 116"/>
            <p:cNvSpPr>
              <a:spLocks noEditPoints="1"/>
            </p:cNvSpPr>
            <p:nvPr/>
          </p:nvSpPr>
          <p:spPr bwMode="auto">
            <a:xfrm>
              <a:off x="11478799" y="3631863"/>
              <a:ext cx="357204" cy="357204"/>
            </a:xfrm>
            <a:custGeom>
              <a:avLst/>
              <a:gdLst>
                <a:gd name="T0" fmla="*/ 68 w 84"/>
                <a:gd name="T1" fmla="*/ 0 h 84"/>
                <a:gd name="T2" fmla="*/ 66 w 84"/>
                <a:gd name="T3" fmla="*/ 0 h 84"/>
                <a:gd name="T4" fmla="*/ 16 w 84"/>
                <a:gd name="T5" fmla="*/ 0 h 84"/>
                <a:gd name="T6" fmla="*/ 0 w 84"/>
                <a:gd name="T7" fmla="*/ 0 h 84"/>
                <a:gd name="T8" fmla="*/ 16 w 84"/>
                <a:gd name="T9" fmla="*/ 36 h 84"/>
                <a:gd name="T10" fmla="*/ 16 w 84"/>
                <a:gd name="T11" fmla="*/ 36 h 84"/>
                <a:gd name="T12" fmla="*/ 40 w 84"/>
                <a:gd name="T13" fmla="*/ 60 h 84"/>
                <a:gd name="T14" fmla="*/ 40 w 84"/>
                <a:gd name="T15" fmla="*/ 80 h 84"/>
                <a:gd name="T16" fmla="*/ 24 w 84"/>
                <a:gd name="T17" fmla="*/ 80 h 84"/>
                <a:gd name="T18" fmla="*/ 24 w 84"/>
                <a:gd name="T19" fmla="*/ 84 h 84"/>
                <a:gd name="T20" fmla="*/ 60 w 84"/>
                <a:gd name="T21" fmla="*/ 84 h 84"/>
                <a:gd name="T22" fmla="*/ 60 w 84"/>
                <a:gd name="T23" fmla="*/ 80 h 84"/>
                <a:gd name="T24" fmla="*/ 44 w 84"/>
                <a:gd name="T25" fmla="*/ 80 h 84"/>
                <a:gd name="T26" fmla="*/ 44 w 84"/>
                <a:gd name="T27" fmla="*/ 60 h 84"/>
                <a:gd name="T28" fmla="*/ 68 w 84"/>
                <a:gd name="T29" fmla="*/ 36 h 84"/>
                <a:gd name="T30" fmla="*/ 68 w 84"/>
                <a:gd name="T31" fmla="*/ 36 h 84"/>
                <a:gd name="T32" fmla="*/ 84 w 84"/>
                <a:gd name="T33" fmla="*/ 0 h 84"/>
                <a:gd name="T34" fmla="*/ 68 w 84"/>
                <a:gd name="T35" fmla="*/ 0 h 84"/>
                <a:gd name="T36" fmla="*/ 16 w 84"/>
                <a:gd name="T37" fmla="*/ 32 h 84"/>
                <a:gd name="T38" fmla="*/ 4 w 84"/>
                <a:gd name="T39" fmla="*/ 4 h 84"/>
                <a:gd name="T40" fmla="*/ 16 w 84"/>
                <a:gd name="T41" fmla="*/ 4 h 84"/>
                <a:gd name="T42" fmla="*/ 16 w 84"/>
                <a:gd name="T43" fmla="*/ 32 h 84"/>
                <a:gd name="T44" fmla="*/ 64 w 84"/>
                <a:gd name="T45" fmla="*/ 36 h 84"/>
                <a:gd name="T46" fmla="*/ 44 w 84"/>
                <a:gd name="T47" fmla="*/ 56 h 84"/>
                <a:gd name="T48" fmla="*/ 40 w 84"/>
                <a:gd name="T49" fmla="*/ 56 h 84"/>
                <a:gd name="T50" fmla="*/ 20 w 84"/>
                <a:gd name="T51" fmla="*/ 36 h 84"/>
                <a:gd name="T52" fmla="*/ 20 w 84"/>
                <a:gd name="T53" fmla="*/ 4 h 84"/>
                <a:gd name="T54" fmla="*/ 64 w 84"/>
                <a:gd name="T55" fmla="*/ 4 h 84"/>
                <a:gd name="T56" fmla="*/ 64 w 84"/>
                <a:gd name="T57" fmla="*/ 36 h 84"/>
                <a:gd name="T58" fmla="*/ 68 w 84"/>
                <a:gd name="T59" fmla="*/ 32 h 84"/>
                <a:gd name="T60" fmla="*/ 68 w 84"/>
                <a:gd name="T61" fmla="*/ 4 h 84"/>
                <a:gd name="T62" fmla="*/ 80 w 84"/>
                <a:gd name="T63" fmla="*/ 4 h 84"/>
                <a:gd name="T64" fmla="*/ 68 w 84"/>
                <a:gd name="T65" fmla="*/ 32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4" h="84">
                  <a:moveTo>
                    <a:pt x="68" y="0"/>
                  </a:moveTo>
                  <a:cubicBezTo>
                    <a:pt x="66" y="0"/>
                    <a:pt x="66" y="0"/>
                    <a:pt x="66" y="0"/>
                  </a:cubicBezTo>
                  <a:cubicBezTo>
                    <a:pt x="16" y="0"/>
                    <a:pt x="16" y="0"/>
                    <a:pt x="16" y="0"/>
                  </a:cubicBezTo>
                  <a:cubicBezTo>
                    <a:pt x="0" y="0"/>
                    <a:pt x="0" y="0"/>
                    <a:pt x="0" y="0"/>
                  </a:cubicBezTo>
                  <a:cubicBezTo>
                    <a:pt x="0" y="0"/>
                    <a:pt x="2" y="30"/>
                    <a:pt x="16" y="36"/>
                  </a:cubicBezTo>
                  <a:cubicBezTo>
                    <a:pt x="16" y="36"/>
                    <a:pt x="16" y="36"/>
                    <a:pt x="16" y="36"/>
                  </a:cubicBezTo>
                  <a:cubicBezTo>
                    <a:pt x="16" y="49"/>
                    <a:pt x="27" y="60"/>
                    <a:pt x="40" y="60"/>
                  </a:cubicBezTo>
                  <a:cubicBezTo>
                    <a:pt x="40" y="80"/>
                    <a:pt x="40" y="80"/>
                    <a:pt x="40" y="80"/>
                  </a:cubicBezTo>
                  <a:cubicBezTo>
                    <a:pt x="24" y="80"/>
                    <a:pt x="24" y="80"/>
                    <a:pt x="24" y="80"/>
                  </a:cubicBezTo>
                  <a:cubicBezTo>
                    <a:pt x="24" y="84"/>
                    <a:pt x="24" y="84"/>
                    <a:pt x="24" y="84"/>
                  </a:cubicBezTo>
                  <a:cubicBezTo>
                    <a:pt x="60" y="84"/>
                    <a:pt x="60" y="84"/>
                    <a:pt x="60" y="84"/>
                  </a:cubicBezTo>
                  <a:cubicBezTo>
                    <a:pt x="60" y="80"/>
                    <a:pt x="60" y="80"/>
                    <a:pt x="60" y="80"/>
                  </a:cubicBezTo>
                  <a:cubicBezTo>
                    <a:pt x="44" y="80"/>
                    <a:pt x="44" y="80"/>
                    <a:pt x="44" y="80"/>
                  </a:cubicBezTo>
                  <a:cubicBezTo>
                    <a:pt x="44" y="60"/>
                    <a:pt x="44" y="60"/>
                    <a:pt x="44" y="60"/>
                  </a:cubicBezTo>
                  <a:cubicBezTo>
                    <a:pt x="57" y="60"/>
                    <a:pt x="68" y="49"/>
                    <a:pt x="68" y="36"/>
                  </a:cubicBezTo>
                  <a:cubicBezTo>
                    <a:pt x="68" y="36"/>
                    <a:pt x="68" y="36"/>
                    <a:pt x="68" y="36"/>
                  </a:cubicBezTo>
                  <a:cubicBezTo>
                    <a:pt x="82" y="30"/>
                    <a:pt x="84" y="0"/>
                    <a:pt x="84" y="0"/>
                  </a:cubicBezTo>
                  <a:lnTo>
                    <a:pt x="68" y="0"/>
                  </a:lnTo>
                  <a:close/>
                  <a:moveTo>
                    <a:pt x="16" y="32"/>
                  </a:moveTo>
                  <a:cubicBezTo>
                    <a:pt x="7" y="25"/>
                    <a:pt x="4" y="4"/>
                    <a:pt x="4" y="4"/>
                  </a:cubicBezTo>
                  <a:cubicBezTo>
                    <a:pt x="16" y="4"/>
                    <a:pt x="16" y="4"/>
                    <a:pt x="16" y="4"/>
                  </a:cubicBezTo>
                  <a:lnTo>
                    <a:pt x="16" y="32"/>
                  </a:lnTo>
                  <a:close/>
                  <a:moveTo>
                    <a:pt x="64" y="36"/>
                  </a:moveTo>
                  <a:cubicBezTo>
                    <a:pt x="64" y="47"/>
                    <a:pt x="55" y="56"/>
                    <a:pt x="44" y="56"/>
                  </a:cubicBezTo>
                  <a:cubicBezTo>
                    <a:pt x="40" y="56"/>
                    <a:pt x="40" y="56"/>
                    <a:pt x="40" y="56"/>
                  </a:cubicBezTo>
                  <a:cubicBezTo>
                    <a:pt x="29" y="56"/>
                    <a:pt x="20" y="47"/>
                    <a:pt x="20" y="36"/>
                  </a:cubicBezTo>
                  <a:cubicBezTo>
                    <a:pt x="20" y="4"/>
                    <a:pt x="20" y="4"/>
                    <a:pt x="20" y="4"/>
                  </a:cubicBezTo>
                  <a:cubicBezTo>
                    <a:pt x="64" y="4"/>
                    <a:pt x="64" y="4"/>
                    <a:pt x="64" y="4"/>
                  </a:cubicBezTo>
                  <a:lnTo>
                    <a:pt x="64" y="36"/>
                  </a:lnTo>
                  <a:close/>
                  <a:moveTo>
                    <a:pt x="68" y="32"/>
                  </a:moveTo>
                  <a:cubicBezTo>
                    <a:pt x="68" y="4"/>
                    <a:pt x="68" y="4"/>
                    <a:pt x="68" y="4"/>
                  </a:cubicBezTo>
                  <a:cubicBezTo>
                    <a:pt x="80" y="4"/>
                    <a:pt x="80" y="4"/>
                    <a:pt x="80" y="4"/>
                  </a:cubicBezTo>
                  <a:cubicBezTo>
                    <a:pt x="80" y="4"/>
                    <a:pt x="76" y="25"/>
                    <a:pt x="68" y="32"/>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nvGrpSpPr>
            <p:cNvPr id="118" name="Group 117"/>
            <p:cNvGrpSpPr/>
            <p:nvPr/>
          </p:nvGrpSpPr>
          <p:grpSpPr>
            <a:xfrm>
              <a:off x="11221394" y="1876194"/>
              <a:ext cx="290513" cy="295275"/>
              <a:chOff x="2514600" y="1908175"/>
              <a:chExt cx="290513" cy="295275"/>
            </a:xfrm>
            <a:grpFill/>
          </p:grpSpPr>
          <p:sp>
            <p:nvSpPr>
              <p:cNvPr id="143" name="Oval 8"/>
              <p:cNvSpPr>
                <a:spLocks noChangeArrowheads="1"/>
              </p:cNvSpPr>
              <p:nvPr/>
            </p:nvSpPr>
            <p:spPr bwMode="auto">
              <a:xfrm>
                <a:off x="2544763" y="2146300"/>
                <a:ext cx="20638" cy="2063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4" name="Freeform 9"/>
              <p:cNvSpPr>
                <a:spLocks noEditPoints="1"/>
              </p:cNvSpPr>
              <p:nvPr/>
            </p:nvSpPr>
            <p:spPr bwMode="auto">
              <a:xfrm>
                <a:off x="2514600" y="1908175"/>
                <a:ext cx="290513" cy="295275"/>
              </a:xfrm>
              <a:custGeom>
                <a:avLst/>
                <a:gdLst>
                  <a:gd name="T0" fmla="*/ 112 w 112"/>
                  <a:gd name="T1" fmla="*/ 54 h 113"/>
                  <a:gd name="T2" fmla="*/ 102 w 112"/>
                  <a:gd name="T3" fmla="*/ 45 h 113"/>
                  <a:gd name="T4" fmla="*/ 78 w 112"/>
                  <a:gd name="T5" fmla="*/ 45 h 113"/>
                  <a:gd name="T6" fmla="*/ 64 w 112"/>
                  <a:gd name="T7" fmla="*/ 0 h 113"/>
                  <a:gd name="T8" fmla="*/ 50 w 112"/>
                  <a:gd name="T9" fmla="*/ 32 h 113"/>
                  <a:gd name="T10" fmla="*/ 32 w 112"/>
                  <a:gd name="T11" fmla="*/ 45 h 113"/>
                  <a:gd name="T12" fmla="*/ 30 w 112"/>
                  <a:gd name="T13" fmla="*/ 45 h 113"/>
                  <a:gd name="T14" fmla="*/ 8 w 112"/>
                  <a:gd name="T15" fmla="*/ 45 h 113"/>
                  <a:gd name="T16" fmla="*/ 0 w 112"/>
                  <a:gd name="T17" fmla="*/ 51 h 113"/>
                  <a:gd name="T18" fmla="*/ 0 w 112"/>
                  <a:gd name="T19" fmla="*/ 103 h 113"/>
                  <a:gd name="T20" fmla="*/ 8 w 112"/>
                  <a:gd name="T21" fmla="*/ 113 h 113"/>
                  <a:gd name="T22" fmla="*/ 30 w 112"/>
                  <a:gd name="T23" fmla="*/ 113 h 113"/>
                  <a:gd name="T24" fmla="*/ 53 w 112"/>
                  <a:gd name="T25" fmla="*/ 113 h 113"/>
                  <a:gd name="T26" fmla="*/ 86 w 112"/>
                  <a:gd name="T27" fmla="*/ 113 h 113"/>
                  <a:gd name="T28" fmla="*/ 96 w 112"/>
                  <a:gd name="T29" fmla="*/ 102 h 113"/>
                  <a:gd name="T30" fmla="*/ 94 w 112"/>
                  <a:gd name="T31" fmla="*/ 96 h 113"/>
                  <a:gd name="T32" fmla="*/ 104 w 112"/>
                  <a:gd name="T33" fmla="*/ 85 h 113"/>
                  <a:gd name="T34" fmla="*/ 101 w 112"/>
                  <a:gd name="T35" fmla="*/ 78 h 113"/>
                  <a:gd name="T36" fmla="*/ 108 w 112"/>
                  <a:gd name="T37" fmla="*/ 69 h 113"/>
                  <a:gd name="T38" fmla="*/ 105 w 112"/>
                  <a:gd name="T39" fmla="*/ 63 h 113"/>
                  <a:gd name="T40" fmla="*/ 112 w 112"/>
                  <a:gd name="T41" fmla="*/ 54 h 113"/>
                  <a:gd name="T42" fmla="*/ 28 w 112"/>
                  <a:gd name="T43" fmla="*/ 109 h 113"/>
                  <a:gd name="T44" fmla="*/ 8 w 112"/>
                  <a:gd name="T45" fmla="*/ 109 h 113"/>
                  <a:gd name="T46" fmla="*/ 4 w 112"/>
                  <a:gd name="T47" fmla="*/ 103 h 113"/>
                  <a:gd name="T48" fmla="*/ 4 w 112"/>
                  <a:gd name="T49" fmla="*/ 51 h 113"/>
                  <a:gd name="T50" fmla="*/ 8 w 112"/>
                  <a:gd name="T51" fmla="*/ 49 h 113"/>
                  <a:gd name="T52" fmla="*/ 28 w 112"/>
                  <a:gd name="T53" fmla="*/ 49 h 113"/>
                  <a:gd name="T54" fmla="*/ 28 w 112"/>
                  <a:gd name="T55" fmla="*/ 109 h 113"/>
                  <a:gd name="T56" fmla="*/ 102 w 112"/>
                  <a:gd name="T57" fmla="*/ 61 h 113"/>
                  <a:gd name="T58" fmla="*/ 88 w 112"/>
                  <a:gd name="T59" fmla="*/ 61 h 113"/>
                  <a:gd name="T60" fmla="*/ 88 w 112"/>
                  <a:gd name="T61" fmla="*/ 65 h 113"/>
                  <a:gd name="T62" fmla="*/ 98 w 112"/>
                  <a:gd name="T63" fmla="*/ 65 h 113"/>
                  <a:gd name="T64" fmla="*/ 104 w 112"/>
                  <a:gd name="T65" fmla="*/ 71 h 113"/>
                  <a:gd name="T66" fmla="*/ 98 w 112"/>
                  <a:gd name="T67" fmla="*/ 77 h 113"/>
                  <a:gd name="T68" fmla="*/ 84 w 112"/>
                  <a:gd name="T69" fmla="*/ 77 h 113"/>
                  <a:gd name="T70" fmla="*/ 84 w 112"/>
                  <a:gd name="T71" fmla="*/ 81 h 113"/>
                  <a:gd name="T72" fmla="*/ 94 w 112"/>
                  <a:gd name="T73" fmla="*/ 81 h 113"/>
                  <a:gd name="T74" fmla="*/ 100 w 112"/>
                  <a:gd name="T75" fmla="*/ 87 h 113"/>
                  <a:gd name="T76" fmla="*/ 94 w 112"/>
                  <a:gd name="T77" fmla="*/ 93 h 113"/>
                  <a:gd name="T78" fmla="*/ 80 w 112"/>
                  <a:gd name="T79" fmla="*/ 93 h 113"/>
                  <a:gd name="T80" fmla="*/ 80 w 112"/>
                  <a:gd name="T81" fmla="*/ 97 h 113"/>
                  <a:gd name="T82" fmla="*/ 86 w 112"/>
                  <a:gd name="T83" fmla="*/ 97 h 113"/>
                  <a:gd name="T84" fmla="*/ 92 w 112"/>
                  <a:gd name="T85" fmla="*/ 103 h 113"/>
                  <a:gd name="T86" fmla="*/ 86 w 112"/>
                  <a:gd name="T87" fmla="*/ 109 h 113"/>
                  <a:gd name="T88" fmla="*/ 71 w 112"/>
                  <a:gd name="T89" fmla="*/ 109 h 113"/>
                  <a:gd name="T90" fmla="*/ 32 w 112"/>
                  <a:gd name="T91" fmla="*/ 109 h 113"/>
                  <a:gd name="T92" fmla="*/ 32 w 112"/>
                  <a:gd name="T93" fmla="*/ 47 h 113"/>
                  <a:gd name="T94" fmla="*/ 43 w 112"/>
                  <a:gd name="T95" fmla="*/ 43 h 113"/>
                  <a:gd name="T96" fmla="*/ 53 w 112"/>
                  <a:gd name="T97" fmla="*/ 32 h 113"/>
                  <a:gd name="T98" fmla="*/ 64 w 112"/>
                  <a:gd name="T99" fmla="*/ 3 h 113"/>
                  <a:gd name="T100" fmla="*/ 74 w 112"/>
                  <a:gd name="T101" fmla="*/ 44 h 113"/>
                  <a:gd name="T102" fmla="*/ 73 w 112"/>
                  <a:gd name="T103" fmla="*/ 49 h 113"/>
                  <a:gd name="T104" fmla="*/ 102 w 112"/>
                  <a:gd name="T105" fmla="*/ 49 h 113"/>
                  <a:gd name="T106" fmla="*/ 108 w 112"/>
                  <a:gd name="T107" fmla="*/ 55 h 113"/>
                  <a:gd name="T108" fmla="*/ 102 w 112"/>
                  <a:gd name="T109" fmla="*/ 61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12" h="113">
                    <a:moveTo>
                      <a:pt x="112" y="54"/>
                    </a:moveTo>
                    <a:cubicBezTo>
                      <a:pt x="112" y="48"/>
                      <a:pt x="108" y="45"/>
                      <a:pt x="102" y="45"/>
                    </a:cubicBezTo>
                    <a:cubicBezTo>
                      <a:pt x="78" y="45"/>
                      <a:pt x="78" y="45"/>
                      <a:pt x="78" y="45"/>
                    </a:cubicBezTo>
                    <a:cubicBezTo>
                      <a:pt x="82" y="21"/>
                      <a:pt x="80" y="0"/>
                      <a:pt x="64" y="0"/>
                    </a:cubicBezTo>
                    <a:cubicBezTo>
                      <a:pt x="48" y="0"/>
                      <a:pt x="56" y="20"/>
                      <a:pt x="50" y="32"/>
                    </a:cubicBezTo>
                    <a:cubicBezTo>
                      <a:pt x="44" y="43"/>
                      <a:pt x="32" y="45"/>
                      <a:pt x="32" y="45"/>
                    </a:cubicBezTo>
                    <a:cubicBezTo>
                      <a:pt x="30" y="45"/>
                      <a:pt x="30" y="45"/>
                      <a:pt x="30" y="45"/>
                    </a:cubicBezTo>
                    <a:cubicBezTo>
                      <a:pt x="8" y="45"/>
                      <a:pt x="8" y="45"/>
                      <a:pt x="8" y="45"/>
                    </a:cubicBezTo>
                    <a:cubicBezTo>
                      <a:pt x="4" y="45"/>
                      <a:pt x="0" y="47"/>
                      <a:pt x="0" y="51"/>
                    </a:cubicBezTo>
                    <a:cubicBezTo>
                      <a:pt x="0" y="103"/>
                      <a:pt x="0" y="103"/>
                      <a:pt x="0" y="103"/>
                    </a:cubicBezTo>
                    <a:cubicBezTo>
                      <a:pt x="0" y="107"/>
                      <a:pt x="4" y="113"/>
                      <a:pt x="8" y="113"/>
                    </a:cubicBezTo>
                    <a:cubicBezTo>
                      <a:pt x="30" y="113"/>
                      <a:pt x="30" y="113"/>
                      <a:pt x="30" y="113"/>
                    </a:cubicBezTo>
                    <a:cubicBezTo>
                      <a:pt x="53" y="113"/>
                      <a:pt x="53" y="113"/>
                      <a:pt x="53" y="113"/>
                    </a:cubicBezTo>
                    <a:cubicBezTo>
                      <a:pt x="86" y="113"/>
                      <a:pt x="86" y="113"/>
                      <a:pt x="86" y="113"/>
                    </a:cubicBezTo>
                    <a:cubicBezTo>
                      <a:pt x="92" y="113"/>
                      <a:pt x="96" y="108"/>
                      <a:pt x="96" y="102"/>
                    </a:cubicBezTo>
                    <a:cubicBezTo>
                      <a:pt x="96" y="100"/>
                      <a:pt x="95" y="97"/>
                      <a:pt x="94" y="96"/>
                    </a:cubicBezTo>
                    <a:cubicBezTo>
                      <a:pt x="100" y="95"/>
                      <a:pt x="104" y="91"/>
                      <a:pt x="104" y="85"/>
                    </a:cubicBezTo>
                    <a:cubicBezTo>
                      <a:pt x="104" y="83"/>
                      <a:pt x="103" y="80"/>
                      <a:pt x="101" y="78"/>
                    </a:cubicBezTo>
                    <a:cubicBezTo>
                      <a:pt x="105" y="77"/>
                      <a:pt x="108" y="73"/>
                      <a:pt x="108" y="69"/>
                    </a:cubicBezTo>
                    <a:cubicBezTo>
                      <a:pt x="108" y="67"/>
                      <a:pt x="107" y="65"/>
                      <a:pt x="105" y="63"/>
                    </a:cubicBezTo>
                    <a:cubicBezTo>
                      <a:pt x="109" y="61"/>
                      <a:pt x="112" y="58"/>
                      <a:pt x="112" y="54"/>
                    </a:cubicBezTo>
                    <a:close/>
                    <a:moveTo>
                      <a:pt x="28" y="109"/>
                    </a:moveTo>
                    <a:cubicBezTo>
                      <a:pt x="8" y="109"/>
                      <a:pt x="8" y="109"/>
                      <a:pt x="8" y="109"/>
                    </a:cubicBezTo>
                    <a:cubicBezTo>
                      <a:pt x="6" y="109"/>
                      <a:pt x="4" y="105"/>
                      <a:pt x="4" y="103"/>
                    </a:cubicBezTo>
                    <a:cubicBezTo>
                      <a:pt x="4" y="51"/>
                      <a:pt x="4" y="51"/>
                      <a:pt x="4" y="51"/>
                    </a:cubicBezTo>
                    <a:cubicBezTo>
                      <a:pt x="4" y="49"/>
                      <a:pt x="6" y="49"/>
                      <a:pt x="8" y="49"/>
                    </a:cubicBezTo>
                    <a:cubicBezTo>
                      <a:pt x="28" y="49"/>
                      <a:pt x="28" y="49"/>
                      <a:pt x="28" y="49"/>
                    </a:cubicBezTo>
                    <a:lnTo>
                      <a:pt x="28" y="109"/>
                    </a:lnTo>
                    <a:close/>
                    <a:moveTo>
                      <a:pt x="102" y="61"/>
                    </a:moveTo>
                    <a:cubicBezTo>
                      <a:pt x="88" y="61"/>
                      <a:pt x="88" y="61"/>
                      <a:pt x="88" y="61"/>
                    </a:cubicBezTo>
                    <a:cubicBezTo>
                      <a:pt x="88" y="65"/>
                      <a:pt x="88" y="65"/>
                      <a:pt x="88" y="65"/>
                    </a:cubicBezTo>
                    <a:cubicBezTo>
                      <a:pt x="98" y="65"/>
                      <a:pt x="98" y="65"/>
                      <a:pt x="98" y="65"/>
                    </a:cubicBezTo>
                    <a:cubicBezTo>
                      <a:pt x="101" y="65"/>
                      <a:pt x="104" y="68"/>
                      <a:pt x="104" y="71"/>
                    </a:cubicBezTo>
                    <a:cubicBezTo>
                      <a:pt x="104" y="74"/>
                      <a:pt x="101" y="77"/>
                      <a:pt x="98" y="77"/>
                    </a:cubicBezTo>
                    <a:cubicBezTo>
                      <a:pt x="84" y="77"/>
                      <a:pt x="84" y="77"/>
                      <a:pt x="84" y="77"/>
                    </a:cubicBezTo>
                    <a:cubicBezTo>
                      <a:pt x="84" y="81"/>
                      <a:pt x="84" y="81"/>
                      <a:pt x="84" y="81"/>
                    </a:cubicBezTo>
                    <a:cubicBezTo>
                      <a:pt x="94" y="81"/>
                      <a:pt x="94" y="81"/>
                      <a:pt x="94" y="81"/>
                    </a:cubicBezTo>
                    <a:cubicBezTo>
                      <a:pt x="97" y="81"/>
                      <a:pt x="100" y="84"/>
                      <a:pt x="100" y="87"/>
                    </a:cubicBezTo>
                    <a:cubicBezTo>
                      <a:pt x="100" y="90"/>
                      <a:pt x="97" y="93"/>
                      <a:pt x="94" y="93"/>
                    </a:cubicBezTo>
                    <a:cubicBezTo>
                      <a:pt x="80" y="93"/>
                      <a:pt x="80" y="93"/>
                      <a:pt x="80" y="93"/>
                    </a:cubicBezTo>
                    <a:cubicBezTo>
                      <a:pt x="80" y="97"/>
                      <a:pt x="80" y="97"/>
                      <a:pt x="80" y="97"/>
                    </a:cubicBezTo>
                    <a:cubicBezTo>
                      <a:pt x="86" y="97"/>
                      <a:pt x="86" y="97"/>
                      <a:pt x="86" y="97"/>
                    </a:cubicBezTo>
                    <a:cubicBezTo>
                      <a:pt x="89" y="97"/>
                      <a:pt x="92" y="100"/>
                      <a:pt x="92" y="103"/>
                    </a:cubicBezTo>
                    <a:cubicBezTo>
                      <a:pt x="92" y="106"/>
                      <a:pt x="89" y="109"/>
                      <a:pt x="86" y="109"/>
                    </a:cubicBezTo>
                    <a:cubicBezTo>
                      <a:pt x="71" y="109"/>
                      <a:pt x="71" y="109"/>
                      <a:pt x="71" y="109"/>
                    </a:cubicBezTo>
                    <a:cubicBezTo>
                      <a:pt x="32" y="109"/>
                      <a:pt x="32" y="109"/>
                      <a:pt x="32" y="109"/>
                    </a:cubicBezTo>
                    <a:cubicBezTo>
                      <a:pt x="32" y="109"/>
                      <a:pt x="32" y="55"/>
                      <a:pt x="32" y="47"/>
                    </a:cubicBezTo>
                    <a:cubicBezTo>
                      <a:pt x="38" y="47"/>
                      <a:pt x="43" y="43"/>
                      <a:pt x="43" y="43"/>
                    </a:cubicBezTo>
                    <a:cubicBezTo>
                      <a:pt x="47" y="41"/>
                      <a:pt x="51" y="37"/>
                      <a:pt x="53" y="32"/>
                    </a:cubicBezTo>
                    <a:cubicBezTo>
                      <a:pt x="60" y="20"/>
                      <a:pt x="53" y="3"/>
                      <a:pt x="64" y="3"/>
                    </a:cubicBezTo>
                    <a:cubicBezTo>
                      <a:pt x="76" y="3"/>
                      <a:pt x="78" y="23"/>
                      <a:pt x="74" y="44"/>
                    </a:cubicBezTo>
                    <a:cubicBezTo>
                      <a:pt x="73" y="49"/>
                      <a:pt x="73" y="49"/>
                      <a:pt x="73" y="49"/>
                    </a:cubicBezTo>
                    <a:cubicBezTo>
                      <a:pt x="102" y="49"/>
                      <a:pt x="102" y="49"/>
                      <a:pt x="102" y="49"/>
                    </a:cubicBezTo>
                    <a:cubicBezTo>
                      <a:pt x="105" y="49"/>
                      <a:pt x="108" y="52"/>
                      <a:pt x="108" y="55"/>
                    </a:cubicBezTo>
                    <a:cubicBezTo>
                      <a:pt x="108" y="58"/>
                      <a:pt x="105" y="61"/>
                      <a:pt x="102" y="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119" name="Group 118"/>
            <p:cNvGrpSpPr/>
            <p:nvPr/>
          </p:nvGrpSpPr>
          <p:grpSpPr>
            <a:xfrm>
              <a:off x="4797147" y="5111763"/>
              <a:ext cx="290513" cy="295275"/>
              <a:chOff x="2514600" y="1908175"/>
              <a:chExt cx="290513" cy="295275"/>
            </a:xfrm>
            <a:grpFill/>
          </p:grpSpPr>
          <p:sp>
            <p:nvSpPr>
              <p:cNvPr id="141" name="Oval 8"/>
              <p:cNvSpPr>
                <a:spLocks noChangeArrowheads="1"/>
              </p:cNvSpPr>
              <p:nvPr/>
            </p:nvSpPr>
            <p:spPr bwMode="auto">
              <a:xfrm>
                <a:off x="2544763" y="2146300"/>
                <a:ext cx="20638" cy="2063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2" name="Freeform 9"/>
              <p:cNvSpPr>
                <a:spLocks noEditPoints="1"/>
              </p:cNvSpPr>
              <p:nvPr/>
            </p:nvSpPr>
            <p:spPr bwMode="auto">
              <a:xfrm>
                <a:off x="2514600" y="1908175"/>
                <a:ext cx="290513" cy="295275"/>
              </a:xfrm>
              <a:custGeom>
                <a:avLst/>
                <a:gdLst>
                  <a:gd name="T0" fmla="*/ 112 w 112"/>
                  <a:gd name="T1" fmla="*/ 54 h 113"/>
                  <a:gd name="T2" fmla="*/ 102 w 112"/>
                  <a:gd name="T3" fmla="*/ 45 h 113"/>
                  <a:gd name="T4" fmla="*/ 78 w 112"/>
                  <a:gd name="T5" fmla="*/ 45 h 113"/>
                  <a:gd name="T6" fmla="*/ 64 w 112"/>
                  <a:gd name="T7" fmla="*/ 0 h 113"/>
                  <a:gd name="T8" fmla="*/ 50 w 112"/>
                  <a:gd name="T9" fmla="*/ 32 h 113"/>
                  <a:gd name="T10" fmla="*/ 32 w 112"/>
                  <a:gd name="T11" fmla="*/ 45 h 113"/>
                  <a:gd name="T12" fmla="*/ 30 w 112"/>
                  <a:gd name="T13" fmla="*/ 45 h 113"/>
                  <a:gd name="T14" fmla="*/ 8 w 112"/>
                  <a:gd name="T15" fmla="*/ 45 h 113"/>
                  <a:gd name="T16" fmla="*/ 0 w 112"/>
                  <a:gd name="T17" fmla="*/ 51 h 113"/>
                  <a:gd name="T18" fmla="*/ 0 w 112"/>
                  <a:gd name="T19" fmla="*/ 103 h 113"/>
                  <a:gd name="T20" fmla="*/ 8 w 112"/>
                  <a:gd name="T21" fmla="*/ 113 h 113"/>
                  <a:gd name="T22" fmla="*/ 30 w 112"/>
                  <a:gd name="T23" fmla="*/ 113 h 113"/>
                  <a:gd name="T24" fmla="*/ 53 w 112"/>
                  <a:gd name="T25" fmla="*/ 113 h 113"/>
                  <a:gd name="T26" fmla="*/ 86 w 112"/>
                  <a:gd name="T27" fmla="*/ 113 h 113"/>
                  <a:gd name="T28" fmla="*/ 96 w 112"/>
                  <a:gd name="T29" fmla="*/ 102 h 113"/>
                  <a:gd name="T30" fmla="*/ 94 w 112"/>
                  <a:gd name="T31" fmla="*/ 96 h 113"/>
                  <a:gd name="T32" fmla="*/ 104 w 112"/>
                  <a:gd name="T33" fmla="*/ 85 h 113"/>
                  <a:gd name="T34" fmla="*/ 101 w 112"/>
                  <a:gd name="T35" fmla="*/ 78 h 113"/>
                  <a:gd name="T36" fmla="*/ 108 w 112"/>
                  <a:gd name="T37" fmla="*/ 69 h 113"/>
                  <a:gd name="T38" fmla="*/ 105 w 112"/>
                  <a:gd name="T39" fmla="*/ 63 h 113"/>
                  <a:gd name="T40" fmla="*/ 112 w 112"/>
                  <a:gd name="T41" fmla="*/ 54 h 113"/>
                  <a:gd name="T42" fmla="*/ 28 w 112"/>
                  <a:gd name="T43" fmla="*/ 109 h 113"/>
                  <a:gd name="T44" fmla="*/ 8 w 112"/>
                  <a:gd name="T45" fmla="*/ 109 h 113"/>
                  <a:gd name="T46" fmla="*/ 4 w 112"/>
                  <a:gd name="T47" fmla="*/ 103 h 113"/>
                  <a:gd name="T48" fmla="*/ 4 w 112"/>
                  <a:gd name="T49" fmla="*/ 51 h 113"/>
                  <a:gd name="T50" fmla="*/ 8 w 112"/>
                  <a:gd name="T51" fmla="*/ 49 h 113"/>
                  <a:gd name="T52" fmla="*/ 28 w 112"/>
                  <a:gd name="T53" fmla="*/ 49 h 113"/>
                  <a:gd name="T54" fmla="*/ 28 w 112"/>
                  <a:gd name="T55" fmla="*/ 109 h 113"/>
                  <a:gd name="T56" fmla="*/ 102 w 112"/>
                  <a:gd name="T57" fmla="*/ 61 h 113"/>
                  <a:gd name="T58" fmla="*/ 88 w 112"/>
                  <a:gd name="T59" fmla="*/ 61 h 113"/>
                  <a:gd name="T60" fmla="*/ 88 w 112"/>
                  <a:gd name="T61" fmla="*/ 65 h 113"/>
                  <a:gd name="T62" fmla="*/ 98 w 112"/>
                  <a:gd name="T63" fmla="*/ 65 h 113"/>
                  <a:gd name="T64" fmla="*/ 104 w 112"/>
                  <a:gd name="T65" fmla="*/ 71 h 113"/>
                  <a:gd name="T66" fmla="*/ 98 w 112"/>
                  <a:gd name="T67" fmla="*/ 77 h 113"/>
                  <a:gd name="T68" fmla="*/ 84 w 112"/>
                  <a:gd name="T69" fmla="*/ 77 h 113"/>
                  <a:gd name="T70" fmla="*/ 84 w 112"/>
                  <a:gd name="T71" fmla="*/ 81 h 113"/>
                  <a:gd name="T72" fmla="*/ 94 w 112"/>
                  <a:gd name="T73" fmla="*/ 81 h 113"/>
                  <a:gd name="T74" fmla="*/ 100 w 112"/>
                  <a:gd name="T75" fmla="*/ 87 h 113"/>
                  <a:gd name="T76" fmla="*/ 94 w 112"/>
                  <a:gd name="T77" fmla="*/ 93 h 113"/>
                  <a:gd name="T78" fmla="*/ 80 w 112"/>
                  <a:gd name="T79" fmla="*/ 93 h 113"/>
                  <a:gd name="T80" fmla="*/ 80 w 112"/>
                  <a:gd name="T81" fmla="*/ 97 h 113"/>
                  <a:gd name="T82" fmla="*/ 86 w 112"/>
                  <a:gd name="T83" fmla="*/ 97 h 113"/>
                  <a:gd name="T84" fmla="*/ 92 w 112"/>
                  <a:gd name="T85" fmla="*/ 103 h 113"/>
                  <a:gd name="T86" fmla="*/ 86 w 112"/>
                  <a:gd name="T87" fmla="*/ 109 h 113"/>
                  <a:gd name="T88" fmla="*/ 71 w 112"/>
                  <a:gd name="T89" fmla="*/ 109 h 113"/>
                  <a:gd name="T90" fmla="*/ 32 w 112"/>
                  <a:gd name="T91" fmla="*/ 109 h 113"/>
                  <a:gd name="T92" fmla="*/ 32 w 112"/>
                  <a:gd name="T93" fmla="*/ 47 h 113"/>
                  <a:gd name="T94" fmla="*/ 43 w 112"/>
                  <a:gd name="T95" fmla="*/ 43 h 113"/>
                  <a:gd name="T96" fmla="*/ 53 w 112"/>
                  <a:gd name="T97" fmla="*/ 32 h 113"/>
                  <a:gd name="T98" fmla="*/ 64 w 112"/>
                  <a:gd name="T99" fmla="*/ 3 h 113"/>
                  <a:gd name="T100" fmla="*/ 74 w 112"/>
                  <a:gd name="T101" fmla="*/ 44 h 113"/>
                  <a:gd name="T102" fmla="*/ 73 w 112"/>
                  <a:gd name="T103" fmla="*/ 49 h 113"/>
                  <a:gd name="T104" fmla="*/ 102 w 112"/>
                  <a:gd name="T105" fmla="*/ 49 h 113"/>
                  <a:gd name="T106" fmla="*/ 108 w 112"/>
                  <a:gd name="T107" fmla="*/ 55 h 113"/>
                  <a:gd name="T108" fmla="*/ 102 w 112"/>
                  <a:gd name="T109" fmla="*/ 61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12" h="113">
                    <a:moveTo>
                      <a:pt x="112" y="54"/>
                    </a:moveTo>
                    <a:cubicBezTo>
                      <a:pt x="112" y="48"/>
                      <a:pt x="108" y="45"/>
                      <a:pt x="102" y="45"/>
                    </a:cubicBezTo>
                    <a:cubicBezTo>
                      <a:pt x="78" y="45"/>
                      <a:pt x="78" y="45"/>
                      <a:pt x="78" y="45"/>
                    </a:cubicBezTo>
                    <a:cubicBezTo>
                      <a:pt x="82" y="21"/>
                      <a:pt x="80" y="0"/>
                      <a:pt x="64" y="0"/>
                    </a:cubicBezTo>
                    <a:cubicBezTo>
                      <a:pt x="48" y="0"/>
                      <a:pt x="56" y="20"/>
                      <a:pt x="50" y="32"/>
                    </a:cubicBezTo>
                    <a:cubicBezTo>
                      <a:pt x="44" y="43"/>
                      <a:pt x="32" y="45"/>
                      <a:pt x="32" y="45"/>
                    </a:cubicBezTo>
                    <a:cubicBezTo>
                      <a:pt x="30" y="45"/>
                      <a:pt x="30" y="45"/>
                      <a:pt x="30" y="45"/>
                    </a:cubicBezTo>
                    <a:cubicBezTo>
                      <a:pt x="8" y="45"/>
                      <a:pt x="8" y="45"/>
                      <a:pt x="8" y="45"/>
                    </a:cubicBezTo>
                    <a:cubicBezTo>
                      <a:pt x="4" y="45"/>
                      <a:pt x="0" y="47"/>
                      <a:pt x="0" y="51"/>
                    </a:cubicBezTo>
                    <a:cubicBezTo>
                      <a:pt x="0" y="103"/>
                      <a:pt x="0" y="103"/>
                      <a:pt x="0" y="103"/>
                    </a:cubicBezTo>
                    <a:cubicBezTo>
                      <a:pt x="0" y="107"/>
                      <a:pt x="4" y="113"/>
                      <a:pt x="8" y="113"/>
                    </a:cubicBezTo>
                    <a:cubicBezTo>
                      <a:pt x="30" y="113"/>
                      <a:pt x="30" y="113"/>
                      <a:pt x="30" y="113"/>
                    </a:cubicBezTo>
                    <a:cubicBezTo>
                      <a:pt x="53" y="113"/>
                      <a:pt x="53" y="113"/>
                      <a:pt x="53" y="113"/>
                    </a:cubicBezTo>
                    <a:cubicBezTo>
                      <a:pt x="86" y="113"/>
                      <a:pt x="86" y="113"/>
                      <a:pt x="86" y="113"/>
                    </a:cubicBezTo>
                    <a:cubicBezTo>
                      <a:pt x="92" y="113"/>
                      <a:pt x="96" y="108"/>
                      <a:pt x="96" y="102"/>
                    </a:cubicBezTo>
                    <a:cubicBezTo>
                      <a:pt x="96" y="100"/>
                      <a:pt x="95" y="97"/>
                      <a:pt x="94" y="96"/>
                    </a:cubicBezTo>
                    <a:cubicBezTo>
                      <a:pt x="100" y="95"/>
                      <a:pt x="104" y="91"/>
                      <a:pt x="104" y="85"/>
                    </a:cubicBezTo>
                    <a:cubicBezTo>
                      <a:pt x="104" y="83"/>
                      <a:pt x="103" y="80"/>
                      <a:pt x="101" y="78"/>
                    </a:cubicBezTo>
                    <a:cubicBezTo>
                      <a:pt x="105" y="77"/>
                      <a:pt x="108" y="73"/>
                      <a:pt x="108" y="69"/>
                    </a:cubicBezTo>
                    <a:cubicBezTo>
                      <a:pt x="108" y="67"/>
                      <a:pt x="107" y="65"/>
                      <a:pt x="105" y="63"/>
                    </a:cubicBezTo>
                    <a:cubicBezTo>
                      <a:pt x="109" y="61"/>
                      <a:pt x="112" y="58"/>
                      <a:pt x="112" y="54"/>
                    </a:cubicBezTo>
                    <a:close/>
                    <a:moveTo>
                      <a:pt x="28" y="109"/>
                    </a:moveTo>
                    <a:cubicBezTo>
                      <a:pt x="8" y="109"/>
                      <a:pt x="8" y="109"/>
                      <a:pt x="8" y="109"/>
                    </a:cubicBezTo>
                    <a:cubicBezTo>
                      <a:pt x="6" y="109"/>
                      <a:pt x="4" y="105"/>
                      <a:pt x="4" y="103"/>
                    </a:cubicBezTo>
                    <a:cubicBezTo>
                      <a:pt x="4" y="51"/>
                      <a:pt x="4" y="51"/>
                      <a:pt x="4" y="51"/>
                    </a:cubicBezTo>
                    <a:cubicBezTo>
                      <a:pt x="4" y="49"/>
                      <a:pt x="6" y="49"/>
                      <a:pt x="8" y="49"/>
                    </a:cubicBezTo>
                    <a:cubicBezTo>
                      <a:pt x="28" y="49"/>
                      <a:pt x="28" y="49"/>
                      <a:pt x="28" y="49"/>
                    </a:cubicBezTo>
                    <a:lnTo>
                      <a:pt x="28" y="109"/>
                    </a:lnTo>
                    <a:close/>
                    <a:moveTo>
                      <a:pt x="102" y="61"/>
                    </a:moveTo>
                    <a:cubicBezTo>
                      <a:pt x="88" y="61"/>
                      <a:pt x="88" y="61"/>
                      <a:pt x="88" y="61"/>
                    </a:cubicBezTo>
                    <a:cubicBezTo>
                      <a:pt x="88" y="65"/>
                      <a:pt x="88" y="65"/>
                      <a:pt x="88" y="65"/>
                    </a:cubicBezTo>
                    <a:cubicBezTo>
                      <a:pt x="98" y="65"/>
                      <a:pt x="98" y="65"/>
                      <a:pt x="98" y="65"/>
                    </a:cubicBezTo>
                    <a:cubicBezTo>
                      <a:pt x="101" y="65"/>
                      <a:pt x="104" y="68"/>
                      <a:pt x="104" y="71"/>
                    </a:cubicBezTo>
                    <a:cubicBezTo>
                      <a:pt x="104" y="74"/>
                      <a:pt x="101" y="77"/>
                      <a:pt x="98" y="77"/>
                    </a:cubicBezTo>
                    <a:cubicBezTo>
                      <a:pt x="84" y="77"/>
                      <a:pt x="84" y="77"/>
                      <a:pt x="84" y="77"/>
                    </a:cubicBezTo>
                    <a:cubicBezTo>
                      <a:pt x="84" y="81"/>
                      <a:pt x="84" y="81"/>
                      <a:pt x="84" y="81"/>
                    </a:cubicBezTo>
                    <a:cubicBezTo>
                      <a:pt x="94" y="81"/>
                      <a:pt x="94" y="81"/>
                      <a:pt x="94" y="81"/>
                    </a:cubicBezTo>
                    <a:cubicBezTo>
                      <a:pt x="97" y="81"/>
                      <a:pt x="100" y="84"/>
                      <a:pt x="100" y="87"/>
                    </a:cubicBezTo>
                    <a:cubicBezTo>
                      <a:pt x="100" y="90"/>
                      <a:pt x="97" y="93"/>
                      <a:pt x="94" y="93"/>
                    </a:cubicBezTo>
                    <a:cubicBezTo>
                      <a:pt x="80" y="93"/>
                      <a:pt x="80" y="93"/>
                      <a:pt x="80" y="93"/>
                    </a:cubicBezTo>
                    <a:cubicBezTo>
                      <a:pt x="80" y="97"/>
                      <a:pt x="80" y="97"/>
                      <a:pt x="80" y="97"/>
                    </a:cubicBezTo>
                    <a:cubicBezTo>
                      <a:pt x="86" y="97"/>
                      <a:pt x="86" y="97"/>
                      <a:pt x="86" y="97"/>
                    </a:cubicBezTo>
                    <a:cubicBezTo>
                      <a:pt x="89" y="97"/>
                      <a:pt x="92" y="100"/>
                      <a:pt x="92" y="103"/>
                    </a:cubicBezTo>
                    <a:cubicBezTo>
                      <a:pt x="92" y="106"/>
                      <a:pt x="89" y="109"/>
                      <a:pt x="86" y="109"/>
                    </a:cubicBezTo>
                    <a:cubicBezTo>
                      <a:pt x="71" y="109"/>
                      <a:pt x="71" y="109"/>
                      <a:pt x="71" y="109"/>
                    </a:cubicBezTo>
                    <a:cubicBezTo>
                      <a:pt x="32" y="109"/>
                      <a:pt x="32" y="109"/>
                      <a:pt x="32" y="109"/>
                    </a:cubicBezTo>
                    <a:cubicBezTo>
                      <a:pt x="32" y="109"/>
                      <a:pt x="32" y="55"/>
                      <a:pt x="32" y="47"/>
                    </a:cubicBezTo>
                    <a:cubicBezTo>
                      <a:pt x="38" y="47"/>
                      <a:pt x="43" y="43"/>
                      <a:pt x="43" y="43"/>
                    </a:cubicBezTo>
                    <a:cubicBezTo>
                      <a:pt x="47" y="41"/>
                      <a:pt x="51" y="37"/>
                      <a:pt x="53" y="32"/>
                    </a:cubicBezTo>
                    <a:cubicBezTo>
                      <a:pt x="60" y="20"/>
                      <a:pt x="53" y="3"/>
                      <a:pt x="64" y="3"/>
                    </a:cubicBezTo>
                    <a:cubicBezTo>
                      <a:pt x="76" y="3"/>
                      <a:pt x="78" y="23"/>
                      <a:pt x="74" y="44"/>
                    </a:cubicBezTo>
                    <a:cubicBezTo>
                      <a:pt x="73" y="49"/>
                      <a:pt x="73" y="49"/>
                      <a:pt x="73" y="49"/>
                    </a:cubicBezTo>
                    <a:cubicBezTo>
                      <a:pt x="102" y="49"/>
                      <a:pt x="102" y="49"/>
                      <a:pt x="102" y="49"/>
                    </a:cubicBezTo>
                    <a:cubicBezTo>
                      <a:pt x="105" y="49"/>
                      <a:pt x="108" y="52"/>
                      <a:pt x="108" y="55"/>
                    </a:cubicBezTo>
                    <a:cubicBezTo>
                      <a:pt x="108" y="58"/>
                      <a:pt x="105" y="61"/>
                      <a:pt x="102" y="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120" name="Group 119"/>
            <p:cNvGrpSpPr/>
            <p:nvPr/>
          </p:nvGrpSpPr>
          <p:grpSpPr>
            <a:xfrm>
              <a:off x="10742529" y="4103554"/>
              <a:ext cx="371620" cy="373885"/>
              <a:chOff x="6061716" y="3185154"/>
              <a:chExt cx="218527" cy="219859"/>
            </a:xfrm>
            <a:grpFill/>
          </p:grpSpPr>
          <p:sp>
            <p:nvSpPr>
              <p:cNvPr id="137" name="Freeform 232"/>
              <p:cNvSpPr>
                <a:spLocks/>
              </p:cNvSpPr>
              <p:nvPr/>
            </p:nvSpPr>
            <p:spPr bwMode="auto">
              <a:xfrm>
                <a:off x="6123010" y="3326397"/>
                <a:ext cx="95939" cy="25317"/>
              </a:xfrm>
              <a:custGeom>
                <a:avLst/>
                <a:gdLst>
                  <a:gd name="T0" fmla="*/ 0 w 44"/>
                  <a:gd name="T1" fmla="*/ 0 h 12"/>
                  <a:gd name="T2" fmla="*/ 0 w 44"/>
                  <a:gd name="T3" fmla="*/ 4 h 12"/>
                  <a:gd name="T4" fmla="*/ 22 w 44"/>
                  <a:gd name="T5" fmla="*/ 12 h 12"/>
                  <a:gd name="T6" fmla="*/ 44 w 44"/>
                  <a:gd name="T7" fmla="*/ 4 h 12"/>
                  <a:gd name="T8" fmla="*/ 44 w 44"/>
                  <a:gd name="T9" fmla="*/ 0 h 12"/>
                  <a:gd name="T10" fmla="*/ 22 w 44"/>
                  <a:gd name="T11" fmla="*/ 8 h 12"/>
                  <a:gd name="T12" fmla="*/ 0 w 44"/>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44" h="12">
                    <a:moveTo>
                      <a:pt x="0" y="0"/>
                    </a:moveTo>
                    <a:cubicBezTo>
                      <a:pt x="0" y="4"/>
                      <a:pt x="0" y="4"/>
                      <a:pt x="0" y="4"/>
                    </a:cubicBezTo>
                    <a:cubicBezTo>
                      <a:pt x="0" y="4"/>
                      <a:pt x="8" y="12"/>
                      <a:pt x="22" y="12"/>
                    </a:cubicBezTo>
                    <a:cubicBezTo>
                      <a:pt x="36" y="12"/>
                      <a:pt x="44" y="4"/>
                      <a:pt x="44" y="4"/>
                    </a:cubicBezTo>
                    <a:cubicBezTo>
                      <a:pt x="44" y="0"/>
                      <a:pt x="44" y="0"/>
                      <a:pt x="44" y="0"/>
                    </a:cubicBezTo>
                    <a:cubicBezTo>
                      <a:pt x="44" y="0"/>
                      <a:pt x="36" y="8"/>
                      <a:pt x="22" y="8"/>
                    </a:cubicBezTo>
                    <a:cubicBezTo>
                      <a:pt x="8" y="8"/>
                      <a:pt x="0" y="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8" name="Oval 233"/>
              <p:cNvSpPr>
                <a:spLocks noChangeArrowheads="1"/>
              </p:cNvSpPr>
              <p:nvPr/>
            </p:nvSpPr>
            <p:spPr bwMode="auto">
              <a:xfrm>
                <a:off x="6201627" y="3255775"/>
                <a:ext cx="17323" cy="173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9" name="Freeform 234"/>
              <p:cNvSpPr>
                <a:spLocks noEditPoints="1"/>
              </p:cNvSpPr>
              <p:nvPr/>
            </p:nvSpPr>
            <p:spPr bwMode="auto">
              <a:xfrm>
                <a:off x="6061716" y="3185154"/>
                <a:ext cx="218527" cy="219859"/>
              </a:xfrm>
              <a:custGeom>
                <a:avLst/>
                <a:gdLst>
                  <a:gd name="T0" fmla="*/ 50 w 100"/>
                  <a:gd name="T1" fmla="*/ 0 h 100"/>
                  <a:gd name="T2" fmla="*/ 0 w 100"/>
                  <a:gd name="T3" fmla="*/ 50 h 100"/>
                  <a:gd name="T4" fmla="*/ 50 w 100"/>
                  <a:gd name="T5" fmla="*/ 100 h 100"/>
                  <a:gd name="T6" fmla="*/ 100 w 100"/>
                  <a:gd name="T7" fmla="*/ 50 h 100"/>
                  <a:gd name="T8" fmla="*/ 50 w 100"/>
                  <a:gd name="T9" fmla="*/ 0 h 100"/>
                  <a:gd name="T10" fmla="*/ 50 w 100"/>
                  <a:gd name="T11" fmla="*/ 4 h 100"/>
                  <a:gd name="T12" fmla="*/ 88 w 100"/>
                  <a:gd name="T13" fmla="*/ 25 h 100"/>
                  <a:gd name="T14" fmla="*/ 51 w 100"/>
                  <a:gd name="T15" fmla="*/ 27 h 100"/>
                  <a:gd name="T16" fmla="*/ 50 w 100"/>
                  <a:gd name="T17" fmla="*/ 27 h 100"/>
                  <a:gd name="T18" fmla="*/ 49 w 100"/>
                  <a:gd name="T19" fmla="*/ 27 h 100"/>
                  <a:gd name="T20" fmla="*/ 12 w 100"/>
                  <a:gd name="T21" fmla="*/ 25 h 100"/>
                  <a:gd name="T22" fmla="*/ 50 w 100"/>
                  <a:gd name="T23" fmla="*/ 4 h 100"/>
                  <a:gd name="T24" fmla="*/ 84 w 100"/>
                  <a:gd name="T25" fmla="*/ 36 h 100"/>
                  <a:gd name="T26" fmla="*/ 83 w 100"/>
                  <a:gd name="T27" fmla="*/ 40 h 100"/>
                  <a:gd name="T28" fmla="*/ 78 w 100"/>
                  <a:gd name="T29" fmla="*/ 43 h 100"/>
                  <a:gd name="T30" fmla="*/ 71 w 100"/>
                  <a:gd name="T31" fmla="*/ 44 h 100"/>
                  <a:gd name="T32" fmla="*/ 61 w 100"/>
                  <a:gd name="T33" fmla="*/ 42 h 100"/>
                  <a:gd name="T34" fmla="*/ 57 w 100"/>
                  <a:gd name="T35" fmla="*/ 37 h 100"/>
                  <a:gd name="T36" fmla="*/ 59 w 100"/>
                  <a:gd name="T37" fmla="*/ 30 h 100"/>
                  <a:gd name="T38" fmla="*/ 70 w 100"/>
                  <a:gd name="T39" fmla="*/ 28 h 100"/>
                  <a:gd name="T40" fmla="*/ 82 w 100"/>
                  <a:gd name="T41" fmla="*/ 29 h 100"/>
                  <a:gd name="T42" fmla="*/ 84 w 100"/>
                  <a:gd name="T43" fmla="*/ 36 h 100"/>
                  <a:gd name="T44" fmla="*/ 43 w 100"/>
                  <a:gd name="T45" fmla="*/ 37 h 100"/>
                  <a:gd name="T46" fmla="*/ 39 w 100"/>
                  <a:gd name="T47" fmla="*/ 42 h 100"/>
                  <a:gd name="T48" fmla="*/ 29 w 100"/>
                  <a:gd name="T49" fmla="*/ 44 h 100"/>
                  <a:gd name="T50" fmla="*/ 22 w 100"/>
                  <a:gd name="T51" fmla="*/ 43 h 100"/>
                  <a:gd name="T52" fmla="*/ 17 w 100"/>
                  <a:gd name="T53" fmla="*/ 40 h 100"/>
                  <a:gd name="T54" fmla="*/ 16 w 100"/>
                  <a:gd name="T55" fmla="*/ 36 h 100"/>
                  <a:gd name="T56" fmla="*/ 18 w 100"/>
                  <a:gd name="T57" fmla="*/ 29 h 100"/>
                  <a:gd name="T58" fmla="*/ 30 w 100"/>
                  <a:gd name="T59" fmla="*/ 28 h 100"/>
                  <a:gd name="T60" fmla="*/ 41 w 100"/>
                  <a:gd name="T61" fmla="*/ 30 h 100"/>
                  <a:gd name="T62" fmla="*/ 43 w 100"/>
                  <a:gd name="T63" fmla="*/ 37 h 100"/>
                  <a:gd name="T64" fmla="*/ 50 w 100"/>
                  <a:gd name="T65" fmla="*/ 96 h 100"/>
                  <a:gd name="T66" fmla="*/ 4 w 100"/>
                  <a:gd name="T67" fmla="*/ 50 h 100"/>
                  <a:gd name="T68" fmla="*/ 9 w 100"/>
                  <a:gd name="T69" fmla="*/ 30 h 100"/>
                  <a:gd name="T70" fmla="*/ 9 w 100"/>
                  <a:gd name="T71" fmla="*/ 30 h 100"/>
                  <a:gd name="T72" fmla="*/ 11 w 100"/>
                  <a:gd name="T73" fmla="*/ 32 h 100"/>
                  <a:gd name="T74" fmla="*/ 14 w 100"/>
                  <a:gd name="T75" fmla="*/ 40 h 100"/>
                  <a:gd name="T76" fmla="*/ 19 w 100"/>
                  <a:gd name="T77" fmla="*/ 47 h 100"/>
                  <a:gd name="T78" fmla="*/ 29 w 100"/>
                  <a:gd name="T79" fmla="*/ 48 h 100"/>
                  <a:gd name="T80" fmla="*/ 41 w 100"/>
                  <a:gd name="T81" fmla="*/ 46 h 100"/>
                  <a:gd name="T82" fmla="*/ 46 w 100"/>
                  <a:gd name="T83" fmla="*/ 40 h 100"/>
                  <a:gd name="T84" fmla="*/ 49 w 100"/>
                  <a:gd name="T85" fmla="*/ 33 h 100"/>
                  <a:gd name="T86" fmla="*/ 50 w 100"/>
                  <a:gd name="T87" fmla="*/ 32 h 100"/>
                  <a:gd name="T88" fmla="*/ 51 w 100"/>
                  <a:gd name="T89" fmla="*/ 33 h 100"/>
                  <a:gd name="T90" fmla="*/ 54 w 100"/>
                  <a:gd name="T91" fmla="*/ 40 h 100"/>
                  <a:gd name="T92" fmla="*/ 59 w 100"/>
                  <a:gd name="T93" fmla="*/ 46 h 100"/>
                  <a:gd name="T94" fmla="*/ 71 w 100"/>
                  <a:gd name="T95" fmla="*/ 48 h 100"/>
                  <a:gd name="T96" fmla="*/ 81 w 100"/>
                  <a:gd name="T97" fmla="*/ 47 h 100"/>
                  <a:gd name="T98" fmla="*/ 86 w 100"/>
                  <a:gd name="T99" fmla="*/ 40 h 100"/>
                  <a:gd name="T100" fmla="*/ 89 w 100"/>
                  <a:gd name="T101" fmla="*/ 32 h 100"/>
                  <a:gd name="T102" fmla="*/ 91 w 100"/>
                  <a:gd name="T103" fmla="*/ 30 h 100"/>
                  <a:gd name="T104" fmla="*/ 91 w 100"/>
                  <a:gd name="T105" fmla="*/ 30 h 100"/>
                  <a:gd name="T106" fmla="*/ 96 w 100"/>
                  <a:gd name="T107" fmla="*/ 50 h 100"/>
                  <a:gd name="T108" fmla="*/ 50 w 100"/>
                  <a:gd name="T109" fmla="*/ 9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00" h="100">
                    <a:moveTo>
                      <a:pt x="50" y="0"/>
                    </a:moveTo>
                    <a:cubicBezTo>
                      <a:pt x="22" y="0"/>
                      <a:pt x="0" y="22"/>
                      <a:pt x="0" y="50"/>
                    </a:cubicBezTo>
                    <a:cubicBezTo>
                      <a:pt x="0" y="78"/>
                      <a:pt x="22" y="100"/>
                      <a:pt x="50" y="100"/>
                    </a:cubicBezTo>
                    <a:cubicBezTo>
                      <a:pt x="78" y="100"/>
                      <a:pt x="100" y="78"/>
                      <a:pt x="100" y="50"/>
                    </a:cubicBezTo>
                    <a:cubicBezTo>
                      <a:pt x="100" y="22"/>
                      <a:pt x="78" y="0"/>
                      <a:pt x="50" y="0"/>
                    </a:cubicBezTo>
                    <a:close/>
                    <a:moveTo>
                      <a:pt x="50" y="4"/>
                    </a:moveTo>
                    <a:cubicBezTo>
                      <a:pt x="66" y="4"/>
                      <a:pt x="80" y="12"/>
                      <a:pt x="88" y="25"/>
                    </a:cubicBezTo>
                    <a:cubicBezTo>
                      <a:pt x="79" y="24"/>
                      <a:pt x="63" y="24"/>
                      <a:pt x="51" y="27"/>
                    </a:cubicBezTo>
                    <a:cubicBezTo>
                      <a:pt x="51" y="27"/>
                      <a:pt x="50" y="27"/>
                      <a:pt x="50" y="27"/>
                    </a:cubicBezTo>
                    <a:cubicBezTo>
                      <a:pt x="50" y="27"/>
                      <a:pt x="49" y="27"/>
                      <a:pt x="49" y="27"/>
                    </a:cubicBezTo>
                    <a:cubicBezTo>
                      <a:pt x="37" y="24"/>
                      <a:pt x="21" y="24"/>
                      <a:pt x="12" y="25"/>
                    </a:cubicBezTo>
                    <a:cubicBezTo>
                      <a:pt x="20" y="12"/>
                      <a:pt x="34" y="4"/>
                      <a:pt x="50" y="4"/>
                    </a:cubicBezTo>
                    <a:close/>
                    <a:moveTo>
                      <a:pt x="84" y="36"/>
                    </a:moveTo>
                    <a:cubicBezTo>
                      <a:pt x="84" y="37"/>
                      <a:pt x="83" y="39"/>
                      <a:pt x="83" y="40"/>
                    </a:cubicBezTo>
                    <a:cubicBezTo>
                      <a:pt x="81" y="43"/>
                      <a:pt x="80" y="43"/>
                      <a:pt x="78" y="43"/>
                    </a:cubicBezTo>
                    <a:cubicBezTo>
                      <a:pt x="76" y="44"/>
                      <a:pt x="74" y="44"/>
                      <a:pt x="71" y="44"/>
                    </a:cubicBezTo>
                    <a:cubicBezTo>
                      <a:pt x="66" y="44"/>
                      <a:pt x="63" y="43"/>
                      <a:pt x="61" y="42"/>
                    </a:cubicBezTo>
                    <a:cubicBezTo>
                      <a:pt x="59" y="41"/>
                      <a:pt x="58" y="38"/>
                      <a:pt x="57" y="37"/>
                    </a:cubicBezTo>
                    <a:cubicBezTo>
                      <a:pt x="57" y="36"/>
                      <a:pt x="54" y="31"/>
                      <a:pt x="59" y="30"/>
                    </a:cubicBezTo>
                    <a:cubicBezTo>
                      <a:pt x="63" y="28"/>
                      <a:pt x="68" y="28"/>
                      <a:pt x="70" y="28"/>
                    </a:cubicBezTo>
                    <a:cubicBezTo>
                      <a:pt x="73" y="28"/>
                      <a:pt x="80" y="28"/>
                      <a:pt x="82" y="29"/>
                    </a:cubicBezTo>
                    <a:cubicBezTo>
                      <a:pt x="85" y="31"/>
                      <a:pt x="84" y="35"/>
                      <a:pt x="84" y="36"/>
                    </a:cubicBezTo>
                    <a:close/>
                    <a:moveTo>
                      <a:pt x="43" y="37"/>
                    </a:moveTo>
                    <a:cubicBezTo>
                      <a:pt x="42" y="38"/>
                      <a:pt x="41" y="41"/>
                      <a:pt x="39" y="42"/>
                    </a:cubicBezTo>
                    <a:cubicBezTo>
                      <a:pt x="37" y="43"/>
                      <a:pt x="34" y="44"/>
                      <a:pt x="29" y="44"/>
                    </a:cubicBezTo>
                    <a:cubicBezTo>
                      <a:pt x="26" y="44"/>
                      <a:pt x="24" y="44"/>
                      <a:pt x="22" y="43"/>
                    </a:cubicBezTo>
                    <a:cubicBezTo>
                      <a:pt x="20" y="43"/>
                      <a:pt x="19" y="43"/>
                      <a:pt x="17" y="40"/>
                    </a:cubicBezTo>
                    <a:cubicBezTo>
                      <a:pt x="17" y="39"/>
                      <a:pt x="16" y="37"/>
                      <a:pt x="16" y="36"/>
                    </a:cubicBezTo>
                    <a:cubicBezTo>
                      <a:pt x="16" y="35"/>
                      <a:pt x="15" y="31"/>
                      <a:pt x="18" y="29"/>
                    </a:cubicBezTo>
                    <a:cubicBezTo>
                      <a:pt x="20" y="28"/>
                      <a:pt x="27" y="28"/>
                      <a:pt x="30" y="28"/>
                    </a:cubicBezTo>
                    <a:cubicBezTo>
                      <a:pt x="32" y="28"/>
                      <a:pt x="37" y="28"/>
                      <a:pt x="41" y="30"/>
                    </a:cubicBezTo>
                    <a:cubicBezTo>
                      <a:pt x="46" y="31"/>
                      <a:pt x="43" y="36"/>
                      <a:pt x="43" y="37"/>
                    </a:cubicBezTo>
                    <a:close/>
                    <a:moveTo>
                      <a:pt x="50" y="96"/>
                    </a:moveTo>
                    <a:cubicBezTo>
                      <a:pt x="25" y="96"/>
                      <a:pt x="4" y="75"/>
                      <a:pt x="4" y="50"/>
                    </a:cubicBezTo>
                    <a:cubicBezTo>
                      <a:pt x="4" y="43"/>
                      <a:pt x="6" y="36"/>
                      <a:pt x="9" y="30"/>
                    </a:cubicBezTo>
                    <a:cubicBezTo>
                      <a:pt x="9" y="30"/>
                      <a:pt x="9" y="30"/>
                      <a:pt x="9" y="30"/>
                    </a:cubicBezTo>
                    <a:cubicBezTo>
                      <a:pt x="11" y="31"/>
                      <a:pt x="11" y="32"/>
                      <a:pt x="11" y="32"/>
                    </a:cubicBezTo>
                    <a:cubicBezTo>
                      <a:pt x="11" y="32"/>
                      <a:pt x="12" y="34"/>
                      <a:pt x="14" y="40"/>
                    </a:cubicBezTo>
                    <a:cubicBezTo>
                      <a:pt x="15" y="46"/>
                      <a:pt x="19" y="47"/>
                      <a:pt x="19" y="47"/>
                    </a:cubicBezTo>
                    <a:cubicBezTo>
                      <a:pt x="19" y="47"/>
                      <a:pt x="24" y="48"/>
                      <a:pt x="29" y="48"/>
                    </a:cubicBezTo>
                    <a:cubicBezTo>
                      <a:pt x="34" y="48"/>
                      <a:pt x="37" y="48"/>
                      <a:pt x="41" y="46"/>
                    </a:cubicBezTo>
                    <a:cubicBezTo>
                      <a:pt x="44" y="45"/>
                      <a:pt x="46" y="40"/>
                      <a:pt x="46" y="40"/>
                    </a:cubicBezTo>
                    <a:cubicBezTo>
                      <a:pt x="46" y="40"/>
                      <a:pt x="48" y="36"/>
                      <a:pt x="49" y="33"/>
                    </a:cubicBezTo>
                    <a:cubicBezTo>
                      <a:pt x="49" y="32"/>
                      <a:pt x="49" y="32"/>
                      <a:pt x="50" y="32"/>
                    </a:cubicBezTo>
                    <a:cubicBezTo>
                      <a:pt x="51" y="32"/>
                      <a:pt x="51" y="32"/>
                      <a:pt x="51" y="33"/>
                    </a:cubicBezTo>
                    <a:cubicBezTo>
                      <a:pt x="52" y="36"/>
                      <a:pt x="54" y="40"/>
                      <a:pt x="54" y="40"/>
                    </a:cubicBezTo>
                    <a:cubicBezTo>
                      <a:pt x="54" y="40"/>
                      <a:pt x="56" y="45"/>
                      <a:pt x="59" y="46"/>
                    </a:cubicBezTo>
                    <a:cubicBezTo>
                      <a:pt x="63" y="48"/>
                      <a:pt x="66" y="48"/>
                      <a:pt x="71" y="48"/>
                    </a:cubicBezTo>
                    <a:cubicBezTo>
                      <a:pt x="76" y="48"/>
                      <a:pt x="81" y="47"/>
                      <a:pt x="81" y="47"/>
                    </a:cubicBezTo>
                    <a:cubicBezTo>
                      <a:pt x="81" y="47"/>
                      <a:pt x="85" y="46"/>
                      <a:pt x="86" y="40"/>
                    </a:cubicBezTo>
                    <a:cubicBezTo>
                      <a:pt x="88" y="34"/>
                      <a:pt x="89" y="32"/>
                      <a:pt x="89" y="32"/>
                    </a:cubicBezTo>
                    <a:cubicBezTo>
                      <a:pt x="89" y="32"/>
                      <a:pt x="89" y="31"/>
                      <a:pt x="91" y="30"/>
                    </a:cubicBezTo>
                    <a:cubicBezTo>
                      <a:pt x="91" y="30"/>
                      <a:pt x="91" y="30"/>
                      <a:pt x="91" y="30"/>
                    </a:cubicBezTo>
                    <a:cubicBezTo>
                      <a:pt x="94" y="36"/>
                      <a:pt x="96" y="43"/>
                      <a:pt x="96" y="50"/>
                    </a:cubicBezTo>
                    <a:cubicBezTo>
                      <a:pt x="96" y="75"/>
                      <a:pt x="75" y="96"/>
                      <a:pt x="50"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0" name="Oval 235"/>
              <p:cNvSpPr>
                <a:spLocks noChangeArrowheads="1"/>
              </p:cNvSpPr>
              <p:nvPr/>
            </p:nvSpPr>
            <p:spPr bwMode="auto">
              <a:xfrm>
                <a:off x="6123010" y="3255775"/>
                <a:ext cx="17323" cy="173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121" name="Group 120"/>
            <p:cNvGrpSpPr/>
            <p:nvPr/>
          </p:nvGrpSpPr>
          <p:grpSpPr>
            <a:xfrm>
              <a:off x="8425950" y="195769"/>
              <a:ext cx="353212" cy="355365"/>
              <a:chOff x="3396750" y="3185154"/>
              <a:chExt cx="218527" cy="219859"/>
            </a:xfrm>
            <a:grpFill/>
          </p:grpSpPr>
          <p:sp>
            <p:nvSpPr>
              <p:cNvPr id="133" name="Freeform 211"/>
              <p:cNvSpPr>
                <a:spLocks/>
              </p:cNvSpPr>
              <p:nvPr/>
            </p:nvSpPr>
            <p:spPr bwMode="auto">
              <a:xfrm>
                <a:off x="3466039" y="3326397"/>
                <a:ext cx="78617" cy="25317"/>
              </a:xfrm>
              <a:custGeom>
                <a:avLst/>
                <a:gdLst>
                  <a:gd name="T0" fmla="*/ 0 w 36"/>
                  <a:gd name="T1" fmla="*/ 0 h 12"/>
                  <a:gd name="T2" fmla="*/ 18 w 36"/>
                  <a:gd name="T3" fmla="*/ 12 h 12"/>
                  <a:gd name="T4" fmla="*/ 36 w 36"/>
                  <a:gd name="T5" fmla="*/ 0 h 12"/>
                  <a:gd name="T6" fmla="*/ 18 w 36"/>
                  <a:gd name="T7" fmla="*/ 4 h 12"/>
                  <a:gd name="T8" fmla="*/ 0 w 36"/>
                  <a:gd name="T9" fmla="*/ 0 h 12"/>
                </a:gdLst>
                <a:ahLst/>
                <a:cxnLst>
                  <a:cxn ang="0">
                    <a:pos x="T0" y="T1"/>
                  </a:cxn>
                  <a:cxn ang="0">
                    <a:pos x="T2" y="T3"/>
                  </a:cxn>
                  <a:cxn ang="0">
                    <a:pos x="T4" y="T5"/>
                  </a:cxn>
                  <a:cxn ang="0">
                    <a:pos x="T6" y="T7"/>
                  </a:cxn>
                  <a:cxn ang="0">
                    <a:pos x="T8" y="T9"/>
                  </a:cxn>
                </a:cxnLst>
                <a:rect l="0" t="0" r="r" b="b"/>
                <a:pathLst>
                  <a:path w="36" h="12">
                    <a:moveTo>
                      <a:pt x="0" y="0"/>
                    </a:moveTo>
                    <a:cubicBezTo>
                      <a:pt x="0" y="0"/>
                      <a:pt x="4" y="12"/>
                      <a:pt x="18" y="12"/>
                    </a:cubicBezTo>
                    <a:cubicBezTo>
                      <a:pt x="32" y="12"/>
                      <a:pt x="36" y="0"/>
                      <a:pt x="36" y="0"/>
                    </a:cubicBezTo>
                    <a:cubicBezTo>
                      <a:pt x="36" y="0"/>
                      <a:pt x="30" y="4"/>
                      <a:pt x="18" y="4"/>
                    </a:cubicBezTo>
                    <a:cubicBezTo>
                      <a:pt x="6" y="4"/>
                      <a:pt x="0" y="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4" name="Freeform 212"/>
              <p:cNvSpPr>
                <a:spLocks/>
              </p:cNvSpPr>
              <p:nvPr/>
            </p:nvSpPr>
            <p:spPr bwMode="auto">
              <a:xfrm>
                <a:off x="3438058" y="3246448"/>
                <a:ext cx="47969" cy="30647"/>
              </a:xfrm>
              <a:custGeom>
                <a:avLst/>
                <a:gdLst>
                  <a:gd name="T0" fmla="*/ 36 w 36"/>
                  <a:gd name="T1" fmla="*/ 18 h 23"/>
                  <a:gd name="T2" fmla="*/ 18 w 36"/>
                  <a:gd name="T3" fmla="*/ 0 h 23"/>
                  <a:gd name="T4" fmla="*/ 0 w 36"/>
                  <a:gd name="T5" fmla="*/ 18 h 23"/>
                  <a:gd name="T6" fmla="*/ 5 w 36"/>
                  <a:gd name="T7" fmla="*/ 23 h 23"/>
                  <a:gd name="T8" fmla="*/ 18 w 36"/>
                  <a:gd name="T9" fmla="*/ 10 h 23"/>
                  <a:gd name="T10" fmla="*/ 31 w 36"/>
                  <a:gd name="T11" fmla="*/ 23 h 23"/>
                  <a:gd name="T12" fmla="*/ 36 w 36"/>
                  <a:gd name="T13" fmla="*/ 18 h 23"/>
                </a:gdLst>
                <a:ahLst/>
                <a:cxnLst>
                  <a:cxn ang="0">
                    <a:pos x="T0" y="T1"/>
                  </a:cxn>
                  <a:cxn ang="0">
                    <a:pos x="T2" y="T3"/>
                  </a:cxn>
                  <a:cxn ang="0">
                    <a:pos x="T4" y="T5"/>
                  </a:cxn>
                  <a:cxn ang="0">
                    <a:pos x="T6" y="T7"/>
                  </a:cxn>
                  <a:cxn ang="0">
                    <a:pos x="T8" y="T9"/>
                  </a:cxn>
                  <a:cxn ang="0">
                    <a:pos x="T10" y="T11"/>
                  </a:cxn>
                  <a:cxn ang="0">
                    <a:pos x="T12" y="T13"/>
                  </a:cxn>
                </a:cxnLst>
                <a:rect l="0" t="0" r="r" b="b"/>
                <a:pathLst>
                  <a:path w="36" h="23">
                    <a:moveTo>
                      <a:pt x="36" y="18"/>
                    </a:moveTo>
                    <a:lnTo>
                      <a:pt x="18" y="0"/>
                    </a:lnTo>
                    <a:lnTo>
                      <a:pt x="0" y="18"/>
                    </a:lnTo>
                    <a:lnTo>
                      <a:pt x="5" y="23"/>
                    </a:lnTo>
                    <a:lnTo>
                      <a:pt x="18" y="10"/>
                    </a:lnTo>
                    <a:lnTo>
                      <a:pt x="31" y="23"/>
                    </a:lnTo>
                    <a:lnTo>
                      <a:pt x="36" y="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5" name="Freeform 213"/>
              <p:cNvSpPr>
                <a:spLocks noEditPoints="1"/>
              </p:cNvSpPr>
              <p:nvPr/>
            </p:nvSpPr>
            <p:spPr bwMode="auto">
              <a:xfrm>
                <a:off x="3396750" y="3185154"/>
                <a:ext cx="218527" cy="219859"/>
              </a:xfrm>
              <a:custGeom>
                <a:avLst/>
                <a:gdLst>
                  <a:gd name="T0" fmla="*/ 50 w 100"/>
                  <a:gd name="T1" fmla="*/ 0 h 100"/>
                  <a:gd name="T2" fmla="*/ 0 w 100"/>
                  <a:gd name="T3" fmla="*/ 50 h 100"/>
                  <a:gd name="T4" fmla="*/ 50 w 100"/>
                  <a:gd name="T5" fmla="*/ 100 h 100"/>
                  <a:gd name="T6" fmla="*/ 100 w 100"/>
                  <a:gd name="T7" fmla="*/ 50 h 100"/>
                  <a:gd name="T8" fmla="*/ 50 w 100"/>
                  <a:gd name="T9" fmla="*/ 0 h 100"/>
                  <a:gd name="T10" fmla="*/ 50 w 100"/>
                  <a:gd name="T11" fmla="*/ 96 h 100"/>
                  <a:gd name="T12" fmla="*/ 4 w 100"/>
                  <a:gd name="T13" fmla="*/ 50 h 100"/>
                  <a:gd name="T14" fmla="*/ 50 w 100"/>
                  <a:gd name="T15" fmla="*/ 4 h 100"/>
                  <a:gd name="T16" fmla="*/ 96 w 100"/>
                  <a:gd name="T17" fmla="*/ 50 h 100"/>
                  <a:gd name="T18" fmla="*/ 50 w 100"/>
                  <a:gd name="T19" fmla="*/ 9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 h="100">
                    <a:moveTo>
                      <a:pt x="50" y="0"/>
                    </a:moveTo>
                    <a:cubicBezTo>
                      <a:pt x="22" y="0"/>
                      <a:pt x="0" y="22"/>
                      <a:pt x="0" y="50"/>
                    </a:cubicBezTo>
                    <a:cubicBezTo>
                      <a:pt x="0" y="78"/>
                      <a:pt x="22" y="100"/>
                      <a:pt x="50" y="100"/>
                    </a:cubicBezTo>
                    <a:cubicBezTo>
                      <a:pt x="78" y="100"/>
                      <a:pt x="100" y="78"/>
                      <a:pt x="100" y="50"/>
                    </a:cubicBezTo>
                    <a:cubicBezTo>
                      <a:pt x="100" y="22"/>
                      <a:pt x="78" y="0"/>
                      <a:pt x="50" y="0"/>
                    </a:cubicBezTo>
                    <a:close/>
                    <a:moveTo>
                      <a:pt x="50" y="96"/>
                    </a:moveTo>
                    <a:cubicBezTo>
                      <a:pt x="25" y="96"/>
                      <a:pt x="4" y="75"/>
                      <a:pt x="4" y="50"/>
                    </a:cubicBezTo>
                    <a:cubicBezTo>
                      <a:pt x="4" y="25"/>
                      <a:pt x="25" y="4"/>
                      <a:pt x="50" y="4"/>
                    </a:cubicBezTo>
                    <a:cubicBezTo>
                      <a:pt x="75" y="4"/>
                      <a:pt x="96" y="25"/>
                      <a:pt x="96" y="50"/>
                    </a:cubicBezTo>
                    <a:cubicBezTo>
                      <a:pt x="96" y="75"/>
                      <a:pt x="75" y="96"/>
                      <a:pt x="50"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6" name="Freeform 214"/>
              <p:cNvSpPr>
                <a:spLocks/>
              </p:cNvSpPr>
              <p:nvPr/>
            </p:nvSpPr>
            <p:spPr bwMode="auto">
              <a:xfrm>
                <a:off x="3526002" y="3246448"/>
                <a:ext cx="47969" cy="30647"/>
              </a:xfrm>
              <a:custGeom>
                <a:avLst/>
                <a:gdLst>
                  <a:gd name="T0" fmla="*/ 0 w 36"/>
                  <a:gd name="T1" fmla="*/ 18 h 23"/>
                  <a:gd name="T2" fmla="*/ 5 w 36"/>
                  <a:gd name="T3" fmla="*/ 23 h 23"/>
                  <a:gd name="T4" fmla="*/ 18 w 36"/>
                  <a:gd name="T5" fmla="*/ 10 h 23"/>
                  <a:gd name="T6" fmla="*/ 31 w 36"/>
                  <a:gd name="T7" fmla="*/ 23 h 23"/>
                  <a:gd name="T8" fmla="*/ 36 w 36"/>
                  <a:gd name="T9" fmla="*/ 18 h 23"/>
                  <a:gd name="T10" fmla="*/ 18 w 36"/>
                  <a:gd name="T11" fmla="*/ 0 h 23"/>
                  <a:gd name="T12" fmla="*/ 0 w 36"/>
                  <a:gd name="T13" fmla="*/ 18 h 23"/>
                </a:gdLst>
                <a:ahLst/>
                <a:cxnLst>
                  <a:cxn ang="0">
                    <a:pos x="T0" y="T1"/>
                  </a:cxn>
                  <a:cxn ang="0">
                    <a:pos x="T2" y="T3"/>
                  </a:cxn>
                  <a:cxn ang="0">
                    <a:pos x="T4" y="T5"/>
                  </a:cxn>
                  <a:cxn ang="0">
                    <a:pos x="T6" y="T7"/>
                  </a:cxn>
                  <a:cxn ang="0">
                    <a:pos x="T8" y="T9"/>
                  </a:cxn>
                  <a:cxn ang="0">
                    <a:pos x="T10" y="T11"/>
                  </a:cxn>
                  <a:cxn ang="0">
                    <a:pos x="T12" y="T13"/>
                  </a:cxn>
                </a:cxnLst>
                <a:rect l="0" t="0" r="r" b="b"/>
                <a:pathLst>
                  <a:path w="36" h="23">
                    <a:moveTo>
                      <a:pt x="0" y="18"/>
                    </a:moveTo>
                    <a:lnTo>
                      <a:pt x="5" y="23"/>
                    </a:lnTo>
                    <a:lnTo>
                      <a:pt x="18" y="10"/>
                    </a:lnTo>
                    <a:lnTo>
                      <a:pt x="31" y="23"/>
                    </a:lnTo>
                    <a:lnTo>
                      <a:pt x="36" y="18"/>
                    </a:lnTo>
                    <a:lnTo>
                      <a:pt x="18" y="0"/>
                    </a:lnTo>
                    <a:lnTo>
                      <a:pt x="0" y="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122" name="Group 121"/>
            <p:cNvGrpSpPr/>
            <p:nvPr/>
          </p:nvGrpSpPr>
          <p:grpSpPr>
            <a:xfrm>
              <a:off x="2429891" y="6569679"/>
              <a:ext cx="218527" cy="219859"/>
              <a:chOff x="4995729" y="3185154"/>
              <a:chExt cx="218527" cy="219859"/>
            </a:xfrm>
            <a:grpFill/>
          </p:grpSpPr>
          <p:sp>
            <p:nvSpPr>
              <p:cNvPr id="128" name="Oval 223"/>
              <p:cNvSpPr>
                <a:spLocks noChangeArrowheads="1"/>
              </p:cNvSpPr>
              <p:nvPr/>
            </p:nvSpPr>
            <p:spPr bwMode="auto">
              <a:xfrm>
                <a:off x="5057024" y="3255775"/>
                <a:ext cx="17323" cy="173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9" name="Oval 224"/>
              <p:cNvSpPr>
                <a:spLocks noChangeArrowheads="1"/>
              </p:cNvSpPr>
              <p:nvPr/>
            </p:nvSpPr>
            <p:spPr bwMode="auto">
              <a:xfrm>
                <a:off x="5135641" y="3255775"/>
                <a:ext cx="17323" cy="173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0" name="Freeform 225"/>
              <p:cNvSpPr>
                <a:spLocks noEditPoints="1"/>
              </p:cNvSpPr>
              <p:nvPr/>
            </p:nvSpPr>
            <p:spPr bwMode="auto">
              <a:xfrm>
                <a:off x="4995729" y="3185154"/>
                <a:ext cx="218527" cy="219859"/>
              </a:xfrm>
              <a:custGeom>
                <a:avLst/>
                <a:gdLst>
                  <a:gd name="T0" fmla="*/ 50 w 100"/>
                  <a:gd name="T1" fmla="*/ 0 h 100"/>
                  <a:gd name="T2" fmla="*/ 0 w 100"/>
                  <a:gd name="T3" fmla="*/ 50 h 100"/>
                  <a:gd name="T4" fmla="*/ 50 w 100"/>
                  <a:gd name="T5" fmla="*/ 100 h 100"/>
                  <a:gd name="T6" fmla="*/ 100 w 100"/>
                  <a:gd name="T7" fmla="*/ 50 h 100"/>
                  <a:gd name="T8" fmla="*/ 50 w 100"/>
                  <a:gd name="T9" fmla="*/ 0 h 100"/>
                  <a:gd name="T10" fmla="*/ 50 w 100"/>
                  <a:gd name="T11" fmla="*/ 96 h 100"/>
                  <a:gd name="T12" fmla="*/ 4 w 100"/>
                  <a:gd name="T13" fmla="*/ 50 h 100"/>
                  <a:gd name="T14" fmla="*/ 50 w 100"/>
                  <a:gd name="T15" fmla="*/ 4 h 100"/>
                  <a:gd name="T16" fmla="*/ 96 w 100"/>
                  <a:gd name="T17" fmla="*/ 50 h 100"/>
                  <a:gd name="T18" fmla="*/ 50 w 100"/>
                  <a:gd name="T19" fmla="*/ 9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 h="100">
                    <a:moveTo>
                      <a:pt x="50" y="0"/>
                    </a:moveTo>
                    <a:cubicBezTo>
                      <a:pt x="22" y="0"/>
                      <a:pt x="0" y="22"/>
                      <a:pt x="0" y="50"/>
                    </a:cubicBezTo>
                    <a:cubicBezTo>
                      <a:pt x="0" y="78"/>
                      <a:pt x="22" y="100"/>
                      <a:pt x="50" y="100"/>
                    </a:cubicBezTo>
                    <a:cubicBezTo>
                      <a:pt x="78" y="100"/>
                      <a:pt x="100" y="78"/>
                      <a:pt x="100" y="50"/>
                    </a:cubicBezTo>
                    <a:cubicBezTo>
                      <a:pt x="100" y="22"/>
                      <a:pt x="78" y="0"/>
                      <a:pt x="50" y="0"/>
                    </a:cubicBezTo>
                    <a:close/>
                    <a:moveTo>
                      <a:pt x="50" y="96"/>
                    </a:moveTo>
                    <a:cubicBezTo>
                      <a:pt x="25" y="96"/>
                      <a:pt x="4" y="75"/>
                      <a:pt x="4" y="50"/>
                    </a:cubicBezTo>
                    <a:cubicBezTo>
                      <a:pt x="4" y="25"/>
                      <a:pt x="25" y="4"/>
                      <a:pt x="50" y="4"/>
                    </a:cubicBezTo>
                    <a:cubicBezTo>
                      <a:pt x="75" y="4"/>
                      <a:pt x="96" y="25"/>
                      <a:pt x="96" y="50"/>
                    </a:cubicBezTo>
                    <a:cubicBezTo>
                      <a:pt x="96" y="75"/>
                      <a:pt x="75" y="96"/>
                      <a:pt x="50"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1" name="Freeform 226"/>
              <p:cNvSpPr>
                <a:spLocks noEditPoints="1"/>
              </p:cNvSpPr>
              <p:nvPr/>
            </p:nvSpPr>
            <p:spPr bwMode="auto">
              <a:xfrm>
                <a:off x="5039702" y="3238453"/>
                <a:ext cx="51967" cy="51966"/>
              </a:xfrm>
              <a:custGeom>
                <a:avLst/>
                <a:gdLst>
                  <a:gd name="T0" fmla="*/ 12 w 24"/>
                  <a:gd name="T1" fmla="*/ 24 h 24"/>
                  <a:gd name="T2" fmla="*/ 24 w 24"/>
                  <a:gd name="T3" fmla="*/ 12 h 24"/>
                  <a:gd name="T4" fmla="*/ 12 w 24"/>
                  <a:gd name="T5" fmla="*/ 0 h 24"/>
                  <a:gd name="T6" fmla="*/ 0 w 24"/>
                  <a:gd name="T7" fmla="*/ 12 h 24"/>
                  <a:gd name="T8" fmla="*/ 12 w 24"/>
                  <a:gd name="T9" fmla="*/ 24 h 24"/>
                  <a:gd name="T10" fmla="*/ 12 w 24"/>
                  <a:gd name="T11" fmla="*/ 4 h 24"/>
                  <a:gd name="T12" fmla="*/ 20 w 24"/>
                  <a:gd name="T13" fmla="*/ 12 h 24"/>
                  <a:gd name="T14" fmla="*/ 12 w 24"/>
                  <a:gd name="T15" fmla="*/ 20 h 24"/>
                  <a:gd name="T16" fmla="*/ 4 w 24"/>
                  <a:gd name="T17" fmla="*/ 12 h 24"/>
                  <a:gd name="T18" fmla="*/ 12 w 24"/>
                  <a:gd name="T19" fmla="*/ 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 h="24">
                    <a:moveTo>
                      <a:pt x="12" y="24"/>
                    </a:moveTo>
                    <a:cubicBezTo>
                      <a:pt x="19" y="24"/>
                      <a:pt x="24" y="19"/>
                      <a:pt x="24" y="12"/>
                    </a:cubicBezTo>
                    <a:cubicBezTo>
                      <a:pt x="24" y="5"/>
                      <a:pt x="19" y="0"/>
                      <a:pt x="12" y="0"/>
                    </a:cubicBezTo>
                    <a:cubicBezTo>
                      <a:pt x="5" y="0"/>
                      <a:pt x="0" y="5"/>
                      <a:pt x="0" y="12"/>
                    </a:cubicBezTo>
                    <a:cubicBezTo>
                      <a:pt x="0" y="19"/>
                      <a:pt x="5" y="24"/>
                      <a:pt x="12" y="24"/>
                    </a:cubicBezTo>
                    <a:close/>
                    <a:moveTo>
                      <a:pt x="12" y="4"/>
                    </a:moveTo>
                    <a:cubicBezTo>
                      <a:pt x="16" y="4"/>
                      <a:pt x="20" y="8"/>
                      <a:pt x="20" y="12"/>
                    </a:cubicBezTo>
                    <a:cubicBezTo>
                      <a:pt x="20" y="16"/>
                      <a:pt x="16" y="20"/>
                      <a:pt x="12" y="20"/>
                    </a:cubicBezTo>
                    <a:cubicBezTo>
                      <a:pt x="8" y="20"/>
                      <a:pt x="4" y="16"/>
                      <a:pt x="4" y="12"/>
                    </a:cubicBezTo>
                    <a:cubicBezTo>
                      <a:pt x="4" y="8"/>
                      <a:pt x="8" y="4"/>
                      <a:pt x="1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2" name="Freeform 227"/>
              <p:cNvSpPr>
                <a:spLocks/>
              </p:cNvSpPr>
              <p:nvPr/>
            </p:nvSpPr>
            <p:spPr bwMode="auto">
              <a:xfrm>
                <a:off x="5030374" y="3297082"/>
                <a:ext cx="149238" cy="54631"/>
              </a:xfrm>
              <a:custGeom>
                <a:avLst/>
                <a:gdLst>
                  <a:gd name="T0" fmla="*/ 53 w 68"/>
                  <a:gd name="T1" fmla="*/ 14 h 25"/>
                  <a:gd name="T2" fmla="*/ 44 w 68"/>
                  <a:gd name="T3" fmla="*/ 3 h 25"/>
                  <a:gd name="T4" fmla="*/ 36 w 68"/>
                  <a:gd name="T5" fmla="*/ 3 h 25"/>
                  <a:gd name="T6" fmla="*/ 34 w 68"/>
                  <a:gd name="T7" fmla="*/ 4 h 25"/>
                  <a:gd name="T8" fmla="*/ 32 w 68"/>
                  <a:gd name="T9" fmla="*/ 3 h 25"/>
                  <a:gd name="T10" fmla="*/ 24 w 68"/>
                  <a:gd name="T11" fmla="*/ 3 h 25"/>
                  <a:gd name="T12" fmla="*/ 15 w 68"/>
                  <a:gd name="T13" fmla="*/ 14 h 25"/>
                  <a:gd name="T14" fmla="*/ 0 w 68"/>
                  <a:gd name="T15" fmla="*/ 11 h 25"/>
                  <a:gd name="T16" fmla="*/ 21 w 68"/>
                  <a:gd name="T17" fmla="*/ 24 h 25"/>
                  <a:gd name="T18" fmla="*/ 34 w 68"/>
                  <a:gd name="T19" fmla="*/ 16 h 25"/>
                  <a:gd name="T20" fmla="*/ 47 w 68"/>
                  <a:gd name="T21" fmla="*/ 24 h 25"/>
                  <a:gd name="T22" fmla="*/ 68 w 68"/>
                  <a:gd name="T23" fmla="*/ 11 h 25"/>
                  <a:gd name="T24" fmla="*/ 53 w 68"/>
                  <a:gd name="T25" fmla="*/ 1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8" h="25">
                    <a:moveTo>
                      <a:pt x="53" y="14"/>
                    </a:moveTo>
                    <a:cubicBezTo>
                      <a:pt x="47" y="12"/>
                      <a:pt x="48" y="6"/>
                      <a:pt x="44" y="3"/>
                    </a:cubicBezTo>
                    <a:cubicBezTo>
                      <a:pt x="42" y="1"/>
                      <a:pt x="38" y="0"/>
                      <a:pt x="36" y="3"/>
                    </a:cubicBezTo>
                    <a:cubicBezTo>
                      <a:pt x="35" y="3"/>
                      <a:pt x="34" y="3"/>
                      <a:pt x="34" y="4"/>
                    </a:cubicBezTo>
                    <a:cubicBezTo>
                      <a:pt x="34" y="3"/>
                      <a:pt x="33" y="3"/>
                      <a:pt x="32" y="3"/>
                    </a:cubicBezTo>
                    <a:cubicBezTo>
                      <a:pt x="30" y="0"/>
                      <a:pt x="26" y="1"/>
                      <a:pt x="24" y="3"/>
                    </a:cubicBezTo>
                    <a:cubicBezTo>
                      <a:pt x="20" y="6"/>
                      <a:pt x="21" y="12"/>
                      <a:pt x="15" y="14"/>
                    </a:cubicBezTo>
                    <a:cubicBezTo>
                      <a:pt x="11" y="16"/>
                      <a:pt x="4" y="16"/>
                      <a:pt x="0" y="11"/>
                    </a:cubicBezTo>
                    <a:cubicBezTo>
                      <a:pt x="0" y="15"/>
                      <a:pt x="10" y="25"/>
                      <a:pt x="21" y="24"/>
                    </a:cubicBezTo>
                    <a:cubicBezTo>
                      <a:pt x="29" y="24"/>
                      <a:pt x="32" y="19"/>
                      <a:pt x="34" y="16"/>
                    </a:cubicBezTo>
                    <a:cubicBezTo>
                      <a:pt x="36" y="19"/>
                      <a:pt x="39" y="24"/>
                      <a:pt x="47" y="24"/>
                    </a:cubicBezTo>
                    <a:cubicBezTo>
                      <a:pt x="58" y="25"/>
                      <a:pt x="68" y="15"/>
                      <a:pt x="68" y="11"/>
                    </a:cubicBezTo>
                    <a:cubicBezTo>
                      <a:pt x="64" y="16"/>
                      <a:pt x="57" y="16"/>
                      <a:pt x="53"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123" name="Group 122"/>
            <p:cNvGrpSpPr/>
            <p:nvPr/>
          </p:nvGrpSpPr>
          <p:grpSpPr>
            <a:xfrm>
              <a:off x="9442085" y="4437671"/>
              <a:ext cx="218527" cy="218527"/>
              <a:chOff x="6593377" y="2116502"/>
              <a:chExt cx="218527" cy="218527"/>
            </a:xfrm>
            <a:grpFill/>
          </p:grpSpPr>
          <p:sp>
            <p:nvSpPr>
              <p:cNvPr id="124" name="Rectangle 110"/>
              <p:cNvSpPr>
                <a:spLocks noChangeArrowheads="1"/>
              </p:cNvSpPr>
              <p:nvPr/>
            </p:nvSpPr>
            <p:spPr bwMode="auto">
              <a:xfrm>
                <a:off x="6656003" y="2195118"/>
                <a:ext cx="34645" cy="932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5" name="Freeform 111"/>
              <p:cNvSpPr>
                <a:spLocks/>
              </p:cNvSpPr>
              <p:nvPr/>
            </p:nvSpPr>
            <p:spPr bwMode="auto">
              <a:xfrm>
                <a:off x="6662666" y="2256413"/>
                <a:ext cx="78617" cy="26650"/>
              </a:xfrm>
              <a:custGeom>
                <a:avLst/>
                <a:gdLst>
                  <a:gd name="T0" fmla="*/ 0 w 36"/>
                  <a:gd name="T1" fmla="*/ 0 h 12"/>
                  <a:gd name="T2" fmla="*/ 18 w 36"/>
                  <a:gd name="T3" fmla="*/ 12 h 12"/>
                  <a:gd name="T4" fmla="*/ 36 w 36"/>
                  <a:gd name="T5" fmla="*/ 0 h 12"/>
                  <a:gd name="T6" fmla="*/ 18 w 36"/>
                  <a:gd name="T7" fmla="*/ 4 h 12"/>
                  <a:gd name="T8" fmla="*/ 0 w 36"/>
                  <a:gd name="T9" fmla="*/ 0 h 12"/>
                </a:gdLst>
                <a:ahLst/>
                <a:cxnLst>
                  <a:cxn ang="0">
                    <a:pos x="T0" y="T1"/>
                  </a:cxn>
                  <a:cxn ang="0">
                    <a:pos x="T2" y="T3"/>
                  </a:cxn>
                  <a:cxn ang="0">
                    <a:pos x="T4" y="T5"/>
                  </a:cxn>
                  <a:cxn ang="0">
                    <a:pos x="T6" y="T7"/>
                  </a:cxn>
                  <a:cxn ang="0">
                    <a:pos x="T8" y="T9"/>
                  </a:cxn>
                </a:cxnLst>
                <a:rect l="0" t="0" r="r" b="b"/>
                <a:pathLst>
                  <a:path w="36" h="12">
                    <a:moveTo>
                      <a:pt x="0" y="0"/>
                    </a:moveTo>
                    <a:cubicBezTo>
                      <a:pt x="0" y="0"/>
                      <a:pt x="4" y="12"/>
                      <a:pt x="18" y="12"/>
                    </a:cubicBezTo>
                    <a:cubicBezTo>
                      <a:pt x="32" y="12"/>
                      <a:pt x="36" y="0"/>
                      <a:pt x="36" y="0"/>
                    </a:cubicBezTo>
                    <a:cubicBezTo>
                      <a:pt x="36" y="0"/>
                      <a:pt x="30" y="4"/>
                      <a:pt x="18" y="4"/>
                    </a:cubicBezTo>
                    <a:cubicBezTo>
                      <a:pt x="6" y="4"/>
                      <a:pt x="0" y="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6" name="Freeform 112"/>
              <p:cNvSpPr>
                <a:spLocks noEditPoints="1"/>
              </p:cNvSpPr>
              <p:nvPr/>
            </p:nvSpPr>
            <p:spPr bwMode="auto">
              <a:xfrm>
                <a:off x="6593377" y="2116502"/>
                <a:ext cx="218527" cy="218527"/>
              </a:xfrm>
              <a:custGeom>
                <a:avLst/>
                <a:gdLst>
                  <a:gd name="T0" fmla="*/ 50 w 100"/>
                  <a:gd name="T1" fmla="*/ 0 h 100"/>
                  <a:gd name="T2" fmla="*/ 0 w 100"/>
                  <a:gd name="T3" fmla="*/ 50 h 100"/>
                  <a:gd name="T4" fmla="*/ 50 w 100"/>
                  <a:gd name="T5" fmla="*/ 100 h 100"/>
                  <a:gd name="T6" fmla="*/ 100 w 100"/>
                  <a:gd name="T7" fmla="*/ 50 h 100"/>
                  <a:gd name="T8" fmla="*/ 50 w 100"/>
                  <a:gd name="T9" fmla="*/ 0 h 100"/>
                  <a:gd name="T10" fmla="*/ 50 w 100"/>
                  <a:gd name="T11" fmla="*/ 96 h 100"/>
                  <a:gd name="T12" fmla="*/ 4 w 100"/>
                  <a:gd name="T13" fmla="*/ 50 h 100"/>
                  <a:gd name="T14" fmla="*/ 50 w 100"/>
                  <a:gd name="T15" fmla="*/ 4 h 100"/>
                  <a:gd name="T16" fmla="*/ 96 w 100"/>
                  <a:gd name="T17" fmla="*/ 50 h 100"/>
                  <a:gd name="T18" fmla="*/ 50 w 100"/>
                  <a:gd name="T19" fmla="*/ 9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 h="100">
                    <a:moveTo>
                      <a:pt x="50" y="0"/>
                    </a:moveTo>
                    <a:cubicBezTo>
                      <a:pt x="23" y="0"/>
                      <a:pt x="0" y="22"/>
                      <a:pt x="0" y="50"/>
                    </a:cubicBezTo>
                    <a:cubicBezTo>
                      <a:pt x="0" y="78"/>
                      <a:pt x="23" y="100"/>
                      <a:pt x="50" y="100"/>
                    </a:cubicBezTo>
                    <a:cubicBezTo>
                      <a:pt x="78" y="100"/>
                      <a:pt x="100" y="78"/>
                      <a:pt x="100" y="50"/>
                    </a:cubicBezTo>
                    <a:cubicBezTo>
                      <a:pt x="100" y="22"/>
                      <a:pt x="78" y="0"/>
                      <a:pt x="50" y="0"/>
                    </a:cubicBezTo>
                    <a:close/>
                    <a:moveTo>
                      <a:pt x="50" y="96"/>
                    </a:moveTo>
                    <a:cubicBezTo>
                      <a:pt x="25" y="96"/>
                      <a:pt x="4" y="75"/>
                      <a:pt x="4" y="50"/>
                    </a:cubicBezTo>
                    <a:cubicBezTo>
                      <a:pt x="4" y="25"/>
                      <a:pt x="25" y="4"/>
                      <a:pt x="50" y="4"/>
                    </a:cubicBezTo>
                    <a:cubicBezTo>
                      <a:pt x="76" y="4"/>
                      <a:pt x="96" y="25"/>
                      <a:pt x="96" y="50"/>
                    </a:cubicBezTo>
                    <a:cubicBezTo>
                      <a:pt x="96" y="75"/>
                      <a:pt x="76" y="96"/>
                      <a:pt x="50"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7" name="Oval 113"/>
              <p:cNvSpPr>
                <a:spLocks noChangeArrowheads="1"/>
              </p:cNvSpPr>
              <p:nvPr/>
            </p:nvSpPr>
            <p:spPr bwMode="auto">
              <a:xfrm>
                <a:off x="6733287" y="2187123"/>
                <a:ext cx="17323" cy="173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sp>
        <p:nvSpPr>
          <p:cNvPr id="470" name="Picture Placeholder 2"/>
          <p:cNvSpPr>
            <a:spLocks noGrp="1"/>
          </p:cNvSpPr>
          <p:nvPr>
            <p:ph type="pic" sz="quarter" idx="12"/>
          </p:nvPr>
        </p:nvSpPr>
        <p:spPr>
          <a:xfrm>
            <a:off x="1359727" y="1307205"/>
            <a:ext cx="4512508" cy="4243590"/>
          </a:xfrm>
          <a:prstGeom prst="roundRect">
            <a:avLst>
              <a:gd name="adj" fmla="val 6998"/>
            </a:avLst>
          </a:prstGeom>
          <a:noFill/>
        </p:spPr>
        <p:txBody>
          <a:bodyPr/>
          <a:lstStyle/>
          <a:p>
            <a:endParaRPr lang="en-US" dirty="0"/>
          </a:p>
        </p:txBody>
      </p:sp>
    </p:spTree>
    <p:extLst>
      <p:ext uri="{BB962C8B-B14F-4D97-AF65-F5344CB8AC3E}">
        <p14:creationId xmlns:p14="http://schemas.microsoft.com/office/powerpoint/2010/main" val="312899884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nodePh="1">
                                  <p:stCondLst>
                                    <p:cond delay="0"/>
                                  </p:stCondLst>
                                  <p:endCondLst>
                                    <p:cond evt="begin" delay="0">
                                      <p:tn val="5"/>
                                    </p:cond>
                                  </p:endCondLst>
                                  <p:childTnLst>
                                    <p:set>
                                      <p:cBhvr>
                                        <p:cTn id="6" dur="1" fill="hold">
                                          <p:stCondLst>
                                            <p:cond delay="0"/>
                                          </p:stCondLst>
                                        </p:cTn>
                                        <p:tgtEl>
                                          <p:spTgt spid="470"/>
                                        </p:tgtEl>
                                        <p:attrNameLst>
                                          <p:attrName>style.visibility</p:attrName>
                                        </p:attrNameLst>
                                      </p:cBhvr>
                                      <p:to>
                                        <p:strVal val="visible"/>
                                      </p:to>
                                    </p:set>
                                    <p:anim calcmode="lin" valueType="num">
                                      <p:cBhvr>
                                        <p:cTn id="7" dur="500" fill="hold"/>
                                        <p:tgtEl>
                                          <p:spTgt spid="470"/>
                                        </p:tgtEl>
                                        <p:attrNameLst>
                                          <p:attrName>ppt_w</p:attrName>
                                        </p:attrNameLst>
                                      </p:cBhvr>
                                      <p:tavLst>
                                        <p:tav tm="0">
                                          <p:val>
                                            <p:fltVal val="0"/>
                                          </p:val>
                                        </p:tav>
                                        <p:tav tm="100000">
                                          <p:val>
                                            <p:strVal val="#ppt_w"/>
                                          </p:val>
                                        </p:tav>
                                      </p:tavLst>
                                    </p:anim>
                                    <p:anim calcmode="lin" valueType="num">
                                      <p:cBhvr>
                                        <p:cTn id="8" dur="500" fill="hold"/>
                                        <p:tgtEl>
                                          <p:spTgt spid="470"/>
                                        </p:tgtEl>
                                        <p:attrNameLst>
                                          <p:attrName>ppt_h</p:attrName>
                                        </p:attrNameLst>
                                      </p:cBhvr>
                                      <p:tavLst>
                                        <p:tav tm="0">
                                          <p:val>
                                            <p:fltVal val="0"/>
                                          </p:val>
                                        </p:tav>
                                        <p:tav tm="100000">
                                          <p:val>
                                            <p:strVal val="#ppt_h"/>
                                          </p:val>
                                        </p:tav>
                                      </p:tavLst>
                                    </p:anim>
                                    <p:animEffect transition="in" filter="fade">
                                      <p:cBhvr>
                                        <p:cTn id="9" dur="500"/>
                                        <p:tgtEl>
                                          <p:spTgt spid="4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0" grpId="0"/>
    </p:bldLst>
  </p:timing>
</p:sldLayout>
</file>

<file path=ppt/slideMasters/_rels/slideMaster1.xml.rels><?xml version="1.0" encoding="UTF-8" standalone="yes"?>
<Relationships xmlns="http://schemas.openxmlformats.org/package/2006/relationships"><Relationship Id="rId117" Type="http://schemas.openxmlformats.org/officeDocument/2006/relationships/slideLayout" Target="../slideLayouts/slideLayout117.xml"/><Relationship Id="rId21" Type="http://schemas.openxmlformats.org/officeDocument/2006/relationships/slideLayout" Target="../slideLayouts/slideLayout21.xml"/><Relationship Id="rId63" Type="http://schemas.openxmlformats.org/officeDocument/2006/relationships/slideLayout" Target="../slideLayouts/slideLayout63.xml"/><Relationship Id="rId159" Type="http://schemas.openxmlformats.org/officeDocument/2006/relationships/slideLayout" Target="../slideLayouts/slideLayout159.xml"/><Relationship Id="rId170" Type="http://schemas.openxmlformats.org/officeDocument/2006/relationships/slideLayout" Target="../slideLayouts/slideLayout170.xml"/><Relationship Id="rId226" Type="http://schemas.openxmlformats.org/officeDocument/2006/relationships/slideLayout" Target="../slideLayouts/slideLayout226.xml"/><Relationship Id="rId268" Type="http://schemas.openxmlformats.org/officeDocument/2006/relationships/slideLayout" Target="../slideLayouts/slideLayout268.xml"/><Relationship Id="rId32" Type="http://schemas.openxmlformats.org/officeDocument/2006/relationships/slideLayout" Target="../slideLayouts/slideLayout32.xml"/><Relationship Id="rId74" Type="http://schemas.openxmlformats.org/officeDocument/2006/relationships/slideLayout" Target="../slideLayouts/slideLayout74.xml"/><Relationship Id="rId128" Type="http://schemas.openxmlformats.org/officeDocument/2006/relationships/slideLayout" Target="../slideLayouts/slideLayout128.xml"/><Relationship Id="rId5" Type="http://schemas.openxmlformats.org/officeDocument/2006/relationships/slideLayout" Target="../slideLayouts/slideLayout5.xml"/><Relationship Id="rId181" Type="http://schemas.openxmlformats.org/officeDocument/2006/relationships/slideLayout" Target="../slideLayouts/slideLayout181.xml"/><Relationship Id="rId237" Type="http://schemas.openxmlformats.org/officeDocument/2006/relationships/slideLayout" Target="../slideLayouts/slideLayout237.xml"/><Relationship Id="rId279" Type="http://schemas.openxmlformats.org/officeDocument/2006/relationships/slideLayout" Target="../slideLayouts/slideLayout279.xml"/><Relationship Id="rId43" Type="http://schemas.openxmlformats.org/officeDocument/2006/relationships/slideLayout" Target="../slideLayouts/slideLayout43.xml"/><Relationship Id="rId139" Type="http://schemas.openxmlformats.org/officeDocument/2006/relationships/slideLayout" Target="../slideLayouts/slideLayout139.xml"/><Relationship Id="rId85" Type="http://schemas.openxmlformats.org/officeDocument/2006/relationships/slideLayout" Target="../slideLayouts/slideLayout85.xml"/><Relationship Id="rId150" Type="http://schemas.openxmlformats.org/officeDocument/2006/relationships/slideLayout" Target="../slideLayouts/slideLayout150.xml"/><Relationship Id="rId192" Type="http://schemas.openxmlformats.org/officeDocument/2006/relationships/slideLayout" Target="../slideLayouts/slideLayout192.xml"/><Relationship Id="rId206" Type="http://schemas.openxmlformats.org/officeDocument/2006/relationships/slideLayout" Target="../slideLayouts/slideLayout206.xml"/><Relationship Id="rId248" Type="http://schemas.openxmlformats.org/officeDocument/2006/relationships/slideLayout" Target="../slideLayouts/slideLayout248.xml"/><Relationship Id="rId269" Type="http://schemas.openxmlformats.org/officeDocument/2006/relationships/slideLayout" Target="../slideLayouts/slideLayout269.xml"/><Relationship Id="rId12" Type="http://schemas.openxmlformats.org/officeDocument/2006/relationships/slideLayout" Target="../slideLayouts/slideLayout12.xml"/><Relationship Id="rId33" Type="http://schemas.openxmlformats.org/officeDocument/2006/relationships/slideLayout" Target="../slideLayouts/slideLayout33.xml"/><Relationship Id="rId108" Type="http://schemas.openxmlformats.org/officeDocument/2006/relationships/slideLayout" Target="../slideLayouts/slideLayout108.xml"/><Relationship Id="rId129" Type="http://schemas.openxmlformats.org/officeDocument/2006/relationships/slideLayout" Target="../slideLayouts/slideLayout129.xml"/><Relationship Id="rId280" Type="http://schemas.openxmlformats.org/officeDocument/2006/relationships/slideLayout" Target="../slideLayouts/slideLayout280.xml"/><Relationship Id="rId54" Type="http://schemas.openxmlformats.org/officeDocument/2006/relationships/slideLayout" Target="../slideLayouts/slideLayout54.xml"/><Relationship Id="rId75" Type="http://schemas.openxmlformats.org/officeDocument/2006/relationships/slideLayout" Target="../slideLayouts/slideLayout75.xml"/><Relationship Id="rId96" Type="http://schemas.openxmlformats.org/officeDocument/2006/relationships/slideLayout" Target="../slideLayouts/slideLayout96.xml"/><Relationship Id="rId140" Type="http://schemas.openxmlformats.org/officeDocument/2006/relationships/slideLayout" Target="../slideLayouts/slideLayout140.xml"/><Relationship Id="rId161" Type="http://schemas.openxmlformats.org/officeDocument/2006/relationships/slideLayout" Target="../slideLayouts/slideLayout161.xml"/><Relationship Id="rId182" Type="http://schemas.openxmlformats.org/officeDocument/2006/relationships/slideLayout" Target="../slideLayouts/slideLayout182.xml"/><Relationship Id="rId217" Type="http://schemas.openxmlformats.org/officeDocument/2006/relationships/slideLayout" Target="../slideLayouts/slideLayout217.xml"/><Relationship Id="rId6" Type="http://schemas.openxmlformats.org/officeDocument/2006/relationships/slideLayout" Target="../slideLayouts/slideLayout6.xml"/><Relationship Id="rId238" Type="http://schemas.openxmlformats.org/officeDocument/2006/relationships/slideLayout" Target="../slideLayouts/slideLayout238.xml"/><Relationship Id="rId259" Type="http://schemas.openxmlformats.org/officeDocument/2006/relationships/slideLayout" Target="../slideLayouts/slideLayout259.xml"/><Relationship Id="rId23" Type="http://schemas.openxmlformats.org/officeDocument/2006/relationships/slideLayout" Target="../slideLayouts/slideLayout23.xml"/><Relationship Id="rId119" Type="http://schemas.openxmlformats.org/officeDocument/2006/relationships/slideLayout" Target="../slideLayouts/slideLayout119.xml"/><Relationship Id="rId270" Type="http://schemas.openxmlformats.org/officeDocument/2006/relationships/slideLayout" Target="../slideLayouts/slideLayout270.xml"/><Relationship Id="rId44" Type="http://schemas.openxmlformats.org/officeDocument/2006/relationships/slideLayout" Target="../slideLayouts/slideLayout44.xml"/><Relationship Id="rId65" Type="http://schemas.openxmlformats.org/officeDocument/2006/relationships/slideLayout" Target="../slideLayouts/slideLayout65.xml"/><Relationship Id="rId86" Type="http://schemas.openxmlformats.org/officeDocument/2006/relationships/slideLayout" Target="../slideLayouts/slideLayout86.xml"/><Relationship Id="rId130" Type="http://schemas.openxmlformats.org/officeDocument/2006/relationships/slideLayout" Target="../slideLayouts/slideLayout130.xml"/><Relationship Id="rId151" Type="http://schemas.openxmlformats.org/officeDocument/2006/relationships/slideLayout" Target="../slideLayouts/slideLayout151.xml"/><Relationship Id="rId172" Type="http://schemas.openxmlformats.org/officeDocument/2006/relationships/slideLayout" Target="../slideLayouts/slideLayout172.xml"/><Relationship Id="rId193" Type="http://schemas.openxmlformats.org/officeDocument/2006/relationships/slideLayout" Target="../slideLayouts/slideLayout193.xml"/><Relationship Id="rId207" Type="http://schemas.openxmlformats.org/officeDocument/2006/relationships/slideLayout" Target="../slideLayouts/slideLayout207.xml"/><Relationship Id="rId228" Type="http://schemas.openxmlformats.org/officeDocument/2006/relationships/slideLayout" Target="../slideLayouts/slideLayout228.xml"/><Relationship Id="rId249" Type="http://schemas.openxmlformats.org/officeDocument/2006/relationships/slideLayout" Target="../slideLayouts/slideLayout249.xml"/><Relationship Id="rId13" Type="http://schemas.openxmlformats.org/officeDocument/2006/relationships/slideLayout" Target="../slideLayouts/slideLayout13.xml"/><Relationship Id="rId109" Type="http://schemas.openxmlformats.org/officeDocument/2006/relationships/slideLayout" Target="../slideLayouts/slideLayout109.xml"/><Relationship Id="rId260" Type="http://schemas.openxmlformats.org/officeDocument/2006/relationships/slideLayout" Target="../slideLayouts/slideLayout260.xml"/><Relationship Id="rId281" Type="http://schemas.openxmlformats.org/officeDocument/2006/relationships/slideLayout" Target="../slideLayouts/slideLayout281.xml"/><Relationship Id="rId34" Type="http://schemas.openxmlformats.org/officeDocument/2006/relationships/slideLayout" Target="../slideLayouts/slideLayout34.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97" Type="http://schemas.openxmlformats.org/officeDocument/2006/relationships/slideLayout" Target="../slideLayouts/slideLayout97.xml"/><Relationship Id="rId120" Type="http://schemas.openxmlformats.org/officeDocument/2006/relationships/slideLayout" Target="../slideLayouts/slideLayout120.xml"/><Relationship Id="rId141" Type="http://schemas.openxmlformats.org/officeDocument/2006/relationships/slideLayout" Target="../slideLayouts/slideLayout141.xml"/><Relationship Id="rId7" Type="http://schemas.openxmlformats.org/officeDocument/2006/relationships/slideLayout" Target="../slideLayouts/slideLayout7.xml"/><Relationship Id="rId162" Type="http://schemas.openxmlformats.org/officeDocument/2006/relationships/slideLayout" Target="../slideLayouts/slideLayout162.xml"/><Relationship Id="rId183" Type="http://schemas.openxmlformats.org/officeDocument/2006/relationships/slideLayout" Target="../slideLayouts/slideLayout183.xml"/><Relationship Id="rId218" Type="http://schemas.openxmlformats.org/officeDocument/2006/relationships/slideLayout" Target="../slideLayouts/slideLayout218.xml"/><Relationship Id="rId239" Type="http://schemas.openxmlformats.org/officeDocument/2006/relationships/slideLayout" Target="../slideLayouts/slideLayout239.xml"/><Relationship Id="rId250" Type="http://schemas.openxmlformats.org/officeDocument/2006/relationships/slideLayout" Target="../slideLayouts/slideLayout250.xml"/><Relationship Id="rId271" Type="http://schemas.openxmlformats.org/officeDocument/2006/relationships/slideLayout" Target="../slideLayouts/slideLayout271.xml"/><Relationship Id="rId24" Type="http://schemas.openxmlformats.org/officeDocument/2006/relationships/slideLayout" Target="../slideLayouts/slideLayout24.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slideLayout" Target="../slideLayouts/slideLayout87.xml"/><Relationship Id="rId110" Type="http://schemas.openxmlformats.org/officeDocument/2006/relationships/slideLayout" Target="../slideLayouts/slideLayout110.xml"/><Relationship Id="rId131" Type="http://schemas.openxmlformats.org/officeDocument/2006/relationships/slideLayout" Target="../slideLayouts/slideLayout131.xml"/><Relationship Id="rId152" Type="http://schemas.openxmlformats.org/officeDocument/2006/relationships/slideLayout" Target="../slideLayouts/slideLayout152.xml"/><Relationship Id="rId173" Type="http://schemas.openxmlformats.org/officeDocument/2006/relationships/slideLayout" Target="../slideLayouts/slideLayout173.xml"/><Relationship Id="rId194" Type="http://schemas.openxmlformats.org/officeDocument/2006/relationships/slideLayout" Target="../slideLayouts/slideLayout194.xml"/><Relationship Id="rId208" Type="http://schemas.openxmlformats.org/officeDocument/2006/relationships/slideLayout" Target="../slideLayouts/slideLayout208.xml"/><Relationship Id="rId229" Type="http://schemas.openxmlformats.org/officeDocument/2006/relationships/slideLayout" Target="../slideLayouts/slideLayout229.xml"/><Relationship Id="rId240" Type="http://schemas.openxmlformats.org/officeDocument/2006/relationships/slideLayout" Target="../slideLayouts/slideLayout240.xml"/><Relationship Id="rId261" Type="http://schemas.openxmlformats.org/officeDocument/2006/relationships/slideLayout" Target="../slideLayouts/slideLayout261.xml"/><Relationship Id="rId14" Type="http://schemas.openxmlformats.org/officeDocument/2006/relationships/slideLayout" Target="../slideLayouts/slideLayout14.xml"/><Relationship Id="rId35" Type="http://schemas.openxmlformats.org/officeDocument/2006/relationships/slideLayout" Target="../slideLayouts/slideLayout35.xml"/><Relationship Id="rId56" Type="http://schemas.openxmlformats.org/officeDocument/2006/relationships/slideLayout" Target="../slideLayouts/slideLayout56.xml"/><Relationship Id="rId77" Type="http://schemas.openxmlformats.org/officeDocument/2006/relationships/slideLayout" Target="../slideLayouts/slideLayout77.xml"/><Relationship Id="rId100" Type="http://schemas.openxmlformats.org/officeDocument/2006/relationships/slideLayout" Target="../slideLayouts/slideLayout100.xml"/><Relationship Id="rId282" Type="http://schemas.openxmlformats.org/officeDocument/2006/relationships/slideLayout" Target="../slideLayouts/slideLayout282.xml"/><Relationship Id="rId8" Type="http://schemas.openxmlformats.org/officeDocument/2006/relationships/slideLayout" Target="../slideLayouts/slideLayout8.xml"/><Relationship Id="rId98" Type="http://schemas.openxmlformats.org/officeDocument/2006/relationships/slideLayout" Target="../slideLayouts/slideLayout98.xml"/><Relationship Id="rId121" Type="http://schemas.openxmlformats.org/officeDocument/2006/relationships/slideLayout" Target="../slideLayouts/slideLayout121.xml"/><Relationship Id="rId142" Type="http://schemas.openxmlformats.org/officeDocument/2006/relationships/slideLayout" Target="../slideLayouts/slideLayout142.xml"/><Relationship Id="rId163" Type="http://schemas.openxmlformats.org/officeDocument/2006/relationships/slideLayout" Target="../slideLayouts/slideLayout163.xml"/><Relationship Id="rId184" Type="http://schemas.openxmlformats.org/officeDocument/2006/relationships/slideLayout" Target="../slideLayouts/slideLayout184.xml"/><Relationship Id="rId219" Type="http://schemas.openxmlformats.org/officeDocument/2006/relationships/slideLayout" Target="../slideLayouts/slideLayout219.xml"/><Relationship Id="rId230" Type="http://schemas.openxmlformats.org/officeDocument/2006/relationships/slideLayout" Target="../slideLayouts/slideLayout230.xml"/><Relationship Id="rId251" Type="http://schemas.openxmlformats.org/officeDocument/2006/relationships/slideLayout" Target="../slideLayouts/slideLayout251.xml"/><Relationship Id="rId25" Type="http://schemas.openxmlformats.org/officeDocument/2006/relationships/slideLayout" Target="../slideLayouts/slideLayout25.xml"/><Relationship Id="rId46" Type="http://schemas.openxmlformats.org/officeDocument/2006/relationships/slideLayout" Target="../slideLayouts/slideLayout46.xml"/><Relationship Id="rId67" Type="http://schemas.openxmlformats.org/officeDocument/2006/relationships/slideLayout" Target="../slideLayouts/slideLayout67.xml"/><Relationship Id="rId272" Type="http://schemas.openxmlformats.org/officeDocument/2006/relationships/slideLayout" Target="../slideLayouts/slideLayout272.xml"/><Relationship Id="rId88" Type="http://schemas.openxmlformats.org/officeDocument/2006/relationships/slideLayout" Target="../slideLayouts/slideLayout88.xml"/><Relationship Id="rId111" Type="http://schemas.openxmlformats.org/officeDocument/2006/relationships/slideLayout" Target="../slideLayouts/slideLayout111.xml"/><Relationship Id="rId132" Type="http://schemas.openxmlformats.org/officeDocument/2006/relationships/slideLayout" Target="../slideLayouts/slideLayout132.xml"/><Relationship Id="rId153" Type="http://schemas.openxmlformats.org/officeDocument/2006/relationships/slideLayout" Target="../slideLayouts/slideLayout153.xml"/><Relationship Id="rId174" Type="http://schemas.openxmlformats.org/officeDocument/2006/relationships/slideLayout" Target="../slideLayouts/slideLayout174.xml"/><Relationship Id="rId195" Type="http://schemas.openxmlformats.org/officeDocument/2006/relationships/slideLayout" Target="../slideLayouts/slideLayout195.xml"/><Relationship Id="rId209" Type="http://schemas.openxmlformats.org/officeDocument/2006/relationships/slideLayout" Target="../slideLayouts/slideLayout209.xml"/><Relationship Id="rId220" Type="http://schemas.openxmlformats.org/officeDocument/2006/relationships/slideLayout" Target="../slideLayouts/slideLayout220.xml"/><Relationship Id="rId241" Type="http://schemas.openxmlformats.org/officeDocument/2006/relationships/slideLayout" Target="../slideLayouts/slideLayout241.xml"/><Relationship Id="rId15" Type="http://schemas.openxmlformats.org/officeDocument/2006/relationships/slideLayout" Target="../slideLayouts/slideLayout15.xml"/><Relationship Id="rId36" Type="http://schemas.openxmlformats.org/officeDocument/2006/relationships/slideLayout" Target="../slideLayouts/slideLayout36.xml"/><Relationship Id="rId57" Type="http://schemas.openxmlformats.org/officeDocument/2006/relationships/slideLayout" Target="../slideLayouts/slideLayout57.xml"/><Relationship Id="rId262" Type="http://schemas.openxmlformats.org/officeDocument/2006/relationships/slideLayout" Target="../slideLayouts/slideLayout262.xml"/><Relationship Id="rId283" Type="http://schemas.openxmlformats.org/officeDocument/2006/relationships/slideLayout" Target="../slideLayouts/slideLayout283.xml"/><Relationship Id="rId78" Type="http://schemas.openxmlformats.org/officeDocument/2006/relationships/slideLayout" Target="../slideLayouts/slideLayout78.xml"/><Relationship Id="rId99" Type="http://schemas.openxmlformats.org/officeDocument/2006/relationships/slideLayout" Target="../slideLayouts/slideLayout99.xml"/><Relationship Id="rId101" Type="http://schemas.openxmlformats.org/officeDocument/2006/relationships/slideLayout" Target="../slideLayouts/slideLayout101.xml"/><Relationship Id="rId122" Type="http://schemas.openxmlformats.org/officeDocument/2006/relationships/slideLayout" Target="../slideLayouts/slideLayout122.xml"/><Relationship Id="rId143" Type="http://schemas.openxmlformats.org/officeDocument/2006/relationships/slideLayout" Target="../slideLayouts/slideLayout143.xml"/><Relationship Id="rId164" Type="http://schemas.openxmlformats.org/officeDocument/2006/relationships/slideLayout" Target="../slideLayouts/slideLayout164.xml"/><Relationship Id="rId185" Type="http://schemas.openxmlformats.org/officeDocument/2006/relationships/slideLayout" Target="../slideLayouts/slideLayout185.xml"/><Relationship Id="rId9" Type="http://schemas.openxmlformats.org/officeDocument/2006/relationships/slideLayout" Target="../slideLayouts/slideLayout9.xml"/><Relationship Id="rId210" Type="http://schemas.openxmlformats.org/officeDocument/2006/relationships/slideLayout" Target="../slideLayouts/slideLayout210.xml"/><Relationship Id="rId26" Type="http://schemas.openxmlformats.org/officeDocument/2006/relationships/slideLayout" Target="../slideLayouts/slideLayout26.xml"/><Relationship Id="rId231" Type="http://schemas.openxmlformats.org/officeDocument/2006/relationships/slideLayout" Target="../slideLayouts/slideLayout231.xml"/><Relationship Id="rId252" Type="http://schemas.openxmlformats.org/officeDocument/2006/relationships/slideLayout" Target="../slideLayouts/slideLayout252.xml"/><Relationship Id="rId273" Type="http://schemas.openxmlformats.org/officeDocument/2006/relationships/slideLayout" Target="../slideLayouts/slideLayout273.xml"/><Relationship Id="rId47" Type="http://schemas.openxmlformats.org/officeDocument/2006/relationships/slideLayout" Target="../slideLayouts/slideLayout47.xml"/><Relationship Id="rId68" Type="http://schemas.openxmlformats.org/officeDocument/2006/relationships/slideLayout" Target="../slideLayouts/slideLayout68.xml"/><Relationship Id="rId89" Type="http://schemas.openxmlformats.org/officeDocument/2006/relationships/slideLayout" Target="../slideLayouts/slideLayout89.xml"/><Relationship Id="rId112" Type="http://schemas.openxmlformats.org/officeDocument/2006/relationships/slideLayout" Target="../slideLayouts/slideLayout112.xml"/><Relationship Id="rId133" Type="http://schemas.openxmlformats.org/officeDocument/2006/relationships/slideLayout" Target="../slideLayouts/slideLayout133.xml"/><Relationship Id="rId154" Type="http://schemas.openxmlformats.org/officeDocument/2006/relationships/slideLayout" Target="../slideLayouts/slideLayout154.xml"/><Relationship Id="rId175" Type="http://schemas.openxmlformats.org/officeDocument/2006/relationships/slideLayout" Target="../slideLayouts/slideLayout175.xml"/><Relationship Id="rId196" Type="http://schemas.openxmlformats.org/officeDocument/2006/relationships/slideLayout" Target="../slideLayouts/slideLayout196.xml"/><Relationship Id="rId200" Type="http://schemas.openxmlformats.org/officeDocument/2006/relationships/slideLayout" Target="../slideLayouts/slideLayout200.xml"/><Relationship Id="rId16" Type="http://schemas.openxmlformats.org/officeDocument/2006/relationships/slideLayout" Target="../slideLayouts/slideLayout16.xml"/><Relationship Id="rId221" Type="http://schemas.openxmlformats.org/officeDocument/2006/relationships/slideLayout" Target="../slideLayouts/slideLayout221.xml"/><Relationship Id="rId242" Type="http://schemas.openxmlformats.org/officeDocument/2006/relationships/slideLayout" Target="../slideLayouts/slideLayout242.xml"/><Relationship Id="rId263" Type="http://schemas.openxmlformats.org/officeDocument/2006/relationships/slideLayout" Target="../slideLayouts/slideLayout263.xml"/><Relationship Id="rId284" Type="http://schemas.openxmlformats.org/officeDocument/2006/relationships/slideLayout" Target="../slideLayouts/slideLayout284.xml"/><Relationship Id="rId37" Type="http://schemas.openxmlformats.org/officeDocument/2006/relationships/slideLayout" Target="../slideLayouts/slideLayout37.xml"/><Relationship Id="rId58" Type="http://schemas.openxmlformats.org/officeDocument/2006/relationships/slideLayout" Target="../slideLayouts/slideLayout58.xml"/><Relationship Id="rId79" Type="http://schemas.openxmlformats.org/officeDocument/2006/relationships/slideLayout" Target="../slideLayouts/slideLayout79.xml"/><Relationship Id="rId102" Type="http://schemas.openxmlformats.org/officeDocument/2006/relationships/slideLayout" Target="../slideLayouts/slideLayout102.xml"/><Relationship Id="rId123" Type="http://schemas.openxmlformats.org/officeDocument/2006/relationships/slideLayout" Target="../slideLayouts/slideLayout123.xml"/><Relationship Id="rId144" Type="http://schemas.openxmlformats.org/officeDocument/2006/relationships/slideLayout" Target="../slideLayouts/slideLayout144.xml"/><Relationship Id="rId90" Type="http://schemas.openxmlformats.org/officeDocument/2006/relationships/slideLayout" Target="../slideLayouts/slideLayout90.xml"/><Relationship Id="rId165" Type="http://schemas.openxmlformats.org/officeDocument/2006/relationships/slideLayout" Target="../slideLayouts/slideLayout165.xml"/><Relationship Id="rId186" Type="http://schemas.openxmlformats.org/officeDocument/2006/relationships/slideLayout" Target="../slideLayouts/slideLayout186.xml"/><Relationship Id="rId211" Type="http://schemas.openxmlformats.org/officeDocument/2006/relationships/slideLayout" Target="../slideLayouts/slideLayout211.xml"/><Relationship Id="rId232" Type="http://schemas.openxmlformats.org/officeDocument/2006/relationships/slideLayout" Target="../slideLayouts/slideLayout232.xml"/><Relationship Id="rId253" Type="http://schemas.openxmlformats.org/officeDocument/2006/relationships/slideLayout" Target="../slideLayouts/slideLayout253.xml"/><Relationship Id="rId274" Type="http://schemas.openxmlformats.org/officeDocument/2006/relationships/slideLayout" Target="../slideLayouts/slideLayout274.xml"/><Relationship Id="rId27" Type="http://schemas.openxmlformats.org/officeDocument/2006/relationships/slideLayout" Target="../slideLayouts/slideLayout27.xml"/><Relationship Id="rId48" Type="http://schemas.openxmlformats.org/officeDocument/2006/relationships/slideLayout" Target="../slideLayouts/slideLayout48.xml"/><Relationship Id="rId69" Type="http://schemas.openxmlformats.org/officeDocument/2006/relationships/slideLayout" Target="../slideLayouts/slideLayout69.xml"/><Relationship Id="rId113" Type="http://schemas.openxmlformats.org/officeDocument/2006/relationships/slideLayout" Target="../slideLayouts/slideLayout113.xml"/><Relationship Id="rId134" Type="http://schemas.openxmlformats.org/officeDocument/2006/relationships/slideLayout" Target="../slideLayouts/slideLayout134.xml"/><Relationship Id="rId80" Type="http://schemas.openxmlformats.org/officeDocument/2006/relationships/slideLayout" Target="../slideLayouts/slideLayout80.xml"/><Relationship Id="rId155" Type="http://schemas.openxmlformats.org/officeDocument/2006/relationships/slideLayout" Target="../slideLayouts/slideLayout155.xml"/><Relationship Id="rId176" Type="http://schemas.openxmlformats.org/officeDocument/2006/relationships/slideLayout" Target="../slideLayouts/slideLayout176.xml"/><Relationship Id="rId197" Type="http://schemas.openxmlformats.org/officeDocument/2006/relationships/slideLayout" Target="../slideLayouts/slideLayout197.xml"/><Relationship Id="rId201" Type="http://schemas.openxmlformats.org/officeDocument/2006/relationships/slideLayout" Target="../slideLayouts/slideLayout201.xml"/><Relationship Id="rId222" Type="http://schemas.openxmlformats.org/officeDocument/2006/relationships/slideLayout" Target="../slideLayouts/slideLayout222.xml"/><Relationship Id="rId243" Type="http://schemas.openxmlformats.org/officeDocument/2006/relationships/slideLayout" Target="../slideLayouts/slideLayout243.xml"/><Relationship Id="rId264" Type="http://schemas.openxmlformats.org/officeDocument/2006/relationships/slideLayout" Target="../slideLayouts/slideLayout264.xml"/><Relationship Id="rId285" Type="http://schemas.openxmlformats.org/officeDocument/2006/relationships/slideLayout" Target="../slideLayouts/slideLayout285.xml"/><Relationship Id="rId17" Type="http://schemas.openxmlformats.org/officeDocument/2006/relationships/slideLayout" Target="../slideLayouts/slideLayout17.xml"/><Relationship Id="rId38" Type="http://schemas.openxmlformats.org/officeDocument/2006/relationships/slideLayout" Target="../slideLayouts/slideLayout38.xml"/><Relationship Id="rId59" Type="http://schemas.openxmlformats.org/officeDocument/2006/relationships/slideLayout" Target="../slideLayouts/slideLayout59.xml"/><Relationship Id="rId103" Type="http://schemas.openxmlformats.org/officeDocument/2006/relationships/slideLayout" Target="../slideLayouts/slideLayout103.xml"/><Relationship Id="rId124" Type="http://schemas.openxmlformats.org/officeDocument/2006/relationships/slideLayout" Target="../slideLayouts/slideLayout124.xml"/><Relationship Id="rId70" Type="http://schemas.openxmlformats.org/officeDocument/2006/relationships/slideLayout" Target="../slideLayouts/slideLayout70.xml"/><Relationship Id="rId91" Type="http://schemas.openxmlformats.org/officeDocument/2006/relationships/slideLayout" Target="../slideLayouts/slideLayout91.xml"/><Relationship Id="rId145" Type="http://schemas.openxmlformats.org/officeDocument/2006/relationships/slideLayout" Target="../slideLayouts/slideLayout145.xml"/><Relationship Id="rId166" Type="http://schemas.openxmlformats.org/officeDocument/2006/relationships/slideLayout" Target="../slideLayouts/slideLayout166.xml"/><Relationship Id="rId187" Type="http://schemas.openxmlformats.org/officeDocument/2006/relationships/slideLayout" Target="../slideLayouts/slideLayout187.xml"/><Relationship Id="rId1" Type="http://schemas.openxmlformats.org/officeDocument/2006/relationships/slideLayout" Target="../slideLayouts/slideLayout1.xml"/><Relationship Id="rId212" Type="http://schemas.openxmlformats.org/officeDocument/2006/relationships/slideLayout" Target="../slideLayouts/slideLayout212.xml"/><Relationship Id="rId233" Type="http://schemas.openxmlformats.org/officeDocument/2006/relationships/slideLayout" Target="../slideLayouts/slideLayout233.xml"/><Relationship Id="rId254" Type="http://schemas.openxmlformats.org/officeDocument/2006/relationships/slideLayout" Target="../slideLayouts/slideLayout254.xml"/><Relationship Id="rId28" Type="http://schemas.openxmlformats.org/officeDocument/2006/relationships/slideLayout" Target="../slideLayouts/slideLayout28.xml"/><Relationship Id="rId49" Type="http://schemas.openxmlformats.org/officeDocument/2006/relationships/slideLayout" Target="../slideLayouts/slideLayout49.xml"/><Relationship Id="rId114" Type="http://schemas.openxmlformats.org/officeDocument/2006/relationships/slideLayout" Target="../slideLayouts/slideLayout114.xml"/><Relationship Id="rId275" Type="http://schemas.openxmlformats.org/officeDocument/2006/relationships/slideLayout" Target="../slideLayouts/slideLayout275.xml"/><Relationship Id="rId60" Type="http://schemas.openxmlformats.org/officeDocument/2006/relationships/slideLayout" Target="../slideLayouts/slideLayout60.xml"/><Relationship Id="rId81" Type="http://schemas.openxmlformats.org/officeDocument/2006/relationships/slideLayout" Target="../slideLayouts/slideLayout81.xml"/><Relationship Id="rId135" Type="http://schemas.openxmlformats.org/officeDocument/2006/relationships/slideLayout" Target="../slideLayouts/slideLayout135.xml"/><Relationship Id="rId156" Type="http://schemas.openxmlformats.org/officeDocument/2006/relationships/slideLayout" Target="../slideLayouts/slideLayout156.xml"/><Relationship Id="rId177" Type="http://schemas.openxmlformats.org/officeDocument/2006/relationships/slideLayout" Target="../slideLayouts/slideLayout177.xml"/><Relationship Id="rId198" Type="http://schemas.openxmlformats.org/officeDocument/2006/relationships/slideLayout" Target="../slideLayouts/slideLayout198.xml"/><Relationship Id="rId202" Type="http://schemas.openxmlformats.org/officeDocument/2006/relationships/slideLayout" Target="../slideLayouts/slideLayout202.xml"/><Relationship Id="rId223" Type="http://schemas.openxmlformats.org/officeDocument/2006/relationships/slideLayout" Target="../slideLayouts/slideLayout223.xml"/><Relationship Id="rId244" Type="http://schemas.openxmlformats.org/officeDocument/2006/relationships/slideLayout" Target="../slideLayouts/slideLayout244.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265" Type="http://schemas.openxmlformats.org/officeDocument/2006/relationships/slideLayout" Target="../slideLayouts/slideLayout265.xml"/><Relationship Id="rId286" Type="http://schemas.openxmlformats.org/officeDocument/2006/relationships/slideLayout" Target="../slideLayouts/slideLayout286.xml"/><Relationship Id="rId50" Type="http://schemas.openxmlformats.org/officeDocument/2006/relationships/slideLayout" Target="../slideLayouts/slideLayout50.xml"/><Relationship Id="rId104" Type="http://schemas.openxmlformats.org/officeDocument/2006/relationships/slideLayout" Target="../slideLayouts/slideLayout104.xml"/><Relationship Id="rId125" Type="http://schemas.openxmlformats.org/officeDocument/2006/relationships/slideLayout" Target="../slideLayouts/slideLayout125.xml"/><Relationship Id="rId146" Type="http://schemas.openxmlformats.org/officeDocument/2006/relationships/slideLayout" Target="../slideLayouts/slideLayout146.xml"/><Relationship Id="rId167" Type="http://schemas.openxmlformats.org/officeDocument/2006/relationships/slideLayout" Target="../slideLayouts/slideLayout167.xml"/><Relationship Id="rId188" Type="http://schemas.openxmlformats.org/officeDocument/2006/relationships/slideLayout" Target="../slideLayouts/slideLayout188.xml"/><Relationship Id="rId71" Type="http://schemas.openxmlformats.org/officeDocument/2006/relationships/slideLayout" Target="../slideLayouts/slideLayout71.xml"/><Relationship Id="rId92" Type="http://schemas.openxmlformats.org/officeDocument/2006/relationships/slideLayout" Target="../slideLayouts/slideLayout92.xml"/><Relationship Id="rId213" Type="http://schemas.openxmlformats.org/officeDocument/2006/relationships/slideLayout" Target="../slideLayouts/slideLayout213.xml"/><Relationship Id="rId234" Type="http://schemas.openxmlformats.org/officeDocument/2006/relationships/slideLayout" Target="../slideLayouts/slideLayout234.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55" Type="http://schemas.openxmlformats.org/officeDocument/2006/relationships/slideLayout" Target="../slideLayouts/slideLayout255.xml"/><Relationship Id="rId276" Type="http://schemas.openxmlformats.org/officeDocument/2006/relationships/slideLayout" Target="../slideLayouts/slideLayout276.xml"/><Relationship Id="rId40" Type="http://schemas.openxmlformats.org/officeDocument/2006/relationships/slideLayout" Target="../slideLayouts/slideLayout40.xml"/><Relationship Id="rId115" Type="http://schemas.openxmlformats.org/officeDocument/2006/relationships/slideLayout" Target="../slideLayouts/slideLayout115.xml"/><Relationship Id="rId136" Type="http://schemas.openxmlformats.org/officeDocument/2006/relationships/slideLayout" Target="../slideLayouts/slideLayout136.xml"/><Relationship Id="rId157" Type="http://schemas.openxmlformats.org/officeDocument/2006/relationships/slideLayout" Target="../slideLayouts/slideLayout157.xml"/><Relationship Id="rId178" Type="http://schemas.openxmlformats.org/officeDocument/2006/relationships/slideLayout" Target="../slideLayouts/slideLayout178.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99" Type="http://schemas.openxmlformats.org/officeDocument/2006/relationships/slideLayout" Target="../slideLayouts/slideLayout199.xml"/><Relationship Id="rId203" Type="http://schemas.openxmlformats.org/officeDocument/2006/relationships/slideLayout" Target="../slideLayouts/slideLayout203.xml"/><Relationship Id="rId19" Type="http://schemas.openxmlformats.org/officeDocument/2006/relationships/slideLayout" Target="../slideLayouts/slideLayout19.xml"/><Relationship Id="rId224" Type="http://schemas.openxmlformats.org/officeDocument/2006/relationships/slideLayout" Target="../slideLayouts/slideLayout224.xml"/><Relationship Id="rId245" Type="http://schemas.openxmlformats.org/officeDocument/2006/relationships/slideLayout" Target="../slideLayouts/slideLayout245.xml"/><Relationship Id="rId266" Type="http://schemas.openxmlformats.org/officeDocument/2006/relationships/slideLayout" Target="../slideLayouts/slideLayout266.xml"/><Relationship Id="rId287" Type="http://schemas.openxmlformats.org/officeDocument/2006/relationships/slideLayout" Target="../slideLayouts/slideLayout287.xml"/><Relationship Id="rId30" Type="http://schemas.openxmlformats.org/officeDocument/2006/relationships/slideLayout" Target="../slideLayouts/slideLayout30.xml"/><Relationship Id="rId105" Type="http://schemas.openxmlformats.org/officeDocument/2006/relationships/slideLayout" Target="../slideLayouts/slideLayout105.xml"/><Relationship Id="rId126" Type="http://schemas.openxmlformats.org/officeDocument/2006/relationships/slideLayout" Target="../slideLayouts/slideLayout126.xml"/><Relationship Id="rId147" Type="http://schemas.openxmlformats.org/officeDocument/2006/relationships/slideLayout" Target="../slideLayouts/slideLayout147.xml"/><Relationship Id="rId168" Type="http://schemas.openxmlformats.org/officeDocument/2006/relationships/slideLayout" Target="../slideLayouts/slideLayout16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93" Type="http://schemas.openxmlformats.org/officeDocument/2006/relationships/slideLayout" Target="../slideLayouts/slideLayout93.xml"/><Relationship Id="rId189" Type="http://schemas.openxmlformats.org/officeDocument/2006/relationships/slideLayout" Target="../slideLayouts/slideLayout189.xml"/><Relationship Id="rId3" Type="http://schemas.openxmlformats.org/officeDocument/2006/relationships/slideLayout" Target="../slideLayouts/slideLayout3.xml"/><Relationship Id="rId214" Type="http://schemas.openxmlformats.org/officeDocument/2006/relationships/slideLayout" Target="../slideLayouts/slideLayout214.xml"/><Relationship Id="rId235" Type="http://schemas.openxmlformats.org/officeDocument/2006/relationships/slideLayout" Target="../slideLayouts/slideLayout235.xml"/><Relationship Id="rId256" Type="http://schemas.openxmlformats.org/officeDocument/2006/relationships/slideLayout" Target="../slideLayouts/slideLayout256.xml"/><Relationship Id="rId277" Type="http://schemas.openxmlformats.org/officeDocument/2006/relationships/slideLayout" Target="../slideLayouts/slideLayout277.xml"/><Relationship Id="rId116" Type="http://schemas.openxmlformats.org/officeDocument/2006/relationships/slideLayout" Target="../slideLayouts/slideLayout116.xml"/><Relationship Id="rId137" Type="http://schemas.openxmlformats.org/officeDocument/2006/relationships/slideLayout" Target="../slideLayouts/slideLayout137.xml"/><Relationship Id="rId158" Type="http://schemas.openxmlformats.org/officeDocument/2006/relationships/slideLayout" Target="../slideLayouts/slideLayout158.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62" Type="http://schemas.openxmlformats.org/officeDocument/2006/relationships/slideLayout" Target="../slideLayouts/slideLayout62.xml"/><Relationship Id="rId83" Type="http://schemas.openxmlformats.org/officeDocument/2006/relationships/slideLayout" Target="../slideLayouts/slideLayout83.xml"/><Relationship Id="rId179" Type="http://schemas.openxmlformats.org/officeDocument/2006/relationships/slideLayout" Target="../slideLayouts/slideLayout179.xml"/><Relationship Id="rId190" Type="http://schemas.openxmlformats.org/officeDocument/2006/relationships/slideLayout" Target="../slideLayouts/slideLayout190.xml"/><Relationship Id="rId204" Type="http://schemas.openxmlformats.org/officeDocument/2006/relationships/slideLayout" Target="../slideLayouts/slideLayout204.xml"/><Relationship Id="rId225" Type="http://schemas.openxmlformats.org/officeDocument/2006/relationships/slideLayout" Target="../slideLayouts/slideLayout225.xml"/><Relationship Id="rId246" Type="http://schemas.openxmlformats.org/officeDocument/2006/relationships/slideLayout" Target="../slideLayouts/slideLayout246.xml"/><Relationship Id="rId267" Type="http://schemas.openxmlformats.org/officeDocument/2006/relationships/slideLayout" Target="../slideLayouts/slideLayout267.xml"/><Relationship Id="rId288" Type="http://schemas.openxmlformats.org/officeDocument/2006/relationships/theme" Target="../theme/theme1.xml"/><Relationship Id="rId106" Type="http://schemas.openxmlformats.org/officeDocument/2006/relationships/slideLayout" Target="../slideLayouts/slideLayout106.xml"/><Relationship Id="rId127" Type="http://schemas.openxmlformats.org/officeDocument/2006/relationships/slideLayout" Target="../slideLayouts/slideLayout12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52" Type="http://schemas.openxmlformats.org/officeDocument/2006/relationships/slideLayout" Target="../slideLayouts/slideLayout52.xml"/><Relationship Id="rId73" Type="http://schemas.openxmlformats.org/officeDocument/2006/relationships/slideLayout" Target="../slideLayouts/slideLayout73.xml"/><Relationship Id="rId94" Type="http://schemas.openxmlformats.org/officeDocument/2006/relationships/slideLayout" Target="../slideLayouts/slideLayout94.xml"/><Relationship Id="rId148" Type="http://schemas.openxmlformats.org/officeDocument/2006/relationships/slideLayout" Target="../slideLayouts/slideLayout148.xml"/><Relationship Id="rId169" Type="http://schemas.openxmlformats.org/officeDocument/2006/relationships/slideLayout" Target="../slideLayouts/slideLayout169.xml"/><Relationship Id="rId4" Type="http://schemas.openxmlformats.org/officeDocument/2006/relationships/slideLayout" Target="../slideLayouts/slideLayout4.xml"/><Relationship Id="rId180" Type="http://schemas.openxmlformats.org/officeDocument/2006/relationships/slideLayout" Target="../slideLayouts/slideLayout180.xml"/><Relationship Id="rId215" Type="http://schemas.openxmlformats.org/officeDocument/2006/relationships/slideLayout" Target="../slideLayouts/slideLayout215.xml"/><Relationship Id="rId236" Type="http://schemas.openxmlformats.org/officeDocument/2006/relationships/slideLayout" Target="../slideLayouts/slideLayout236.xml"/><Relationship Id="rId257" Type="http://schemas.openxmlformats.org/officeDocument/2006/relationships/slideLayout" Target="../slideLayouts/slideLayout257.xml"/><Relationship Id="rId278" Type="http://schemas.openxmlformats.org/officeDocument/2006/relationships/slideLayout" Target="../slideLayouts/slideLayout278.xml"/><Relationship Id="rId42" Type="http://schemas.openxmlformats.org/officeDocument/2006/relationships/slideLayout" Target="../slideLayouts/slideLayout42.xml"/><Relationship Id="rId84" Type="http://schemas.openxmlformats.org/officeDocument/2006/relationships/slideLayout" Target="../slideLayouts/slideLayout84.xml"/><Relationship Id="rId138" Type="http://schemas.openxmlformats.org/officeDocument/2006/relationships/slideLayout" Target="../slideLayouts/slideLayout138.xml"/><Relationship Id="rId191" Type="http://schemas.openxmlformats.org/officeDocument/2006/relationships/slideLayout" Target="../slideLayouts/slideLayout191.xml"/><Relationship Id="rId205" Type="http://schemas.openxmlformats.org/officeDocument/2006/relationships/slideLayout" Target="../slideLayouts/slideLayout205.xml"/><Relationship Id="rId247" Type="http://schemas.openxmlformats.org/officeDocument/2006/relationships/slideLayout" Target="../slideLayouts/slideLayout247.xml"/><Relationship Id="rId107" Type="http://schemas.openxmlformats.org/officeDocument/2006/relationships/slideLayout" Target="../slideLayouts/slideLayout107.xml"/><Relationship Id="rId289" Type="http://schemas.openxmlformats.org/officeDocument/2006/relationships/image" Target="../media/image1.png"/><Relationship Id="rId11" Type="http://schemas.openxmlformats.org/officeDocument/2006/relationships/slideLayout" Target="../slideLayouts/slideLayout11.xml"/><Relationship Id="rId53" Type="http://schemas.openxmlformats.org/officeDocument/2006/relationships/slideLayout" Target="../slideLayouts/slideLayout53.xml"/><Relationship Id="rId149" Type="http://schemas.openxmlformats.org/officeDocument/2006/relationships/slideLayout" Target="../slideLayouts/slideLayout149.xml"/><Relationship Id="rId95" Type="http://schemas.openxmlformats.org/officeDocument/2006/relationships/slideLayout" Target="../slideLayouts/slideLayout95.xml"/><Relationship Id="rId160" Type="http://schemas.openxmlformats.org/officeDocument/2006/relationships/slideLayout" Target="../slideLayouts/slideLayout160.xml"/><Relationship Id="rId216" Type="http://schemas.openxmlformats.org/officeDocument/2006/relationships/slideLayout" Target="../slideLayouts/slideLayout216.xml"/><Relationship Id="rId258" Type="http://schemas.openxmlformats.org/officeDocument/2006/relationships/slideLayout" Target="../slideLayouts/slideLayout258.xml"/><Relationship Id="rId22" Type="http://schemas.openxmlformats.org/officeDocument/2006/relationships/slideLayout" Target="../slideLayouts/slideLayout22.xml"/><Relationship Id="rId64" Type="http://schemas.openxmlformats.org/officeDocument/2006/relationships/slideLayout" Target="../slideLayouts/slideLayout64.xml"/><Relationship Id="rId118" Type="http://schemas.openxmlformats.org/officeDocument/2006/relationships/slideLayout" Target="../slideLayouts/slideLayout118.xml"/><Relationship Id="rId171" Type="http://schemas.openxmlformats.org/officeDocument/2006/relationships/slideLayout" Target="../slideLayouts/slideLayout171.xml"/><Relationship Id="rId227" Type="http://schemas.openxmlformats.org/officeDocument/2006/relationships/slideLayout" Target="../slideLayouts/slideLayout22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5.xml"/><Relationship Id="rId13" Type="http://schemas.openxmlformats.org/officeDocument/2006/relationships/slideLayout" Target="../slideLayouts/slideLayout300.xml"/><Relationship Id="rId18" Type="http://schemas.openxmlformats.org/officeDocument/2006/relationships/slideLayout" Target="../slideLayouts/slideLayout305.xml"/><Relationship Id="rId3" Type="http://schemas.openxmlformats.org/officeDocument/2006/relationships/slideLayout" Target="../slideLayouts/slideLayout290.xml"/><Relationship Id="rId21" Type="http://schemas.openxmlformats.org/officeDocument/2006/relationships/image" Target="../media/image3.jpg"/><Relationship Id="rId7" Type="http://schemas.openxmlformats.org/officeDocument/2006/relationships/slideLayout" Target="../slideLayouts/slideLayout294.xml"/><Relationship Id="rId12" Type="http://schemas.openxmlformats.org/officeDocument/2006/relationships/slideLayout" Target="../slideLayouts/slideLayout299.xml"/><Relationship Id="rId17" Type="http://schemas.openxmlformats.org/officeDocument/2006/relationships/slideLayout" Target="../slideLayouts/slideLayout304.xml"/><Relationship Id="rId2" Type="http://schemas.openxmlformats.org/officeDocument/2006/relationships/slideLayout" Target="../slideLayouts/slideLayout289.xml"/><Relationship Id="rId16" Type="http://schemas.openxmlformats.org/officeDocument/2006/relationships/slideLayout" Target="../slideLayouts/slideLayout303.xml"/><Relationship Id="rId20" Type="http://schemas.openxmlformats.org/officeDocument/2006/relationships/theme" Target="../theme/theme2.xml"/><Relationship Id="rId1" Type="http://schemas.openxmlformats.org/officeDocument/2006/relationships/slideLayout" Target="../slideLayouts/slideLayout288.xml"/><Relationship Id="rId6" Type="http://schemas.openxmlformats.org/officeDocument/2006/relationships/slideLayout" Target="../slideLayouts/slideLayout293.xml"/><Relationship Id="rId11" Type="http://schemas.openxmlformats.org/officeDocument/2006/relationships/slideLayout" Target="../slideLayouts/slideLayout298.xml"/><Relationship Id="rId5" Type="http://schemas.openxmlformats.org/officeDocument/2006/relationships/slideLayout" Target="../slideLayouts/slideLayout292.xml"/><Relationship Id="rId15" Type="http://schemas.openxmlformats.org/officeDocument/2006/relationships/slideLayout" Target="../slideLayouts/slideLayout302.xml"/><Relationship Id="rId10" Type="http://schemas.openxmlformats.org/officeDocument/2006/relationships/slideLayout" Target="../slideLayouts/slideLayout297.xml"/><Relationship Id="rId19" Type="http://schemas.openxmlformats.org/officeDocument/2006/relationships/slideLayout" Target="../slideLayouts/slideLayout306.xml"/><Relationship Id="rId4" Type="http://schemas.openxmlformats.org/officeDocument/2006/relationships/slideLayout" Target="../slideLayouts/slideLayout291.xml"/><Relationship Id="rId9" Type="http://schemas.openxmlformats.org/officeDocument/2006/relationships/slideLayout" Target="../slideLayouts/slideLayout296.xml"/><Relationship Id="rId14" Type="http://schemas.openxmlformats.org/officeDocument/2006/relationships/slideLayout" Target="../slideLayouts/slideLayout30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89">
            <a:lum/>
          </a:blip>
          <a:srcRect/>
          <a:stretch>
            <a:fillRect/>
          </a:stretch>
        </a:blip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6AECB2BD-A2D9-1C90-6BB8-C1BDEBF4FDD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zh-CN" altLang="en-US"/>
              <a:t>单击此处编辑母版标题样式</a:t>
            </a:r>
          </a:p>
        </p:txBody>
      </p:sp>
      <p:sp>
        <p:nvSpPr>
          <p:cNvPr id="3" name="文本占位符 2">
            <a:extLst>
              <a:ext uri="{FF2B5EF4-FFF2-40B4-BE49-F238E27FC236}">
                <a16:creationId xmlns:a16="http://schemas.microsoft.com/office/drawing/2014/main" id="{C346378F-0B8E-824F-7061-F0B8FDAA1B9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zh-CN" altLang="en-US" dirty="0"/>
              <a:t>单击此处编辑母版文本样式</a:t>
            </a:r>
          </a:p>
          <a:p>
            <a:pPr lvl="1"/>
            <a:r>
              <a:rPr kumimoji="1" lang="zh-CN" altLang="en-US" dirty="0"/>
              <a:t>二级</a:t>
            </a:r>
          </a:p>
          <a:p>
            <a:pPr lvl="2"/>
            <a:r>
              <a:rPr kumimoji="1" lang="zh-CN" altLang="en-US" dirty="0"/>
              <a:t>三级</a:t>
            </a:r>
          </a:p>
          <a:p>
            <a:pPr lvl="3"/>
            <a:r>
              <a:rPr kumimoji="1" lang="zh-CN" altLang="en-US" dirty="0"/>
              <a:t>四级</a:t>
            </a:r>
          </a:p>
          <a:p>
            <a:pPr lvl="4"/>
            <a:r>
              <a:rPr kumimoji="1" lang="zh-CN" altLang="en-US" dirty="0"/>
              <a:t>五级</a:t>
            </a:r>
          </a:p>
        </p:txBody>
      </p:sp>
      <p:sp>
        <p:nvSpPr>
          <p:cNvPr id="4" name="日期占位符 3">
            <a:extLst>
              <a:ext uri="{FF2B5EF4-FFF2-40B4-BE49-F238E27FC236}">
                <a16:creationId xmlns:a16="http://schemas.microsoft.com/office/drawing/2014/main" id="{7756720A-BF36-4CE8-125F-F918FAA2DD5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82000"/>
                  </a:schemeClr>
                </a:solidFill>
                <a:latin typeface="Alibaba PuHuiTi" pitchFamily="18" charset="-122"/>
                <a:ea typeface="Alibaba PuHuiTi"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DF64FF5-AF41-8D44-8EA5-C76EFF349F7B}" type="datetimeFigureOut">
              <a:rPr kumimoji="1" lang="zh-CN" altLang="en-US" sz="1200" b="0" i="0" u="none" strike="noStrike" kern="1200" cap="none" spc="0" normalizeH="0" baseline="0" noProof="0" smtClean="0">
                <a:ln>
                  <a:noFill/>
                </a:ln>
                <a:solidFill>
                  <a:srgbClr val="000000">
                    <a:tint val="82000"/>
                  </a:srgbClr>
                </a:solidFill>
                <a:effectLst/>
                <a:uLnTx/>
                <a:uFillTx/>
                <a:latin typeface="Alibaba PuHuiTi" pitchFamily="18" charset="-122"/>
                <a:ea typeface="Alibaba PuHuiTi" pitchFamily="18"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2026/5/21</a:t>
            </a:fld>
            <a:endParaRPr kumimoji="1" lang="zh-CN" altLang="en-US" sz="1200" b="0" i="0" u="none" strike="noStrike" kern="1200" cap="none" spc="0" normalizeH="0" baseline="0" noProof="0" dirty="0">
              <a:ln>
                <a:noFill/>
              </a:ln>
              <a:solidFill>
                <a:srgbClr val="000000">
                  <a:tint val="82000"/>
                </a:srgbClr>
              </a:solidFill>
              <a:effectLst/>
              <a:uLnTx/>
              <a:uFillTx/>
              <a:latin typeface="Alibaba PuHuiTi" pitchFamily="18" charset="-122"/>
              <a:ea typeface="Alibaba PuHuiTi" pitchFamily="18" charset="-122"/>
              <a:cs typeface="+mn-cs"/>
            </a:endParaRPr>
          </a:p>
        </p:txBody>
      </p:sp>
      <p:sp>
        <p:nvSpPr>
          <p:cNvPr id="5" name="页脚占位符 4">
            <a:extLst>
              <a:ext uri="{FF2B5EF4-FFF2-40B4-BE49-F238E27FC236}">
                <a16:creationId xmlns:a16="http://schemas.microsoft.com/office/drawing/2014/main" id="{FE0E1E2F-4D31-9B9B-7314-A236D0268A5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82000"/>
                  </a:schemeClr>
                </a:solidFill>
                <a:latin typeface="Alibaba PuHuiTi" pitchFamily="18" charset="-122"/>
                <a:ea typeface="Alibaba PuHuiTi" pitchFamily="18"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200" b="0" i="0" u="none" strike="noStrike" kern="1200" cap="none" spc="0" normalizeH="0" baseline="0" noProof="0" dirty="0">
              <a:ln>
                <a:noFill/>
              </a:ln>
              <a:solidFill>
                <a:srgbClr val="000000">
                  <a:tint val="82000"/>
                </a:srgbClr>
              </a:solidFill>
              <a:effectLst/>
              <a:uLnTx/>
              <a:uFillTx/>
              <a:latin typeface="Alibaba PuHuiTi" pitchFamily="18" charset="-122"/>
              <a:ea typeface="Alibaba PuHuiTi" pitchFamily="18" charset="-122"/>
              <a:cs typeface="+mn-cs"/>
            </a:endParaRPr>
          </a:p>
        </p:txBody>
      </p:sp>
      <p:sp>
        <p:nvSpPr>
          <p:cNvPr id="6" name="灯片编号占位符 5">
            <a:extLst>
              <a:ext uri="{FF2B5EF4-FFF2-40B4-BE49-F238E27FC236}">
                <a16:creationId xmlns:a16="http://schemas.microsoft.com/office/drawing/2014/main" id="{ACEBBFEC-4A6A-6824-5D2B-14170F46614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82000"/>
                  </a:schemeClr>
                </a:solidFill>
                <a:latin typeface="Alibaba PuHuiTi" pitchFamily="18" charset="-122"/>
                <a:ea typeface="Alibaba PuHuiTi" pitchFamily="18" charset="-122"/>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A035A6CB-1573-CE49-879F-C20378C53C5A}" type="slidenum">
              <a:rPr kumimoji="1" lang="zh-CN" altLang="en-US" sz="1200" b="0" i="0" u="none" strike="noStrike" kern="1200" cap="none" spc="0" normalizeH="0" baseline="0" noProof="0" smtClean="0">
                <a:ln>
                  <a:noFill/>
                </a:ln>
                <a:solidFill>
                  <a:srgbClr val="000000">
                    <a:tint val="82000"/>
                  </a:srgbClr>
                </a:solidFill>
                <a:effectLst/>
                <a:uLnTx/>
                <a:uFillTx/>
                <a:latin typeface="Alibaba PuHuiTi" pitchFamily="18" charset="-122"/>
                <a:ea typeface="Alibaba PuHuiTi" pitchFamily="18"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zh-CN" altLang="en-US" sz="1200" b="0" i="0" u="none" strike="noStrike" kern="1200" cap="none" spc="0" normalizeH="0" baseline="0" noProof="0" dirty="0">
              <a:ln>
                <a:noFill/>
              </a:ln>
              <a:solidFill>
                <a:srgbClr val="000000">
                  <a:tint val="82000"/>
                </a:srgbClr>
              </a:solidFill>
              <a:effectLst/>
              <a:uLnTx/>
              <a:uFillTx/>
              <a:latin typeface="Alibaba PuHuiTi" pitchFamily="18" charset="-122"/>
              <a:ea typeface="Alibaba PuHuiTi" pitchFamily="18" charset="-122"/>
              <a:cs typeface="+mn-cs"/>
            </a:endParaRPr>
          </a:p>
        </p:txBody>
      </p:sp>
    </p:spTree>
    <p:extLst>
      <p:ext uri="{BB962C8B-B14F-4D97-AF65-F5344CB8AC3E}">
        <p14:creationId xmlns:p14="http://schemas.microsoft.com/office/powerpoint/2010/main" val="415602351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742" r:id="rId19"/>
    <p:sldLayoutId id="2147483748" r:id="rId20"/>
    <p:sldLayoutId id="2147483749" r:id="rId21"/>
    <p:sldLayoutId id="2147483750" r:id="rId22"/>
    <p:sldLayoutId id="2147483751" r:id="rId23"/>
    <p:sldLayoutId id="2147483752" r:id="rId24"/>
    <p:sldLayoutId id="2147483753" r:id="rId25"/>
    <p:sldLayoutId id="2147483754" r:id="rId26"/>
    <p:sldLayoutId id="2147483755" r:id="rId27"/>
    <p:sldLayoutId id="2147483756" r:id="rId28"/>
    <p:sldLayoutId id="2147483757" r:id="rId29"/>
    <p:sldLayoutId id="2147483758" r:id="rId30"/>
    <p:sldLayoutId id="2147483759" r:id="rId31"/>
    <p:sldLayoutId id="2147483760" r:id="rId32"/>
    <p:sldLayoutId id="2147483761" r:id="rId33"/>
    <p:sldLayoutId id="2147483762" r:id="rId34"/>
    <p:sldLayoutId id="2147483763" r:id="rId35"/>
    <p:sldLayoutId id="2147483764" r:id="rId36"/>
    <p:sldLayoutId id="2147483765" r:id="rId37"/>
    <p:sldLayoutId id="2147483766" r:id="rId38"/>
    <p:sldLayoutId id="2147483767" r:id="rId39"/>
    <p:sldLayoutId id="2147483768" r:id="rId40"/>
    <p:sldLayoutId id="2147483769" r:id="rId41"/>
    <p:sldLayoutId id="2147483770" r:id="rId42"/>
    <p:sldLayoutId id="2147483771" r:id="rId43"/>
    <p:sldLayoutId id="2147483772" r:id="rId44"/>
    <p:sldLayoutId id="2147483773" r:id="rId45"/>
    <p:sldLayoutId id="2147483774" r:id="rId46"/>
    <p:sldLayoutId id="2147483775" r:id="rId47"/>
    <p:sldLayoutId id="2147483776" r:id="rId48"/>
    <p:sldLayoutId id="2147483777" r:id="rId49"/>
    <p:sldLayoutId id="2147483778" r:id="rId50"/>
    <p:sldLayoutId id="2147483779" r:id="rId51"/>
    <p:sldLayoutId id="2147483780" r:id="rId52"/>
    <p:sldLayoutId id="2147483781" r:id="rId53"/>
    <p:sldLayoutId id="2147483782" r:id="rId54"/>
    <p:sldLayoutId id="2147483783" r:id="rId55"/>
    <p:sldLayoutId id="2147483784" r:id="rId56"/>
    <p:sldLayoutId id="2147483785" r:id="rId57"/>
    <p:sldLayoutId id="2147483786" r:id="rId58"/>
    <p:sldLayoutId id="2147483787" r:id="rId59"/>
    <p:sldLayoutId id="2147483788" r:id="rId60"/>
    <p:sldLayoutId id="2147483789" r:id="rId61"/>
    <p:sldLayoutId id="2147483790" r:id="rId62"/>
    <p:sldLayoutId id="2147483791" r:id="rId63"/>
    <p:sldLayoutId id="2147483792" r:id="rId64"/>
    <p:sldLayoutId id="2147483793" r:id="rId65"/>
    <p:sldLayoutId id="2147483794" r:id="rId66"/>
    <p:sldLayoutId id="2147483795" r:id="rId67"/>
    <p:sldLayoutId id="2147483796" r:id="rId68"/>
    <p:sldLayoutId id="2147483797" r:id="rId69"/>
    <p:sldLayoutId id="2147483798" r:id="rId70"/>
    <p:sldLayoutId id="2147483799" r:id="rId71"/>
    <p:sldLayoutId id="2147483800" r:id="rId72"/>
    <p:sldLayoutId id="2147483801" r:id="rId73"/>
    <p:sldLayoutId id="2147483802" r:id="rId74"/>
    <p:sldLayoutId id="2147483803" r:id="rId75"/>
    <p:sldLayoutId id="2147483804" r:id="rId76"/>
    <p:sldLayoutId id="2147483805" r:id="rId77"/>
    <p:sldLayoutId id="2147483806" r:id="rId78"/>
    <p:sldLayoutId id="2147483807" r:id="rId79"/>
    <p:sldLayoutId id="2147483808" r:id="rId80"/>
    <p:sldLayoutId id="2147483809" r:id="rId81"/>
    <p:sldLayoutId id="2147483810" r:id="rId82"/>
    <p:sldLayoutId id="2147483811" r:id="rId83"/>
    <p:sldLayoutId id="2147483812" r:id="rId84"/>
    <p:sldLayoutId id="2147483813" r:id="rId85"/>
    <p:sldLayoutId id="2147483814" r:id="rId86"/>
    <p:sldLayoutId id="2147483815" r:id="rId87"/>
    <p:sldLayoutId id="2147483816" r:id="rId88"/>
    <p:sldLayoutId id="2147483817" r:id="rId89"/>
    <p:sldLayoutId id="2147483818" r:id="rId90"/>
    <p:sldLayoutId id="2147483819" r:id="rId91"/>
    <p:sldLayoutId id="2147483820" r:id="rId92"/>
    <p:sldLayoutId id="2147483821" r:id="rId93"/>
    <p:sldLayoutId id="2147483822" r:id="rId94"/>
    <p:sldLayoutId id="2147483823" r:id="rId95"/>
    <p:sldLayoutId id="2147483824" r:id="rId96"/>
    <p:sldLayoutId id="2147483825" r:id="rId97"/>
    <p:sldLayoutId id="2147483826" r:id="rId98"/>
    <p:sldLayoutId id="2147483827" r:id="rId99"/>
    <p:sldLayoutId id="2147483828" r:id="rId100"/>
    <p:sldLayoutId id="2147483829" r:id="rId101"/>
    <p:sldLayoutId id="2147483830" r:id="rId102"/>
    <p:sldLayoutId id="2147483831" r:id="rId103"/>
    <p:sldLayoutId id="2147483832" r:id="rId104"/>
    <p:sldLayoutId id="2147483833" r:id="rId105"/>
    <p:sldLayoutId id="2147483834" r:id="rId106"/>
    <p:sldLayoutId id="2147483835" r:id="rId107"/>
    <p:sldLayoutId id="2147483836" r:id="rId108"/>
    <p:sldLayoutId id="2147483837" r:id="rId109"/>
    <p:sldLayoutId id="2147483838" r:id="rId110"/>
    <p:sldLayoutId id="2147483839" r:id="rId111"/>
    <p:sldLayoutId id="2147483840" r:id="rId112"/>
    <p:sldLayoutId id="2147483841" r:id="rId113"/>
    <p:sldLayoutId id="2147483842" r:id="rId114"/>
    <p:sldLayoutId id="2147483843" r:id="rId115"/>
    <p:sldLayoutId id="2147483844" r:id="rId116"/>
    <p:sldLayoutId id="2147483845" r:id="rId117"/>
    <p:sldLayoutId id="2147483846" r:id="rId118"/>
    <p:sldLayoutId id="2147483847" r:id="rId119"/>
    <p:sldLayoutId id="2147483848" r:id="rId120"/>
    <p:sldLayoutId id="2147483849" r:id="rId121"/>
    <p:sldLayoutId id="2147483850" r:id="rId122"/>
    <p:sldLayoutId id="2147483851" r:id="rId123"/>
    <p:sldLayoutId id="2147483852" r:id="rId124"/>
    <p:sldLayoutId id="2147483853" r:id="rId125"/>
    <p:sldLayoutId id="2147483854" r:id="rId126"/>
    <p:sldLayoutId id="2147483855" r:id="rId127"/>
    <p:sldLayoutId id="2147483856" r:id="rId128"/>
    <p:sldLayoutId id="2147483857" r:id="rId129"/>
    <p:sldLayoutId id="2147483858" r:id="rId130"/>
    <p:sldLayoutId id="2147483859" r:id="rId131"/>
    <p:sldLayoutId id="2147483860" r:id="rId132"/>
    <p:sldLayoutId id="2147483861" r:id="rId133"/>
    <p:sldLayoutId id="2147483862" r:id="rId134"/>
    <p:sldLayoutId id="2147483863" r:id="rId135"/>
    <p:sldLayoutId id="2147483864" r:id="rId136"/>
    <p:sldLayoutId id="2147483865" r:id="rId137"/>
    <p:sldLayoutId id="2147483866" r:id="rId138"/>
    <p:sldLayoutId id="2147483867" r:id="rId139"/>
    <p:sldLayoutId id="2147483868" r:id="rId140"/>
    <p:sldLayoutId id="2147483869" r:id="rId141"/>
    <p:sldLayoutId id="2147483870" r:id="rId142"/>
    <p:sldLayoutId id="2147483871" r:id="rId143"/>
    <p:sldLayoutId id="2147483872" r:id="rId144"/>
    <p:sldLayoutId id="2147483873" r:id="rId145"/>
    <p:sldLayoutId id="2147483874" r:id="rId146"/>
    <p:sldLayoutId id="2147483875" r:id="rId147"/>
    <p:sldLayoutId id="2147483876" r:id="rId148"/>
    <p:sldLayoutId id="2147483877" r:id="rId149"/>
    <p:sldLayoutId id="2147483878" r:id="rId150"/>
    <p:sldLayoutId id="2147483879" r:id="rId151"/>
    <p:sldLayoutId id="2147483880" r:id="rId152"/>
    <p:sldLayoutId id="2147483881" r:id="rId153"/>
    <p:sldLayoutId id="2147483882" r:id="rId154"/>
    <p:sldLayoutId id="2147483883" r:id="rId155"/>
    <p:sldLayoutId id="2147483884" r:id="rId156"/>
    <p:sldLayoutId id="2147483885" r:id="rId157"/>
    <p:sldLayoutId id="2147483886" r:id="rId158"/>
    <p:sldLayoutId id="2147483887" r:id="rId159"/>
    <p:sldLayoutId id="2147483888" r:id="rId160"/>
    <p:sldLayoutId id="2147483889" r:id="rId161"/>
    <p:sldLayoutId id="2147483890" r:id="rId162"/>
    <p:sldLayoutId id="2147483891" r:id="rId163"/>
    <p:sldLayoutId id="2147483892" r:id="rId164"/>
    <p:sldLayoutId id="2147483893" r:id="rId165"/>
    <p:sldLayoutId id="2147483894" r:id="rId166"/>
    <p:sldLayoutId id="2147483895" r:id="rId167"/>
    <p:sldLayoutId id="2147483896" r:id="rId168"/>
    <p:sldLayoutId id="2147483897" r:id="rId169"/>
    <p:sldLayoutId id="2147483898" r:id="rId170"/>
    <p:sldLayoutId id="2147483899" r:id="rId171"/>
    <p:sldLayoutId id="2147483900" r:id="rId172"/>
    <p:sldLayoutId id="2147483901" r:id="rId173"/>
    <p:sldLayoutId id="2147483902" r:id="rId174"/>
    <p:sldLayoutId id="2147483903" r:id="rId175"/>
    <p:sldLayoutId id="2147483904" r:id="rId176"/>
    <p:sldLayoutId id="2147483905" r:id="rId177"/>
    <p:sldLayoutId id="2147483906" r:id="rId178"/>
    <p:sldLayoutId id="2147483907" r:id="rId179"/>
    <p:sldLayoutId id="2147483908" r:id="rId180"/>
    <p:sldLayoutId id="2147483909" r:id="rId181"/>
    <p:sldLayoutId id="2147483910" r:id="rId182"/>
    <p:sldLayoutId id="2147483911" r:id="rId183"/>
    <p:sldLayoutId id="2147483912" r:id="rId184"/>
    <p:sldLayoutId id="2147483913" r:id="rId185"/>
    <p:sldLayoutId id="2147483914" r:id="rId186"/>
    <p:sldLayoutId id="2147483915" r:id="rId187"/>
    <p:sldLayoutId id="2147483916" r:id="rId188"/>
    <p:sldLayoutId id="2147483917" r:id="rId189"/>
    <p:sldLayoutId id="2147483918" r:id="rId190"/>
    <p:sldLayoutId id="2147483919" r:id="rId191"/>
    <p:sldLayoutId id="2147483920" r:id="rId192"/>
    <p:sldLayoutId id="2147483921" r:id="rId193"/>
    <p:sldLayoutId id="2147483922" r:id="rId194"/>
    <p:sldLayoutId id="2147483923" r:id="rId195"/>
    <p:sldLayoutId id="2147483924" r:id="rId196"/>
    <p:sldLayoutId id="2147483925" r:id="rId197"/>
    <p:sldLayoutId id="2147483926" r:id="rId198"/>
    <p:sldLayoutId id="2147483927" r:id="rId199"/>
    <p:sldLayoutId id="2147483928" r:id="rId200"/>
    <p:sldLayoutId id="2147483929" r:id="rId201"/>
    <p:sldLayoutId id="2147483930" r:id="rId202"/>
    <p:sldLayoutId id="2147483931" r:id="rId203"/>
    <p:sldLayoutId id="2147483932" r:id="rId204"/>
    <p:sldLayoutId id="2147483933" r:id="rId205"/>
    <p:sldLayoutId id="2147483934" r:id="rId206"/>
    <p:sldLayoutId id="2147483935" r:id="rId207"/>
    <p:sldLayoutId id="2147483936" r:id="rId208"/>
    <p:sldLayoutId id="2147483937" r:id="rId209"/>
    <p:sldLayoutId id="2147483938" r:id="rId210"/>
    <p:sldLayoutId id="2147483939" r:id="rId211"/>
    <p:sldLayoutId id="2147483940" r:id="rId212"/>
    <p:sldLayoutId id="2147483941" r:id="rId213"/>
    <p:sldLayoutId id="2147483942" r:id="rId214"/>
    <p:sldLayoutId id="2147483943" r:id="rId215"/>
    <p:sldLayoutId id="2147483944" r:id="rId216"/>
    <p:sldLayoutId id="2147483945" r:id="rId217"/>
    <p:sldLayoutId id="2147483946" r:id="rId218"/>
    <p:sldLayoutId id="2147483947" r:id="rId219"/>
    <p:sldLayoutId id="2147483948" r:id="rId220"/>
    <p:sldLayoutId id="2147483949" r:id="rId221"/>
    <p:sldLayoutId id="2147483950" r:id="rId222"/>
    <p:sldLayoutId id="2147483951" r:id="rId223"/>
    <p:sldLayoutId id="2147483952" r:id="rId224"/>
    <p:sldLayoutId id="2147483953" r:id="rId225"/>
    <p:sldLayoutId id="2147483954" r:id="rId226"/>
    <p:sldLayoutId id="2147483955" r:id="rId227"/>
    <p:sldLayoutId id="2147483956" r:id="rId228"/>
    <p:sldLayoutId id="2147483957" r:id="rId229"/>
    <p:sldLayoutId id="2147483958" r:id="rId230"/>
    <p:sldLayoutId id="2147483959" r:id="rId231"/>
    <p:sldLayoutId id="2147483960" r:id="rId232"/>
    <p:sldLayoutId id="2147483961" r:id="rId233"/>
    <p:sldLayoutId id="2147483962" r:id="rId234"/>
    <p:sldLayoutId id="2147483963" r:id="rId235"/>
    <p:sldLayoutId id="2147483964" r:id="rId236"/>
    <p:sldLayoutId id="2147483965" r:id="rId237"/>
    <p:sldLayoutId id="2147483966" r:id="rId238"/>
    <p:sldLayoutId id="2147483967" r:id="rId239"/>
    <p:sldLayoutId id="2147483968" r:id="rId240"/>
    <p:sldLayoutId id="2147483969" r:id="rId241"/>
    <p:sldLayoutId id="2147484115" r:id="rId242"/>
    <p:sldLayoutId id="2147484116" r:id="rId243"/>
    <p:sldLayoutId id="2147484117" r:id="rId244"/>
    <p:sldLayoutId id="2147484118" r:id="rId245"/>
    <p:sldLayoutId id="2147484119" r:id="rId246"/>
    <p:sldLayoutId id="2147484120" r:id="rId247"/>
    <p:sldLayoutId id="2147484121" r:id="rId248"/>
    <p:sldLayoutId id="2147484096" r:id="rId249"/>
    <p:sldLayoutId id="2147484097" r:id="rId250"/>
    <p:sldLayoutId id="2147484098" r:id="rId251"/>
    <p:sldLayoutId id="2147484099" r:id="rId252"/>
    <p:sldLayoutId id="2147484100" r:id="rId253"/>
    <p:sldLayoutId id="2147484101" r:id="rId254"/>
    <p:sldLayoutId id="2147484102" r:id="rId255"/>
    <p:sldLayoutId id="2147484147" r:id="rId256"/>
    <p:sldLayoutId id="2147484168" r:id="rId257"/>
    <p:sldLayoutId id="2147484169" r:id="rId258"/>
    <p:sldLayoutId id="2147484160" r:id="rId259"/>
    <p:sldLayoutId id="2147484161" r:id="rId260"/>
    <p:sldLayoutId id="2147484156" r:id="rId261"/>
    <p:sldLayoutId id="2147484157" r:id="rId262"/>
    <p:sldLayoutId id="2147484152" r:id="rId263"/>
    <p:sldLayoutId id="2147484153" r:id="rId264"/>
    <p:sldLayoutId id="2147484142" r:id="rId265"/>
    <p:sldLayoutId id="2147484143" r:id="rId266"/>
    <p:sldLayoutId id="2147484134" r:id="rId267"/>
    <p:sldLayoutId id="2147484135" r:id="rId268"/>
    <p:sldLayoutId id="2147484136" r:id="rId269"/>
    <p:sldLayoutId id="2147484137" r:id="rId270"/>
    <p:sldLayoutId id="2147484138" r:id="rId271"/>
    <p:sldLayoutId id="2147484139" r:id="rId272"/>
    <p:sldLayoutId id="2147484140" r:id="rId273"/>
    <p:sldLayoutId id="2147484077" r:id="rId274"/>
    <p:sldLayoutId id="2147484078" r:id="rId275"/>
    <p:sldLayoutId id="2147484079" r:id="rId276"/>
    <p:sldLayoutId id="2147484080" r:id="rId277"/>
    <p:sldLayoutId id="2147484081" r:id="rId278"/>
    <p:sldLayoutId id="2147484082" r:id="rId279"/>
    <p:sldLayoutId id="2147484083" r:id="rId280"/>
    <p:sldLayoutId id="2147484058" r:id="rId281"/>
    <p:sldLayoutId id="2147484059" r:id="rId282"/>
    <p:sldLayoutId id="2147484060" r:id="rId283"/>
    <p:sldLayoutId id="2147484061" r:id="rId284"/>
    <p:sldLayoutId id="2147484062" r:id="rId285"/>
    <p:sldLayoutId id="2147484063" r:id="rId286"/>
    <p:sldLayoutId id="2147484064" r:id="rId28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libaba PuHuiTi" pitchFamily="18" charset="-122"/>
          <a:ea typeface="Alibaba PuHuiTi" pitchFamily="18"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libaba PuHuiTi" pitchFamily="18" charset="-122"/>
          <a:ea typeface="Alibaba PuHuiTi" pitchFamily="18"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libaba PuHuiTi" pitchFamily="18" charset="-122"/>
          <a:ea typeface="Alibaba PuHuiTi" pitchFamily="18"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libaba PuHuiTi" pitchFamily="18" charset="-122"/>
          <a:ea typeface="Alibaba PuHuiTi" pitchFamily="18"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libaba PuHuiTi" pitchFamily="18" charset="-122"/>
          <a:ea typeface="Alibaba PuHuiTi" pitchFamily="18"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7" name="图片 6" descr="背景图案&#10;&#10;描述已自动生成">
            <a:extLst>
              <a:ext uri="{FF2B5EF4-FFF2-40B4-BE49-F238E27FC236}">
                <a16:creationId xmlns:a16="http://schemas.microsoft.com/office/drawing/2014/main" id="{98BEC0BD-F41C-CBCF-5AFF-DE40A316C999}"/>
              </a:ext>
            </a:extLst>
          </p:cNvPr>
          <p:cNvPicPr>
            <a:picLocks noChangeAspect="1"/>
          </p:cNvPicPr>
          <p:nvPr userDrawn="1"/>
        </p:nvPicPr>
        <p:blipFill>
          <a:blip r:embed="rId2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标题占位符 1">
            <a:extLst>
              <a:ext uri="{FF2B5EF4-FFF2-40B4-BE49-F238E27FC236}">
                <a16:creationId xmlns:a16="http://schemas.microsoft.com/office/drawing/2014/main" id="{6AECB2BD-A2D9-1C90-6BB8-C1BDEBF4FDD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zh-CN" altLang="en-US"/>
              <a:t>单击此处编辑母版标题样式</a:t>
            </a:r>
          </a:p>
        </p:txBody>
      </p:sp>
      <p:sp>
        <p:nvSpPr>
          <p:cNvPr id="3" name="文本占位符 2">
            <a:extLst>
              <a:ext uri="{FF2B5EF4-FFF2-40B4-BE49-F238E27FC236}">
                <a16:creationId xmlns:a16="http://schemas.microsoft.com/office/drawing/2014/main" id="{C346378F-0B8E-824F-7061-F0B8FDAA1B9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zh-CN" altLang="en-US" dirty="0"/>
              <a:t>单击此处编辑母版文本样式</a:t>
            </a:r>
          </a:p>
          <a:p>
            <a:pPr lvl="1"/>
            <a:r>
              <a:rPr kumimoji="1" lang="zh-CN" altLang="en-US" dirty="0"/>
              <a:t>二级</a:t>
            </a:r>
          </a:p>
          <a:p>
            <a:pPr lvl="2"/>
            <a:r>
              <a:rPr kumimoji="1" lang="zh-CN" altLang="en-US" dirty="0"/>
              <a:t>三级</a:t>
            </a:r>
          </a:p>
          <a:p>
            <a:pPr lvl="3"/>
            <a:r>
              <a:rPr kumimoji="1" lang="zh-CN" altLang="en-US" dirty="0"/>
              <a:t>四级</a:t>
            </a:r>
          </a:p>
          <a:p>
            <a:pPr lvl="4"/>
            <a:r>
              <a:rPr kumimoji="1" lang="zh-CN" altLang="en-US" dirty="0"/>
              <a:t>五级</a:t>
            </a:r>
          </a:p>
        </p:txBody>
      </p:sp>
      <p:sp>
        <p:nvSpPr>
          <p:cNvPr id="4" name="日期占位符 3">
            <a:extLst>
              <a:ext uri="{FF2B5EF4-FFF2-40B4-BE49-F238E27FC236}">
                <a16:creationId xmlns:a16="http://schemas.microsoft.com/office/drawing/2014/main" id="{7756720A-BF36-4CE8-125F-F918FAA2DD5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82000"/>
                  </a:schemeClr>
                </a:solidFill>
                <a:latin typeface="Alibaba PuHuiTi" pitchFamily="18" charset="-122"/>
                <a:ea typeface="Alibaba PuHuiTi"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DF64FF5-AF41-8D44-8EA5-C76EFF349F7B}" type="datetimeFigureOut">
              <a:rPr kumimoji="1" lang="zh-CN" altLang="en-US" sz="1200" b="0" i="0" u="none" strike="noStrike" kern="1200" cap="none" spc="0" normalizeH="0" baseline="0" noProof="0" smtClean="0">
                <a:ln>
                  <a:noFill/>
                </a:ln>
                <a:solidFill>
                  <a:srgbClr val="000000">
                    <a:tint val="82000"/>
                  </a:srgbClr>
                </a:solidFill>
                <a:effectLst/>
                <a:uLnTx/>
                <a:uFillTx/>
                <a:latin typeface="Alibaba PuHuiTi" pitchFamily="18" charset="-122"/>
                <a:ea typeface="Alibaba PuHuiTi" pitchFamily="18"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2026/5/21</a:t>
            </a:fld>
            <a:endParaRPr kumimoji="1" lang="zh-CN" altLang="en-US" sz="1200" b="0" i="0" u="none" strike="noStrike" kern="1200" cap="none" spc="0" normalizeH="0" baseline="0" noProof="0" dirty="0">
              <a:ln>
                <a:noFill/>
              </a:ln>
              <a:solidFill>
                <a:srgbClr val="000000">
                  <a:tint val="82000"/>
                </a:srgbClr>
              </a:solidFill>
              <a:effectLst/>
              <a:uLnTx/>
              <a:uFillTx/>
              <a:latin typeface="Alibaba PuHuiTi" pitchFamily="18" charset="-122"/>
              <a:ea typeface="Alibaba PuHuiTi" pitchFamily="18" charset="-122"/>
              <a:cs typeface="+mn-cs"/>
            </a:endParaRPr>
          </a:p>
        </p:txBody>
      </p:sp>
      <p:sp>
        <p:nvSpPr>
          <p:cNvPr id="5" name="页脚占位符 4">
            <a:extLst>
              <a:ext uri="{FF2B5EF4-FFF2-40B4-BE49-F238E27FC236}">
                <a16:creationId xmlns:a16="http://schemas.microsoft.com/office/drawing/2014/main" id="{FE0E1E2F-4D31-9B9B-7314-A236D0268A5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82000"/>
                  </a:schemeClr>
                </a:solidFill>
                <a:latin typeface="Alibaba PuHuiTi" pitchFamily="18" charset="-122"/>
                <a:ea typeface="Alibaba PuHuiTi" pitchFamily="18"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200" b="0" i="0" u="none" strike="noStrike" kern="1200" cap="none" spc="0" normalizeH="0" baseline="0" noProof="0" dirty="0">
              <a:ln>
                <a:noFill/>
              </a:ln>
              <a:solidFill>
                <a:srgbClr val="000000">
                  <a:tint val="82000"/>
                </a:srgbClr>
              </a:solidFill>
              <a:effectLst/>
              <a:uLnTx/>
              <a:uFillTx/>
              <a:latin typeface="Alibaba PuHuiTi" pitchFamily="18" charset="-122"/>
              <a:ea typeface="Alibaba PuHuiTi" pitchFamily="18" charset="-122"/>
              <a:cs typeface="+mn-cs"/>
            </a:endParaRPr>
          </a:p>
        </p:txBody>
      </p:sp>
      <p:sp>
        <p:nvSpPr>
          <p:cNvPr id="6" name="灯片编号占位符 5">
            <a:extLst>
              <a:ext uri="{FF2B5EF4-FFF2-40B4-BE49-F238E27FC236}">
                <a16:creationId xmlns:a16="http://schemas.microsoft.com/office/drawing/2014/main" id="{ACEBBFEC-4A6A-6824-5D2B-14170F46614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82000"/>
                  </a:schemeClr>
                </a:solidFill>
                <a:latin typeface="Alibaba PuHuiTi" pitchFamily="18" charset="-122"/>
                <a:ea typeface="Alibaba PuHuiTi" pitchFamily="18" charset="-122"/>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A035A6CB-1573-CE49-879F-C20378C53C5A}" type="slidenum">
              <a:rPr kumimoji="1" lang="zh-CN" altLang="en-US" sz="1200" b="0" i="0" u="none" strike="noStrike" kern="1200" cap="none" spc="0" normalizeH="0" baseline="0" noProof="0" smtClean="0">
                <a:ln>
                  <a:noFill/>
                </a:ln>
                <a:solidFill>
                  <a:srgbClr val="000000">
                    <a:tint val="82000"/>
                  </a:srgbClr>
                </a:solidFill>
                <a:effectLst/>
                <a:uLnTx/>
                <a:uFillTx/>
                <a:latin typeface="Alibaba PuHuiTi" pitchFamily="18" charset="-122"/>
                <a:ea typeface="Alibaba PuHuiTi" pitchFamily="18"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zh-CN" altLang="en-US" sz="1200" b="0" i="0" u="none" strike="noStrike" kern="1200" cap="none" spc="0" normalizeH="0" baseline="0" noProof="0" dirty="0">
              <a:ln>
                <a:noFill/>
              </a:ln>
              <a:solidFill>
                <a:srgbClr val="000000">
                  <a:tint val="82000"/>
                </a:srgbClr>
              </a:solidFill>
              <a:effectLst/>
              <a:uLnTx/>
              <a:uFillTx/>
              <a:latin typeface="Alibaba PuHuiTi" pitchFamily="18" charset="-122"/>
              <a:ea typeface="Alibaba PuHuiTi" pitchFamily="18" charset="-122"/>
              <a:cs typeface="+mn-cs"/>
            </a:endParaRPr>
          </a:p>
        </p:txBody>
      </p:sp>
    </p:spTree>
    <p:extLst>
      <p:ext uri="{BB962C8B-B14F-4D97-AF65-F5344CB8AC3E}">
        <p14:creationId xmlns:p14="http://schemas.microsoft.com/office/powerpoint/2010/main" val="1889732974"/>
      </p:ext>
    </p:extLst>
  </p:cSld>
  <p:clrMap bg1="lt1" tx1="dk1" bg2="lt2" tx2="dk2" accent1="accent1" accent2="accent2" accent3="accent3" accent4="accent4" accent5="accent5" accent6="accent6" hlink="hlink" folHlink="folHlink"/>
  <p:sldLayoutIdLst>
    <p:sldLayoutId id="2147483971" r:id="rId1"/>
    <p:sldLayoutId id="2147483972" r:id="rId2"/>
    <p:sldLayoutId id="2147483973" r:id="rId3"/>
    <p:sldLayoutId id="2147483974" r:id="rId4"/>
    <p:sldLayoutId id="2147483975" r:id="rId5"/>
    <p:sldLayoutId id="2147483976" r:id="rId6"/>
    <p:sldLayoutId id="2147483977" r:id="rId7"/>
    <p:sldLayoutId id="2147483978" r:id="rId8"/>
    <p:sldLayoutId id="2147483979" r:id="rId9"/>
    <p:sldLayoutId id="2147483980" r:id="rId10"/>
    <p:sldLayoutId id="2147483981" r:id="rId11"/>
    <p:sldLayoutId id="2147483982" r:id="rId12"/>
    <p:sldLayoutId id="2147483983" r:id="rId13"/>
    <p:sldLayoutId id="2147483984" r:id="rId14"/>
    <p:sldLayoutId id="2147483985" r:id="rId15"/>
    <p:sldLayoutId id="2147483986" r:id="rId16"/>
    <p:sldLayoutId id="2147483987" r:id="rId17"/>
    <p:sldLayoutId id="2147483988" r:id="rId18"/>
    <p:sldLayoutId id="2147484181" r:id="rId1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libaba PuHuiTi" pitchFamily="18" charset="-122"/>
          <a:ea typeface="Alibaba PuHuiTi" pitchFamily="18"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libaba PuHuiTi" pitchFamily="18" charset="-122"/>
          <a:ea typeface="Alibaba PuHuiTi" pitchFamily="18"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libaba PuHuiTi" pitchFamily="18" charset="-122"/>
          <a:ea typeface="Alibaba PuHuiTi" pitchFamily="18"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libaba PuHuiTi" pitchFamily="18" charset="-122"/>
          <a:ea typeface="Alibaba PuHuiTi" pitchFamily="18"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libaba PuHuiTi" pitchFamily="18" charset="-122"/>
          <a:ea typeface="Alibaba PuHuiTi" pitchFamily="18"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tags" Target="../tags/tag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89.xml"/><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image" Target="../media/image18.png"/><Relationship Id="rId5" Type="http://schemas.openxmlformats.org/officeDocument/2006/relationships/image" Target="../media/image6.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slideLayout" Target="../slideLayouts/slideLayout289.xml"/><Relationship Id="rId7" Type="http://schemas.openxmlformats.org/officeDocument/2006/relationships/image" Target="../media/image20.png"/><Relationship Id="rId2" Type="http://schemas.openxmlformats.org/officeDocument/2006/relationships/tags" Target="../tags/tag16.xml"/><Relationship Id="rId1" Type="http://schemas.openxmlformats.org/officeDocument/2006/relationships/tags" Target="../tags/tag15.xml"/><Relationship Id="rId6" Type="http://schemas.openxmlformats.org/officeDocument/2006/relationships/image" Target="../media/image19.png"/><Relationship Id="rId5" Type="http://schemas.openxmlformats.org/officeDocument/2006/relationships/image" Target="../media/image6.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89.xml"/><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image" Target="../media/image22.png"/><Relationship Id="rId5" Type="http://schemas.openxmlformats.org/officeDocument/2006/relationships/image" Target="../media/image6.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89.xml"/><Relationship Id="rId1" Type="http://schemas.openxmlformats.org/officeDocument/2006/relationships/tags" Target="../tags/tag19.xml"/><Relationship Id="rId5" Type="http://schemas.openxmlformats.org/officeDocument/2006/relationships/image" Target="../media/image23.png"/><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89.xml"/><Relationship Id="rId1" Type="http://schemas.openxmlformats.org/officeDocument/2006/relationships/tags" Target="../tags/tag20.xml"/><Relationship Id="rId5" Type="http://schemas.openxmlformats.org/officeDocument/2006/relationships/image" Target="../media/image24.png"/><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89.xml"/><Relationship Id="rId1" Type="http://schemas.openxmlformats.org/officeDocument/2006/relationships/tags" Target="../tags/tag21.xml"/><Relationship Id="rId5" Type="http://schemas.openxmlformats.org/officeDocument/2006/relationships/image" Target="../media/image25.png"/><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notesSlide" Target="../notesSlides/notesSlide16.xml"/><Relationship Id="rId7" Type="http://schemas.openxmlformats.org/officeDocument/2006/relationships/image" Target="../media/image29.png"/><Relationship Id="rId2" Type="http://schemas.openxmlformats.org/officeDocument/2006/relationships/slideLayout" Target="../slideLayouts/slideLayout289.xml"/><Relationship Id="rId1" Type="http://schemas.openxmlformats.org/officeDocument/2006/relationships/tags" Target="../tags/tag2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 Id="rId9" Type="http://schemas.openxmlformats.org/officeDocument/2006/relationships/image" Target="../media/image6.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89.xml"/><Relationship Id="rId1" Type="http://schemas.openxmlformats.org/officeDocument/2006/relationships/tags" Target="../tags/tag23.xml"/><Relationship Id="rId5" Type="http://schemas.openxmlformats.org/officeDocument/2006/relationships/image" Target="../media/image31.png"/><Relationship Id="rId4" Type="http://schemas.openxmlformats.org/officeDocument/2006/relationships/image" Target="../media/image6.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89.xml"/><Relationship Id="rId1" Type="http://schemas.openxmlformats.org/officeDocument/2006/relationships/tags" Target="../tags/tag24.xml"/><Relationship Id="rId6" Type="http://schemas.openxmlformats.org/officeDocument/2006/relationships/image" Target="../media/image33.png"/><Relationship Id="rId5" Type="http://schemas.openxmlformats.org/officeDocument/2006/relationships/image" Target="../media/image6.png"/><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9.xml"/><Relationship Id="rId1" Type="http://schemas.openxmlformats.org/officeDocument/2006/relationships/slideLayout" Target="../slideLayouts/slideLayout289.xml"/><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tags" Target="../tags/tag2.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0.xml"/><Relationship Id="rId1" Type="http://schemas.openxmlformats.org/officeDocument/2006/relationships/slideLayout" Target="../slideLayouts/slideLayout303.xml"/><Relationship Id="rId5" Type="http://schemas.openxmlformats.org/officeDocument/2006/relationships/image" Target="../media/image35.jpg"/><Relationship Id="rId4" Type="http://schemas.microsoft.com/office/2007/relationships/hdphoto" Target="../media/hdphoto1.wdp"/></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1.xml"/><Relationship Id="rId1" Type="http://schemas.openxmlformats.org/officeDocument/2006/relationships/slideLayout" Target="../slideLayouts/slideLayout289.xml"/><Relationship Id="rId4" Type="http://schemas.openxmlformats.org/officeDocument/2006/relationships/image" Target="../media/image36.png"/></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303.xml"/><Relationship Id="rId5" Type="http://schemas.openxmlformats.org/officeDocument/2006/relationships/image" Target="../media/image8.pn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video" Target="../media/media1.mp4"/><Relationship Id="rId7" Type="http://schemas.openxmlformats.org/officeDocument/2006/relationships/image" Target="../media/image9.png"/><Relationship Id="rId2" Type="http://schemas.microsoft.com/office/2007/relationships/media" Target="../media/media1.mp4"/><Relationship Id="rId1" Type="http://schemas.openxmlformats.org/officeDocument/2006/relationships/tags" Target="../tags/tag3.xml"/><Relationship Id="rId6" Type="http://schemas.openxmlformats.org/officeDocument/2006/relationships/image" Target="../media/image6.png"/><Relationship Id="rId5" Type="http://schemas.openxmlformats.org/officeDocument/2006/relationships/notesSlide" Target="../notesSlides/notesSlide4.xml"/><Relationship Id="rId4" Type="http://schemas.openxmlformats.org/officeDocument/2006/relationships/slideLayout" Target="../slideLayouts/slideLayout305.xml"/></Relationships>
</file>

<file path=ppt/slides/_rels/slide5.xml.rels><?xml version="1.0" encoding="UTF-8" standalone="yes"?>
<Relationships xmlns="http://schemas.openxmlformats.org/package/2006/relationships"><Relationship Id="rId8" Type="http://schemas.openxmlformats.org/officeDocument/2006/relationships/tags" Target="../tags/tag11.xml"/><Relationship Id="rId3" Type="http://schemas.openxmlformats.org/officeDocument/2006/relationships/tags" Target="../tags/tag6.xml"/><Relationship Id="rId7" Type="http://schemas.openxmlformats.org/officeDocument/2006/relationships/tags" Target="../tags/tag10.xml"/><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tags" Target="../tags/tag9.xml"/><Relationship Id="rId11" Type="http://schemas.openxmlformats.org/officeDocument/2006/relationships/image" Target="../media/image11.png"/><Relationship Id="rId5" Type="http://schemas.openxmlformats.org/officeDocument/2006/relationships/tags" Target="../tags/tag8.xml"/><Relationship Id="rId10" Type="http://schemas.openxmlformats.org/officeDocument/2006/relationships/notesSlide" Target="../notesSlides/notesSlide5.xml"/><Relationship Id="rId4" Type="http://schemas.openxmlformats.org/officeDocument/2006/relationships/tags" Target="../tags/tag7.xml"/><Relationship Id="rId9" Type="http://schemas.openxmlformats.org/officeDocument/2006/relationships/slideLayout" Target="../slideLayouts/slideLayout306.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303.xml"/><Relationship Id="rId5" Type="http://schemas.openxmlformats.org/officeDocument/2006/relationships/image" Target="../media/image12.jpg"/><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305.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jp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303.xml"/><Relationship Id="rId5" Type="http://schemas.openxmlformats.org/officeDocument/2006/relationships/image" Target="../media/image16.jpg"/><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89.xml"/><Relationship Id="rId1" Type="http://schemas.openxmlformats.org/officeDocument/2006/relationships/tags" Target="../tags/tag12.xml"/><Relationship Id="rId5" Type="http://schemas.openxmlformats.org/officeDocument/2006/relationships/image" Target="../media/image6.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4" cstate="print">
            <a:extLst>
              <a:ext uri="{28A0092B-C50C-407E-A947-70E740481C1C}">
                <a14:useLocalDpi xmlns:a14="http://schemas.microsoft.com/office/drawing/2010/main" val="0"/>
              </a:ext>
            </a:extLst>
          </a:blip>
          <a:srcRect l="1884" t="17299"/>
          <a:stretch/>
        </p:blipFill>
        <p:spPr>
          <a:xfrm>
            <a:off x="2" y="0"/>
            <a:ext cx="12191998" cy="6858000"/>
          </a:xfrm>
          <a:prstGeom prst="rect">
            <a:avLst/>
          </a:prstGeom>
        </p:spPr>
      </p:pic>
      <p:sp>
        <p:nvSpPr>
          <p:cNvPr id="60" name="矩形 59"/>
          <p:cNvSpPr/>
          <p:nvPr/>
        </p:nvSpPr>
        <p:spPr>
          <a:xfrm>
            <a:off x="0" y="0"/>
            <a:ext cx="12192000" cy="6858000"/>
          </a:xfrm>
          <a:prstGeom prst="rect">
            <a:avLst/>
          </a:prstGeom>
          <a:gradFill>
            <a:gsLst>
              <a:gs pos="0">
                <a:srgbClr val="441351"/>
              </a:gs>
              <a:gs pos="62000">
                <a:schemeClr val="accent1">
                  <a:alpha val="0"/>
                </a:schemeClr>
              </a:gs>
            </a:gsLst>
            <a:lin ang="1704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微软雅黑" panose="020B0503020204020204" pitchFamily="34" charset="-122"/>
              <a:cs typeface="+mn-cs"/>
            </a:endParaRPr>
          </a:p>
        </p:txBody>
      </p:sp>
      <p:sp>
        <p:nvSpPr>
          <p:cNvPr id="20" name="矩形 19"/>
          <p:cNvSpPr/>
          <p:nvPr/>
        </p:nvSpPr>
        <p:spPr>
          <a:xfrm>
            <a:off x="1" y="3139871"/>
            <a:ext cx="12192000" cy="2885148"/>
          </a:xfrm>
          <a:prstGeom prst="rect">
            <a:avLst/>
          </a:prstGeom>
          <a:solidFill>
            <a:schemeClr val="bg1">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srgbClr val="FFFFFF"/>
              </a:solidFill>
              <a:effectLst/>
              <a:uLnTx/>
              <a:uFillTx/>
              <a:latin typeface="Calibri"/>
              <a:ea typeface="微软雅黑" panose="020B0503020204020204" pitchFamily="34" charset="-122"/>
              <a:cs typeface="+mn-cs"/>
            </a:endParaRPr>
          </a:p>
        </p:txBody>
      </p:sp>
      <p:sp>
        <p:nvSpPr>
          <p:cNvPr id="21" name="文本框 20"/>
          <p:cNvSpPr txBox="1"/>
          <p:nvPr/>
        </p:nvSpPr>
        <p:spPr>
          <a:xfrm>
            <a:off x="735943" y="3404139"/>
            <a:ext cx="7333388"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200" normalizeH="0" baseline="0" noProof="0" dirty="0">
                <a:ln>
                  <a:noFill/>
                </a:ln>
                <a:solidFill>
                  <a:srgbClr val="441351"/>
                </a:solidFill>
                <a:effectLst/>
                <a:uLnTx/>
                <a:uFillTx/>
                <a:latin typeface="微软雅黑" panose="020B0503020204020204" pitchFamily="34" charset="-122"/>
                <a:ea typeface="微软雅黑" panose="020B0503020204020204" pitchFamily="34" charset="-122"/>
                <a:cs typeface="阿里巴巴普惠体 Heavy" panose="00020600040101010101" pitchFamily="18" charset="-122"/>
              </a:rPr>
              <a:t>"</a:t>
            </a:r>
            <a:r>
              <a:rPr kumimoji="0" lang="zh-CN" altLang="en-US" sz="3200" b="1" i="0" u="none" strike="noStrike" kern="1200" cap="none" spc="200" normalizeH="0" baseline="0" noProof="0" dirty="0">
                <a:ln>
                  <a:noFill/>
                </a:ln>
                <a:solidFill>
                  <a:srgbClr val="441351"/>
                </a:solidFill>
                <a:effectLst/>
                <a:uLnTx/>
                <a:uFillTx/>
                <a:latin typeface="微软雅黑" panose="020B0503020204020204" pitchFamily="34" charset="-122"/>
                <a:ea typeface="微软雅黑" panose="020B0503020204020204" pitchFamily="34" charset="-122"/>
                <a:cs typeface="阿里巴巴普惠体 Heavy" panose="00020600040101010101" pitchFamily="18" charset="-122"/>
              </a:rPr>
              <a:t>核理安邦”联合博士生学术论坛</a:t>
            </a:r>
            <a:endParaRPr kumimoji="0" lang="en-US" altLang="zh-CN" sz="3200" b="1" i="0" u="none" strike="noStrike" kern="1200" cap="none" spc="200" normalizeH="0" baseline="0" noProof="0" dirty="0">
              <a:ln>
                <a:noFill/>
              </a:ln>
              <a:solidFill>
                <a:srgbClr val="441351"/>
              </a:solidFill>
              <a:effectLst/>
              <a:uLnTx/>
              <a:uFillTx/>
              <a:latin typeface="微软雅黑" panose="020B0503020204020204" pitchFamily="34" charset="-122"/>
              <a:ea typeface="微软雅黑" panose="020B0503020204020204" pitchFamily="34" charset="-122"/>
              <a:cs typeface="阿里巴巴普惠体 Heavy" panose="00020600040101010101" pitchFamily="18" charset="-122"/>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3200" b="1" i="0" u="none" strike="noStrike" kern="1200" cap="none" spc="200" normalizeH="0" baseline="0" noProof="0" dirty="0">
                <a:ln>
                  <a:noFill/>
                </a:ln>
                <a:solidFill>
                  <a:srgbClr val="441351"/>
                </a:solidFill>
                <a:effectLst/>
                <a:uLnTx/>
                <a:uFillTx/>
                <a:latin typeface="微软雅黑" panose="020B0503020204020204" pitchFamily="34" charset="-122"/>
                <a:ea typeface="微软雅黑" panose="020B0503020204020204" pitchFamily="34" charset="-122"/>
                <a:cs typeface="阿里巴巴普惠体 Heavy" panose="00020600040101010101" pitchFamily="18" charset="-122"/>
              </a:rPr>
              <a:t>暨清华大学第</a:t>
            </a:r>
            <a:r>
              <a:rPr kumimoji="0" lang="en-US" altLang="zh-CN" sz="3200" b="1" i="0" u="none" strike="noStrike" kern="1200" cap="none" spc="200" normalizeH="0" baseline="0" noProof="0" dirty="0">
                <a:ln>
                  <a:noFill/>
                </a:ln>
                <a:solidFill>
                  <a:srgbClr val="441351"/>
                </a:solidFill>
                <a:effectLst/>
                <a:uLnTx/>
                <a:uFillTx/>
                <a:latin typeface="微软雅黑" panose="020B0503020204020204" pitchFamily="34" charset="-122"/>
                <a:ea typeface="微软雅黑" panose="020B0503020204020204" pitchFamily="34" charset="-122"/>
                <a:cs typeface="阿里巴巴普惠体 Heavy" panose="00020600040101010101" pitchFamily="18" charset="-122"/>
              </a:rPr>
              <a:t>837</a:t>
            </a:r>
            <a:r>
              <a:rPr kumimoji="0" lang="zh-CN" altLang="en-US" sz="3200" b="1" i="0" u="none" strike="noStrike" kern="1200" cap="none" spc="200" normalizeH="0" baseline="0" noProof="0" dirty="0">
                <a:ln>
                  <a:noFill/>
                </a:ln>
                <a:solidFill>
                  <a:srgbClr val="441351"/>
                </a:solidFill>
                <a:effectLst/>
                <a:uLnTx/>
                <a:uFillTx/>
                <a:latin typeface="微软雅黑" panose="020B0503020204020204" pitchFamily="34" charset="-122"/>
                <a:ea typeface="微软雅黑" panose="020B0503020204020204" pitchFamily="34" charset="-122"/>
                <a:cs typeface="阿里巴巴普惠体 Heavy" panose="00020600040101010101" pitchFamily="18" charset="-122"/>
              </a:rPr>
              <a:t>期博士生学术论坛</a:t>
            </a:r>
          </a:p>
        </p:txBody>
      </p:sp>
      <p:sp>
        <p:nvSpPr>
          <p:cNvPr id="22" name="文本框 21"/>
          <p:cNvSpPr txBox="1"/>
          <p:nvPr/>
        </p:nvSpPr>
        <p:spPr>
          <a:xfrm>
            <a:off x="-33631" y="4582444"/>
            <a:ext cx="887253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srgbClr val="000000">
                    <a:lumMod val="85000"/>
                    <a:lumOff val="1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Photocatalytic Removal and Mechanistic Investigation of U(VI) Using BaTiO</a:t>
            </a:r>
            <a:r>
              <a:rPr kumimoji="0" lang="en-US" altLang="zh-CN" sz="2400" b="1" i="0" u="none" strike="noStrike" kern="1200" cap="none" spc="0" normalizeH="0" baseline="-25000" noProof="0" dirty="0">
                <a:ln>
                  <a:noFill/>
                </a:ln>
                <a:solidFill>
                  <a:srgbClr val="000000">
                    <a:lumMod val="85000"/>
                    <a:lumOff val="1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3</a:t>
            </a:r>
            <a:r>
              <a:rPr kumimoji="0" lang="en-US" altLang="zh-CN" sz="2400" b="1" i="0" u="none" strike="noStrike" kern="1200" cap="none" spc="0" normalizeH="0" baseline="0" noProof="0" dirty="0">
                <a:ln>
                  <a:noFill/>
                </a:ln>
                <a:solidFill>
                  <a:srgbClr val="000000">
                    <a:lumMod val="85000"/>
                    <a:lumOff val="1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/g-C</a:t>
            </a:r>
            <a:r>
              <a:rPr kumimoji="0" lang="en-US" altLang="zh-CN" sz="2400" b="1" i="0" u="none" strike="noStrike" kern="1200" cap="none" spc="0" normalizeH="0" baseline="-25000" noProof="0" dirty="0">
                <a:ln>
                  <a:noFill/>
                </a:ln>
                <a:solidFill>
                  <a:srgbClr val="000000">
                    <a:lumMod val="85000"/>
                    <a:lumOff val="1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3</a:t>
            </a:r>
            <a:r>
              <a:rPr kumimoji="0" lang="en-US" altLang="zh-CN" sz="2400" b="1" i="0" u="none" strike="noStrike" kern="1200" cap="none" spc="0" normalizeH="0" baseline="0" noProof="0" dirty="0">
                <a:ln>
                  <a:noFill/>
                </a:ln>
                <a:solidFill>
                  <a:srgbClr val="000000">
                    <a:lumMod val="85000"/>
                    <a:lumOff val="1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N</a:t>
            </a:r>
            <a:r>
              <a:rPr kumimoji="0" lang="en-US" altLang="zh-CN" sz="2400" b="1" i="0" u="none" strike="noStrike" kern="1200" cap="none" spc="0" normalizeH="0" baseline="-25000" noProof="0" dirty="0">
                <a:ln>
                  <a:noFill/>
                </a:ln>
                <a:solidFill>
                  <a:srgbClr val="000000">
                    <a:lumMod val="85000"/>
                    <a:lumOff val="1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4</a:t>
            </a:r>
            <a:r>
              <a:rPr kumimoji="0" lang="en-US" altLang="zh-CN" sz="2400" b="1" i="0" u="none" strike="noStrike" kern="1200" cap="none" spc="0" normalizeH="0" baseline="0" noProof="0" dirty="0">
                <a:ln>
                  <a:noFill/>
                </a:ln>
                <a:solidFill>
                  <a:srgbClr val="000000">
                    <a:lumMod val="85000"/>
                    <a:lumOff val="1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Heterojunctions with Enhanced Efficiency</a:t>
            </a:r>
          </a:p>
        </p:txBody>
      </p:sp>
      <p:sp>
        <p:nvSpPr>
          <p:cNvPr id="23" name="矩形 22"/>
          <p:cNvSpPr/>
          <p:nvPr/>
        </p:nvSpPr>
        <p:spPr>
          <a:xfrm>
            <a:off x="1043171" y="5434849"/>
            <a:ext cx="6718935" cy="418191"/>
          </a:xfrm>
          <a:prstGeom prst="rect">
            <a:avLst/>
          </a:prstGeom>
        </p:spPr>
        <p:txBody>
          <a:bodyPr wrap="square">
            <a:spAutoFit/>
          </a:bodyPr>
          <a:lstStyle/>
          <a:p>
            <a:pPr lvl="0">
              <a:lnSpc>
                <a:spcPct val="150000"/>
              </a:lnSpc>
              <a:spcAft>
                <a:spcPts val="600"/>
              </a:spcAft>
              <a:defRPr/>
            </a:pPr>
            <a:r>
              <a:rPr kumimoji="0" lang="zh-CN" altLang="en-US" sz="1600" b="1" i="0" u="none" strike="noStrike" kern="0" cap="none" spc="100" normalizeH="0" baseline="0" noProof="0" dirty="0">
                <a:ln>
                  <a:noFill/>
                </a:ln>
                <a:solidFill>
                  <a:srgbClr val="262626"/>
                </a:solidFill>
                <a:effectLst/>
                <a:uLnTx/>
                <a:uFillTx/>
                <a:latin typeface="微软雅黑" panose="020B0503020204020204" pitchFamily="34" charset="-122"/>
                <a:ea typeface="微软雅黑" panose="020B0503020204020204" pitchFamily="34" charset="-122"/>
                <a:cs typeface="Source Han Sans Regular" panose="020B0500000000000000" charset="-122"/>
                <a:sym typeface="+mn-lt"/>
              </a:rPr>
              <a:t>单位：东华理工大学       汇报人：</a:t>
            </a:r>
            <a:r>
              <a:rPr lang="zh-CN" altLang="en-US" sz="1600" b="1" kern="0" spc="100" dirty="0">
                <a:solidFill>
                  <a:srgbClr val="262626"/>
                </a:solidFill>
                <a:latin typeface="微软雅黑" panose="020B0503020204020204" pitchFamily="34" charset="-122"/>
                <a:ea typeface="微软雅黑" panose="020B0503020204020204" pitchFamily="34" charset="-122"/>
                <a:cs typeface="Source Han Sans Regular" panose="020B0500000000000000" charset="-122"/>
                <a:sym typeface="+mn-lt"/>
              </a:rPr>
              <a:t>彭炜         </a:t>
            </a:r>
            <a:r>
              <a:rPr kumimoji="0" lang="zh-CN" altLang="en-US" sz="1600" b="1" i="0" u="none" strike="noStrike" kern="0" cap="none" spc="100" normalizeH="0" baseline="0" noProof="0" dirty="0">
                <a:ln>
                  <a:noFill/>
                </a:ln>
                <a:solidFill>
                  <a:srgbClr val="262626"/>
                </a:solidFill>
                <a:effectLst/>
                <a:uLnTx/>
                <a:uFillTx/>
                <a:latin typeface="微软雅黑" panose="020B0503020204020204" pitchFamily="34" charset="-122"/>
                <a:ea typeface="微软雅黑" panose="020B0503020204020204" pitchFamily="34" charset="-122"/>
                <a:cs typeface="Source Han Sans Regular" panose="020B0500000000000000" charset="-122"/>
                <a:sym typeface="+mn-lt"/>
              </a:rPr>
              <a:t>日期：</a:t>
            </a:r>
            <a:r>
              <a:rPr kumimoji="0" lang="en-US" altLang="zh-CN" sz="1600" b="1" i="0" u="none" strike="noStrike" kern="0" cap="none" spc="100" normalizeH="0" baseline="0" noProof="0" dirty="0">
                <a:ln>
                  <a:noFill/>
                </a:ln>
                <a:solidFill>
                  <a:srgbClr val="262626"/>
                </a:solidFill>
                <a:effectLst/>
                <a:uLnTx/>
                <a:uFillTx/>
                <a:latin typeface="微软雅黑" panose="020B0503020204020204" pitchFamily="34" charset="-122"/>
                <a:ea typeface="微软雅黑" panose="020B0503020204020204" pitchFamily="34" charset="-122"/>
                <a:cs typeface="Source Han Sans Regular" panose="020B0500000000000000" charset="-122"/>
                <a:sym typeface="+mn-lt"/>
              </a:rPr>
              <a:t>2026</a:t>
            </a:r>
            <a:r>
              <a:rPr kumimoji="0" lang="zh-CN" altLang="en-US" sz="1600" b="1" i="0" u="none" strike="noStrike" kern="0" cap="none" spc="100" normalizeH="0" baseline="0" noProof="0" dirty="0">
                <a:ln>
                  <a:noFill/>
                </a:ln>
                <a:solidFill>
                  <a:srgbClr val="262626"/>
                </a:solidFill>
                <a:effectLst/>
                <a:uLnTx/>
                <a:uFillTx/>
                <a:latin typeface="微软雅黑" panose="020B0503020204020204" pitchFamily="34" charset="-122"/>
                <a:ea typeface="微软雅黑" panose="020B0503020204020204" pitchFamily="34" charset="-122"/>
                <a:cs typeface="Source Han Sans Regular" panose="020B0500000000000000" charset="-122"/>
                <a:sym typeface="+mn-lt"/>
              </a:rPr>
              <a:t>年</a:t>
            </a:r>
            <a:r>
              <a:rPr lang="en-US" altLang="zh-CN" sz="1600" b="1" kern="0" spc="100" dirty="0">
                <a:solidFill>
                  <a:srgbClr val="262626"/>
                </a:solidFill>
                <a:latin typeface="微软雅黑" panose="020B0503020204020204" pitchFamily="34" charset="-122"/>
                <a:ea typeface="微软雅黑" panose="020B0503020204020204" pitchFamily="34" charset="-122"/>
                <a:cs typeface="Source Han Sans Regular" panose="020B0500000000000000" charset="-122"/>
                <a:sym typeface="+mn-lt"/>
              </a:rPr>
              <a:t>5</a:t>
            </a:r>
            <a:r>
              <a:rPr kumimoji="0" lang="zh-CN" altLang="en-US" sz="1600" b="1" i="0" u="none" strike="noStrike" kern="0" cap="none" spc="100" normalizeH="0" baseline="0" noProof="0" dirty="0">
                <a:ln>
                  <a:noFill/>
                </a:ln>
                <a:solidFill>
                  <a:srgbClr val="262626"/>
                </a:solidFill>
                <a:effectLst/>
                <a:uLnTx/>
                <a:uFillTx/>
                <a:latin typeface="微软雅黑" panose="020B0503020204020204" pitchFamily="34" charset="-122"/>
                <a:ea typeface="微软雅黑" panose="020B0503020204020204" pitchFamily="34" charset="-122"/>
                <a:cs typeface="Source Han Sans Regular" panose="020B0500000000000000" charset="-122"/>
                <a:sym typeface="+mn-lt"/>
              </a:rPr>
              <a:t>月</a:t>
            </a:r>
          </a:p>
        </p:txBody>
      </p:sp>
      <p:cxnSp>
        <p:nvCxnSpPr>
          <p:cNvPr id="28" name="直接连接符 27"/>
          <p:cNvCxnSpPr/>
          <p:nvPr/>
        </p:nvCxnSpPr>
        <p:spPr>
          <a:xfrm flipH="1">
            <a:off x="1135881" y="5447867"/>
            <a:ext cx="6069924" cy="0"/>
          </a:xfrm>
          <a:prstGeom prst="line">
            <a:avLst/>
          </a:prstGeom>
          <a:ln w="28575" cap="rnd">
            <a:solidFill>
              <a:srgbClr val="441351">
                <a:alpha val="79000"/>
              </a:srgbClr>
            </a:solidFill>
          </a:ln>
        </p:spPr>
        <p:style>
          <a:lnRef idx="3">
            <a:schemeClr val="accent1"/>
          </a:lnRef>
          <a:fillRef idx="0">
            <a:srgbClr val="FFFFFF"/>
          </a:fillRef>
          <a:effectRef idx="0">
            <a:srgbClr val="FFFFFF"/>
          </a:effectRef>
          <a:fontRef idx="minor">
            <a:schemeClr val="tx1"/>
          </a:fontRef>
        </p:style>
      </p:cxnSp>
      <p:pic>
        <p:nvPicPr>
          <p:cNvPr id="33" name="图片 32"/>
          <p:cNvPicPr>
            <a:picLocks noChangeAspect="1"/>
          </p:cNvPicPr>
          <p:nvPr/>
        </p:nvPicPr>
        <p:blipFill rotWithShape="1">
          <a:blip r:embed="rId5" cstate="print">
            <a:extLst>
              <a:ext uri="{28A0092B-C50C-407E-A947-70E740481C1C}">
                <a14:useLocalDpi xmlns:a14="http://schemas.microsoft.com/office/drawing/2010/main" val="0"/>
              </a:ext>
            </a:extLst>
          </a:blip>
          <a:srcRect t="20586" b="27820"/>
          <a:stretch/>
        </p:blipFill>
        <p:spPr>
          <a:xfrm>
            <a:off x="9431953" y="3586866"/>
            <a:ext cx="1840032" cy="711763"/>
          </a:xfrm>
          <a:prstGeom prst="rect">
            <a:avLst/>
          </a:prstGeom>
        </p:spPr>
      </p:pic>
      <p:pic>
        <p:nvPicPr>
          <p:cNvPr id="6" name="图片 5">
            <a:extLst>
              <a:ext uri="{FF2B5EF4-FFF2-40B4-BE49-F238E27FC236}">
                <a16:creationId xmlns:a16="http://schemas.microsoft.com/office/drawing/2014/main" id="{ABF7A820-C082-91FD-C0CC-F2D899F12E4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931616" y="4230538"/>
            <a:ext cx="2840988" cy="2050923"/>
          </a:xfrm>
          <a:prstGeom prst="rect">
            <a:avLst/>
          </a:prstGeom>
        </p:spPr>
      </p:pic>
    </p:spTree>
    <p:custDataLst>
      <p:tags r:id="rId1"/>
    </p:custDataLst>
    <p:extLst>
      <p:ext uri="{BB962C8B-B14F-4D97-AF65-F5344CB8AC3E}">
        <p14:creationId xmlns:p14="http://schemas.microsoft.com/office/powerpoint/2010/main" val="41982272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EBA0E4-7C4D-DAFE-5D8D-FD041096DA55}"/>
            </a:ext>
          </a:extLst>
        </p:cNvPr>
        <p:cNvGrpSpPr/>
        <p:nvPr/>
      </p:nvGrpSpPr>
      <p:grpSpPr>
        <a:xfrm>
          <a:off x="0" y="0"/>
          <a:ext cx="0" cy="0"/>
          <a:chOff x="0" y="0"/>
          <a:chExt cx="0" cy="0"/>
        </a:xfrm>
      </p:grpSpPr>
      <p:cxnSp>
        <p:nvCxnSpPr>
          <p:cNvPr id="35" name="直线连接符 3">
            <a:extLst>
              <a:ext uri="{FF2B5EF4-FFF2-40B4-BE49-F238E27FC236}">
                <a16:creationId xmlns:a16="http://schemas.microsoft.com/office/drawing/2014/main" id="{A869C4D9-CCEE-BFF3-A765-EA94E9A99EBD}"/>
              </a:ext>
            </a:extLst>
          </p:cNvPr>
          <p:cNvCxnSpPr>
            <a:cxnSpLocks/>
          </p:cNvCxnSpPr>
          <p:nvPr/>
        </p:nvCxnSpPr>
        <p:spPr>
          <a:xfrm>
            <a:off x="454763" y="845437"/>
            <a:ext cx="11282474" cy="0"/>
          </a:xfrm>
          <a:prstGeom prst="line">
            <a:avLst/>
          </a:prstGeom>
          <a:ln>
            <a:solidFill>
              <a:srgbClr val="6C2280"/>
            </a:solidFill>
          </a:ln>
        </p:spPr>
        <p:style>
          <a:lnRef idx="2">
            <a:schemeClr val="accent1"/>
          </a:lnRef>
          <a:fillRef idx="0">
            <a:schemeClr val="accent1"/>
          </a:fillRef>
          <a:effectRef idx="1">
            <a:schemeClr val="accent1"/>
          </a:effectRef>
          <a:fontRef idx="minor">
            <a:schemeClr val="tx1"/>
          </a:fontRef>
        </p:style>
      </p:cxnSp>
      <p:sp>
        <p:nvSpPr>
          <p:cNvPr id="3" name="Rectangle 2">
            <a:extLst>
              <a:ext uri="{FF2B5EF4-FFF2-40B4-BE49-F238E27FC236}">
                <a16:creationId xmlns:a16="http://schemas.microsoft.com/office/drawing/2014/main" id="{6718AC66-A29F-5C03-49C8-C385B70BA1EE}"/>
              </a:ext>
            </a:extLst>
          </p:cNvPr>
          <p:cNvSpPr>
            <a:spLocks noChangeArrowheads="1"/>
          </p:cNvSpPr>
          <p:nvPr/>
        </p:nvSpPr>
        <p:spPr bwMode="auto">
          <a:xfrm>
            <a:off x="321818" y="913873"/>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pic>
        <p:nvPicPr>
          <p:cNvPr id="5" name="图片 4">
            <a:extLst>
              <a:ext uri="{FF2B5EF4-FFF2-40B4-BE49-F238E27FC236}">
                <a16:creationId xmlns:a16="http://schemas.microsoft.com/office/drawing/2014/main" id="{C6E385B4-5468-0CFC-29C9-76ED59DB5988}"/>
              </a:ext>
            </a:extLst>
          </p:cNvPr>
          <p:cNvPicPr>
            <a:picLocks noChangeAspect="1"/>
          </p:cNvPicPr>
          <p:nvPr/>
        </p:nvPicPr>
        <p:blipFill>
          <a:blip r:embed="rId5" cstate="print">
            <a:extLst>
              <a:ext uri="{28A0092B-C50C-407E-A947-70E740481C1C}">
                <a14:useLocalDpi xmlns:a14="http://schemas.microsoft.com/office/drawing/2010/main" val="0"/>
              </a:ext>
            </a:extLst>
          </a:blip>
          <a:srcRect l="9442" t="28007" r="8651" b="33508"/>
          <a:stretch>
            <a:fillRect/>
          </a:stretch>
        </p:blipFill>
        <p:spPr>
          <a:xfrm>
            <a:off x="9493679" y="81961"/>
            <a:ext cx="2326976" cy="789304"/>
          </a:xfrm>
          <a:prstGeom prst="rect">
            <a:avLst/>
          </a:prstGeom>
        </p:spPr>
      </p:pic>
      <p:pic>
        <p:nvPicPr>
          <p:cNvPr id="8" name="图片 7">
            <a:extLst>
              <a:ext uri="{FF2B5EF4-FFF2-40B4-BE49-F238E27FC236}">
                <a16:creationId xmlns:a16="http://schemas.microsoft.com/office/drawing/2014/main" id="{202DCFED-9BC0-BB90-380E-E2C18664C502}"/>
              </a:ext>
            </a:extLst>
          </p:cNvPr>
          <p:cNvPicPr>
            <a:picLocks noChangeAspect="1"/>
          </p:cNvPicPr>
          <p:nvPr/>
        </p:nvPicPr>
        <p:blipFill>
          <a:blip r:embed="rId6" cstate="print">
            <a:extLst>
              <a:ext uri="{28A0092B-C50C-407E-A947-70E740481C1C}">
                <a14:useLocalDpi xmlns:a14="http://schemas.microsoft.com/office/drawing/2010/main" val="0"/>
              </a:ext>
            </a:extLst>
          </a:blip>
          <a:srcRect l="2318" t="2315"/>
          <a:stretch>
            <a:fillRect/>
          </a:stretch>
        </p:blipFill>
        <p:spPr>
          <a:xfrm>
            <a:off x="156994" y="922794"/>
            <a:ext cx="9039224" cy="5346438"/>
          </a:xfrm>
          <a:prstGeom prst="rect">
            <a:avLst/>
          </a:prstGeom>
        </p:spPr>
      </p:pic>
      <p:sp>
        <p:nvSpPr>
          <p:cNvPr id="12" name="文本框 11">
            <a:extLst>
              <a:ext uri="{FF2B5EF4-FFF2-40B4-BE49-F238E27FC236}">
                <a16:creationId xmlns:a16="http://schemas.microsoft.com/office/drawing/2014/main" id="{16468CFE-528E-BBFF-E674-24C15D4934F9}"/>
              </a:ext>
            </a:extLst>
          </p:cNvPr>
          <p:cNvSpPr txBox="1"/>
          <p:nvPr/>
        </p:nvSpPr>
        <p:spPr>
          <a:xfrm>
            <a:off x="86824" y="6382306"/>
            <a:ext cx="9109394" cy="461665"/>
          </a:xfrm>
          <a:prstGeom prst="rect">
            <a:avLst/>
          </a:prstGeom>
          <a:noFill/>
        </p:spPr>
        <p:txBody>
          <a:bodyPr wrap="square">
            <a:spAutoFit/>
          </a:bodyPr>
          <a:lstStyle/>
          <a:p>
            <a:pPr algn="just">
              <a:buNone/>
            </a:pPr>
            <a:r>
              <a:rPr lang="en-US" altLang="zh-CN" sz="1200" b="1" kern="100" dirty="0">
                <a:effectLst/>
                <a:latin typeface="Times New Roman" panose="02020603050405020304" pitchFamily="18" charset="0"/>
                <a:ea typeface="等线 Light" panose="02010600030101010101" pitchFamily="2" charset="-122"/>
                <a:cs typeface="Times New Roman" panose="02020603050405020304" pitchFamily="18" charset="0"/>
              </a:rPr>
              <a:t>Figure. 2. SEM image of (a) BTO, (b) CN, (c) BTO/CN and TEM image of (d) BTO/CN samples; HRTEM images of (e) BTO/CN; SAED patterns of (f) BTO/CN</a:t>
            </a:r>
            <a:endParaRPr lang="zh-CN" altLang="zh-CN" sz="1000" b="1" kern="100" dirty="0">
              <a:effectLst/>
              <a:latin typeface="等线 Light" panose="02010600030101010101" pitchFamily="2" charset="-122"/>
              <a:ea typeface="等线 Light" panose="02010600030101010101" pitchFamily="2" charset="-122"/>
              <a:cs typeface="Times New Roman" panose="02020603050405020304" pitchFamily="18" charset="0"/>
            </a:endParaRPr>
          </a:p>
        </p:txBody>
      </p:sp>
      <p:sp>
        <p:nvSpPr>
          <p:cNvPr id="26" name="矩形: 圆角 10">
            <a:extLst>
              <a:ext uri="{FF2B5EF4-FFF2-40B4-BE49-F238E27FC236}">
                <a16:creationId xmlns:a16="http://schemas.microsoft.com/office/drawing/2014/main" id="{F17A5BDA-173D-6C2F-9348-EF919CB79EAA}"/>
              </a:ext>
            </a:extLst>
          </p:cNvPr>
          <p:cNvSpPr/>
          <p:nvPr>
            <p:custDataLst>
              <p:tags r:id="rId1"/>
            </p:custDataLst>
          </p:nvPr>
        </p:nvSpPr>
        <p:spPr>
          <a:xfrm flipH="1">
            <a:off x="9403526" y="1906900"/>
            <a:ext cx="2554322" cy="3946905"/>
          </a:xfrm>
          <a:prstGeom prst="roundRect">
            <a:avLst>
              <a:gd name="adj" fmla="val 2430"/>
            </a:avLst>
          </a:prstGeom>
          <a:solidFill>
            <a:srgbClr val="FFFFFF"/>
          </a:solidFill>
          <a:ln w="9525">
            <a:noFill/>
          </a:ln>
          <a:effectLst>
            <a:outerShdw blurRad="177800" dist="63500" dir="2700000" algn="tl" rotWithShape="0">
              <a:srgbClr val="912C8D">
                <a:alpha val="61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latin typeface="微软雅黑" panose="020B0503020204020204" pitchFamily="34" charset="-122"/>
              <a:ea typeface="微软雅黑" panose="020B0503020204020204" pitchFamily="34" charset="-122"/>
            </a:endParaRPr>
          </a:p>
        </p:txBody>
      </p:sp>
      <p:sp>
        <p:nvSpPr>
          <p:cNvPr id="27" name="Title">
            <a:extLst>
              <a:ext uri="{FF2B5EF4-FFF2-40B4-BE49-F238E27FC236}">
                <a16:creationId xmlns:a16="http://schemas.microsoft.com/office/drawing/2014/main" id="{4F1042EA-245E-8C62-191D-75CBF55F3841}"/>
              </a:ext>
            </a:extLst>
          </p:cNvPr>
          <p:cNvSpPr>
            <a:spLocks noChangeAspect="1"/>
          </p:cNvSpPr>
          <p:nvPr/>
        </p:nvSpPr>
        <p:spPr>
          <a:xfrm>
            <a:off x="9403526" y="1943502"/>
            <a:ext cx="1969770" cy="7200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chorCtr="0">
            <a:noAutofit/>
          </a:bodyPr>
          <a:lstStyle/>
          <a:p>
            <a:pPr lvl="0">
              <a:lnSpc>
                <a:spcPct val="150000"/>
              </a:lnSpc>
            </a:pPr>
            <a:r>
              <a:rPr lang="en-US" altLang="zh-CN" sz="2000" b="1" dirty="0">
                <a:solidFill>
                  <a:srgbClr val="912C8D"/>
                </a:solidFill>
                <a:latin typeface="微软雅黑" panose="020B0503020204020204" pitchFamily="34" charset="-122"/>
                <a:ea typeface="微软雅黑" panose="020B0503020204020204" pitchFamily="34" charset="-122"/>
                <a:cs typeface="+mn-ea"/>
                <a:sym typeface="+mn-lt"/>
              </a:rPr>
              <a:t>SEM/TEM</a:t>
            </a:r>
            <a:endParaRPr kumimoji="0" lang="zh-CN" altLang="en-US" sz="2000" b="1" i="0" u="none" strike="noStrike" kern="1200" cap="none" spc="0" normalizeH="0" baseline="0" noProof="0" dirty="0">
              <a:ln>
                <a:noFill/>
              </a:ln>
              <a:solidFill>
                <a:srgbClr val="912C8D"/>
              </a:solidFill>
              <a:effectLst/>
              <a:uLnTx/>
              <a:uFillTx/>
              <a:latin typeface="微软雅黑" panose="020B0503020204020204" pitchFamily="34" charset="-122"/>
              <a:ea typeface="微软雅黑" panose="020B0503020204020204" pitchFamily="34" charset="-122"/>
              <a:cs typeface="+mn-ea"/>
              <a:sym typeface="+mn-lt"/>
            </a:endParaRPr>
          </a:p>
        </p:txBody>
      </p:sp>
      <p:sp>
        <p:nvSpPr>
          <p:cNvPr id="28" name="Text1">
            <a:extLst>
              <a:ext uri="{FF2B5EF4-FFF2-40B4-BE49-F238E27FC236}">
                <a16:creationId xmlns:a16="http://schemas.microsoft.com/office/drawing/2014/main" id="{7E9E268F-C3F4-7A19-28C5-0AC6EEE3A148}"/>
              </a:ext>
            </a:extLst>
          </p:cNvPr>
          <p:cNvSpPr/>
          <p:nvPr>
            <p:custDataLst>
              <p:tags r:id="rId2"/>
            </p:custDataLst>
          </p:nvPr>
        </p:nvSpPr>
        <p:spPr bwMode="auto">
          <a:xfrm>
            <a:off x="9486313" y="2617522"/>
            <a:ext cx="2298958" cy="3395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46800" anchor="t" anchorCtr="0">
            <a:noAutofit/>
          </a:bodyPr>
          <a:lstStyle/>
          <a:p>
            <a:pPr indent="-285750" algn="just">
              <a:lnSpc>
                <a:spcPct val="150000"/>
              </a:lnSpc>
              <a:buFont typeface="Arial" panose="020B0604020202020204" pitchFamily="34" charset="0"/>
              <a:buChar char="•"/>
            </a:pPr>
            <a:r>
              <a:rPr kumimoji="1" lang="en-US" altLang="zh-CN" sz="1600" dirty="0">
                <a:solidFill>
                  <a:srgbClr val="68A4C6"/>
                </a:solidFill>
                <a:latin typeface="微软雅黑" panose="020B0503020204020204" pitchFamily="34" charset="-122"/>
                <a:ea typeface="微软雅黑" panose="020B0503020204020204" pitchFamily="34" charset="-122"/>
                <a:sym typeface="+mn-lt"/>
              </a:rPr>
              <a:t>SEM</a:t>
            </a:r>
            <a:r>
              <a:rPr kumimoji="1" lang="zh-CN" altLang="en-US" sz="1600" dirty="0">
                <a:solidFill>
                  <a:srgbClr val="68A4C6"/>
                </a:solidFill>
                <a:latin typeface="微软雅黑" panose="020B0503020204020204" pitchFamily="34" charset="-122"/>
                <a:ea typeface="微软雅黑" panose="020B0503020204020204" pitchFamily="34" charset="-122"/>
                <a:sym typeface="+mn-lt"/>
              </a:rPr>
              <a:t>中</a:t>
            </a:r>
            <a:r>
              <a:rPr kumimoji="1" lang="en-US" altLang="zh-CN" sz="1600" dirty="0">
                <a:solidFill>
                  <a:srgbClr val="68A4C6"/>
                </a:solidFill>
                <a:latin typeface="微软雅黑" panose="020B0503020204020204" pitchFamily="34" charset="-122"/>
                <a:ea typeface="微软雅黑" panose="020B0503020204020204" pitchFamily="34" charset="-122"/>
                <a:sym typeface="+mn-lt"/>
              </a:rPr>
              <a:t>BTO</a:t>
            </a:r>
            <a:r>
              <a:rPr kumimoji="1" lang="zh-CN" altLang="en-US" sz="1600" dirty="0">
                <a:solidFill>
                  <a:srgbClr val="68A4C6"/>
                </a:solidFill>
                <a:latin typeface="微软雅黑" panose="020B0503020204020204" pitchFamily="34" charset="-122"/>
                <a:ea typeface="微软雅黑" panose="020B0503020204020204" pitchFamily="34" charset="-122"/>
                <a:sym typeface="+mn-lt"/>
              </a:rPr>
              <a:t>颗粒均匀</a:t>
            </a:r>
            <a:r>
              <a:rPr kumimoji="1" lang="zh-CN" altLang="en-US" sz="1600" dirty="0">
                <a:solidFill>
                  <a:schemeClr val="accent1"/>
                </a:solidFill>
                <a:latin typeface="微软雅黑" panose="020B0503020204020204" pitchFamily="34" charset="-122"/>
                <a:ea typeface="微软雅黑" panose="020B0503020204020204" pitchFamily="34" charset="-122"/>
                <a:sym typeface="+mn-lt"/>
              </a:rPr>
              <a:t>负载</a:t>
            </a:r>
            <a:r>
              <a:rPr kumimoji="1" lang="zh-CN" altLang="en-US" sz="1600" dirty="0">
                <a:solidFill>
                  <a:srgbClr val="68A4C6"/>
                </a:solidFill>
                <a:latin typeface="微软雅黑" panose="020B0503020204020204" pitchFamily="34" charset="-122"/>
                <a:ea typeface="微软雅黑" panose="020B0503020204020204" pitchFamily="34" charset="-122"/>
                <a:sym typeface="+mn-lt"/>
              </a:rPr>
              <a:t>于</a:t>
            </a:r>
            <a:r>
              <a:rPr kumimoji="1" lang="en-US" altLang="zh-CN" sz="1600" dirty="0">
                <a:solidFill>
                  <a:srgbClr val="68A4C6"/>
                </a:solidFill>
                <a:latin typeface="微软雅黑" panose="020B0503020204020204" pitchFamily="34" charset="-122"/>
                <a:ea typeface="微软雅黑" panose="020B0503020204020204" pitchFamily="34" charset="-122"/>
                <a:sym typeface="+mn-lt"/>
              </a:rPr>
              <a:t>CN</a:t>
            </a:r>
            <a:r>
              <a:rPr kumimoji="1" lang="zh-CN" altLang="en-US" sz="1600" dirty="0">
                <a:solidFill>
                  <a:srgbClr val="68A4C6"/>
                </a:solidFill>
                <a:latin typeface="微软雅黑" panose="020B0503020204020204" pitchFamily="34" charset="-122"/>
                <a:ea typeface="微软雅黑" panose="020B0503020204020204" pitchFamily="34" charset="-122"/>
                <a:sym typeface="+mn-lt"/>
              </a:rPr>
              <a:t>纳米片；</a:t>
            </a:r>
            <a:endParaRPr kumimoji="1" lang="en-US" altLang="zh-CN" sz="1600" dirty="0">
              <a:solidFill>
                <a:srgbClr val="68A4C6"/>
              </a:solidFill>
              <a:latin typeface="微软雅黑" panose="020B0503020204020204" pitchFamily="34" charset="-122"/>
              <a:ea typeface="微软雅黑" panose="020B0503020204020204" pitchFamily="34" charset="-122"/>
              <a:sym typeface="+mn-lt"/>
            </a:endParaRPr>
          </a:p>
          <a:p>
            <a:pPr indent="-285750" algn="just">
              <a:lnSpc>
                <a:spcPct val="150000"/>
              </a:lnSpc>
              <a:buFont typeface="Arial" panose="020B0604020202020204" pitchFamily="34" charset="0"/>
              <a:buChar char="•"/>
            </a:pPr>
            <a:r>
              <a:rPr kumimoji="1" lang="en-US" altLang="zh-CN" sz="1600" dirty="0">
                <a:solidFill>
                  <a:srgbClr val="68A4C6"/>
                </a:solidFill>
                <a:latin typeface="微软雅黑" panose="020B0503020204020204" pitchFamily="34" charset="-122"/>
                <a:ea typeface="微软雅黑" panose="020B0503020204020204" pitchFamily="34" charset="-122"/>
                <a:sym typeface="+mn-lt"/>
              </a:rPr>
              <a:t>HRTEM</a:t>
            </a:r>
            <a:r>
              <a:rPr kumimoji="1" lang="zh-CN" altLang="en-US" sz="1600" dirty="0">
                <a:solidFill>
                  <a:srgbClr val="68A4C6"/>
                </a:solidFill>
                <a:latin typeface="微软雅黑" panose="020B0503020204020204" pitchFamily="34" charset="-122"/>
                <a:ea typeface="微软雅黑" panose="020B0503020204020204" pitchFamily="34" charset="-122"/>
                <a:sym typeface="+mn-lt"/>
              </a:rPr>
              <a:t>观察到</a:t>
            </a:r>
            <a:r>
              <a:rPr kumimoji="1" lang="en-US" altLang="zh-CN" sz="1600" dirty="0">
                <a:solidFill>
                  <a:schemeClr val="accent1"/>
                </a:solidFill>
                <a:latin typeface="微软雅黑" panose="020B0503020204020204" pitchFamily="34" charset="-122"/>
                <a:ea typeface="微软雅黑" panose="020B0503020204020204" pitchFamily="34" charset="-122"/>
                <a:sym typeface="+mn-lt"/>
              </a:rPr>
              <a:t>BTO</a:t>
            </a:r>
            <a:r>
              <a:rPr kumimoji="1" lang="zh-CN" altLang="en-US" sz="1600" dirty="0">
                <a:solidFill>
                  <a:schemeClr val="accent1"/>
                </a:solidFill>
                <a:latin typeface="微软雅黑" panose="020B0503020204020204" pitchFamily="34" charset="-122"/>
                <a:ea typeface="微软雅黑" panose="020B0503020204020204" pitchFamily="34" charset="-122"/>
                <a:sym typeface="+mn-lt"/>
              </a:rPr>
              <a:t>晶格条纹</a:t>
            </a:r>
            <a:r>
              <a:rPr kumimoji="1" lang="zh-CN" altLang="en-US" sz="1600" dirty="0">
                <a:solidFill>
                  <a:srgbClr val="68A4C6"/>
                </a:solidFill>
                <a:latin typeface="微软雅黑" panose="020B0503020204020204" pitchFamily="34" charset="-122"/>
                <a:ea typeface="微软雅黑" panose="020B0503020204020204" pitchFamily="34" charset="-122"/>
                <a:sym typeface="+mn-lt"/>
              </a:rPr>
              <a:t>与</a:t>
            </a:r>
            <a:r>
              <a:rPr kumimoji="1" lang="en-US" altLang="zh-CN" sz="1600" dirty="0">
                <a:solidFill>
                  <a:srgbClr val="68A4C6"/>
                </a:solidFill>
                <a:latin typeface="微软雅黑" panose="020B0503020204020204" pitchFamily="34" charset="-122"/>
                <a:ea typeface="微软雅黑" panose="020B0503020204020204" pitchFamily="34" charset="-122"/>
                <a:sym typeface="+mn-lt"/>
              </a:rPr>
              <a:t>CN</a:t>
            </a:r>
            <a:r>
              <a:rPr kumimoji="1" lang="zh-CN" altLang="en-US" sz="1600" dirty="0">
                <a:solidFill>
                  <a:schemeClr val="accent1"/>
                </a:solidFill>
                <a:latin typeface="微软雅黑" panose="020B0503020204020204" pitchFamily="34" charset="-122"/>
                <a:ea typeface="微软雅黑" panose="020B0503020204020204" pitchFamily="34" charset="-122"/>
                <a:sym typeface="+mn-lt"/>
              </a:rPr>
              <a:t>无定形</a:t>
            </a:r>
            <a:r>
              <a:rPr kumimoji="1" lang="zh-CN" altLang="en-US" sz="1600" dirty="0">
                <a:solidFill>
                  <a:srgbClr val="68A4C6"/>
                </a:solidFill>
                <a:latin typeface="微软雅黑" panose="020B0503020204020204" pitchFamily="34" charset="-122"/>
                <a:ea typeface="微软雅黑" panose="020B0503020204020204" pitchFamily="34" charset="-122"/>
                <a:sym typeface="+mn-lt"/>
              </a:rPr>
              <a:t>结构；</a:t>
            </a:r>
            <a:endParaRPr kumimoji="1" lang="en-US" altLang="zh-CN" sz="1600" dirty="0">
              <a:solidFill>
                <a:srgbClr val="68A4C6"/>
              </a:solidFill>
              <a:latin typeface="微软雅黑" panose="020B0503020204020204" pitchFamily="34" charset="-122"/>
              <a:ea typeface="微软雅黑" panose="020B0503020204020204" pitchFamily="34" charset="-122"/>
              <a:sym typeface="+mn-lt"/>
            </a:endParaRPr>
          </a:p>
          <a:p>
            <a:pPr indent="-285750" algn="just">
              <a:lnSpc>
                <a:spcPct val="150000"/>
              </a:lnSpc>
              <a:buFont typeface="Arial" panose="020B0604020202020204" pitchFamily="34" charset="0"/>
              <a:buChar char="•"/>
            </a:pPr>
            <a:r>
              <a:rPr kumimoji="1" lang="en-US" altLang="zh-CN" sz="1600" dirty="0">
                <a:solidFill>
                  <a:srgbClr val="68A4C6"/>
                </a:solidFill>
                <a:latin typeface="微软雅黑" panose="020B0503020204020204" pitchFamily="34" charset="-122"/>
                <a:ea typeface="微软雅黑" panose="020B0503020204020204" pitchFamily="34" charset="-122"/>
                <a:sym typeface="+mn-lt"/>
              </a:rPr>
              <a:t>SAED</a:t>
            </a:r>
            <a:r>
              <a:rPr kumimoji="1" lang="zh-CN" altLang="en-US" sz="1600" dirty="0">
                <a:solidFill>
                  <a:srgbClr val="68A4C6"/>
                </a:solidFill>
                <a:latin typeface="微软雅黑" panose="020B0503020204020204" pitchFamily="34" charset="-122"/>
                <a:ea typeface="微软雅黑" panose="020B0503020204020204" pitchFamily="34" charset="-122"/>
                <a:sym typeface="+mn-lt"/>
              </a:rPr>
              <a:t>多晶环证实</a:t>
            </a:r>
            <a:r>
              <a:rPr kumimoji="1" lang="zh-CN" altLang="en-US" sz="1600" dirty="0">
                <a:solidFill>
                  <a:schemeClr val="accent1"/>
                </a:solidFill>
                <a:latin typeface="微软雅黑" panose="020B0503020204020204" pitchFamily="34" charset="-122"/>
                <a:ea typeface="微软雅黑" panose="020B0503020204020204" pitchFamily="34" charset="-122"/>
                <a:sym typeface="+mn-lt"/>
              </a:rPr>
              <a:t>两相共存及异质结形成</a:t>
            </a:r>
            <a:r>
              <a:rPr kumimoji="1" lang="zh-CN" altLang="en-US" sz="1600" dirty="0">
                <a:solidFill>
                  <a:srgbClr val="68A4C6"/>
                </a:solidFill>
                <a:latin typeface="微软雅黑" panose="020B0503020204020204" pitchFamily="34" charset="-122"/>
                <a:ea typeface="微软雅黑" panose="020B0503020204020204" pitchFamily="34" charset="-122"/>
                <a:sym typeface="+mn-lt"/>
              </a:rPr>
              <a:t>，有效促进界面电荷转移。</a:t>
            </a:r>
          </a:p>
          <a:p>
            <a:pPr marL="285750" indent="-285750" algn="just">
              <a:lnSpc>
                <a:spcPct val="150000"/>
              </a:lnSpc>
              <a:buFont typeface="Arial" panose="020B0604020202020204" pitchFamily="34" charset="0"/>
              <a:buChar char="•"/>
            </a:pPr>
            <a:endParaRPr lang="zh-CN" altLang="en-US" sz="1400" kern="0" dirty="0">
              <a:solidFill>
                <a:schemeClr val="tx1">
                  <a:lumMod val="85000"/>
                  <a:lumOff val="15000"/>
                </a:schemeClr>
              </a:solidFill>
              <a:latin typeface="微软雅黑" panose="020B0503020204020204" pitchFamily="34" charset="-122"/>
              <a:ea typeface="微软雅黑" panose="020B0503020204020204" pitchFamily="34" charset="-122"/>
              <a:cs typeface="+mn-ea"/>
              <a:sym typeface="+mn-lt"/>
            </a:endParaRPr>
          </a:p>
        </p:txBody>
      </p:sp>
      <p:sp>
        <p:nvSpPr>
          <p:cNvPr id="2" name="AutoShape 3">
            <a:extLst>
              <a:ext uri="{FF2B5EF4-FFF2-40B4-BE49-F238E27FC236}">
                <a16:creationId xmlns:a16="http://schemas.microsoft.com/office/drawing/2014/main" id="{644DA023-D3CC-2129-B7EA-FF31F7F4934F}"/>
              </a:ext>
            </a:extLst>
          </p:cNvPr>
          <p:cNvSpPr/>
          <p:nvPr/>
        </p:nvSpPr>
        <p:spPr>
          <a:xfrm>
            <a:off x="368300" y="241300"/>
            <a:ext cx="7620000" cy="520700"/>
          </a:xfrm>
          <a:prstGeom prst="rect">
            <a:avLst/>
          </a:prstGeom>
          <a:noFill/>
          <a:ln w="12700" cap="flat" cmpd="sng">
            <a:noFill/>
            <a:prstDash val="solid"/>
            <a:round/>
          </a:ln>
        </p:spPr>
        <p:txBody>
          <a:bodyPr vert="horz" wrap="none" lIns="88900" tIns="50800" rIns="88900" bIns="50800" rtlCol="0" anchor="t" anchorCtr="0"/>
          <a:lstStyle/>
          <a:p>
            <a:pPr indent="0" algn="l">
              <a:lnSpc>
                <a:spcPct val="100000"/>
              </a:lnSpc>
              <a:spcAft>
                <a:spcPts val="500"/>
              </a:spcAft>
              <a:defRPr/>
            </a:pPr>
            <a:r>
              <a:rPr lang="en-US" sz="2800" b="1" i="0" u="none" strike="noStrike" dirty="0" err="1">
                <a:solidFill>
                  <a:srgbClr val="6C2280"/>
                </a:solidFill>
                <a:latin typeface="微软雅黑"/>
                <a:ea typeface="微软雅黑"/>
                <a:cs typeface="微软雅黑"/>
                <a:sym typeface="微软雅黑"/>
              </a:rPr>
              <a:t>材料表征：形貌与微观结构</a:t>
            </a:r>
            <a:endParaRPr lang="en-US" sz="1100" dirty="0"/>
          </a:p>
        </p:txBody>
      </p:sp>
    </p:spTree>
    <p:extLst>
      <p:ext uri="{BB962C8B-B14F-4D97-AF65-F5344CB8AC3E}">
        <p14:creationId xmlns:p14="http://schemas.microsoft.com/office/powerpoint/2010/main" val="19636376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FA97A6-DD96-0184-126E-58EF1B6E2A98}"/>
            </a:ext>
          </a:extLst>
        </p:cNvPr>
        <p:cNvGrpSpPr/>
        <p:nvPr/>
      </p:nvGrpSpPr>
      <p:grpSpPr>
        <a:xfrm>
          <a:off x="0" y="0"/>
          <a:ext cx="0" cy="0"/>
          <a:chOff x="0" y="0"/>
          <a:chExt cx="0" cy="0"/>
        </a:xfrm>
      </p:grpSpPr>
      <p:cxnSp>
        <p:nvCxnSpPr>
          <p:cNvPr id="35" name="直线连接符 3">
            <a:extLst>
              <a:ext uri="{FF2B5EF4-FFF2-40B4-BE49-F238E27FC236}">
                <a16:creationId xmlns:a16="http://schemas.microsoft.com/office/drawing/2014/main" id="{5CECADD9-B146-F604-9354-62DD8DCEF456}"/>
              </a:ext>
            </a:extLst>
          </p:cNvPr>
          <p:cNvCxnSpPr>
            <a:cxnSpLocks/>
          </p:cNvCxnSpPr>
          <p:nvPr/>
        </p:nvCxnSpPr>
        <p:spPr>
          <a:xfrm>
            <a:off x="454763" y="845437"/>
            <a:ext cx="11282474" cy="0"/>
          </a:xfrm>
          <a:prstGeom prst="line">
            <a:avLst/>
          </a:prstGeom>
          <a:ln>
            <a:solidFill>
              <a:srgbClr val="6C2280"/>
            </a:solidFill>
          </a:ln>
        </p:spPr>
        <p:style>
          <a:lnRef idx="2">
            <a:schemeClr val="accent1"/>
          </a:lnRef>
          <a:fillRef idx="0">
            <a:schemeClr val="accent1"/>
          </a:fillRef>
          <a:effectRef idx="1">
            <a:schemeClr val="accent1"/>
          </a:effectRef>
          <a:fontRef idx="minor">
            <a:schemeClr val="tx1"/>
          </a:fontRef>
        </p:style>
      </p:cxnSp>
      <p:sp>
        <p:nvSpPr>
          <p:cNvPr id="3" name="Rectangle 2">
            <a:extLst>
              <a:ext uri="{FF2B5EF4-FFF2-40B4-BE49-F238E27FC236}">
                <a16:creationId xmlns:a16="http://schemas.microsoft.com/office/drawing/2014/main" id="{0A3B15EC-698D-DF32-3834-414F33C45C2A}"/>
              </a:ext>
            </a:extLst>
          </p:cNvPr>
          <p:cNvSpPr>
            <a:spLocks noChangeArrowheads="1"/>
          </p:cNvSpPr>
          <p:nvPr/>
        </p:nvSpPr>
        <p:spPr bwMode="auto">
          <a:xfrm>
            <a:off x="321818" y="913873"/>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pic>
        <p:nvPicPr>
          <p:cNvPr id="5" name="图片 4">
            <a:extLst>
              <a:ext uri="{FF2B5EF4-FFF2-40B4-BE49-F238E27FC236}">
                <a16:creationId xmlns:a16="http://schemas.microsoft.com/office/drawing/2014/main" id="{8E9FEE4A-7265-4CA3-C9D0-E2DFBEE2040D}"/>
              </a:ext>
            </a:extLst>
          </p:cNvPr>
          <p:cNvPicPr>
            <a:picLocks noChangeAspect="1"/>
          </p:cNvPicPr>
          <p:nvPr/>
        </p:nvPicPr>
        <p:blipFill>
          <a:blip r:embed="rId5" cstate="print">
            <a:extLst>
              <a:ext uri="{28A0092B-C50C-407E-A947-70E740481C1C}">
                <a14:useLocalDpi xmlns:a14="http://schemas.microsoft.com/office/drawing/2010/main" val="0"/>
              </a:ext>
            </a:extLst>
          </a:blip>
          <a:srcRect l="9442" t="28007" r="8651" b="33508"/>
          <a:stretch>
            <a:fillRect/>
          </a:stretch>
        </p:blipFill>
        <p:spPr>
          <a:xfrm>
            <a:off x="9493679" y="81961"/>
            <a:ext cx="2326976" cy="789304"/>
          </a:xfrm>
          <a:prstGeom prst="rect">
            <a:avLst/>
          </a:prstGeom>
        </p:spPr>
      </p:pic>
      <p:sp>
        <p:nvSpPr>
          <p:cNvPr id="18" name="文本框 17">
            <a:extLst>
              <a:ext uri="{FF2B5EF4-FFF2-40B4-BE49-F238E27FC236}">
                <a16:creationId xmlns:a16="http://schemas.microsoft.com/office/drawing/2014/main" id="{1EDB8128-D201-FC23-0C57-2B7A576E09DD}"/>
              </a:ext>
            </a:extLst>
          </p:cNvPr>
          <p:cNvSpPr txBox="1"/>
          <p:nvPr/>
        </p:nvSpPr>
        <p:spPr>
          <a:xfrm>
            <a:off x="4501966" y="5037658"/>
            <a:ext cx="7235271" cy="523220"/>
          </a:xfrm>
          <a:prstGeom prst="rect">
            <a:avLst/>
          </a:prstGeom>
          <a:noFill/>
        </p:spPr>
        <p:txBody>
          <a:bodyPr wrap="square">
            <a:spAutoFit/>
          </a:bodyPr>
          <a:lstStyle/>
          <a:p>
            <a:pPr algn="ctr">
              <a:buNone/>
            </a:pPr>
            <a:r>
              <a:rPr lang="en-US" altLang="zh-CN" sz="1400" b="1" kern="100" dirty="0">
                <a:effectLst/>
                <a:latin typeface="Times New Roman" panose="02020603050405020304" pitchFamily="18" charset="0"/>
                <a:ea typeface="等线 Light" panose="02010600030101010101" pitchFamily="2" charset="-122"/>
                <a:cs typeface="Times New Roman" panose="02020603050405020304" pitchFamily="18" charset="0"/>
              </a:rPr>
              <a:t>Figure. 3. (a) EDS images of BTO/CN; (b) Elemental composition map of the BTO/CN</a:t>
            </a:r>
            <a:r>
              <a:rPr lang="en-US" altLang="zh-CN" sz="1400" b="1" kern="100" dirty="0">
                <a:latin typeface="Times New Roman" panose="02020603050405020304" pitchFamily="18" charset="0"/>
                <a:ea typeface="等线 Light" panose="02010600030101010101" pitchFamily="2" charset="-122"/>
                <a:cs typeface="Times New Roman" panose="02020603050405020304" pitchFamily="18" charset="0"/>
              </a:rPr>
              <a:t>; Elemental distribution maps for N, O, C, Ba, and Ti of the BTO/CN</a:t>
            </a:r>
            <a:endParaRPr lang="zh-CN" altLang="zh-CN" sz="1050" b="1" kern="100" dirty="0">
              <a:effectLst/>
              <a:latin typeface="等线 Light" panose="02010600030101010101" pitchFamily="2" charset="-122"/>
              <a:ea typeface="等线 Light" panose="02010600030101010101" pitchFamily="2" charset="-122"/>
              <a:cs typeface="Times New Roman" panose="02020603050405020304" pitchFamily="18" charset="0"/>
            </a:endParaRPr>
          </a:p>
        </p:txBody>
      </p:sp>
      <p:pic>
        <p:nvPicPr>
          <p:cNvPr id="9" name="图片 8">
            <a:extLst>
              <a:ext uri="{FF2B5EF4-FFF2-40B4-BE49-F238E27FC236}">
                <a16:creationId xmlns:a16="http://schemas.microsoft.com/office/drawing/2014/main" id="{E3213A69-F51D-50D6-1D72-FB512F85E4A9}"/>
              </a:ext>
            </a:extLst>
          </p:cNvPr>
          <p:cNvPicPr>
            <a:picLocks noChangeAspect="1"/>
          </p:cNvPicPr>
          <p:nvPr/>
        </p:nvPicPr>
        <p:blipFill>
          <a:blip r:embed="rId6"/>
          <a:stretch>
            <a:fillRect/>
          </a:stretch>
        </p:blipFill>
        <p:spPr>
          <a:xfrm>
            <a:off x="119882" y="872802"/>
            <a:ext cx="3629166" cy="2816713"/>
          </a:xfrm>
          <a:prstGeom prst="rect">
            <a:avLst/>
          </a:prstGeom>
        </p:spPr>
      </p:pic>
      <p:pic>
        <p:nvPicPr>
          <p:cNvPr id="11" name="图片 10">
            <a:extLst>
              <a:ext uri="{FF2B5EF4-FFF2-40B4-BE49-F238E27FC236}">
                <a16:creationId xmlns:a16="http://schemas.microsoft.com/office/drawing/2014/main" id="{B6734D3D-1233-FF4A-8FD1-D83F62E1B4F5}"/>
              </a:ext>
            </a:extLst>
          </p:cNvPr>
          <p:cNvPicPr>
            <a:picLocks noChangeAspect="1"/>
          </p:cNvPicPr>
          <p:nvPr/>
        </p:nvPicPr>
        <p:blipFill>
          <a:blip r:embed="rId7"/>
          <a:stretch>
            <a:fillRect/>
          </a:stretch>
        </p:blipFill>
        <p:spPr>
          <a:xfrm>
            <a:off x="123031" y="3690448"/>
            <a:ext cx="3723524" cy="3088069"/>
          </a:xfrm>
          <a:prstGeom prst="rect">
            <a:avLst/>
          </a:prstGeom>
        </p:spPr>
      </p:pic>
      <p:pic>
        <p:nvPicPr>
          <p:cNvPr id="2" name="图片 1">
            <a:extLst>
              <a:ext uri="{FF2B5EF4-FFF2-40B4-BE49-F238E27FC236}">
                <a16:creationId xmlns:a16="http://schemas.microsoft.com/office/drawing/2014/main" id="{D87FAB67-2405-7CF0-8223-30133718B2FF}"/>
              </a:ext>
            </a:extLst>
          </p:cNvPr>
          <p:cNvPicPr>
            <a:picLocks noChangeAspect="1"/>
          </p:cNvPicPr>
          <p:nvPr/>
        </p:nvPicPr>
        <p:blipFill>
          <a:blip r:embed="rId8"/>
          <a:stretch>
            <a:fillRect/>
          </a:stretch>
        </p:blipFill>
        <p:spPr>
          <a:xfrm>
            <a:off x="4394626" y="913873"/>
            <a:ext cx="7730119" cy="4123785"/>
          </a:xfrm>
          <a:prstGeom prst="rect">
            <a:avLst/>
          </a:prstGeom>
        </p:spPr>
      </p:pic>
      <p:sp>
        <p:nvSpPr>
          <p:cNvPr id="25" name="箭头: 虚尾 24">
            <a:extLst>
              <a:ext uri="{FF2B5EF4-FFF2-40B4-BE49-F238E27FC236}">
                <a16:creationId xmlns:a16="http://schemas.microsoft.com/office/drawing/2014/main" id="{102F8550-9D7B-85B6-F5D4-80EA51140AB7}"/>
              </a:ext>
            </a:extLst>
          </p:cNvPr>
          <p:cNvSpPr/>
          <p:nvPr/>
        </p:nvSpPr>
        <p:spPr>
          <a:xfrm>
            <a:off x="3818835" y="1521399"/>
            <a:ext cx="506004" cy="759759"/>
          </a:xfrm>
          <a:prstGeom prst="stripedRightArrow">
            <a:avLst/>
          </a:prstGeom>
          <a:solidFill>
            <a:schemeClr val="accent6">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圆角 10">
            <a:extLst>
              <a:ext uri="{FF2B5EF4-FFF2-40B4-BE49-F238E27FC236}">
                <a16:creationId xmlns:a16="http://schemas.microsoft.com/office/drawing/2014/main" id="{E61C9790-D312-9935-AE24-2B3572FF462D}"/>
              </a:ext>
            </a:extLst>
          </p:cNvPr>
          <p:cNvSpPr/>
          <p:nvPr>
            <p:custDataLst>
              <p:tags r:id="rId1"/>
            </p:custDataLst>
          </p:nvPr>
        </p:nvSpPr>
        <p:spPr>
          <a:xfrm flipH="1">
            <a:off x="4114454" y="5589356"/>
            <a:ext cx="8010287" cy="1056977"/>
          </a:xfrm>
          <a:prstGeom prst="roundRect">
            <a:avLst>
              <a:gd name="adj" fmla="val 2430"/>
            </a:avLst>
          </a:prstGeom>
          <a:solidFill>
            <a:srgbClr val="FFFFFF"/>
          </a:solidFill>
          <a:ln w="9525">
            <a:noFill/>
          </a:ln>
          <a:effectLst>
            <a:outerShdw blurRad="177800" dist="63500" dir="2700000" algn="tl" rotWithShape="0">
              <a:srgbClr val="912C8D">
                <a:alpha val="61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latin typeface="微软雅黑" panose="020B0503020204020204" pitchFamily="34" charset="-122"/>
              <a:ea typeface="微软雅黑" panose="020B0503020204020204" pitchFamily="34" charset="-122"/>
            </a:endParaRPr>
          </a:p>
        </p:txBody>
      </p:sp>
      <p:sp>
        <p:nvSpPr>
          <p:cNvPr id="13" name="Text1">
            <a:extLst>
              <a:ext uri="{FF2B5EF4-FFF2-40B4-BE49-F238E27FC236}">
                <a16:creationId xmlns:a16="http://schemas.microsoft.com/office/drawing/2014/main" id="{57F499BB-B30F-6801-0091-1132C219E567}"/>
              </a:ext>
            </a:extLst>
          </p:cNvPr>
          <p:cNvSpPr/>
          <p:nvPr>
            <p:custDataLst>
              <p:tags r:id="rId2"/>
            </p:custDataLst>
          </p:nvPr>
        </p:nvSpPr>
        <p:spPr bwMode="auto">
          <a:xfrm>
            <a:off x="4114456" y="5589356"/>
            <a:ext cx="7927498" cy="846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46800" anchor="t" anchorCtr="0">
            <a:noAutofit/>
          </a:bodyPr>
          <a:lstStyle/>
          <a:p>
            <a:pPr indent="-285750" algn="just">
              <a:lnSpc>
                <a:spcPct val="150000"/>
              </a:lnSpc>
              <a:buFont typeface="Arial" panose="020B0604020202020204" pitchFamily="34" charset="0"/>
              <a:buChar char="•"/>
            </a:pPr>
            <a:r>
              <a:rPr kumimoji="1" lang="en-US" altLang="zh-CN" sz="1600" dirty="0">
                <a:solidFill>
                  <a:srgbClr val="68A4C6"/>
                </a:solidFill>
                <a:latin typeface="微软雅黑" panose="020B0503020204020204" pitchFamily="34" charset="-122"/>
                <a:ea typeface="微软雅黑" panose="020B0503020204020204" pitchFamily="34" charset="-122"/>
                <a:sym typeface="+mn-lt"/>
              </a:rPr>
              <a:t>EDS</a:t>
            </a:r>
            <a:r>
              <a:rPr kumimoji="1" lang="zh-CN" altLang="en-US" sz="1600" dirty="0">
                <a:solidFill>
                  <a:srgbClr val="68A4C6"/>
                </a:solidFill>
                <a:latin typeface="微软雅黑" panose="020B0503020204020204" pitchFamily="34" charset="-122"/>
                <a:ea typeface="微软雅黑" panose="020B0503020204020204" pitchFamily="34" charset="-122"/>
                <a:sym typeface="+mn-lt"/>
              </a:rPr>
              <a:t>元素映射显示</a:t>
            </a:r>
            <a:r>
              <a:rPr kumimoji="1" lang="en-US" altLang="zh-CN" sz="1600" dirty="0">
                <a:solidFill>
                  <a:srgbClr val="68A4C6"/>
                </a:solidFill>
                <a:latin typeface="微软雅黑" panose="020B0503020204020204" pitchFamily="34" charset="-122"/>
                <a:ea typeface="微软雅黑" panose="020B0503020204020204" pitchFamily="34" charset="-122"/>
                <a:sym typeface="+mn-lt"/>
              </a:rPr>
              <a:t>C</a:t>
            </a:r>
            <a:r>
              <a:rPr kumimoji="1" lang="zh-CN" altLang="en-US" sz="1600" dirty="0">
                <a:solidFill>
                  <a:srgbClr val="68A4C6"/>
                </a:solidFill>
                <a:latin typeface="微软雅黑" panose="020B0503020204020204" pitchFamily="34" charset="-122"/>
                <a:ea typeface="微软雅黑" panose="020B0503020204020204" pitchFamily="34" charset="-122"/>
                <a:sym typeface="+mn-lt"/>
              </a:rPr>
              <a:t>、</a:t>
            </a:r>
            <a:r>
              <a:rPr kumimoji="1" lang="en-US" altLang="zh-CN" sz="1600" dirty="0">
                <a:solidFill>
                  <a:srgbClr val="68A4C6"/>
                </a:solidFill>
                <a:latin typeface="微软雅黑" panose="020B0503020204020204" pitchFamily="34" charset="-122"/>
                <a:ea typeface="微软雅黑" panose="020B0503020204020204" pitchFamily="34" charset="-122"/>
                <a:sym typeface="+mn-lt"/>
              </a:rPr>
              <a:t>N</a:t>
            </a:r>
            <a:r>
              <a:rPr kumimoji="1" lang="zh-CN" altLang="en-US" sz="1600" dirty="0">
                <a:solidFill>
                  <a:srgbClr val="68A4C6"/>
                </a:solidFill>
                <a:latin typeface="微软雅黑" panose="020B0503020204020204" pitchFamily="34" charset="-122"/>
                <a:ea typeface="微软雅黑" panose="020B0503020204020204" pitchFamily="34" charset="-122"/>
                <a:sym typeface="+mn-lt"/>
              </a:rPr>
              <a:t>、</a:t>
            </a:r>
            <a:r>
              <a:rPr kumimoji="1" lang="en-US" altLang="zh-CN" sz="1600" dirty="0">
                <a:solidFill>
                  <a:srgbClr val="68A4C6"/>
                </a:solidFill>
                <a:latin typeface="微软雅黑" panose="020B0503020204020204" pitchFamily="34" charset="-122"/>
                <a:ea typeface="微软雅黑" panose="020B0503020204020204" pitchFamily="34" charset="-122"/>
                <a:sym typeface="+mn-lt"/>
              </a:rPr>
              <a:t>O</a:t>
            </a:r>
            <a:r>
              <a:rPr kumimoji="1" lang="zh-CN" altLang="en-US" sz="1600" dirty="0">
                <a:solidFill>
                  <a:srgbClr val="68A4C6"/>
                </a:solidFill>
                <a:latin typeface="微软雅黑" panose="020B0503020204020204" pitchFamily="34" charset="-122"/>
                <a:ea typeface="微软雅黑" panose="020B0503020204020204" pitchFamily="34" charset="-122"/>
                <a:sym typeface="+mn-lt"/>
              </a:rPr>
              <a:t>均匀分布于</a:t>
            </a:r>
            <a:r>
              <a:rPr kumimoji="1" lang="en-US" altLang="zh-CN" sz="1600" dirty="0">
                <a:solidFill>
                  <a:srgbClr val="68A4C6"/>
                </a:solidFill>
                <a:latin typeface="微软雅黑" panose="020B0503020204020204" pitchFamily="34" charset="-122"/>
                <a:ea typeface="微软雅黑" panose="020B0503020204020204" pitchFamily="34" charset="-122"/>
                <a:sym typeface="+mn-lt"/>
              </a:rPr>
              <a:t>CN</a:t>
            </a:r>
            <a:r>
              <a:rPr kumimoji="1" lang="zh-CN" altLang="en-US" sz="1600" dirty="0">
                <a:solidFill>
                  <a:srgbClr val="68A4C6"/>
                </a:solidFill>
                <a:latin typeface="微软雅黑" panose="020B0503020204020204" pitchFamily="34" charset="-122"/>
                <a:ea typeface="微软雅黑" panose="020B0503020204020204" pitchFamily="34" charset="-122"/>
                <a:sym typeface="+mn-lt"/>
              </a:rPr>
              <a:t>骨架，</a:t>
            </a:r>
            <a:r>
              <a:rPr kumimoji="1" lang="en-US" altLang="zh-CN" sz="1600" dirty="0">
                <a:solidFill>
                  <a:srgbClr val="68A4C6"/>
                </a:solidFill>
                <a:latin typeface="微软雅黑" panose="020B0503020204020204" pitchFamily="34" charset="-122"/>
                <a:ea typeface="微软雅黑" panose="020B0503020204020204" pitchFamily="34" charset="-122"/>
                <a:sym typeface="+mn-lt"/>
              </a:rPr>
              <a:t>Ba</a:t>
            </a:r>
            <a:r>
              <a:rPr kumimoji="1" lang="zh-CN" altLang="en-US" sz="1600" dirty="0">
                <a:solidFill>
                  <a:srgbClr val="68A4C6"/>
                </a:solidFill>
                <a:latin typeface="微软雅黑" panose="020B0503020204020204" pitchFamily="34" charset="-122"/>
                <a:ea typeface="微软雅黑" panose="020B0503020204020204" pitchFamily="34" charset="-122"/>
                <a:sym typeface="+mn-lt"/>
              </a:rPr>
              <a:t>、</a:t>
            </a:r>
            <a:r>
              <a:rPr kumimoji="1" lang="en-US" altLang="zh-CN" sz="1600" dirty="0">
                <a:solidFill>
                  <a:srgbClr val="68A4C6"/>
                </a:solidFill>
                <a:latin typeface="微软雅黑" panose="020B0503020204020204" pitchFamily="34" charset="-122"/>
                <a:ea typeface="微软雅黑" panose="020B0503020204020204" pitchFamily="34" charset="-122"/>
                <a:sym typeface="+mn-lt"/>
              </a:rPr>
              <a:t>Ti</a:t>
            </a:r>
            <a:r>
              <a:rPr kumimoji="1" lang="zh-CN" altLang="en-US" sz="1600" dirty="0">
                <a:solidFill>
                  <a:srgbClr val="68A4C6"/>
                </a:solidFill>
                <a:latin typeface="微软雅黑" panose="020B0503020204020204" pitchFamily="34" charset="-122"/>
                <a:ea typeface="微软雅黑" panose="020B0503020204020204" pitchFamily="34" charset="-122"/>
                <a:sym typeface="+mn-lt"/>
              </a:rPr>
              <a:t>集中于</a:t>
            </a:r>
            <a:r>
              <a:rPr kumimoji="1" lang="en-US" altLang="zh-CN" sz="1600" dirty="0">
                <a:solidFill>
                  <a:srgbClr val="68A4C6"/>
                </a:solidFill>
                <a:latin typeface="微软雅黑" panose="020B0503020204020204" pitchFamily="34" charset="-122"/>
                <a:ea typeface="微软雅黑" panose="020B0503020204020204" pitchFamily="34" charset="-122"/>
                <a:sym typeface="+mn-lt"/>
              </a:rPr>
              <a:t>BTO</a:t>
            </a:r>
            <a:r>
              <a:rPr kumimoji="1" lang="zh-CN" altLang="en-US" sz="1600" dirty="0">
                <a:solidFill>
                  <a:srgbClr val="68A4C6"/>
                </a:solidFill>
                <a:latin typeface="微软雅黑" panose="020B0503020204020204" pitchFamily="34" charset="-122"/>
                <a:ea typeface="微软雅黑" panose="020B0503020204020204" pitchFamily="34" charset="-122"/>
                <a:sym typeface="+mn-lt"/>
              </a:rPr>
              <a:t>颗粒，印证</a:t>
            </a:r>
            <a:r>
              <a:rPr kumimoji="1" lang="en-US" altLang="zh-CN" sz="1600" dirty="0">
                <a:solidFill>
                  <a:srgbClr val="68A4C6"/>
                </a:solidFill>
                <a:latin typeface="微软雅黑" panose="020B0503020204020204" pitchFamily="34" charset="-122"/>
                <a:ea typeface="微软雅黑" panose="020B0503020204020204" pitchFamily="34" charset="-122"/>
                <a:sym typeface="+mn-lt"/>
              </a:rPr>
              <a:t>SEM/TEM</a:t>
            </a:r>
            <a:r>
              <a:rPr kumimoji="1" lang="zh-CN" altLang="en-US" sz="1600" dirty="0">
                <a:solidFill>
                  <a:srgbClr val="68A4C6"/>
                </a:solidFill>
                <a:latin typeface="微软雅黑" panose="020B0503020204020204" pitchFamily="34" charset="-122"/>
                <a:ea typeface="微软雅黑" panose="020B0503020204020204" pitchFamily="34" charset="-122"/>
                <a:sym typeface="+mn-lt"/>
              </a:rPr>
              <a:t>结果，证实两相复合成功及元素均匀分布。</a:t>
            </a:r>
          </a:p>
        </p:txBody>
      </p:sp>
      <p:grpSp>
        <p:nvGrpSpPr>
          <p:cNvPr id="15" name="组合 14">
            <a:extLst>
              <a:ext uri="{FF2B5EF4-FFF2-40B4-BE49-F238E27FC236}">
                <a16:creationId xmlns:a16="http://schemas.microsoft.com/office/drawing/2014/main" id="{CE40C82C-5822-6E2E-16C4-49A9E16F8B41}"/>
              </a:ext>
            </a:extLst>
          </p:cNvPr>
          <p:cNvGrpSpPr/>
          <p:nvPr/>
        </p:nvGrpSpPr>
        <p:grpSpPr>
          <a:xfrm>
            <a:off x="4233505" y="5748911"/>
            <a:ext cx="149793" cy="149793"/>
            <a:chOff x="7903639" y="4743289"/>
            <a:chExt cx="149793" cy="149793"/>
          </a:xfrm>
        </p:grpSpPr>
        <p:sp>
          <p:nvSpPr>
            <p:cNvPr id="16" name="椭圆 15">
              <a:extLst>
                <a:ext uri="{FF2B5EF4-FFF2-40B4-BE49-F238E27FC236}">
                  <a16:creationId xmlns:a16="http://schemas.microsoft.com/office/drawing/2014/main" id="{0F230D29-1A0D-1BD2-E1EC-92D72CB08753}"/>
                </a:ext>
              </a:extLst>
            </p:cNvPr>
            <p:cNvSpPr/>
            <p:nvPr/>
          </p:nvSpPr>
          <p:spPr>
            <a:xfrm>
              <a:off x="7903639" y="4743289"/>
              <a:ext cx="149793" cy="149793"/>
            </a:xfrm>
            <a:prstGeom prst="ellipse">
              <a:avLst/>
            </a:prstGeom>
            <a:solidFill>
              <a:srgbClr val="C1A3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a:extLst>
                <a:ext uri="{FF2B5EF4-FFF2-40B4-BE49-F238E27FC236}">
                  <a16:creationId xmlns:a16="http://schemas.microsoft.com/office/drawing/2014/main" id="{484BA23A-29EF-6CBE-AEC7-70D35D3A777D}"/>
                </a:ext>
              </a:extLst>
            </p:cNvPr>
            <p:cNvSpPr/>
            <p:nvPr/>
          </p:nvSpPr>
          <p:spPr>
            <a:xfrm>
              <a:off x="7937080" y="4779472"/>
              <a:ext cx="84196" cy="8026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 name="AutoShape 3">
            <a:extLst>
              <a:ext uri="{FF2B5EF4-FFF2-40B4-BE49-F238E27FC236}">
                <a16:creationId xmlns:a16="http://schemas.microsoft.com/office/drawing/2014/main" id="{8FEE00CE-3707-100B-CBC8-E9B23447ABDC}"/>
              </a:ext>
            </a:extLst>
          </p:cNvPr>
          <p:cNvSpPr/>
          <p:nvPr/>
        </p:nvSpPr>
        <p:spPr>
          <a:xfrm>
            <a:off x="368300" y="241300"/>
            <a:ext cx="5080000" cy="520700"/>
          </a:xfrm>
          <a:prstGeom prst="rect">
            <a:avLst/>
          </a:prstGeom>
          <a:noFill/>
          <a:ln w="12700" cap="flat" cmpd="sng">
            <a:noFill/>
            <a:prstDash val="solid"/>
            <a:round/>
          </a:ln>
        </p:spPr>
        <p:txBody>
          <a:bodyPr vert="horz" wrap="none" lIns="88900" tIns="50800" rIns="88900" bIns="50800" rtlCol="0" anchor="t" anchorCtr="0"/>
          <a:lstStyle/>
          <a:p>
            <a:pPr indent="0" algn="l">
              <a:lnSpc>
                <a:spcPct val="100000"/>
              </a:lnSpc>
              <a:spcAft>
                <a:spcPts val="500"/>
              </a:spcAft>
              <a:defRPr/>
            </a:pPr>
            <a:r>
              <a:rPr lang="en-US" sz="2800" b="1" i="0" u="none" strike="noStrike" dirty="0" err="1">
                <a:solidFill>
                  <a:srgbClr val="6C2280"/>
                </a:solidFill>
                <a:latin typeface="微软雅黑"/>
                <a:ea typeface="微软雅黑"/>
                <a:cs typeface="微软雅黑"/>
                <a:sym typeface="微软雅黑"/>
              </a:rPr>
              <a:t>材料表征：元素分布</a:t>
            </a:r>
            <a:endParaRPr lang="en-US" sz="1100" dirty="0"/>
          </a:p>
        </p:txBody>
      </p:sp>
    </p:spTree>
    <p:extLst>
      <p:ext uri="{BB962C8B-B14F-4D97-AF65-F5344CB8AC3E}">
        <p14:creationId xmlns:p14="http://schemas.microsoft.com/office/powerpoint/2010/main" val="745705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933971-2AC3-251D-767F-5081A30178EC}"/>
            </a:ext>
          </a:extLst>
        </p:cNvPr>
        <p:cNvGrpSpPr/>
        <p:nvPr/>
      </p:nvGrpSpPr>
      <p:grpSpPr>
        <a:xfrm>
          <a:off x="0" y="0"/>
          <a:ext cx="0" cy="0"/>
          <a:chOff x="0" y="0"/>
          <a:chExt cx="0" cy="0"/>
        </a:xfrm>
      </p:grpSpPr>
      <p:cxnSp>
        <p:nvCxnSpPr>
          <p:cNvPr id="35" name="直线连接符 3">
            <a:extLst>
              <a:ext uri="{FF2B5EF4-FFF2-40B4-BE49-F238E27FC236}">
                <a16:creationId xmlns:a16="http://schemas.microsoft.com/office/drawing/2014/main" id="{29E8D9AB-1386-D108-87A5-C7B3914520E3}"/>
              </a:ext>
            </a:extLst>
          </p:cNvPr>
          <p:cNvCxnSpPr>
            <a:cxnSpLocks/>
          </p:cNvCxnSpPr>
          <p:nvPr/>
        </p:nvCxnSpPr>
        <p:spPr>
          <a:xfrm>
            <a:off x="454763" y="845437"/>
            <a:ext cx="11282474" cy="0"/>
          </a:xfrm>
          <a:prstGeom prst="line">
            <a:avLst/>
          </a:prstGeom>
          <a:ln>
            <a:solidFill>
              <a:srgbClr val="6C2280"/>
            </a:solidFill>
          </a:ln>
        </p:spPr>
        <p:style>
          <a:lnRef idx="2">
            <a:schemeClr val="accent1"/>
          </a:lnRef>
          <a:fillRef idx="0">
            <a:schemeClr val="accent1"/>
          </a:fillRef>
          <a:effectRef idx="1">
            <a:schemeClr val="accent1"/>
          </a:effectRef>
          <a:fontRef idx="minor">
            <a:schemeClr val="tx1"/>
          </a:fontRef>
        </p:style>
      </p:cxnSp>
      <p:sp>
        <p:nvSpPr>
          <p:cNvPr id="3" name="Rectangle 2">
            <a:extLst>
              <a:ext uri="{FF2B5EF4-FFF2-40B4-BE49-F238E27FC236}">
                <a16:creationId xmlns:a16="http://schemas.microsoft.com/office/drawing/2014/main" id="{CBB01AC1-FDED-F0CE-72C1-B4AD02F90275}"/>
              </a:ext>
            </a:extLst>
          </p:cNvPr>
          <p:cNvSpPr>
            <a:spLocks noChangeArrowheads="1"/>
          </p:cNvSpPr>
          <p:nvPr/>
        </p:nvSpPr>
        <p:spPr bwMode="auto">
          <a:xfrm>
            <a:off x="321818" y="913873"/>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pic>
        <p:nvPicPr>
          <p:cNvPr id="5" name="图片 4">
            <a:extLst>
              <a:ext uri="{FF2B5EF4-FFF2-40B4-BE49-F238E27FC236}">
                <a16:creationId xmlns:a16="http://schemas.microsoft.com/office/drawing/2014/main" id="{E146079D-B91A-92B7-A3B7-168BB7F7CD84}"/>
              </a:ext>
            </a:extLst>
          </p:cNvPr>
          <p:cNvPicPr>
            <a:picLocks noChangeAspect="1"/>
          </p:cNvPicPr>
          <p:nvPr/>
        </p:nvPicPr>
        <p:blipFill>
          <a:blip r:embed="rId5" cstate="print">
            <a:extLst>
              <a:ext uri="{28A0092B-C50C-407E-A947-70E740481C1C}">
                <a14:useLocalDpi xmlns:a14="http://schemas.microsoft.com/office/drawing/2010/main" val="0"/>
              </a:ext>
            </a:extLst>
          </a:blip>
          <a:srcRect l="9442" t="28007" r="8651" b="33508"/>
          <a:stretch>
            <a:fillRect/>
          </a:stretch>
        </p:blipFill>
        <p:spPr>
          <a:xfrm>
            <a:off x="9493679" y="81961"/>
            <a:ext cx="2326976" cy="789304"/>
          </a:xfrm>
          <a:prstGeom prst="rect">
            <a:avLst/>
          </a:prstGeom>
        </p:spPr>
      </p:pic>
      <p:pic>
        <p:nvPicPr>
          <p:cNvPr id="19" name="图片 18">
            <a:extLst>
              <a:ext uri="{FF2B5EF4-FFF2-40B4-BE49-F238E27FC236}">
                <a16:creationId xmlns:a16="http://schemas.microsoft.com/office/drawing/2014/main" id="{A4F24B9F-A895-3145-8ECF-A7A1E55936A3}"/>
              </a:ext>
            </a:extLst>
          </p:cNvPr>
          <p:cNvPicPr>
            <a:picLocks noChangeAspect="1"/>
          </p:cNvPicPr>
          <p:nvPr/>
        </p:nvPicPr>
        <p:blipFill rotWithShape="1">
          <a:blip r:embed="rId6"/>
          <a:srcRect l="6437" t="5530" r="4643" b="3979"/>
          <a:stretch>
            <a:fillRect/>
          </a:stretch>
        </p:blipFill>
        <p:spPr bwMode="auto">
          <a:xfrm>
            <a:off x="186220" y="1017056"/>
            <a:ext cx="9503790" cy="4925365"/>
          </a:xfrm>
          <a:prstGeom prst="rect">
            <a:avLst/>
          </a:prstGeom>
          <a:ln>
            <a:noFill/>
          </a:ln>
          <a:extLst>
            <a:ext uri="{53640926-AAD7-44D8-BBD7-CCE9431645EC}">
              <a14:shadowObscured xmlns:a14="http://schemas.microsoft.com/office/drawing/2010/main"/>
            </a:ext>
          </a:extLst>
        </p:spPr>
      </p:pic>
      <p:sp>
        <p:nvSpPr>
          <p:cNvPr id="20" name="文本框 19">
            <a:extLst>
              <a:ext uri="{FF2B5EF4-FFF2-40B4-BE49-F238E27FC236}">
                <a16:creationId xmlns:a16="http://schemas.microsoft.com/office/drawing/2014/main" id="{E304E624-921C-79EF-89FD-7CED1676D468}"/>
              </a:ext>
            </a:extLst>
          </p:cNvPr>
          <p:cNvSpPr txBox="1"/>
          <p:nvPr/>
        </p:nvSpPr>
        <p:spPr>
          <a:xfrm>
            <a:off x="186220" y="6114403"/>
            <a:ext cx="9503790" cy="523220"/>
          </a:xfrm>
          <a:prstGeom prst="rect">
            <a:avLst/>
          </a:prstGeom>
          <a:noFill/>
        </p:spPr>
        <p:txBody>
          <a:bodyPr wrap="square">
            <a:spAutoFit/>
          </a:bodyPr>
          <a:lstStyle/>
          <a:p>
            <a:pPr algn="just">
              <a:buNone/>
            </a:pPr>
            <a:r>
              <a:rPr lang="en-US" altLang="zh-CN" sz="1400" b="1" kern="100" dirty="0">
                <a:effectLst/>
                <a:latin typeface="Times New Roman" panose="02020603050405020304" pitchFamily="18" charset="0"/>
                <a:ea typeface="等线 Light" panose="02010600030101010101" pitchFamily="2" charset="-122"/>
                <a:cs typeface="Times New Roman" panose="02020603050405020304" pitchFamily="18" charset="0"/>
              </a:rPr>
              <a:t>Figure. 4. (a) XPS spectra of BTO, CN and BTO/CN; The high-resolution XPS spectra of (b) C 1s, (c) N 1s, (d) Ba 3d, (e) Ti 2p, and (f) O 1s correspond to BTO/CN</a:t>
            </a:r>
            <a:endParaRPr lang="zh-CN" altLang="zh-CN" sz="1050" b="1" kern="100" dirty="0">
              <a:effectLst/>
              <a:latin typeface="等线 Light" panose="02010600030101010101" pitchFamily="2" charset="-122"/>
              <a:ea typeface="等线 Light" panose="02010600030101010101" pitchFamily="2" charset="-122"/>
              <a:cs typeface="Times New Roman" panose="02020603050405020304" pitchFamily="18" charset="0"/>
            </a:endParaRPr>
          </a:p>
        </p:txBody>
      </p:sp>
      <p:sp>
        <p:nvSpPr>
          <p:cNvPr id="7" name="矩形: 圆角 10">
            <a:extLst>
              <a:ext uri="{FF2B5EF4-FFF2-40B4-BE49-F238E27FC236}">
                <a16:creationId xmlns:a16="http://schemas.microsoft.com/office/drawing/2014/main" id="{C0B108BC-49A1-BD8F-7840-A36EDD062DDB}"/>
              </a:ext>
            </a:extLst>
          </p:cNvPr>
          <p:cNvSpPr/>
          <p:nvPr>
            <p:custDataLst>
              <p:tags r:id="rId1"/>
            </p:custDataLst>
          </p:nvPr>
        </p:nvSpPr>
        <p:spPr>
          <a:xfrm flipH="1">
            <a:off x="9780177" y="1087198"/>
            <a:ext cx="2292837" cy="4855223"/>
          </a:xfrm>
          <a:prstGeom prst="roundRect">
            <a:avLst>
              <a:gd name="adj" fmla="val 2430"/>
            </a:avLst>
          </a:prstGeom>
          <a:solidFill>
            <a:srgbClr val="FFFFFF"/>
          </a:solidFill>
          <a:ln w="9525">
            <a:noFill/>
          </a:ln>
          <a:effectLst>
            <a:outerShdw blurRad="177800" dist="63500" dir="2700000" algn="tl" rotWithShape="0">
              <a:srgbClr val="912C8D">
                <a:alpha val="61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latin typeface="微软雅黑" panose="020B0503020204020204" pitchFamily="34" charset="-122"/>
              <a:ea typeface="微软雅黑" panose="020B0503020204020204" pitchFamily="34" charset="-122"/>
            </a:endParaRPr>
          </a:p>
        </p:txBody>
      </p:sp>
      <p:sp>
        <p:nvSpPr>
          <p:cNvPr id="9" name="Text1">
            <a:extLst>
              <a:ext uri="{FF2B5EF4-FFF2-40B4-BE49-F238E27FC236}">
                <a16:creationId xmlns:a16="http://schemas.microsoft.com/office/drawing/2014/main" id="{E69976E7-73C3-50FB-7BD0-03186829786F}"/>
              </a:ext>
            </a:extLst>
          </p:cNvPr>
          <p:cNvSpPr/>
          <p:nvPr>
            <p:custDataLst>
              <p:tags r:id="rId2"/>
            </p:custDataLst>
          </p:nvPr>
        </p:nvSpPr>
        <p:spPr bwMode="auto">
          <a:xfrm>
            <a:off x="9780178" y="1661564"/>
            <a:ext cx="2256664" cy="3882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46800" anchor="t" anchorCtr="0">
            <a:noAutofit/>
          </a:bodyPr>
          <a:lstStyle/>
          <a:p>
            <a:pPr indent="-285750" algn="just">
              <a:lnSpc>
                <a:spcPct val="150000"/>
              </a:lnSpc>
              <a:buFont typeface="Arial" panose="020B0604020202020204" pitchFamily="34" charset="0"/>
              <a:buChar char="•"/>
            </a:pPr>
            <a:r>
              <a:rPr kumimoji="1" lang="zh-CN" altLang="en-US" sz="1600" dirty="0">
                <a:solidFill>
                  <a:srgbClr val="68A4C6"/>
                </a:solidFill>
                <a:latin typeface="微软雅黑" panose="020B0503020204020204" pitchFamily="34" charset="-122"/>
                <a:ea typeface="微软雅黑" panose="020B0503020204020204" pitchFamily="34" charset="-122"/>
                <a:sym typeface="+mn-lt"/>
              </a:rPr>
              <a:t>所有元素结合能位移共同证明：界面电子密度</a:t>
            </a:r>
            <a:r>
              <a:rPr kumimoji="1" lang="zh-CN" altLang="en-US" sz="1600" dirty="0">
                <a:solidFill>
                  <a:schemeClr val="accent1"/>
                </a:solidFill>
                <a:latin typeface="微软雅黑" panose="020B0503020204020204" pitchFamily="34" charset="-122"/>
                <a:ea typeface="微软雅黑" panose="020B0503020204020204" pitchFamily="34" charset="-122"/>
                <a:sym typeface="+mn-lt"/>
              </a:rPr>
              <a:t>从</a:t>
            </a:r>
            <a:r>
              <a:rPr kumimoji="1" lang="en-US" altLang="zh-CN" sz="1600" b="1" dirty="0">
                <a:solidFill>
                  <a:schemeClr val="accent1"/>
                </a:solidFill>
                <a:latin typeface="微软雅黑" panose="020B0503020204020204" pitchFamily="34" charset="-122"/>
                <a:ea typeface="微软雅黑" panose="020B0503020204020204" pitchFamily="34" charset="-122"/>
                <a:sym typeface="+mn-lt"/>
              </a:rPr>
              <a:t>BTO</a:t>
            </a:r>
            <a:r>
              <a:rPr kumimoji="1" lang="zh-CN" altLang="en-US" sz="1600" dirty="0">
                <a:solidFill>
                  <a:schemeClr val="accent1"/>
                </a:solidFill>
                <a:latin typeface="微软雅黑" panose="020B0503020204020204" pitchFamily="34" charset="-122"/>
                <a:ea typeface="微软雅黑" panose="020B0503020204020204" pitchFamily="34" charset="-122"/>
                <a:sym typeface="+mn-lt"/>
              </a:rPr>
              <a:t>向</a:t>
            </a:r>
            <a:r>
              <a:rPr kumimoji="1" lang="en-US" altLang="zh-CN" sz="1600" b="1" dirty="0">
                <a:solidFill>
                  <a:schemeClr val="accent1"/>
                </a:solidFill>
                <a:latin typeface="微软雅黑" panose="020B0503020204020204" pitchFamily="34" charset="-122"/>
                <a:ea typeface="微软雅黑" panose="020B0503020204020204" pitchFamily="34" charset="-122"/>
                <a:sym typeface="+mn-lt"/>
              </a:rPr>
              <a:t>CN</a:t>
            </a:r>
            <a:r>
              <a:rPr kumimoji="1" lang="zh-CN" altLang="en-US" sz="1600" dirty="0">
                <a:solidFill>
                  <a:schemeClr val="accent1"/>
                </a:solidFill>
                <a:latin typeface="微软雅黑" panose="020B0503020204020204" pitchFamily="34" charset="-122"/>
                <a:ea typeface="微软雅黑" panose="020B0503020204020204" pitchFamily="34" charset="-122"/>
                <a:sym typeface="+mn-lt"/>
              </a:rPr>
              <a:t>发生定向转移</a:t>
            </a:r>
            <a:r>
              <a:rPr kumimoji="1" lang="zh-CN" altLang="en-US" sz="1600" dirty="0">
                <a:solidFill>
                  <a:srgbClr val="68A4C6"/>
                </a:solidFill>
                <a:latin typeface="微软雅黑" panose="020B0503020204020204" pitchFamily="34" charset="-122"/>
                <a:ea typeface="微软雅黑" panose="020B0503020204020204" pitchFamily="34" charset="-122"/>
                <a:sym typeface="+mn-lt"/>
              </a:rPr>
              <a:t>，可能是铁电</a:t>
            </a:r>
            <a:r>
              <a:rPr kumimoji="1" lang="en-US" altLang="zh-CN" sz="1600" dirty="0">
                <a:solidFill>
                  <a:srgbClr val="68A4C6"/>
                </a:solidFill>
                <a:latin typeface="微软雅黑" panose="020B0503020204020204" pitchFamily="34" charset="-122"/>
                <a:ea typeface="微软雅黑" panose="020B0503020204020204" pitchFamily="34" charset="-122"/>
                <a:sym typeface="+mn-lt"/>
              </a:rPr>
              <a:t>BTO</a:t>
            </a:r>
            <a:r>
              <a:rPr kumimoji="1" lang="zh-CN" altLang="en-US" sz="1600" dirty="0">
                <a:solidFill>
                  <a:srgbClr val="68A4C6"/>
                </a:solidFill>
                <a:latin typeface="微软雅黑" panose="020B0503020204020204" pitchFamily="34" charset="-122"/>
                <a:ea typeface="微软雅黑" panose="020B0503020204020204" pitchFamily="34" charset="-122"/>
                <a:sym typeface="+mn-lt"/>
              </a:rPr>
              <a:t>的自发极化与费米能级平衡的协同作用。异质结界面形成的内建电场驱动光生载流子定向迁移，</a:t>
            </a:r>
            <a:r>
              <a:rPr kumimoji="1" lang="zh-CN" altLang="en-US" sz="1600" dirty="0">
                <a:solidFill>
                  <a:schemeClr val="accent1"/>
                </a:solidFill>
                <a:latin typeface="微软雅黑" panose="020B0503020204020204" pitchFamily="34" charset="-122"/>
                <a:ea typeface="微软雅黑" panose="020B0503020204020204" pitchFamily="34" charset="-122"/>
                <a:sym typeface="+mn-lt"/>
              </a:rPr>
              <a:t>符合</a:t>
            </a:r>
            <a:r>
              <a:rPr kumimoji="1" lang="en-US" altLang="zh-CN" sz="1600" dirty="0">
                <a:solidFill>
                  <a:schemeClr val="accent1"/>
                </a:solidFill>
                <a:latin typeface="微软雅黑" panose="020B0503020204020204" pitchFamily="34" charset="-122"/>
                <a:ea typeface="微软雅黑" panose="020B0503020204020204" pitchFamily="34" charset="-122"/>
                <a:sym typeface="+mn-lt"/>
              </a:rPr>
              <a:t>II</a:t>
            </a:r>
            <a:r>
              <a:rPr kumimoji="1" lang="zh-CN" altLang="en-US" sz="1600" dirty="0">
                <a:solidFill>
                  <a:schemeClr val="accent1"/>
                </a:solidFill>
                <a:latin typeface="微软雅黑" panose="020B0503020204020204" pitchFamily="34" charset="-122"/>
                <a:ea typeface="微软雅黑" panose="020B0503020204020204" pitchFamily="34" charset="-122"/>
                <a:sym typeface="+mn-lt"/>
              </a:rPr>
              <a:t>型异质结机制</a:t>
            </a:r>
            <a:r>
              <a:rPr kumimoji="1" lang="zh-CN" altLang="en-US" sz="1600" dirty="0">
                <a:solidFill>
                  <a:srgbClr val="68A4C6"/>
                </a:solidFill>
                <a:latin typeface="微软雅黑" panose="020B0503020204020204" pitchFamily="34" charset="-122"/>
                <a:ea typeface="微软雅黑" panose="020B0503020204020204" pitchFamily="34" charset="-122"/>
                <a:sym typeface="+mn-lt"/>
              </a:rPr>
              <a:t>。</a:t>
            </a:r>
          </a:p>
        </p:txBody>
      </p:sp>
      <p:grpSp>
        <p:nvGrpSpPr>
          <p:cNvPr id="10" name="组合 9">
            <a:extLst>
              <a:ext uri="{FF2B5EF4-FFF2-40B4-BE49-F238E27FC236}">
                <a16:creationId xmlns:a16="http://schemas.microsoft.com/office/drawing/2014/main" id="{86ED7D28-113A-2435-1B3E-55FE35DF18C0}"/>
              </a:ext>
            </a:extLst>
          </p:cNvPr>
          <p:cNvGrpSpPr/>
          <p:nvPr/>
        </p:nvGrpSpPr>
        <p:grpSpPr>
          <a:xfrm>
            <a:off x="9899227" y="1821119"/>
            <a:ext cx="149793" cy="149793"/>
            <a:chOff x="7903639" y="4743289"/>
            <a:chExt cx="149793" cy="149793"/>
          </a:xfrm>
        </p:grpSpPr>
        <p:sp>
          <p:nvSpPr>
            <p:cNvPr id="11" name="椭圆 10">
              <a:extLst>
                <a:ext uri="{FF2B5EF4-FFF2-40B4-BE49-F238E27FC236}">
                  <a16:creationId xmlns:a16="http://schemas.microsoft.com/office/drawing/2014/main" id="{284FB85F-84A9-055C-28D4-A14A6E32DFB3}"/>
                </a:ext>
              </a:extLst>
            </p:cNvPr>
            <p:cNvSpPr/>
            <p:nvPr/>
          </p:nvSpPr>
          <p:spPr>
            <a:xfrm>
              <a:off x="7903639" y="4743289"/>
              <a:ext cx="149793" cy="149793"/>
            </a:xfrm>
            <a:prstGeom prst="ellipse">
              <a:avLst/>
            </a:prstGeom>
            <a:solidFill>
              <a:srgbClr val="C1A3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12">
              <a:extLst>
                <a:ext uri="{FF2B5EF4-FFF2-40B4-BE49-F238E27FC236}">
                  <a16:creationId xmlns:a16="http://schemas.microsoft.com/office/drawing/2014/main" id="{16FD21EA-FA5C-F29E-4809-17941B9169EB}"/>
                </a:ext>
              </a:extLst>
            </p:cNvPr>
            <p:cNvSpPr/>
            <p:nvPr/>
          </p:nvSpPr>
          <p:spPr>
            <a:xfrm>
              <a:off x="7937080" y="4779472"/>
              <a:ext cx="84196" cy="8026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 name="AutoShape 3">
            <a:extLst>
              <a:ext uri="{FF2B5EF4-FFF2-40B4-BE49-F238E27FC236}">
                <a16:creationId xmlns:a16="http://schemas.microsoft.com/office/drawing/2014/main" id="{E07FF192-215A-06FD-0B6D-63F6C6E0C78B}"/>
              </a:ext>
            </a:extLst>
          </p:cNvPr>
          <p:cNvSpPr/>
          <p:nvPr/>
        </p:nvSpPr>
        <p:spPr>
          <a:xfrm>
            <a:off x="368300" y="241300"/>
            <a:ext cx="5080000" cy="520700"/>
          </a:xfrm>
          <a:prstGeom prst="rect">
            <a:avLst/>
          </a:prstGeom>
          <a:noFill/>
          <a:ln w="12700" cap="flat" cmpd="sng">
            <a:noFill/>
            <a:prstDash val="solid"/>
            <a:round/>
          </a:ln>
        </p:spPr>
        <p:txBody>
          <a:bodyPr vert="horz" wrap="none" lIns="88900" tIns="50800" rIns="88900" bIns="50800" rtlCol="0" anchor="t" anchorCtr="0"/>
          <a:lstStyle/>
          <a:p>
            <a:pPr indent="0" algn="l">
              <a:lnSpc>
                <a:spcPct val="100000"/>
              </a:lnSpc>
              <a:spcAft>
                <a:spcPts val="500"/>
              </a:spcAft>
              <a:defRPr/>
            </a:pPr>
            <a:r>
              <a:rPr lang="en-US" sz="2800" b="1" i="0" u="none" strike="noStrike" dirty="0" err="1">
                <a:solidFill>
                  <a:srgbClr val="6C2280"/>
                </a:solidFill>
                <a:latin typeface="微软雅黑"/>
                <a:ea typeface="微软雅黑"/>
                <a:cs typeface="微软雅黑"/>
                <a:sym typeface="微软雅黑"/>
              </a:rPr>
              <a:t>材料表征：表面电子态</a:t>
            </a:r>
            <a:endParaRPr lang="en-US" sz="1100" dirty="0"/>
          </a:p>
        </p:txBody>
      </p:sp>
    </p:spTree>
    <p:extLst>
      <p:ext uri="{BB962C8B-B14F-4D97-AF65-F5344CB8AC3E}">
        <p14:creationId xmlns:p14="http://schemas.microsoft.com/office/powerpoint/2010/main" val="5089870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712024-D9D4-03A3-EFB8-2506524806D4}"/>
            </a:ext>
          </a:extLst>
        </p:cNvPr>
        <p:cNvGrpSpPr/>
        <p:nvPr/>
      </p:nvGrpSpPr>
      <p:grpSpPr>
        <a:xfrm>
          <a:off x="0" y="0"/>
          <a:ext cx="0" cy="0"/>
          <a:chOff x="0" y="0"/>
          <a:chExt cx="0" cy="0"/>
        </a:xfrm>
      </p:grpSpPr>
      <p:sp>
        <p:nvSpPr>
          <p:cNvPr id="3" name="矩形: 圆角 10">
            <a:extLst>
              <a:ext uri="{FF2B5EF4-FFF2-40B4-BE49-F238E27FC236}">
                <a16:creationId xmlns:a16="http://schemas.microsoft.com/office/drawing/2014/main" id="{4E3A8E53-301F-9FA5-C8E5-DDFD642B3ABF}"/>
              </a:ext>
            </a:extLst>
          </p:cNvPr>
          <p:cNvSpPr/>
          <p:nvPr>
            <p:custDataLst>
              <p:tags r:id="rId1"/>
            </p:custDataLst>
          </p:nvPr>
        </p:nvSpPr>
        <p:spPr>
          <a:xfrm flipH="1">
            <a:off x="8627105" y="1479556"/>
            <a:ext cx="3193548" cy="4719918"/>
          </a:xfrm>
          <a:prstGeom prst="roundRect">
            <a:avLst>
              <a:gd name="adj" fmla="val 2430"/>
            </a:avLst>
          </a:prstGeom>
          <a:solidFill>
            <a:srgbClr val="FFFFFF"/>
          </a:solidFill>
          <a:ln w="9525">
            <a:noFill/>
          </a:ln>
          <a:effectLst>
            <a:outerShdw blurRad="177800" dist="63500" dir="2700000" algn="tl" rotWithShape="0">
              <a:srgbClr val="912C8D">
                <a:alpha val="61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latin typeface="微软雅黑" panose="020B0503020204020204" pitchFamily="34" charset="-122"/>
              <a:ea typeface="微软雅黑" panose="020B0503020204020204" pitchFamily="34" charset="-122"/>
            </a:endParaRPr>
          </a:p>
        </p:txBody>
      </p:sp>
      <p:cxnSp>
        <p:nvCxnSpPr>
          <p:cNvPr id="35" name="直线连接符 3">
            <a:extLst>
              <a:ext uri="{FF2B5EF4-FFF2-40B4-BE49-F238E27FC236}">
                <a16:creationId xmlns:a16="http://schemas.microsoft.com/office/drawing/2014/main" id="{3F9A7355-DE9B-A539-BC1C-BE5C433B84C0}"/>
              </a:ext>
            </a:extLst>
          </p:cNvPr>
          <p:cNvCxnSpPr>
            <a:cxnSpLocks/>
          </p:cNvCxnSpPr>
          <p:nvPr/>
        </p:nvCxnSpPr>
        <p:spPr>
          <a:xfrm>
            <a:off x="454763" y="845437"/>
            <a:ext cx="11282474" cy="0"/>
          </a:xfrm>
          <a:prstGeom prst="line">
            <a:avLst/>
          </a:prstGeom>
          <a:ln>
            <a:solidFill>
              <a:srgbClr val="6C2280"/>
            </a:solidFill>
          </a:ln>
        </p:spPr>
        <p:style>
          <a:lnRef idx="2">
            <a:schemeClr val="accent1"/>
          </a:lnRef>
          <a:fillRef idx="0">
            <a:schemeClr val="accent1"/>
          </a:fillRef>
          <a:effectRef idx="1">
            <a:schemeClr val="accent1"/>
          </a:effectRef>
          <a:fontRef idx="minor">
            <a:schemeClr val="tx1"/>
          </a:fontRef>
        </p:style>
      </p:cxnSp>
      <p:pic>
        <p:nvPicPr>
          <p:cNvPr id="5" name="图片 4">
            <a:extLst>
              <a:ext uri="{FF2B5EF4-FFF2-40B4-BE49-F238E27FC236}">
                <a16:creationId xmlns:a16="http://schemas.microsoft.com/office/drawing/2014/main" id="{FAF4037D-BDD0-07D2-BDD2-27F464D383AB}"/>
              </a:ext>
            </a:extLst>
          </p:cNvPr>
          <p:cNvPicPr>
            <a:picLocks noChangeAspect="1"/>
          </p:cNvPicPr>
          <p:nvPr/>
        </p:nvPicPr>
        <p:blipFill>
          <a:blip r:embed="rId4" cstate="print">
            <a:extLst>
              <a:ext uri="{28A0092B-C50C-407E-A947-70E740481C1C}">
                <a14:useLocalDpi xmlns:a14="http://schemas.microsoft.com/office/drawing/2010/main" val="0"/>
              </a:ext>
            </a:extLst>
          </a:blip>
          <a:srcRect l="9442" t="28007" r="8651" b="33508"/>
          <a:stretch>
            <a:fillRect/>
          </a:stretch>
        </p:blipFill>
        <p:spPr>
          <a:xfrm>
            <a:off x="9493679" y="81961"/>
            <a:ext cx="2326976" cy="789304"/>
          </a:xfrm>
          <a:prstGeom prst="rect">
            <a:avLst/>
          </a:prstGeom>
        </p:spPr>
      </p:pic>
      <p:sp>
        <p:nvSpPr>
          <p:cNvPr id="12" name="文本框 11">
            <a:extLst>
              <a:ext uri="{FF2B5EF4-FFF2-40B4-BE49-F238E27FC236}">
                <a16:creationId xmlns:a16="http://schemas.microsoft.com/office/drawing/2014/main" id="{451D6535-C92C-A6FE-D1A8-9A35DAD71203}"/>
              </a:ext>
            </a:extLst>
          </p:cNvPr>
          <p:cNvSpPr txBox="1"/>
          <p:nvPr/>
        </p:nvSpPr>
        <p:spPr>
          <a:xfrm>
            <a:off x="349065" y="6276829"/>
            <a:ext cx="7911492" cy="523220"/>
          </a:xfrm>
          <a:prstGeom prst="rect">
            <a:avLst/>
          </a:prstGeom>
          <a:noFill/>
        </p:spPr>
        <p:txBody>
          <a:bodyPr wrap="square">
            <a:spAutoFit/>
          </a:bodyPr>
          <a:lstStyle/>
          <a:p>
            <a:pPr algn="just">
              <a:buNone/>
            </a:pPr>
            <a:r>
              <a:rPr lang="en-US" altLang="zh-CN" sz="1400" b="1" kern="100" dirty="0">
                <a:effectLst/>
                <a:latin typeface="Times New Roman" panose="02020603050405020304" pitchFamily="18" charset="0"/>
                <a:ea typeface="等线 Light" panose="02010600030101010101" pitchFamily="2" charset="-122"/>
                <a:cs typeface="Times New Roman" panose="02020603050405020304" pitchFamily="18" charset="0"/>
              </a:rPr>
              <a:t>Figure. 5. (a) Comparison of the PLE spectra and (b) PL spectra; time-resolved PL decay kinetic of the prepared (c) BTO, (d) CN and (e) BTO/CN</a:t>
            </a:r>
            <a:endParaRPr lang="zh-CN" altLang="zh-CN" sz="1050" b="1" kern="100" dirty="0">
              <a:effectLst/>
              <a:latin typeface="等线 Light" panose="02010600030101010101" pitchFamily="2" charset="-122"/>
              <a:ea typeface="等线 Light" panose="02010600030101010101" pitchFamily="2" charset="-122"/>
              <a:cs typeface="Times New Roman" panose="02020603050405020304" pitchFamily="18" charset="0"/>
            </a:endParaRPr>
          </a:p>
        </p:txBody>
      </p:sp>
      <p:pic>
        <p:nvPicPr>
          <p:cNvPr id="2" name="图片 1">
            <a:extLst>
              <a:ext uri="{FF2B5EF4-FFF2-40B4-BE49-F238E27FC236}">
                <a16:creationId xmlns:a16="http://schemas.microsoft.com/office/drawing/2014/main" id="{9DC172A9-67AD-48DD-9202-14EE743D906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9065" y="922794"/>
            <a:ext cx="7932688" cy="5276679"/>
          </a:xfrm>
          <a:prstGeom prst="rect">
            <a:avLst/>
          </a:prstGeom>
        </p:spPr>
      </p:pic>
      <p:sp>
        <p:nvSpPr>
          <p:cNvPr id="30" name="文本框 29">
            <a:extLst>
              <a:ext uri="{FF2B5EF4-FFF2-40B4-BE49-F238E27FC236}">
                <a16:creationId xmlns:a16="http://schemas.microsoft.com/office/drawing/2014/main" id="{14DDF47E-1086-DD6A-7AD9-0CB01D261BF4}"/>
              </a:ext>
            </a:extLst>
          </p:cNvPr>
          <p:cNvSpPr txBox="1"/>
          <p:nvPr/>
        </p:nvSpPr>
        <p:spPr>
          <a:xfrm>
            <a:off x="8605910" y="4331097"/>
            <a:ext cx="3131327" cy="2225609"/>
          </a:xfrm>
          <a:prstGeom prst="rect">
            <a:avLst/>
          </a:prstGeom>
          <a:noFill/>
        </p:spPr>
        <p:txBody>
          <a:bodyPr wrap="square">
            <a:spAutoFit/>
          </a:bodyPr>
          <a:lstStyle/>
          <a:p>
            <a:pPr algn="just">
              <a:lnSpc>
                <a:spcPct val="130000"/>
              </a:lnSpc>
            </a:pPr>
            <a:r>
              <a:rPr kumimoji="1" lang="zh-CN" altLang="en-US" sz="1600" dirty="0">
                <a:solidFill>
                  <a:srgbClr val="68A4C6"/>
                </a:solidFill>
                <a:latin typeface="微软雅黑" panose="020B0503020204020204" pitchFamily="34" charset="-122"/>
                <a:ea typeface="微软雅黑" panose="020B0503020204020204" pitchFamily="34" charset="-122"/>
              </a:rPr>
              <a:t>机制上，</a:t>
            </a:r>
            <a:r>
              <a:rPr kumimoji="1" lang="en-US" altLang="zh-CN" sz="1600" dirty="0">
                <a:solidFill>
                  <a:srgbClr val="68A4C6"/>
                </a:solidFill>
                <a:latin typeface="微软雅黑" panose="020B0503020204020204" pitchFamily="34" charset="-122"/>
                <a:ea typeface="微软雅黑" panose="020B0503020204020204" pitchFamily="34" charset="-122"/>
              </a:rPr>
              <a:t>BTO</a:t>
            </a:r>
            <a:r>
              <a:rPr kumimoji="1" lang="zh-CN" altLang="en-US" sz="1600" dirty="0">
                <a:solidFill>
                  <a:srgbClr val="68A4C6"/>
                </a:solidFill>
                <a:latin typeface="微软雅黑" panose="020B0503020204020204" pitchFamily="34" charset="-122"/>
                <a:ea typeface="微软雅黑" panose="020B0503020204020204" pitchFamily="34" charset="-122"/>
              </a:rPr>
              <a:t>铁电场促进</a:t>
            </a:r>
            <a:r>
              <a:rPr kumimoji="1" lang="en-US" altLang="zh-CN" sz="1600" dirty="0">
                <a:solidFill>
                  <a:srgbClr val="68A4C6"/>
                </a:solidFill>
                <a:latin typeface="微软雅黑" panose="020B0503020204020204" pitchFamily="34" charset="-122"/>
                <a:ea typeface="微软雅黑" panose="020B0503020204020204" pitchFamily="34" charset="-122"/>
              </a:rPr>
              <a:t>CN</a:t>
            </a:r>
            <a:r>
              <a:rPr kumimoji="1" lang="zh-CN" altLang="en-US" sz="1600" dirty="0">
                <a:solidFill>
                  <a:srgbClr val="68A4C6"/>
                </a:solidFill>
                <a:latin typeface="微软雅黑" panose="020B0503020204020204" pitchFamily="34" charset="-122"/>
                <a:ea typeface="微软雅黑" panose="020B0503020204020204" pitchFamily="34" charset="-122"/>
              </a:rPr>
              <a:t>中光生电子转移至</a:t>
            </a:r>
            <a:r>
              <a:rPr kumimoji="1" lang="en-US" altLang="zh-CN" sz="1600" dirty="0">
                <a:solidFill>
                  <a:srgbClr val="68A4C6"/>
                </a:solidFill>
                <a:latin typeface="微软雅黑" panose="020B0503020204020204" pitchFamily="34" charset="-122"/>
                <a:ea typeface="微软雅黑" panose="020B0503020204020204" pitchFamily="34" charset="-122"/>
              </a:rPr>
              <a:t>BTO</a:t>
            </a:r>
            <a:r>
              <a:rPr kumimoji="1" lang="zh-CN" altLang="en-US" sz="1600" dirty="0">
                <a:solidFill>
                  <a:srgbClr val="68A4C6"/>
                </a:solidFill>
                <a:latin typeface="微软雅黑" panose="020B0503020204020204" pitchFamily="34" charset="-122"/>
                <a:ea typeface="微软雅黑" panose="020B0503020204020204" pitchFamily="34" charset="-122"/>
              </a:rPr>
              <a:t>导带，拓宽光响应并抑制复合，实现载流子高效利用，从而</a:t>
            </a:r>
            <a:r>
              <a:rPr kumimoji="1" lang="zh-CN" altLang="en-US" sz="1600" dirty="0">
                <a:solidFill>
                  <a:schemeClr val="accent1"/>
                </a:solidFill>
                <a:latin typeface="微软雅黑" panose="020B0503020204020204" pitchFamily="34" charset="-122"/>
                <a:ea typeface="微软雅黑" panose="020B0503020204020204" pitchFamily="34" charset="-122"/>
              </a:rPr>
              <a:t>协同提升光催化活性</a:t>
            </a:r>
            <a:r>
              <a:rPr kumimoji="1" lang="zh-CN" altLang="en-US" sz="1600" dirty="0">
                <a:solidFill>
                  <a:srgbClr val="68A4C6"/>
                </a:solidFill>
                <a:latin typeface="微软雅黑" panose="020B0503020204020204" pitchFamily="34" charset="-122"/>
                <a:ea typeface="微软雅黑" panose="020B0503020204020204" pitchFamily="34" charset="-122"/>
              </a:rPr>
              <a:t>。</a:t>
            </a:r>
          </a:p>
          <a:p>
            <a:pPr algn="just">
              <a:lnSpc>
                <a:spcPct val="130000"/>
              </a:lnSpc>
            </a:pPr>
            <a:endParaRPr kumimoji="1" lang="zh-CN" altLang="en-US" sz="1400" dirty="0">
              <a:solidFill>
                <a:srgbClr val="000000"/>
              </a:solidFill>
              <a:latin typeface="微软雅黑" panose="020B0503020204020204" pitchFamily="34" charset="-122"/>
              <a:ea typeface="微软雅黑" panose="020B0503020204020204" pitchFamily="34" charset="-122"/>
            </a:endParaRPr>
          </a:p>
          <a:p>
            <a:pPr algn="just">
              <a:lnSpc>
                <a:spcPct val="130000"/>
              </a:lnSpc>
            </a:pPr>
            <a:endParaRPr kumimoji="1" lang="en-US" altLang="zh-CN" sz="1400" dirty="0">
              <a:solidFill>
                <a:srgbClr val="000000"/>
              </a:solidFill>
              <a:latin typeface="微软雅黑" panose="020B0503020204020204" pitchFamily="34" charset="-122"/>
              <a:ea typeface="微软雅黑" panose="020B0503020204020204" pitchFamily="34" charset="-122"/>
            </a:endParaRPr>
          </a:p>
        </p:txBody>
      </p:sp>
      <p:sp>
        <p:nvSpPr>
          <p:cNvPr id="6" name="文本框 5">
            <a:extLst>
              <a:ext uri="{FF2B5EF4-FFF2-40B4-BE49-F238E27FC236}">
                <a16:creationId xmlns:a16="http://schemas.microsoft.com/office/drawing/2014/main" id="{760209AB-15F7-B64F-D21D-CFF3F6AB516D}"/>
              </a:ext>
            </a:extLst>
          </p:cNvPr>
          <p:cNvSpPr txBox="1"/>
          <p:nvPr/>
        </p:nvSpPr>
        <p:spPr>
          <a:xfrm>
            <a:off x="8605910" y="1479555"/>
            <a:ext cx="3131327" cy="2621872"/>
          </a:xfrm>
          <a:prstGeom prst="rect">
            <a:avLst/>
          </a:prstGeom>
          <a:noFill/>
        </p:spPr>
        <p:txBody>
          <a:bodyPr wrap="square">
            <a:spAutoFit/>
          </a:bodyPr>
          <a:lstStyle/>
          <a:p>
            <a:pPr algn="just">
              <a:lnSpc>
                <a:spcPct val="130000"/>
              </a:lnSpc>
            </a:pPr>
            <a:r>
              <a:rPr kumimoji="1" lang="en-US" altLang="zh-CN" sz="1600" dirty="0">
                <a:solidFill>
                  <a:srgbClr val="68A4C6"/>
                </a:solidFill>
                <a:latin typeface="微软雅黑" panose="020B0503020204020204" pitchFamily="34" charset="-122"/>
                <a:ea typeface="微软雅黑" panose="020B0503020204020204" pitchFamily="34" charset="-122"/>
              </a:rPr>
              <a:t>BTO/CN</a:t>
            </a:r>
            <a:r>
              <a:rPr kumimoji="1" lang="zh-CN" altLang="en-US" sz="1600" dirty="0">
                <a:solidFill>
                  <a:srgbClr val="68A4C6"/>
                </a:solidFill>
                <a:latin typeface="微软雅黑" panose="020B0503020204020204" pitchFamily="34" charset="-122"/>
                <a:ea typeface="微软雅黑" panose="020B0503020204020204" pitchFamily="34" charset="-122"/>
              </a:rPr>
              <a:t>异质结通过</a:t>
            </a:r>
            <a:r>
              <a:rPr kumimoji="1" lang="zh-CN" altLang="en-US" sz="1600" dirty="0">
                <a:solidFill>
                  <a:schemeClr val="accent1"/>
                </a:solidFill>
                <a:latin typeface="微软雅黑" panose="020B0503020204020204" pitchFamily="34" charset="-122"/>
                <a:ea typeface="微软雅黑" panose="020B0503020204020204" pitchFamily="34" charset="-122"/>
              </a:rPr>
              <a:t>扩展可见光吸收范围</a:t>
            </a:r>
            <a:r>
              <a:rPr kumimoji="1" lang="zh-CN" altLang="en-US" sz="1600" dirty="0">
                <a:solidFill>
                  <a:srgbClr val="68A4C6"/>
                </a:solidFill>
                <a:latin typeface="微软雅黑" panose="020B0503020204020204" pitchFamily="34" charset="-122"/>
                <a:ea typeface="微软雅黑" panose="020B0503020204020204" pitchFamily="34" charset="-122"/>
              </a:rPr>
              <a:t>（</a:t>
            </a:r>
            <a:r>
              <a:rPr kumimoji="1" lang="en-US" altLang="zh-CN" sz="1600" dirty="0">
                <a:solidFill>
                  <a:srgbClr val="68A4C6"/>
                </a:solidFill>
                <a:latin typeface="微软雅黑" panose="020B0503020204020204" pitchFamily="34" charset="-122"/>
                <a:ea typeface="微软雅黑" panose="020B0503020204020204" pitchFamily="34" charset="-122"/>
              </a:rPr>
              <a:t>390-400 nm</a:t>
            </a:r>
            <a:r>
              <a:rPr kumimoji="1" lang="zh-CN" altLang="en-US" sz="1600" dirty="0">
                <a:solidFill>
                  <a:srgbClr val="68A4C6"/>
                </a:solidFill>
                <a:latin typeface="微软雅黑" panose="020B0503020204020204" pitchFamily="34" charset="-122"/>
                <a:ea typeface="微软雅黑" panose="020B0503020204020204" pitchFamily="34" charset="-122"/>
              </a:rPr>
              <a:t>）。</a:t>
            </a:r>
            <a:endParaRPr kumimoji="1" lang="en-US" altLang="zh-CN" sz="1600" dirty="0">
              <a:solidFill>
                <a:srgbClr val="68A4C6"/>
              </a:solidFill>
              <a:latin typeface="微软雅黑" panose="020B0503020204020204" pitchFamily="34" charset="-122"/>
              <a:ea typeface="微软雅黑" panose="020B0503020204020204" pitchFamily="34" charset="-122"/>
            </a:endParaRPr>
          </a:p>
          <a:p>
            <a:pPr algn="just">
              <a:lnSpc>
                <a:spcPct val="130000"/>
              </a:lnSpc>
            </a:pPr>
            <a:endParaRPr kumimoji="1" lang="en-US" altLang="zh-CN" sz="1600" dirty="0">
              <a:solidFill>
                <a:srgbClr val="68A4C6"/>
              </a:solidFill>
              <a:latin typeface="微软雅黑" panose="020B0503020204020204" pitchFamily="34" charset="-122"/>
              <a:ea typeface="微软雅黑" panose="020B0503020204020204" pitchFamily="34" charset="-122"/>
            </a:endParaRPr>
          </a:p>
          <a:p>
            <a:pPr algn="just">
              <a:lnSpc>
                <a:spcPct val="130000"/>
              </a:lnSpc>
            </a:pPr>
            <a:r>
              <a:rPr kumimoji="1" lang="en-US" altLang="zh-CN" sz="1600" dirty="0">
                <a:solidFill>
                  <a:srgbClr val="68A4C6"/>
                </a:solidFill>
                <a:latin typeface="微软雅黑" panose="020B0503020204020204" pitchFamily="34" charset="-122"/>
                <a:ea typeface="微软雅黑" panose="020B0503020204020204" pitchFamily="34" charset="-122"/>
              </a:rPr>
              <a:t>PL</a:t>
            </a:r>
            <a:r>
              <a:rPr kumimoji="1" lang="zh-CN" altLang="en-US" sz="1600" dirty="0">
                <a:solidFill>
                  <a:srgbClr val="68A4C6"/>
                </a:solidFill>
                <a:latin typeface="微软雅黑" panose="020B0503020204020204" pitchFamily="34" charset="-122"/>
                <a:ea typeface="微软雅黑" panose="020B0503020204020204" pitchFamily="34" charset="-122"/>
              </a:rPr>
              <a:t>光谱显示其发射强度显著淬灭，</a:t>
            </a:r>
            <a:r>
              <a:rPr kumimoji="1" lang="zh-CN" altLang="en-US" sz="1600" dirty="0">
                <a:solidFill>
                  <a:schemeClr val="accent1"/>
                </a:solidFill>
                <a:latin typeface="微软雅黑" panose="020B0503020204020204" pitchFamily="34" charset="-122"/>
                <a:ea typeface="微软雅黑" panose="020B0503020204020204" pitchFamily="34" charset="-122"/>
              </a:rPr>
              <a:t>荧光寿命缩短</a:t>
            </a:r>
            <a:r>
              <a:rPr kumimoji="1" lang="zh-CN" altLang="en-US" sz="1600" dirty="0">
                <a:solidFill>
                  <a:srgbClr val="68A4C6"/>
                </a:solidFill>
                <a:latin typeface="微软雅黑" panose="020B0503020204020204" pitchFamily="34" charset="-122"/>
                <a:ea typeface="微软雅黑" panose="020B0503020204020204" pitchFamily="34" charset="-122"/>
              </a:rPr>
              <a:t>至</a:t>
            </a:r>
            <a:r>
              <a:rPr kumimoji="1" lang="en-US" altLang="zh-CN" sz="1600" dirty="0">
                <a:solidFill>
                  <a:srgbClr val="68A4C6"/>
                </a:solidFill>
                <a:latin typeface="微软雅黑" panose="020B0503020204020204" pitchFamily="34" charset="-122"/>
                <a:ea typeface="微软雅黑" panose="020B0503020204020204" pitchFamily="34" charset="-122"/>
              </a:rPr>
              <a:t>10.63 ns</a:t>
            </a:r>
            <a:r>
              <a:rPr kumimoji="1" lang="zh-CN" altLang="en-US" sz="1600" dirty="0">
                <a:solidFill>
                  <a:srgbClr val="68A4C6"/>
                </a:solidFill>
                <a:latin typeface="微软雅黑" panose="020B0503020204020204" pitchFamily="34" charset="-122"/>
                <a:ea typeface="微软雅黑" panose="020B0503020204020204" pitchFamily="34" charset="-122"/>
              </a:rPr>
              <a:t>，表明铁电极化场驱动电荷快速分离转移，减少辐射复合，增强光催化效率。</a:t>
            </a:r>
          </a:p>
        </p:txBody>
      </p:sp>
      <p:sp>
        <p:nvSpPr>
          <p:cNvPr id="8" name="稻壳儿小白白(http://dwz.cn/Wu2UP)">
            <a:extLst>
              <a:ext uri="{FF2B5EF4-FFF2-40B4-BE49-F238E27FC236}">
                <a16:creationId xmlns:a16="http://schemas.microsoft.com/office/drawing/2014/main" id="{8A771C56-03FF-83F9-621A-7DE5E41B30D9}"/>
              </a:ext>
            </a:extLst>
          </p:cNvPr>
          <p:cNvSpPr>
            <a:spLocks noEditPoints="1"/>
          </p:cNvSpPr>
          <p:nvPr/>
        </p:nvSpPr>
        <p:spPr>
          <a:xfrm>
            <a:off x="8288968" y="1613915"/>
            <a:ext cx="309726" cy="248339"/>
          </a:xfrm>
          <a:custGeom>
            <a:avLst/>
            <a:gdLst>
              <a:gd name="T0" fmla="*/ 1862331175 w 51"/>
              <a:gd name="T1" fmla="*/ 1235018160 h 41"/>
              <a:gd name="T2" fmla="*/ 1241558724 w 51"/>
              <a:gd name="T3" fmla="*/ 1900027408 h 41"/>
              <a:gd name="T4" fmla="*/ 1146051549 w 51"/>
              <a:gd name="T5" fmla="*/ 1947527576 h 41"/>
              <a:gd name="T6" fmla="*/ 1002794241 w 51"/>
              <a:gd name="T7" fmla="*/ 1900027408 h 41"/>
              <a:gd name="T8" fmla="*/ 95507175 w 51"/>
              <a:gd name="T9" fmla="*/ 950010258 h 41"/>
              <a:gd name="T10" fmla="*/ 0 w 51"/>
              <a:gd name="T11" fmla="*/ 712509416 h 41"/>
              <a:gd name="T12" fmla="*/ 0 w 51"/>
              <a:gd name="T13" fmla="*/ 190000673 h 41"/>
              <a:gd name="T14" fmla="*/ 143257307 w 51"/>
              <a:gd name="T15" fmla="*/ 0 h 41"/>
              <a:gd name="T16" fmla="*/ 668529494 w 51"/>
              <a:gd name="T17" fmla="*/ 0 h 41"/>
              <a:gd name="T18" fmla="*/ 955044109 w 51"/>
              <a:gd name="T19" fmla="*/ 142500505 h 41"/>
              <a:gd name="T20" fmla="*/ 1862331175 w 51"/>
              <a:gd name="T21" fmla="*/ 1045017487 h 41"/>
              <a:gd name="T22" fmla="*/ 1910088218 w 51"/>
              <a:gd name="T23" fmla="*/ 1140017823 h 41"/>
              <a:gd name="T24" fmla="*/ 1862331175 w 51"/>
              <a:gd name="T25" fmla="*/ 1235018160 h 41"/>
              <a:gd name="T26" fmla="*/ 382014879 w 51"/>
              <a:gd name="T27" fmla="*/ 237500841 h 41"/>
              <a:gd name="T28" fmla="*/ 238757572 w 51"/>
              <a:gd name="T29" fmla="*/ 427508407 h 41"/>
              <a:gd name="T30" fmla="*/ 382014879 w 51"/>
              <a:gd name="T31" fmla="*/ 570008912 h 41"/>
              <a:gd name="T32" fmla="*/ 573029229 w 51"/>
              <a:gd name="T33" fmla="*/ 427508407 h 41"/>
              <a:gd name="T34" fmla="*/ 382014879 w 51"/>
              <a:gd name="T35" fmla="*/ 237500841 h 41"/>
              <a:gd name="T36" fmla="*/ 2147483646 w 51"/>
              <a:gd name="T37" fmla="*/ 1235018160 h 41"/>
              <a:gd name="T38" fmla="*/ 1719080778 w 51"/>
              <a:gd name="T39" fmla="*/ 1900027408 h 41"/>
              <a:gd name="T40" fmla="*/ 1623573603 w 51"/>
              <a:gd name="T41" fmla="*/ 1947527576 h 41"/>
              <a:gd name="T42" fmla="*/ 1480316296 w 51"/>
              <a:gd name="T43" fmla="*/ 1852527240 h 41"/>
              <a:gd name="T44" fmla="*/ 2101095657 w 51"/>
              <a:gd name="T45" fmla="*/ 1235018160 h 41"/>
              <a:gd name="T46" fmla="*/ 2147483646 w 51"/>
              <a:gd name="T47" fmla="*/ 1140017823 h 41"/>
              <a:gd name="T48" fmla="*/ 2101095657 w 51"/>
              <a:gd name="T49" fmla="*/ 1045017487 h 41"/>
              <a:gd name="T50" fmla="*/ 1146051549 w 51"/>
              <a:gd name="T51" fmla="*/ 142500505 h 41"/>
              <a:gd name="T52" fmla="*/ 907293976 w 51"/>
              <a:gd name="T53" fmla="*/ 0 h 41"/>
              <a:gd name="T54" fmla="*/ 1193801681 w 51"/>
              <a:gd name="T55" fmla="*/ 0 h 41"/>
              <a:gd name="T56" fmla="*/ 1432566163 w 51"/>
              <a:gd name="T57" fmla="*/ 142500505 h 41"/>
              <a:gd name="T58" fmla="*/ 2147483646 w 51"/>
              <a:gd name="T59" fmla="*/ 1045017487 h 41"/>
              <a:gd name="T60" fmla="*/ 2147483646 w 51"/>
              <a:gd name="T61" fmla="*/ 1140017823 h 41"/>
              <a:gd name="T62" fmla="*/ 2147483646 w 51"/>
              <a:gd name="T63" fmla="*/ 1235018160 h 4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51" h="41">
                <a:moveTo>
                  <a:pt x="39" y="26"/>
                </a:moveTo>
                <a:cubicBezTo>
                  <a:pt x="26" y="40"/>
                  <a:pt x="26" y="40"/>
                  <a:pt x="26" y="40"/>
                </a:cubicBezTo>
                <a:cubicBezTo>
                  <a:pt x="26" y="40"/>
                  <a:pt x="25" y="41"/>
                  <a:pt x="24" y="41"/>
                </a:cubicBezTo>
                <a:cubicBezTo>
                  <a:pt x="23" y="41"/>
                  <a:pt x="22" y="40"/>
                  <a:pt x="21" y="40"/>
                </a:cubicBezTo>
                <a:cubicBezTo>
                  <a:pt x="2" y="20"/>
                  <a:pt x="2" y="20"/>
                  <a:pt x="2" y="20"/>
                </a:cubicBezTo>
                <a:cubicBezTo>
                  <a:pt x="1" y="19"/>
                  <a:pt x="0" y="17"/>
                  <a:pt x="0" y="15"/>
                </a:cubicBezTo>
                <a:cubicBezTo>
                  <a:pt x="0" y="4"/>
                  <a:pt x="0" y="4"/>
                  <a:pt x="0" y="4"/>
                </a:cubicBezTo>
                <a:cubicBezTo>
                  <a:pt x="0" y="2"/>
                  <a:pt x="1" y="0"/>
                  <a:pt x="3" y="0"/>
                </a:cubicBezTo>
                <a:cubicBezTo>
                  <a:pt x="14" y="0"/>
                  <a:pt x="14" y="0"/>
                  <a:pt x="14" y="0"/>
                </a:cubicBezTo>
                <a:cubicBezTo>
                  <a:pt x="16" y="0"/>
                  <a:pt x="19" y="1"/>
                  <a:pt x="20" y="3"/>
                </a:cubicBezTo>
                <a:cubicBezTo>
                  <a:pt x="39" y="22"/>
                  <a:pt x="39" y="22"/>
                  <a:pt x="39" y="22"/>
                </a:cubicBezTo>
                <a:cubicBezTo>
                  <a:pt x="40" y="22"/>
                  <a:pt x="40" y="23"/>
                  <a:pt x="40" y="24"/>
                </a:cubicBezTo>
                <a:cubicBezTo>
                  <a:pt x="40" y="25"/>
                  <a:pt x="40" y="26"/>
                  <a:pt x="39" y="26"/>
                </a:cubicBezTo>
                <a:close/>
                <a:moveTo>
                  <a:pt x="8" y="5"/>
                </a:moveTo>
                <a:cubicBezTo>
                  <a:pt x="6" y="5"/>
                  <a:pt x="5" y="7"/>
                  <a:pt x="5" y="9"/>
                </a:cubicBezTo>
                <a:cubicBezTo>
                  <a:pt x="5" y="11"/>
                  <a:pt x="6" y="12"/>
                  <a:pt x="8" y="12"/>
                </a:cubicBezTo>
                <a:cubicBezTo>
                  <a:pt x="10" y="12"/>
                  <a:pt x="12" y="11"/>
                  <a:pt x="12" y="9"/>
                </a:cubicBezTo>
                <a:cubicBezTo>
                  <a:pt x="12" y="7"/>
                  <a:pt x="10" y="5"/>
                  <a:pt x="8" y="5"/>
                </a:cubicBezTo>
                <a:close/>
                <a:moveTo>
                  <a:pt x="50" y="26"/>
                </a:moveTo>
                <a:cubicBezTo>
                  <a:pt x="36" y="40"/>
                  <a:pt x="36" y="40"/>
                  <a:pt x="36" y="40"/>
                </a:cubicBezTo>
                <a:cubicBezTo>
                  <a:pt x="36" y="40"/>
                  <a:pt x="35" y="41"/>
                  <a:pt x="34" y="41"/>
                </a:cubicBezTo>
                <a:cubicBezTo>
                  <a:pt x="33" y="41"/>
                  <a:pt x="32" y="40"/>
                  <a:pt x="31" y="39"/>
                </a:cubicBezTo>
                <a:cubicBezTo>
                  <a:pt x="44" y="26"/>
                  <a:pt x="44" y="26"/>
                  <a:pt x="44" y="26"/>
                </a:cubicBezTo>
                <a:cubicBezTo>
                  <a:pt x="44" y="26"/>
                  <a:pt x="45" y="25"/>
                  <a:pt x="45" y="24"/>
                </a:cubicBezTo>
                <a:cubicBezTo>
                  <a:pt x="45" y="23"/>
                  <a:pt x="44" y="22"/>
                  <a:pt x="44" y="22"/>
                </a:cubicBezTo>
                <a:cubicBezTo>
                  <a:pt x="24" y="3"/>
                  <a:pt x="24" y="3"/>
                  <a:pt x="24" y="3"/>
                </a:cubicBezTo>
                <a:cubicBezTo>
                  <a:pt x="23" y="1"/>
                  <a:pt x="20" y="0"/>
                  <a:pt x="19" y="0"/>
                </a:cubicBezTo>
                <a:cubicBezTo>
                  <a:pt x="25" y="0"/>
                  <a:pt x="25" y="0"/>
                  <a:pt x="25" y="0"/>
                </a:cubicBezTo>
                <a:cubicBezTo>
                  <a:pt x="26" y="0"/>
                  <a:pt x="29" y="1"/>
                  <a:pt x="30" y="3"/>
                </a:cubicBezTo>
                <a:cubicBezTo>
                  <a:pt x="50" y="22"/>
                  <a:pt x="50" y="22"/>
                  <a:pt x="50" y="22"/>
                </a:cubicBezTo>
                <a:cubicBezTo>
                  <a:pt x="50" y="22"/>
                  <a:pt x="51" y="23"/>
                  <a:pt x="51" y="24"/>
                </a:cubicBezTo>
                <a:cubicBezTo>
                  <a:pt x="51" y="25"/>
                  <a:pt x="50" y="26"/>
                  <a:pt x="50" y="26"/>
                </a:cubicBezTo>
                <a:close/>
              </a:path>
            </a:pathLst>
          </a:custGeom>
          <a:solidFill>
            <a:srgbClr val="772274"/>
          </a:solidFill>
          <a:ln>
            <a:noFill/>
          </a:ln>
        </p:spPr>
        <p:txBody>
          <a:bodyPr lIns="121920" tIns="60960" rIns="121920" bIns="60960"/>
          <a:lstStyle/>
          <a:p>
            <a:endParaRPr lang="zh-CN" altLang="en-US">
              <a:latin typeface="微软雅黑" panose="020B0503020204020204" pitchFamily="34" charset="-122"/>
              <a:ea typeface="微软雅黑" panose="020B0503020204020204" pitchFamily="34" charset="-122"/>
            </a:endParaRPr>
          </a:p>
        </p:txBody>
      </p:sp>
      <p:sp>
        <p:nvSpPr>
          <p:cNvPr id="10" name="稻壳儿小白白(http://dwz.cn/Wu2UP)">
            <a:extLst>
              <a:ext uri="{FF2B5EF4-FFF2-40B4-BE49-F238E27FC236}">
                <a16:creationId xmlns:a16="http://schemas.microsoft.com/office/drawing/2014/main" id="{C10D8F61-8C79-14C6-2C07-CF757CD6B8C3}"/>
              </a:ext>
            </a:extLst>
          </p:cNvPr>
          <p:cNvSpPr>
            <a:spLocks noEditPoints="1"/>
          </p:cNvSpPr>
          <p:nvPr/>
        </p:nvSpPr>
        <p:spPr>
          <a:xfrm>
            <a:off x="8296184" y="2537873"/>
            <a:ext cx="309726" cy="248339"/>
          </a:xfrm>
          <a:custGeom>
            <a:avLst/>
            <a:gdLst>
              <a:gd name="T0" fmla="*/ 1862331175 w 51"/>
              <a:gd name="T1" fmla="*/ 1235018160 h 41"/>
              <a:gd name="T2" fmla="*/ 1241558724 w 51"/>
              <a:gd name="T3" fmla="*/ 1900027408 h 41"/>
              <a:gd name="T4" fmla="*/ 1146051549 w 51"/>
              <a:gd name="T5" fmla="*/ 1947527576 h 41"/>
              <a:gd name="T6" fmla="*/ 1002794241 w 51"/>
              <a:gd name="T7" fmla="*/ 1900027408 h 41"/>
              <a:gd name="T8" fmla="*/ 95507175 w 51"/>
              <a:gd name="T9" fmla="*/ 950010258 h 41"/>
              <a:gd name="T10" fmla="*/ 0 w 51"/>
              <a:gd name="T11" fmla="*/ 712509416 h 41"/>
              <a:gd name="T12" fmla="*/ 0 w 51"/>
              <a:gd name="T13" fmla="*/ 190000673 h 41"/>
              <a:gd name="T14" fmla="*/ 143257307 w 51"/>
              <a:gd name="T15" fmla="*/ 0 h 41"/>
              <a:gd name="T16" fmla="*/ 668529494 w 51"/>
              <a:gd name="T17" fmla="*/ 0 h 41"/>
              <a:gd name="T18" fmla="*/ 955044109 w 51"/>
              <a:gd name="T19" fmla="*/ 142500505 h 41"/>
              <a:gd name="T20" fmla="*/ 1862331175 w 51"/>
              <a:gd name="T21" fmla="*/ 1045017487 h 41"/>
              <a:gd name="T22" fmla="*/ 1910088218 w 51"/>
              <a:gd name="T23" fmla="*/ 1140017823 h 41"/>
              <a:gd name="T24" fmla="*/ 1862331175 w 51"/>
              <a:gd name="T25" fmla="*/ 1235018160 h 41"/>
              <a:gd name="T26" fmla="*/ 382014879 w 51"/>
              <a:gd name="T27" fmla="*/ 237500841 h 41"/>
              <a:gd name="T28" fmla="*/ 238757572 w 51"/>
              <a:gd name="T29" fmla="*/ 427508407 h 41"/>
              <a:gd name="T30" fmla="*/ 382014879 w 51"/>
              <a:gd name="T31" fmla="*/ 570008912 h 41"/>
              <a:gd name="T32" fmla="*/ 573029229 w 51"/>
              <a:gd name="T33" fmla="*/ 427508407 h 41"/>
              <a:gd name="T34" fmla="*/ 382014879 w 51"/>
              <a:gd name="T35" fmla="*/ 237500841 h 41"/>
              <a:gd name="T36" fmla="*/ 2147483646 w 51"/>
              <a:gd name="T37" fmla="*/ 1235018160 h 41"/>
              <a:gd name="T38" fmla="*/ 1719080778 w 51"/>
              <a:gd name="T39" fmla="*/ 1900027408 h 41"/>
              <a:gd name="T40" fmla="*/ 1623573603 w 51"/>
              <a:gd name="T41" fmla="*/ 1947527576 h 41"/>
              <a:gd name="T42" fmla="*/ 1480316296 w 51"/>
              <a:gd name="T43" fmla="*/ 1852527240 h 41"/>
              <a:gd name="T44" fmla="*/ 2101095657 w 51"/>
              <a:gd name="T45" fmla="*/ 1235018160 h 41"/>
              <a:gd name="T46" fmla="*/ 2147483646 w 51"/>
              <a:gd name="T47" fmla="*/ 1140017823 h 41"/>
              <a:gd name="T48" fmla="*/ 2101095657 w 51"/>
              <a:gd name="T49" fmla="*/ 1045017487 h 41"/>
              <a:gd name="T50" fmla="*/ 1146051549 w 51"/>
              <a:gd name="T51" fmla="*/ 142500505 h 41"/>
              <a:gd name="T52" fmla="*/ 907293976 w 51"/>
              <a:gd name="T53" fmla="*/ 0 h 41"/>
              <a:gd name="T54" fmla="*/ 1193801681 w 51"/>
              <a:gd name="T55" fmla="*/ 0 h 41"/>
              <a:gd name="T56" fmla="*/ 1432566163 w 51"/>
              <a:gd name="T57" fmla="*/ 142500505 h 41"/>
              <a:gd name="T58" fmla="*/ 2147483646 w 51"/>
              <a:gd name="T59" fmla="*/ 1045017487 h 41"/>
              <a:gd name="T60" fmla="*/ 2147483646 w 51"/>
              <a:gd name="T61" fmla="*/ 1140017823 h 41"/>
              <a:gd name="T62" fmla="*/ 2147483646 w 51"/>
              <a:gd name="T63" fmla="*/ 1235018160 h 4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51" h="41">
                <a:moveTo>
                  <a:pt x="39" y="26"/>
                </a:moveTo>
                <a:cubicBezTo>
                  <a:pt x="26" y="40"/>
                  <a:pt x="26" y="40"/>
                  <a:pt x="26" y="40"/>
                </a:cubicBezTo>
                <a:cubicBezTo>
                  <a:pt x="26" y="40"/>
                  <a:pt x="25" y="41"/>
                  <a:pt x="24" y="41"/>
                </a:cubicBezTo>
                <a:cubicBezTo>
                  <a:pt x="23" y="41"/>
                  <a:pt x="22" y="40"/>
                  <a:pt x="21" y="40"/>
                </a:cubicBezTo>
                <a:cubicBezTo>
                  <a:pt x="2" y="20"/>
                  <a:pt x="2" y="20"/>
                  <a:pt x="2" y="20"/>
                </a:cubicBezTo>
                <a:cubicBezTo>
                  <a:pt x="1" y="19"/>
                  <a:pt x="0" y="17"/>
                  <a:pt x="0" y="15"/>
                </a:cubicBezTo>
                <a:cubicBezTo>
                  <a:pt x="0" y="4"/>
                  <a:pt x="0" y="4"/>
                  <a:pt x="0" y="4"/>
                </a:cubicBezTo>
                <a:cubicBezTo>
                  <a:pt x="0" y="2"/>
                  <a:pt x="1" y="0"/>
                  <a:pt x="3" y="0"/>
                </a:cubicBezTo>
                <a:cubicBezTo>
                  <a:pt x="14" y="0"/>
                  <a:pt x="14" y="0"/>
                  <a:pt x="14" y="0"/>
                </a:cubicBezTo>
                <a:cubicBezTo>
                  <a:pt x="16" y="0"/>
                  <a:pt x="19" y="1"/>
                  <a:pt x="20" y="3"/>
                </a:cubicBezTo>
                <a:cubicBezTo>
                  <a:pt x="39" y="22"/>
                  <a:pt x="39" y="22"/>
                  <a:pt x="39" y="22"/>
                </a:cubicBezTo>
                <a:cubicBezTo>
                  <a:pt x="40" y="22"/>
                  <a:pt x="40" y="23"/>
                  <a:pt x="40" y="24"/>
                </a:cubicBezTo>
                <a:cubicBezTo>
                  <a:pt x="40" y="25"/>
                  <a:pt x="40" y="26"/>
                  <a:pt x="39" y="26"/>
                </a:cubicBezTo>
                <a:close/>
                <a:moveTo>
                  <a:pt x="8" y="5"/>
                </a:moveTo>
                <a:cubicBezTo>
                  <a:pt x="6" y="5"/>
                  <a:pt x="5" y="7"/>
                  <a:pt x="5" y="9"/>
                </a:cubicBezTo>
                <a:cubicBezTo>
                  <a:pt x="5" y="11"/>
                  <a:pt x="6" y="12"/>
                  <a:pt x="8" y="12"/>
                </a:cubicBezTo>
                <a:cubicBezTo>
                  <a:pt x="10" y="12"/>
                  <a:pt x="12" y="11"/>
                  <a:pt x="12" y="9"/>
                </a:cubicBezTo>
                <a:cubicBezTo>
                  <a:pt x="12" y="7"/>
                  <a:pt x="10" y="5"/>
                  <a:pt x="8" y="5"/>
                </a:cubicBezTo>
                <a:close/>
                <a:moveTo>
                  <a:pt x="50" y="26"/>
                </a:moveTo>
                <a:cubicBezTo>
                  <a:pt x="36" y="40"/>
                  <a:pt x="36" y="40"/>
                  <a:pt x="36" y="40"/>
                </a:cubicBezTo>
                <a:cubicBezTo>
                  <a:pt x="36" y="40"/>
                  <a:pt x="35" y="41"/>
                  <a:pt x="34" y="41"/>
                </a:cubicBezTo>
                <a:cubicBezTo>
                  <a:pt x="33" y="41"/>
                  <a:pt x="32" y="40"/>
                  <a:pt x="31" y="39"/>
                </a:cubicBezTo>
                <a:cubicBezTo>
                  <a:pt x="44" y="26"/>
                  <a:pt x="44" y="26"/>
                  <a:pt x="44" y="26"/>
                </a:cubicBezTo>
                <a:cubicBezTo>
                  <a:pt x="44" y="26"/>
                  <a:pt x="45" y="25"/>
                  <a:pt x="45" y="24"/>
                </a:cubicBezTo>
                <a:cubicBezTo>
                  <a:pt x="45" y="23"/>
                  <a:pt x="44" y="22"/>
                  <a:pt x="44" y="22"/>
                </a:cubicBezTo>
                <a:cubicBezTo>
                  <a:pt x="24" y="3"/>
                  <a:pt x="24" y="3"/>
                  <a:pt x="24" y="3"/>
                </a:cubicBezTo>
                <a:cubicBezTo>
                  <a:pt x="23" y="1"/>
                  <a:pt x="20" y="0"/>
                  <a:pt x="19" y="0"/>
                </a:cubicBezTo>
                <a:cubicBezTo>
                  <a:pt x="25" y="0"/>
                  <a:pt x="25" y="0"/>
                  <a:pt x="25" y="0"/>
                </a:cubicBezTo>
                <a:cubicBezTo>
                  <a:pt x="26" y="0"/>
                  <a:pt x="29" y="1"/>
                  <a:pt x="30" y="3"/>
                </a:cubicBezTo>
                <a:cubicBezTo>
                  <a:pt x="50" y="22"/>
                  <a:pt x="50" y="22"/>
                  <a:pt x="50" y="22"/>
                </a:cubicBezTo>
                <a:cubicBezTo>
                  <a:pt x="50" y="22"/>
                  <a:pt x="51" y="23"/>
                  <a:pt x="51" y="24"/>
                </a:cubicBezTo>
                <a:cubicBezTo>
                  <a:pt x="51" y="25"/>
                  <a:pt x="50" y="26"/>
                  <a:pt x="50" y="26"/>
                </a:cubicBezTo>
                <a:close/>
              </a:path>
            </a:pathLst>
          </a:custGeom>
          <a:solidFill>
            <a:srgbClr val="772274"/>
          </a:solidFill>
          <a:ln>
            <a:noFill/>
          </a:ln>
        </p:spPr>
        <p:txBody>
          <a:bodyPr lIns="121920" tIns="60960" rIns="121920" bIns="60960"/>
          <a:lstStyle/>
          <a:p>
            <a:endParaRPr lang="zh-CN" altLang="en-US">
              <a:latin typeface="微软雅黑" panose="020B0503020204020204" pitchFamily="34" charset="-122"/>
              <a:ea typeface="微软雅黑" panose="020B0503020204020204" pitchFamily="34" charset="-122"/>
            </a:endParaRPr>
          </a:p>
        </p:txBody>
      </p:sp>
      <p:sp>
        <p:nvSpPr>
          <p:cNvPr id="14" name="稻壳儿小白白(http://dwz.cn/Wu2UP)">
            <a:extLst>
              <a:ext uri="{FF2B5EF4-FFF2-40B4-BE49-F238E27FC236}">
                <a16:creationId xmlns:a16="http://schemas.microsoft.com/office/drawing/2014/main" id="{4B0207E2-E74C-3534-799C-1673E28F606B}"/>
              </a:ext>
            </a:extLst>
          </p:cNvPr>
          <p:cNvSpPr>
            <a:spLocks noEditPoints="1"/>
          </p:cNvSpPr>
          <p:nvPr/>
        </p:nvSpPr>
        <p:spPr>
          <a:xfrm>
            <a:off x="8288968" y="4459911"/>
            <a:ext cx="309726" cy="248339"/>
          </a:xfrm>
          <a:custGeom>
            <a:avLst/>
            <a:gdLst>
              <a:gd name="T0" fmla="*/ 1862331175 w 51"/>
              <a:gd name="T1" fmla="*/ 1235018160 h 41"/>
              <a:gd name="T2" fmla="*/ 1241558724 w 51"/>
              <a:gd name="T3" fmla="*/ 1900027408 h 41"/>
              <a:gd name="T4" fmla="*/ 1146051549 w 51"/>
              <a:gd name="T5" fmla="*/ 1947527576 h 41"/>
              <a:gd name="T6" fmla="*/ 1002794241 w 51"/>
              <a:gd name="T7" fmla="*/ 1900027408 h 41"/>
              <a:gd name="T8" fmla="*/ 95507175 w 51"/>
              <a:gd name="T9" fmla="*/ 950010258 h 41"/>
              <a:gd name="T10" fmla="*/ 0 w 51"/>
              <a:gd name="T11" fmla="*/ 712509416 h 41"/>
              <a:gd name="T12" fmla="*/ 0 w 51"/>
              <a:gd name="T13" fmla="*/ 190000673 h 41"/>
              <a:gd name="T14" fmla="*/ 143257307 w 51"/>
              <a:gd name="T15" fmla="*/ 0 h 41"/>
              <a:gd name="T16" fmla="*/ 668529494 w 51"/>
              <a:gd name="T17" fmla="*/ 0 h 41"/>
              <a:gd name="T18" fmla="*/ 955044109 w 51"/>
              <a:gd name="T19" fmla="*/ 142500505 h 41"/>
              <a:gd name="T20" fmla="*/ 1862331175 w 51"/>
              <a:gd name="T21" fmla="*/ 1045017487 h 41"/>
              <a:gd name="T22" fmla="*/ 1910088218 w 51"/>
              <a:gd name="T23" fmla="*/ 1140017823 h 41"/>
              <a:gd name="T24" fmla="*/ 1862331175 w 51"/>
              <a:gd name="T25" fmla="*/ 1235018160 h 41"/>
              <a:gd name="T26" fmla="*/ 382014879 w 51"/>
              <a:gd name="T27" fmla="*/ 237500841 h 41"/>
              <a:gd name="T28" fmla="*/ 238757572 w 51"/>
              <a:gd name="T29" fmla="*/ 427508407 h 41"/>
              <a:gd name="T30" fmla="*/ 382014879 w 51"/>
              <a:gd name="T31" fmla="*/ 570008912 h 41"/>
              <a:gd name="T32" fmla="*/ 573029229 w 51"/>
              <a:gd name="T33" fmla="*/ 427508407 h 41"/>
              <a:gd name="T34" fmla="*/ 382014879 w 51"/>
              <a:gd name="T35" fmla="*/ 237500841 h 41"/>
              <a:gd name="T36" fmla="*/ 2147483646 w 51"/>
              <a:gd name="T37" fmla="*/ 1235018160 h 41"/>
              <a:gd name="T38" fmla="*/ 1719080778 w 51"/>
              <a:gd name="T39" fmla="*/ 1900027408 h 41"/>
              <a:gd name="T40" fmla="*/ 1623573603 w 51"/>
              <a:gd name="T41" fmla="*/ 1947527576 h 41"/>
              <a:gd name="T42" fmla="*/ 1480316296 w 51"/>
              <a:gd name="T43" fmla="*/ 1852527240 h 41"/>
              <a:gd name="T44" fmla="*/ 2101095657 w 51"/>
              <a:gd name="T45" fmla="*/ 1235018160 h 41"/>
              <a:gd name="T46" fmla="*/ 2147483646 w 51"/>
              <a:gd name="T47" fmla="*/ 1140017823 h 41"/>
              <a:gd name="T48" fmla="*/ 2101095657 w 51"/>
              <a:gd name="T49" fmla="*/ 1045017487 h 41"/>
              <a:gd name="T50" fmla="*/ 1146051549 w 51"/>
              <a:gd name="T51" fmla="*/ 142500505 h 41"/>
              <a:gd name="T52" fmla="*/ 907293976 w 51"/>
              <a:gd name="T53" fmla="*/ 0 h 41"/>
              <a:gd name="T54" fmla="*/ 1193801681 w 51"/>
              <a:gd name="T55" fmla="*/ 0 h 41"/>
              <a:gd name="T56" fmla="*/ 1432566163 w 51"/>
              <a:gd name="T57" fmla="*/ 142500505 h 41"/>
              <a:gd name="T58" fmla="*/ 2147483646 w 51"/>
              <a:gd name="T59" fmla="*/ 1045017487 h 41"/>
              <a:gd name="T60" fmla="*/ 2147483646 w 51"/>
              <a:gd name="T61" fmla="*/ 1140017823 h 41"/>
              <a:gd name="T62" fmla="*/ 2147483646 w 51"/>
              <a:gd name="T63" fmla="*/ 1235018160 h 4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51" h="41">
                <a:moveTo>
                  <a:pt x="39" y="26"/>
                </a:moveTo>
                <a:cubicBezTo>
                  <a:pt x="26" y="40"/>
                  <a:pt x="26" y="40"/>
                  <a:pt x="26" y="40"/>
                </a:cubicBezTo>
                <a:cubicBezTo>
                  <a:pt x="26" y="40"/>
                  <a:pt x="25" y="41"/>
                  <a:pt x="24" y="41"/>
                </a:cubicBezTo>
                <a:cubicBezTo>
                  <a:pt x="23" y="41"/>
                  <a:pt x="22" y="40"/>
                  <a:pt x="21" y="40"/>
                </a:cubicBezTo>
                <a:cubicBezTo>
                  <a:pt x="2" y="20"/>
                  <a:pt x="2" y="20"/>
                  <a:pt x="2" y="20"/>
                </a:cubicBezTo>
                <a:cubicBezTo>
                  <a:pt x="1" y="19"/>
                  <a:pt x="0" y="17"/>
                  <a:pt x="0" y="15"/>
                </a:cubicBezTo>
                <a:cubicBezTo>
                  <a:pt x="0" y="4"/>
                  <a:pt x="0" y="4"/>
                  <a:pt x="0" y="4"/>
                </a:cubicBezTo>
                <a:cubicBezTo>
                  <a:pt x="0" y="2"/>
                  <a:pt x="1" y="0"/>
                  <a:pt x="3" y="0"/>
                </a:cubicBezTo>
                <a:cubicBezTo>
                  <a:pt x="14" y="0"/>
                  <a:pt x="14" y="0"/>
                  <a:pt x="14" y="0"/>
                </a:cubicBezTo>
                <a:cubicBezTo>
                  <a:pt x="16" y="0"/>
                  <a:pt x="19" y="1"/>
                  <a:pt x="20" y="3"/>
                </a:cubicBezTo>
                <a:cubicBezTo>
                  <a:pt x="39" y="22"/>
                  <a:pt x="39" y="22"/>
                  <a:pt x="39" y="22"/>
                </a:cubicBezTo>
                <a:cubicBezTo>
                  <a:pt x="40" y="22"/>
                  <a:pt x="40" y="23"/>
                  <a:pt x="40" y="24"/>
                </a:cubicBezTo>
                <a:cubicBezTo>
                  <a:pt x="40" y="25"/>
                  <a:pt x="40" y="26"/>
                  <a:pt x="39" y="26"/>
                </a:cubicBezTo>
                <a:close/>
                <a:moveTo>
                  <a:pt x="8" y="5"/>
                </a:moveTo>
                <a:cubicBezTo>
                  <a:pt x="6" y="5"/>
                  <a:pt x="5" y="7"/>
                  <a:pt x="5" y="9"/>
                </a:cubicBezTo>
                <a:cubicBezTo>
                  <a:pt x="5" y="11"/>
                  <a:pt x="6" y="12"/>
                  <a:pt x="8" y="12"/>
                </a:cubicBezTo>
                <a:cubicBezTo>
                  <a:pt x="10" y="12"/>
                  <a:pt x="12" y="11"/>
                  <a:pt x="12" y="9"/>
                </a:cubicBezTo>
                <a:cubicBezTo>
                  <a:pt x="12" y="7"/>
                  <a:pt x="10" y="5"/>
                  <a:pt x="8" y="5"/>
                </a:cubicBezTo>
                <a:close/>
                <a:moveTo>
                  <a:pt x="50" y="26"/>
                </a:moveTo>
                <a:cubicBezTo>
                  <a:pt x="36" y="40"/>
                  <a:pt x="36" y="40"/>
                  <a:pt x="36" y="40"/>
                </a:cubicBezTo>
                <a:cubicBezTo>
                  <a:pt x="36" y="40"/>
                  <a:pt x="35" y="41"/>
                  <a:pt x="34" y="41"/>
                </a:cubicBezTo>
                <a:cubicBezTo>
                  <a:pt x="33" y="41"/>
                  <a:pt x="32" y="40"/>
                  <a:pt x="31" y="39"/>
                </a:cubicBezTo>
                <a:cubicBezTo>
                  <a:pt x="44" y="26"/>
                  <a:pt x="44" y="26"/>
                  <a:pt x="44" y="26"/>
                </a:cubicBezTo>
                <a:cubicBezTo>
                  <a:pt x="44" y="26"/>
                  <a:pt x="45" y="25"/>
                  <a:pt x="45" y="24"/>
                </a:cubicBezTo>
                <a:cubicBezTo>
                  <a:pt x="45" y="23"/>
                  <a:pt x="44" y="22"/>
                  <a:pt x="44" y="22"/>
                </a:cubicBezTo>
                <a:cubicBezTo>
                  <a:pt x="24" y="3"/>
                  <a:pt x="24" y="3"/>
                  <a:pt x="24" y="3"/>
                </a:cubicBezTo>
                <a:cubicBezTo>
                  <a:pt x="23" y="1"/>
                  <a:pt x="20" y="0"/>
                  <a:pt x="19" y="0"/>
                </a:cubicBezTo>
                <a:cubicBezTo>
                  <a:pt x="25" y="0"/>
                  <a:pt x="25" y="0"/>
                  <a:pt x="25" y="0"/>
                </a:cubicBezTo>
                <a:cubicBezTo>
                  <a:pt x="26" y="0"/>
                  <a:pt x="29" y="1"/>
                  <a:pt x="30" y="3"/>
                </a:cubicBezTo>
                <a:cubicBezTo>
                  <a:pt x="50" y="22"/>
                  <a:pt x="50" y="22"/>
                  <a:pt x="50" y="22"/>
                </a:cubicBezTo>
                <a:cubicBezTo>
                  <a:pt x="50" y="22"/>
                  <a:pt x="51" y="23"/>
                  <a:pt x="51" y="24"/>
                </a:cubicBezTo>
                <a:cubicBezTo>
                  <a:pt x="51" y="25"/>
                  <a:pt x="50" y="26"/>
                  <a:pt x="50" y="26"/>
                </a:cubicBezTo>
                <a:close/>
              </a:path>
            </a:pathLst>
          </a:custGeom>
          <a:solidFill>
            <a:srgbClr val="772274"/>
          </a:solidFill>
          <a:ln>
            <a:noFill/>
          </a:ln>
        </p:spPr>
        <p:txBody>
          <a:bodyPr lIns="121920" tIns="60960" rIns="121920" bIns="60960"/>
          <a:lstStyle/>
          <a:p>
            <a:endParaRPr lang="zh-CN" altLang="en-US">
              <a:latin typeface="微软雅黑" panose="020B0503020204020204" pitchFamily="34" charset="-122"/>
              <a:ea typeface="微软雅黑" panose="020B0503020204020204" pitchFamily="34" charset="-122"/>
            </a:endParaRPr>
          </a:p>
        </p:txBody>
      </p:sp>
      <p:sp>
        <p:nvSpPr>
          <p:cNvPr id="4" name="AutoShape 4">
            <a:extLst>
              <a:ext uri="{FF2B5EF4-FFF2-40B4-BE49-F238E27FC236}">
                <a16:creationId xmlns:a16="http://schemas.microsoft.com/office/drawing/2014/main" id="{0AAF43ED-3966-B351-49FC-BA562D7BA4ED}"/>
              </a:ext>
            </a:extLst>
          </p:cNvPr>
          <p:cNvSpPr/>
          <p:nvPr/>
        </p:nvSpPr>
        <p:spPr>
          <a:xfrm>
            <a:off x="368300" y="241300"/>
            <a:ext cx="7620000" cy="520700"/>
          </a:xfrm>
          <a:prstGeom prst="rect">
            <a:avLst/>
          </a:prstGeom>
          <a:noFill/>
          <a:ln w="12700" cap="flat" cmpd="sng">
            <a:noFill/>
            <a:prstDash val="solid"/>
            <a:round/>
          </a:ln>
        </p:spPr>
        <p:txBody>
          <a:bodyPr vert="horz" wrap="none" lIns="88900" tIns="50800" rIns="88900" bIns="50800" rtlCol="0" anchor="t" anchorCtr="0"/>
          <a:lstStyle/>
          <a:p>
            <a:pPr indent="0" algn="l">
              <a:lnSpc>
                <a:spcPct val="100000"/>
              </a:lnSpc>
              <a:spcAft>
                <a:spcPts val="500"/>
              </a:spcAft>
              <a:defRPr/>
            </a:pPr>
            <a:r>
              <a:rPr lang="en-US" sz="2400" b="1" i="0" u="none" strike="noStrike" dirty="0" err="1">
                <a:solidFill>
                  <a:srgbClr val="6C2280"/>
                </a:solidFill>
                <a:latin typeface="微软雅黑"/>
                <a:ea typeface="微软雅黑"/>
                <a:cs typeface="微软雅黑"/>
                <a:sym typeface="微软雅黑"/>
              </a:rPr>
              <a:t>光电化学性能：载流子分离效率</a:t>
            </a:r>
            <a:endParaRPr lang="en-US" sz="1100" dirty="0"/>
          </a:p>
        </p:txBody>
      </p:sp>
    </p:spTree>
    <p:extLst>
      <p:ext uri="{BB962C8B-B14F-4D97-AF65-F5344CB8AC3E}">
        <p14:creationId xmlns:p14="http://schemas.microsoft.com/office/powerpoint/2010/main" val="23177218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7E4894-7D3D-82E2-3CFF-C35783ED719B}"/>
            </a:ext>
          </a:extLst>
        </p:cNvPr>
        <p:cNvGrpSpPr/>
        <p:nvPr/>
      </p:nvGrpSpPr>
      <p:grpSpPr>
        <a:xfrm>
          <a:off x="0" y="0"/>
          <a:ext cx="0" cy="0"/>
          <a:chOff x="0" y="0"/>
          <a:chExt cx="0" cy="0"/>
        </a:xfrm>
      </p:grpSpPr>
      <p:sp>
        <p:nvSpPr>
          <p:cNvPr id="2" name="矩形: 圆角 10">
            <a:extLst>
              <a:ext uri="{FF2B5EF4-FFF2-40B4-BE49-F238E27FC236}">
                <a16:creationId xmlns:a16="http://schemas.microsoft.com/office/drawing/2014/main" id="{FAF50022-E2D1-E1A4-A716-3080CA8C4E1D}"/>
              </a:ext>
            </a:extLst>
          </p:cNvPr>
          <p:cNvSpPr/>
          <p:nvPr>
            <p:custDataLst>
              <p:tags r:id="rId1"/>
            </p:custDataLst>
          </p:nvPr>
        </p:nvSpPr>
        <p:spPr>
          <a:xfrm flipH="1">
            <a:off x="7610201" y="2418945"/>
            <a:ext cx="4127036" cy="4133901"/>
          </a:xfrm>
          <a:prstGeom prst="roundRect">
            <a:avLst>
              <a:gd name="adj" fmla="val 2430"/>
            </a:avLst>
          </a:prstGeom>
          <a:solidFill>
            <a:srgbClr val="FFFFFF"/>
          </a:solidFill>
          <a:ln w="9525">
            <a:noFill/>
          </a:ln>
          <a:effectLst>
            <a:outerShdw blurRad="177800" dist="63500" dir="2700000" algn="tl" rotWithShape="0">
              <a:srgbClr val="912C8D">
                <a:alpha val="61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latin typeface="微软雅黑" panose="020B0503020204020204" pitchFamily="34" charset="-122"/>
              <a:ea typeface="微软雅黑" panose="020B0503020204020204" pitchFamily="34" charset="-122"/>
            </a:endParaRPr>
          </a:p>
        </p:txBody>
      </p:sp>
      <p:cxnSp>
        <p:nvCxnSpPr>
          <p:cNvPr id="35" name="直线连接符 3">
            <a:extLst>
              <a:ext uri="{FF2B5EF4-FFF2-40B4-BE49-F238E27FC236}">
                <a16:creationId xmlns:a16="http://schemas.microsoft.com/office/drawing/2014/main" id="{C5178764-2791-AD95-279D-5C5526438A98}"/>
              </a:ext>
            </a:extLst>
          </p:cNvPr>
          <p:cNvCxnSpPr>
            <a:cxnSpLocks/>
          </p:cNvCxnSpPr>
          <p:nvPr/>
        </p:nvCxnSpPr>
        <p:spPr>
          <a:xfrm>
            <a:off x="454763" y="845437"/>
            <a:ext cx="11282474" cy="0"/>
          </a:xfrm>
          <a:prstGeom prst="line">
            <a:avLst/>
          </a:prstGeom>
          <a:ln>
            <a:solidFill>
              <a:srgbClr val="6C2280"/>
            </a:solidFill>
          </a:ln>
        </p:spPr>
        <p:style>
          <a:lnRef idx="2">
            <a:schemeClr val="accent1"/>
          </a:lnRef>
          <a:fillRef idx="0">
            <a:schemeClr val="accent1"/>
          </a:fillRef>
          <a:effectRef idx="1">
            <a:schemeClr val="accent1"/>
          </a:effectRef>
          <a:fontRef idx="minor">
            <a:schemeClr val="tx1"/>
          </a:fontRef>
        </p:style>
      </p:cxnSp>
      <p:pic>
        <p:nvPicPr>
          <p:cNvPr id="5" name="图片 4">
            <a:extLst>
              <a:ext uri="{FF2B5EF4-FFF2-40B4-BE49-F238E27FC236}">
                <a16:creationId xmlns:a16="http://schemas.microsoft.com/office/drawing/2014/main" id="{C17A6BB6-E09A-0347-7487-4993EA322378}"/>
              </a:ext>
            </a:extLst>
          </p:cNvPr>
          <p:cNvPicPr>
            <a:picLocks noChangeAspect="1"/>
          </p:cNvPicPr>
          <p:nvPr/>
        </p:nvPicPr>
        <p:blipFill>
          <a:blip r:embed="rId4" cstate="print">
            <a:extLst>
              <a:ext uri="{28A0092B-C50C-407E-A947-70E740481C1C}">
                <a14:useLocalDpi xmlns:a14="http://schemas.microsoft.com/office/drawing/2010/main" val="0"/>
              </a:ext>
            </a:extLst>
          </a:blip>
          <a:srcRect l="9442" t="28007" r="8651" b="33508"/>
          <a:stretch>
            <a:fillRect/>
          </a:stretch>
        </p:blipFill>
        <p:spPr>
          <a:xfrm>
            <a:off x="9493679" y="81961"/>
            <a:ext cx="2326976" cy="789304"/>
          </a:xfrm>
          <a:prstGeom prst="rect">
            <a:avLst/>
          </a:prstGeom>
        </p:spPr>
      </p:pic>
      <p:sp>
        <p:nvSpPr>
          <p:cNvPr id="20" name="文本框 19">
            <a:extLst>
              <a:ext uri="{FF2B5EF4-FFF2-40B4-BE49-F238E27FC236}">
                <a16:creationId xmlns:a16="http://schemas.microsoft.com/office/drawing/2014/main" id="{D45C0A8D-9DED-36C1-25D8-94921658B6A2}"/>
              </a:ext>
            </a:extLst>
          </p:cNvPr>
          <p:cNvSpPr txBox="1"/>
          <p:nvPr/>
        </p:nvSpPr>
        <p:spPr>
          <a:xfrm>
            <a:off x="7179697" y="948621"/>
            <a:ext cx="4640957" cy="1169551"/>
          </a:xfrm>
          <a:prstGeom prst="rect">
            <a:avLst/>
          </a:prstGeom>
          <a:noFill/>
        </p:spPr>
        <p:txBody>
          <a:bodyPr wrap="square">
            <a:spAutoFit/>
          </a:bodyPr>
          <a:lstStyle/>
          <a:p>
            <a:pPr algn="just">
              <a:buNone/>
            </a:pPr>
            <a:r>
              <a:rPr lang="en-US" altLang="zh-CN" sz="1400" b="1" kern="100" dirty="0">
                <a:effectLst/>
                <a:latin typeface="Times New Roman" panose="02020603050405020304" pitchFamily="18" charset="0"/>
                <a:ea typeface="等线 Light" panose="02010600030101010101" pitchFamily="2" charset="-122"/>
                <a:cs typeface="Times New Roman" panose="02020603050405020304" pitchFamily="18" charset="0"/>
              </a:rPr>
              <a:t>Figure. 6. (a) UV-vis DRS of photocatalysts; (b) </a:t>
            </a:r>
            <a:r>
              <a:rPr lang="en-US" altLang="zh-CN" sz="1400" b="1" kern="100" dirty="0" err="1">
                <a:effectLst/>
                <a:latin typeface="Times New Roman" panose="02020603050405020304" pitchFamily="18" charset="0"/>
                <a:ea typeface="等线 Light" panose="02010600030101010101" pitchFamily="2" charset="-122"/>
                <a:cs typeface="Times New Roman" panose="02020603050405020304" pitchFamily="18" charset="0"/>
              </a:rPr>
              <a:t>Tauc</a:t>
            </a:r>
            <a:r>
              <a:rPr lang="en-US" altLang="zh-CN" sz="1400" b="1" kern="100" dirty="0">
                <a:effectLst/>
                <a:latin typeface="Times New Roman" panose="02020603050405020304" pitchFamily="18" charset="0"/>
                <a:ea typeface="等线 Light" panose="02010600030101010101" pitchFamily="2" charset="-122"/>
                <a:cs typeface="Times New Roman" panose="02020603050405020304" pitchFamily="18" charset="0"/>
              </a:rPr>
              <a:t> plotting; (c) EIS spectra; (d) Electrochemical Mott-Schottky plots; (e) Energy band position diagram; (f) Transient photocurrent responses; CV curves of (g) BTO, (h) CN and (</a:t>
            </a:r>
            <a:r>
              <a:rPr lang="en-US" altLang="zh-CN" sz="1400" b="1" kern="100" dirty="0" err="1">
                <a:effectLst/>
                <a:latin typeface="Times New Roman" panose="02020603050405020304" pitchFamily="18" charset="0"/>
                <a:ea typeface="等线 Light" panose="02010600030101010101" pitchFamily="2" charset="-122"/>
                <a:cs typeface="Times New Roman" panose="02020603050405020304" pitchFamily="18" charset="0"/>
              </a:rPr>
              <a:t>i</a:t>
            </a:r>
            <a:r>
              <a:rPr lang="en-US" altLang="zh-CN" sz="1400" b="1" kern="100" dirty="0">
                <a:effectLst/>
                <a:latin typeface="Times New Roman" panose="02020603050405020304" pitchFamily="18" charset="0"/>
                <a:ea typeface="等线 Light" panose="02010600030101010101" pitchFamily="2" charset="-122"/>
                <a:cs typeface="Times New Roman" panose="02020603050405020304" pitchFamily="18" charset="0"/>
              </a:rPr>
              <a:t>) BTO/CN</a:t>
            </a:r>
            <a:endParaRPr lang="zh-CN" altLang="zh-CN" sz="1050" b="1" kern="100" dirty="0">
              <a:effectLst/>
              <a:latin typeface="等线 Light" panose="02010600030101010101" pitchFamily="2" charset="-122"/>
              <a:ea typeface="等线 Light" panose="02010600030101010101" pitchFamily="2" charset="-122"/>
              <a:cs typeface="Times New Roman" panose="02020603050405020304" pitchFamily="18" charset="0"/>
            </a:endParaRPr>
          </a:p>
        </p:txBody>
      </p:sp>
      <p:pic>
        <p:nvPicPr>
          <p:cNvPr id="6" name="图片 5">
            <a:extLst>
              <a:ext uri="{FF2B5EF4-FFF2-40B4-BE49-F238E27FC236}">
                <a16:creationId xmlns:a16="http://schemas.microsoft.com/office/drawing/2014/main" id="{B57CB1B5-1291-3676-D7F0-C9F311B78039}"/>
              </a:ext>
            </a:extLst>
          </p:cNvPr>
          <p:cNvPicPr>
            <a:picLocks noChangeAspect="1"/>
          </p:cNvPicPr>
          <p:nvPr/>
        </p:nvPicPr>
        <p:blipFill rotWithShape="1">
          <a:blip r:embed="rId5"/>
          <a:srcRect l="2047" t="2547" b="-1"/>
          <a:stretch>
            <a:fillRect/>
          </a:stretch>
        </p:blipFill>
        <p:spPr bwMode="auto">
          <a:xfrm>
            <a:off x="177306" y="871264"/>
            <a:ext cx="7070684" cy="5986735"/>
          </a:xfrm>
          <a:prstGeom prst="rect">
            <a:avLst/>
          </a:prstGeom>
          <a:ln>
            <a:noFill/>
          </a:ln>
          <a:extLst>
            <a:ext uri="{53640926-AAD7-44D8-BBD7-CCE9431645EC}">
              <a14:shadowObscured xmlns:a14="http://schemas.microsoft.com/office/drawing/2010/main"/>
            </a:ext>
          </a:extLst>
        </p:spPr>
      </p:pic>
      <p:sp>
        <p:nvSpPr>
          <p:cNvPr id="4" name="文本框 3">
            <a:extLst>
              <a:ext uri="{FF2B5EF4-FFF2-40B4-BE49-F238E27FC236}">
                <a16:creationId xmlns:a16="http://schemas.microsoft.com/office/drawing/2014/main" id="{D7C57098-EE72-0626-476D-7F997DACB7C6}"/>
              </a:ext>
            </a:extLst>
          </p:cNvPr>
          <p:cNvSpPr txBox="1"/>
          <p:nvPr/>
        </p:nvSpPr>
        <p:spPr>
          <a:xfrm>
            <a:off x="7610202" y="2487381"/>
            <a:ext cx="3967813" cy="3902222"/>
          </a:xfrm>
          <a:prstGeom prst="rect">
            <a:avLst/>
          </a:prstGeom>
          <a:noFill/>
        </p:spPr>
        <p:txBody>
          <a:bodyPr wrap="square">
            <a:spAutoFit/>
          </a:bodyPr>
          <a:lstStyle/>
          <a:p>
            <a:pPr algn="just">
              <a:lnSpc>
                <a:spcPct val="130000"/>
              </a:lnSpc>
            </a:pPr>
            <a:r>
              <a:rPr kumimoji="1" lang="en-US" altLang="zh-CN" sz="1600" dirty="0">
                <a:solidFill>
                  <a:srgbClr val="68A4C6"/>
                </a:solidFill>
                <a:latin typeface="微软雅黑" panose="020B0503020204020204" pitchFamily="34" charset="-122"/>
                <a:ea typeface="微软雅黑" panose="020B0503020204020204" pitchFamily="34" charset="-122"/>
              </a:rPr>
              <a:t>BTO/CN</a:t>
            </a:r>
            <a:r>
              <a:rPr kumimoji="1" lang="zh-CN" altLang="en-US" sz="1600" dirty="0">
                <a:solidFill>
                  <a:srgbClr val="68A4C6"/>
                </a:solidFill>
                <a:latin typeface="微软雅黑" panose="020B0503020204020204" pitchFamily="34" charset="-122"/>
                <a:ea typeface="微软雅黑" panose="020B0503020204020204" pitchFamily="34" charset="-122"/>
              </a:rPr>
              <a:t>异质结通过</a:t>
            </a:r>
            <a:r>
              <a:rPr kumimoji="1" lang="zh-CN" altLang="en-US" sz="1600" dirty="0">
                <a:solidFill>
                  <a:schemeClr val="accent1"/>
                </a:solidFill>
                <a:latin typeface="微软雅黑" panose="020B0503020204020204" pitchFamily="34" charset="-122"/>
                <a:ea typeface="微软雅黑" panose="020B0503020204020204" pitchFamily="34" charset="-122"/>
              </a:rPr>
              <a:t>扩展可见光吸收</a:t>
            </a:r>
            <a:r>
              <a:rPr kumimoji="1" lang="zh-CN" altLang="en-US" sz="1600" dirty="0">
                <a:solidFill>
                  <a:srgbClr val="68A4C6"/>
                </a:solidFill>
                <a:latin typeface="微软雅黑" panose="020B0503020204020204" pitchFamily="34" charset="-122"/>
                <a:ea typeface="微软雅黑" panose="020B0503020204020204" pitchFamily="34" charset="-122"/>
              </a:rPr>
              <a:t>边至</a:t>
            </a:r>
            <a:r>
              <a:rPr kumimoji="1" lang="en-US" altLang="zh-CN" sz="1600" dirty="0">
                <a:solidFill>
                  <a:srgbClr val="68A4C6"/>
                </a:solidFill>
                <a:latin typeface="微软雅黑" panose="020B0503020204020204" pitchFamily="34" charset="-122"/>
                <a:ea typeface="微软雅黑" panose="020B0503020204020204" pitchFamily="34" charset="-122"/>
              </a:rPr>
              <a:t>463.9 nm</a:t>
            </a:r>
            <a:r>
              <a:rPr kumimoji="1" lang="zh-CN" altLang="en-US" sz="1600" dirty="0">
                <a:solidFill>
                  <a:srgbClr val="68A4C6"/>
                </a:solidFill>
                <a:latin typeface="微软雅黑" panose="020B0503020204020204" pitchFamily="34" charset="-122"/>
                <a:ea typeface="微软雅黑" panose="020B0503020204020204" pitchFamily="34" charset="-122"/>
              </a:rPr>
              <a:t>（较</a:t>
            </a:r>
            <a:r>
              <a:rPr kumimoji="1" lang="en-US" altLang="zh-CN" sz="1600" dirty="0">
                <a:solidFill>
                  <a:srgbClr val="68A4C6"/>
                </a:solidFill>
                <a:latin typeface="微软雅黑" panose="020B0503020204020204" pitchFamily="34" charset="-122"/>
                <a:ea typeface="微软雅黑" panose="020B0503020204020204" pitchFamily="34" charset="-122"/>
              </a:rPr>
              <a:t>BTO</a:t>
            </a:r>
            <a:r>
              <a:rPr kumimoji="1" lang="zh-CN" altLang="en-US" sz="1600" dirty="0">
                <a:solidFill>
                  <a:srgbClr val="68A4C6"/>
                </a:solidFill>
                <a:latin typeface="微软雅黑" panose="020B0503020204020204" pitchFamily="34" charset="-122"/>
                <a:ea typeface="微软雅黑" panose="020B0503020204020204" pitchFamily="34" charset="-122"/>
              </a:rPr>
              <a:t>的</a:t>
            </a:r>
            <a:r>
              <a:rPr kumimoji="1" lang="en-US" altLang="zh-CN" sz="1600" dirty="0">
                <a:solidFill>
                  <a:srgbClr val="68A4C6"/>
                </a:solidFill>
                <a:latin typeface="微软雅黑" panose="020B0503020204020204" pitchFamily="34" charset="-122"/>
                <a:ea typeface="微软雅黑" panose="020B0503020204020204" pitchFamily="34" charset="-122"/>
              </a:rPr>
              <a:t>407.1 nm</a:t>
            </a:r>
            <a:r>
              <a:rPr kumimoji="1" lang="zh-CN" altLang="en-US" sz="1600" dirty="0">
                <a:solidFill>
                  <a:srgbClr val="68A4C6"/>
                </a:solidFill>
                <a:latin typeface="微软雅黑" panose="020B0503020204020204" pitchFamily="34" charset="-122"/>
                <a:ea typeface="微软雅黑" panose="020B0503020204020204" pitchFamily="34" charset="-122"/>
              </a:rPr>
              <a:t>和</a:t>
            </a:r>
            <a:r>
              <a:rPr kumimoji="1" lang="en-US" altLang="zh-CN" sz="1600" dirty="0">
                <a:solidFill>
                  <a:srgbClr val="68A4C6"/>
                </a:solidFill>
                <a:latin typeface="微软雅黑" panose="020B0503020204020204" pitchFamily="34" charset="-122"/>
                <a:ea typeface="微软雅黑" panose="020B0503020204020204" pitchFamily="34" charset="-122"/>
              </a:rPr>
              <a:t>CN</a:t>
            </a:r>
            <a:r>
              <a:rPr kumimoji="1" lang="zh-CN" altLang="en-US" sz="1600" dirty="0">
                <a:solidFill>
                  <a:srgbClr val="68A4C6"/>
                </a:solidFill>
                <a:latin typeface="微软雅黑" panose="020B0503020204020204" pitchFamily="34" charset="-122"/>
                <a:ea typeface="微软雅黑" panose="020B0503020204020204" pitchFamily="34" charset="-122"/>
              </a:rPr>
              <a:t>的</a:t>
            </a:r>
            <a:r>
              <a:rPr kumimoji="1" lang="en-US" altLang="zh-CN" sz="1600" dirty="0">
                <a:solidFill>
                  <a:srgbClr val="68A4C6"/>
                </a:solidFill>
                <a:latin typeface="微软雅黑" panose="020B0503020204020204" pitchFamily="34" charset="-122"/>
                <a:ea typeface="微软雅黑" panose="020B0503020204020204" pitchFamily="34" charset="-122"/>
              </a:rPr>
              <a:t>444.3 nm</a:t>
            </a:r>
            <a:r>
              <a:rPr kumimoji="1" lang="zh-CN" altLang="en-US" sz="1600" dirty="0">
                <a:solidFill>
                  <a:srgbClr val="68A4C6"/>
                </a:solidFill>
                <a:latin typeface="微软雅黑" panose="020B0503020204020204" pitchFamily="34" charset="-122"/>
                <a:ea typeface="微软雅黑" panose="020B0503020204020204" pitchFamily="34" charset="-122"/>
              </a:rPr>
              <a:t>显著红移）；</a:t>
            </a:r>
            <a:endParaRPr kumimoji="1" lang="en-US" altLang="zh-CN" sz="1600" dirty="0">
              <a:solidFill>
                <a:srgbClr val="68A4C6"/>
              </a:solidFill>
              <a:latin typeface="微软雅黑" panose="020B0503020204020204" pitchFamily="34" charset="-122"/>
              <a:ea typeface="微软雅黑" panose="020B0503020204020204" pitchFamily="34" charset="-122"/>
            </a:endParaRPr>
          </a:p>
          <a:p>
            <a:pPr algn="just">
              <a:lnSpc>
                <a:spcPct val="130000"/>
              </a:lnSpc>
            </a:pPr>
            <a:endParaRPr kumimoji="1" lang="en-US" altLang="zh-CN" sz="1600" dirty="0">
              <a:solidFill>
                <a:srgbClr val="68A4C6"/>
              </a:solidFill>
              <a:latin typeface="微软雅黑" panose="020B0503020204020204" pitchFamily="34" charset="-122"/>
              <a:ea typeface="微软雅黑" panose="020B0503020204020204" pitchFamily="34" charset="-122"/>
            </a:endParaRPr>
          </a:p>
          <a:p>
            <a:pPr algn="just">
              <a:lnSpc>
                <a:spcPct val="130000"/>
              </a:lnSpc>
            </a:pPr>
            <a:r>
              <a:rPr kumimoji="1" lang="zh-CN" altLang="en-US" sz="1600" dirty="0">
                <a:solidFill>
                  <a:srgbClr val="68A4C6"/>
                </a:solidFill>
                <a:latin typeface="微软雅黑" panose="020B0503020204020204" pitchFamily="34" charset="-122"/>
                <a:ea typeface="微软雅黑" panose="020B0503020204020204" pitchFamily="34" charset="-122"/>
              </a:rPr>
              <a:t>缩小带隙至</a:t>
            </a:r>
            <a:r>
              <a:rPr kumimoji="1" lang="en-US" altLang="zh-CN" sz="1600" dirty="0">
                <a:solidFill>
                  <a:srgbClr val="68A4C6"/>
                </a:solidFill>
                <a:latin typeface="微软雅黑" panose="020B0503020204020204" pitchFamily="34" charset="-122"/>
                <a:ea typeface="微软雅黑" panose="020B0503020204020204" pitchFamily="34" charset="-122"/>
              </a:rPr>
              <a:t>2.68 eV</a:t>
            </a:r>
            <a:r>
              <a:rPr kumimoji="1" lang="zh-CN" altLang="en-US" sz="1600" dirty="0">
                <a:solidFill>
                  <a:srgbClr val="68A4C6"/>
                </a:solidFill>
                <a:latin typeface="微软雅黑" panose="020B0503020204020204" pitchFamily="34" charset="-122"/>
                <a:ea typeface="微软雅黑" panose="020B0503020204020204" pitchFamily="34" charset="-122"/>
              </a:rPr>
              <a:t>（</a:t>
            </a:r>
            <a:r>
              <a:rPr kumimoji="1" lang="en-US" altLang="zh-CN" sz="1600" dirty="0">
                <a:solidFill>
                  <a:srgbClr val="68A4C6"/>
                </a:solidFill>
                <a:latin typeface="微软雅黑" panose="020B0503020204020204" pitchFamily="34" charset="-122"/>
                <a:ea typeface="微软雅黑" panose="020B0503020204020204" pitchFamily="34" charset="-122"/>
              </a:rPr>
              <a:t>vs BTO 3.22 eV, CN 2.76 eV</a:t>
            </a:r>
            <a:r>
              <a:rPr kumimoji="1" lang="zh-CN" altLang="en-US" sz="1600" dirty="0">
                <a:solidFill>
                  <a:srgbClr val="68A4C6"/>
                </a:solidFill>
                <a:latin typeface="微软雅黑" panose="020B0503020204020204" pitchFamily="34" charset="-122"/>
                <a:ea typeface="微软雅黑" panose="020B0503020204020204" pitchFamily="34" charset="-122"/>
              </a:rPr>
              <a:t>），大幅</a:t>
            </a:r>
            <a:r>
              <a:rPr kumimoji="1" lang="zh-CN" altLang="en-US" sz="1600" dirty="0">
                <a:solidFill>
                  <a:schemeClr val="accent1"/>
                </a:solidFill>
                <a:latin typeface="微软雅黑" panose="020B0503020204020204" pitchFamily="34" charset="-122"/>
                <a:ea typeface="微软雅黑" panose="020B0503020204020204" pitchFamily="34" charset="-122"/>
              </a:rPr>
              <a:t>提升可见光捕获能力</a:t>
            </a:r>
            <a:r>
              <a:rPr kumimoji="1" lang="zh-CN" altLang="en-US" sz="1600" dirty="0">
                <a:solidFill>
                  <a:srgbClr val="68A4C6"/>
                </a:solidFill>
                <a:latin typeface="微软雅黑" panose="020B0503020204020204" pitchFamily="34" charset="-122"/>
                <a:ea typeface="微软雅黑" panose="020B0503020204020204" pitchFamily="34" charset="-122"/>
              </a:rPr>
              <a:t>；</a:t>
            </a:r>
            <a:endParaRPr kumimoji="1" lang="en-US" altLang="zh-CN" sz="1600" dirty="0">
              <a:solidFill>
                <a:srgbClr val="68A4C6"/>
              </a:solidFill>
              <a:latin typeface="微软雅黑" panose="020B0503020204020204" pitchFamily="34" charset="-122"/>
              <a:ea typeface="微软雅黑" panose="020B0503020204020204" pitchFamily="34" charset="-122"/>
            </a:endParaRPr>
          </a:p>
          <a:p>
            <a:pPr algn="just">
              <a:lnSpc>
                <a:spcPct val="130000"/>
              </a:lnSpc>
            </a:pPr>
            <a:endParaRPr kumimoji="1" lang="en-US" altLang="zh-CN" sz="1600" dirty="0">
              <a:solidFill>
                <a:srgbClr val="68A4C6"/>
              </a:solidFill>
              <a:latin typeface="微软雅黑" panose="020B0503020204020204" pitchFamily="34" charset="-122"/>
              <a:ea typeface="微软雅黑" panose="020B0503020204020204" pitchFamily="34" charset="-122"/>
            </a:endParaRPr>
          </a:p>
          <a:p>
            <a:pPr algn="just">
              <a:lnSpc>
                <a:spcPct val="130000"/>
              </a:lnSpc>
            </a:pPr>
            <a:r>
              <a:rPr kumimoji="1" lang="zh-CN" altLang="en-US" sz="1600" dirty="0">
                <a:solidFill>
                  <a:srgbClr val="68A4C6"/>
                </a:solidFill>
                <a:latin typeface="微软雅黑" panose="020B0503020204020204" pitchFamily="34" charset="-122"/>
                <a:ea typeface="微软雅黑" panose="020B0503020204020204" pitchFamily="34" charset="-122"/>
              </a:rPr>
              <a:t>能带分析证实</a:t>
            </a:r>
            <a:r>
              <a:rPr kumimoji="1" lang="en-US" altLang="zh-CN" sz="1600" dirty="0">
                <a:solidFill>
                  <a:srgbClr val="68A4C6"/>
                </a:solidFill>
                <a:latin typeface="微软雅黑" panose="020B0503020204020204" pitchFamily="34" charset="-122"/>
                <a:ea typeface="微软雅黑" panose="020B0503020204020204" pitchFamily="34" charset="-122"/>
              </a:rPr>
              <a:t>II</a:t>
            </a:r>
            <a:r>
              <a:rPr kumimoji="1" lang="zh-CN" altLang="en-US" sz="1600" dirty="0">
                <a:solidFill>
                  <a:srgbClr val="68A4C6"/>
                </a:solidFill>
                <a:latin typeface="微软雅黑" panose="020B0503020204020204" pitchFamily="34" charset="-122"/>
                <a:ea typeface="微软雅黑" panose="020B0503020204020204" pitchFamily="34" charset="-122"/>
              </a:rPr>
              <a:t>型异质结结构驱动</a:t>
            </a:r>
            <a:r>
              <a:rPr kumimoji="1" lang="zh-CN" altLang="en-US" sz="1600" dirty="0">
                <a:solidFill>
                  <a:schemeClr val="accent1"/>
                </a:solidFill>
                <a:latin typeface="微软雅黑" panose="020B0503020204020204" pitchFamily="34" charset="-122"/>
                <a:ea typeface="微软雅黑" panose="020B0503020204020204" pitchFamily="34" charset="-122"/>
              </a:rPr>
              <a:t>电子从</a:t>
            </a:r>
            <a:r>
              <a:rPr kumimoji="1" lang="en-US" altLang="zh-CN" sz="1600" dirty="0">
                <a:solidFill>
                  <a:schemeClr val="accent1"/>
                </a:solidFill>
                <a:latin typeface="微软雅黑" panose="020B0503020204020204" pitchFamily="34" charset="-122"/>
                <a:ea typeface="微软雅黑" panose="020B0503020204020204" pitchFamily="34" charset="-122"/>
              </a:rPr>
              <a:t>CN</a:t>
            </a:r>
            <a:r>
              <a:rPr kumimoji="1" lang="zh-CN" altLang="en-US" sz="1600" dirty="0">
                <a:solidFill>
                  <a:schemeClr val="accent1"/>
                </a:solidFill>
                <a:latin typeface="微软雅黑" panose="020B0503020204020204" pitchFamily="34" charset="-122"/>
                <a:ea typeface="微软雅黑" panose="020B0503020204020204" pitchFamily="34" charset="-122"/>
              </a:rPr>
              <a:t>向</a:t>
            </a:r>
            <a:r>
              <a:rPr kumimoji="1" lang="en-US" altLang="zh-CN" sz="1600" dirty="0">
                <a:solidFill>
                  <a:schemeClr val="accent1"/>
                </a:solidFill>
                <a:latin typeface="微软雅黑" panose="020B0503020204020204" pitchFamily="34" charset="-122"/>
                <a:ea typeface="微软雅黑" panose="020B0503020204020204" pitchFamily="34" charset="-122"/>
              </a:rPr>
              <a:t>BTO</a:t>
            </a:r>
            <a:r>
              <a:rPr kumimoji="1" lang="zh-CN" altLang="en-US" sz="1600" dirty="0">
                <a:solidFill>
                  <a:schemeClr val="accent1"/>
                </a:solidFill>
                <a:latin typeface="微软雅黑" panose="020B0503020204020204" pitchFamily="34" charset="-122"/>
                <a:ea typeface="微软雅黑" panose="020B0503020204020204" pitchFamily="34" charset="-122"/>
              </a:rPr>
              <a:t>导带迁移、空穴反向转移</a:t>
            </a:r>
            <a:r>
              <a:rPr kumimoji="1" lang="zh-CN" altLang="en-US" sz="1600" dirty="0">
                <a:solidFill>
                  <a:srgbClr val="68A4C6"/>
                </a:solidFill>
                <a:latin typeface="微软雅黑" panose="020B0503020204020204" pitchFamily="34" charset="-122"/>
                <a:ea typeface="微软雅黑" panose="020B0503020204020204" pitchFamily="34" charset="-122"/>
              </a:rPr>
              <a:t>，实现</a:t>
            </a:r>
            <a:r>
              <a:rPr kumimoji="1" lang="zh-CN" altLang="en-US" sz="1600" dirty="0">
                <a:solidFill>
                  <a:schemeClr val="accent1"/>
                </a:solidFill>
                <a:latin typeface="微软雅黑" panose="020B0503020204020204" pitchFamily="34" charset="-122"/>
                <a:ea typeface="微软雅黑" panose="020B0503020204020204" pitchFamily="34" charset="-122"/>
              </a:rPr>
              <a:t>高效电荷分离</a:t>
            </a:r>
            <a:r>
              <a:rPr kumimoji="1" lang="zh-CN" altLang="en-US" sz="1600" dirty="0">
                <a:solidFill>
                  <a:srgbClr val="68A4C6"/>
                </a:solidFill>
                <a:latin typeface="微软雅黑" panose="020B0503020204020204" pitchFamily="34" charset="-122"/>
                <a:ea typeface="微软雅黑" panose="020B0503020204020204" pitchFamily="34" charset="-122"/>
              </a:rPr>
              <a:t>，且光电流稳定性与电化学循环性能远</a:t>
            </a:r>
            <a:r>
              <a:rPr kumimoji="1" lang="zh-CN" altLang="en-US" sz="1600" dirty="0">
                <a:solidFill>
                  <a:schemeClr val="accent1"/>
                </a:solidFill>
                <a:latin typeface="微软雅黑" panose="020B0503020204020204" pitchFamily="34" charset="-122"/>
                <a:ea typeface="微软雅黑" panose="020B0503020204020204" pitchFamily="34" charset="-122"/>
              </a:rPr>
              <a:t>优于单一组分</a:t>
            </a:r>
            <a:r>
              <a:rPr kumimoji="1" lang="zh-CN" altLang="en-US" sz="1600" dirty="0">
                <a:solidFill>
                  <a:srgbClr val="68A4C6"/>
                </a:solidFill>
                <a:latin typeface="微软雅黑" panose="020B0503020204020204" pitchFamily="34" charset="-122"/>
                <a:ea typeface="微软雅黑" panose="020B0503020204020204" pitchFamily="34" charset="-122"/>
              </a:rPr>
              <a:t>，为持久光催化应用奠定基础。</a:t>
            </a:r>
          </a:p>
        </p:txBody>
      </p:sp>
      <p:sp>
        <p:nvSpPr>
          <p:cNvPr id="7" name="稻壳儿小白白(http://dwz.cn/Wu2UP)">
            <a:extLst>
              <a:ext uri="{FF2B5EF4-FFF2-40B4-BE49-F238E27FC236}">
                <a16:creationId xmlns:a16="http://schemas.microsoft.com/office/drawing/2014/main" id="{652B81D5-34F7-5781-713B-3D51B975EDF6}"/>
              </a:ext>
            </a:extLst>
          </p:cNvPr>
          <p:cNvSpPr>
            <a:spLocks noEditPoints="1"/>
          </p:cNvSpPr>
          <p:nvPr/>
        </p:nvSpPr>
        <p:spPr>
          <a:xfrm>
            <a:off x="7300476" y="2656452"/>
            <a:ext cx="309726" cy="248339"/>
          </a:xfrm>
          <a:custGeom>
            <a:avLst/>
            <a:gdLst>
              <a:gd name="T0" fmla="*/ 1862331175 w 51"/>
              <a:gd name="T1" fmla="*/ 1235018160 h 41"/>
              <a:gd name="T2" fmla="*/ 1241558724 w 51"/>
              <a:gd name="T3" fmla="*/ 1900027408 h 41"/>
              <a:gd name="T4" fmla="*/ 1146051549 w 51"/>
              <a:gd name="T5" fmla="*/ 1947527576 h 41"/>
              <a:gd name="T6" fmla="*/ 1002794241 w 51"/>
              <a:gd name="T7" fmla="*/ 1900027408 h 41"/>
              <a:gd name="T8" fmla="*/ 95507175 w 51"/>
              <a:gd name="T9" fmla="*/ 950010258 h 41"/>
              <a:gd name="T10" fmla="*/ 0 w 51"/>
              <a:gd name="T11" fmla="*/ 712509416 h 41"/>
              <a:gd name="T12" fmla="*/ 0 w 51"/>
              <a:gd name="T13" fmla="*/ 190000673 h 41"/>
              <a:gd name="T14" fmla="*/ 143257307 w 51"/>
              <a:gd name="T15" fmla="*/ 0 h 41"/>
              <a:gd name="T16" fmla="*/ 668529494 w 51"/>
              <a:gd name="T17" fmla="*/ 0 h 41"/>
              <a:gd name="T18" fmla="*/ 955044109 w 51"/>
              <a:gd name="T19" fmla="*/ 142500505 h 41"/>
              <a:gd name="T20" fmla="*/ 1862331175 w 51"/>
              <a:gd name="T21" fmla="*/ 1045017487 h 41"/>
              <a:gd name="T22" fmla="*/ 1910088218 w 51"/>
              <a:gd name="T23" fmla="*/ 1140017823 h 41"/>
              <a:gd name="T24" fmla="*/ 1862331175 w 51"/>
              <a:gd name="T25" fmla="*/ 1235018160 h 41"/>
              <a:gd name="T26" fmla="*/ 382014879 w 51"/>
              <a:gd name="T27" fmla="*/ 237500841 h 41"/>
              <a:gd name="T28" fmla="*/ 238757572 w 51"/>
              <a:gd name="T29" fmla="*/ 427508407 h 41"/>
              <a:gd name="T30" fmla="*/ 382014879 w 51"/>
              <a:gd name="T31" fmla="*/ 570008912 h 41"/>
              <a:gd name="T32" fmla="*/ 573029229 w 51"/>
              <a:gd name="T33" fmla="*/ 427508407 h 41"/>
              <a:gd name="T34" fmla="*/ 382014879 w 51"/>
              <a:gd name="T35" fmla="*/ 237500841 h 41"/>
              <a:gd name="T36" fmla="*/ 2147483646 w 51"/>
              <a:gd name="T37" fmla="*/ 1235018160 h 41"/>
              <a:gd name="T38" fmla="*/ 1719080778 w 51"/>
              <a:gd name="T39" fmla="*/ 1900027408 h 41"/>
              <a:gd name="T40" fmla="*/ 1623573603 w 51"/>
              <a:gd name="T41" fmla="*/ 1947527576 h 41"/>
              <a:gd name="T42" fmla="*/ 1480316296 w 51"/>
              <a:gd name="T43" fmla="*/ 1852527240 h 41"/>
              <a:gd name="T44" fmla="*/ 2101095657 w 51"/>
              <a:gd name="T45" fmla="*/ 1235018160 h 41"/>
              <a:gd name="T46" fmla="*/ 2147483646 w 51"/>
              <a:gd name="T47" fmla="*/ 1140017823 h 41"/>
              <a:gd name="T48" fmla="*/ 2101095657 w 51"/>
              <a:gd name="T49" fmla="*/ 1045017487 h 41"/>
              <a:gd name="T50" fmla="*/ 1146051549 w 51"/>
              <a:gd name="T51" fmla="*/ 142500505 h 41"/>
              <a:gd name="T52" fmla="*/ 907293976 w 51"/>
              <a:gd name="T53" fmla="*/ 0 h 41"/>
              <a:gd name="T54" fmla="*/ 1193801681 w 51"/>
              <a:gd name="T55" fmla="*/ 0 h 41"/>
              <a:gd name="T56" fmla="*/ 1432566163 w 51"/>
              <a:gd name="T57" fmla="*/ 142500505 h 41"/>
              <a:gd name="T58" fmla="*/ 2147483646 w 51"/>
              <a:gd name="T59" fmla="*/ 1045017487 h 41"/>
              <a:gd name="T60" fmla="*/ 2147483646 w 51"/>
              <a:gd name="T61" fmla="*/ 1140017823 h 41"/>
              <a:gd name="T62" fmla="*/ 2147483646 w 51"/>
              <a:gd name="T63" fmla="*/ 1235018160 h 4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51" h="41">
                <a:moveTo>
                  <a:pt x="39" y="26"/>
                </a:moveTo>
                <a:cubicBezTo>
                  <a:pt x="26" y="40"/>
                  <a:pt x="26" y="40"/>
                  <a:pt x="26" y="40"/>
                </a:cubicBezTo>
                <a:cubicBezTo>
                  <a:pt x="26" y="40"/>
                  <a:pt x="25" y="41"/>
                  <a:pt x="24" y="41"/>
                </a:cubicBezTo>
                <a:cubicBezTo>
                  <a:pt x="23" y="41"/>
                  <a:pt x="22" y="40"/>
                  <a:pt x="21" y="40"/>
                </a:cubicBezTo>
                <a:cubicBezTo>
                  <a:pt x="2" y="20"/>
                  <a:pt x="2" y="20"/>
                  <a:pt x="2" y="20"/>
                </a:cubicBezTo>
                <a:cubicBezTo>
                  <a:pt x="1" y="19"/>
                  <a:pt x="0" y="17"/>
                  <a:pt x="0" y="15"/>
                </a:cubicBezTo>
                <a:cubicBezTo>
                  <a:pt x="0" y="4"/>
                  <a:pt x="0" y="4"/>
                  <a:pt x="0" y="4"/>
                </a:cubicBezTo>
                <a:cubicBezTo>
                  <a:pt x="0" y="2"/>
                  <a:pt x="1" y="0"/>
                  <a:pt x="3" y="0"/>
                </a:cubicBezTo>
                <a:cubicBezTo>
                  <a:pt x="14" y="0"/>
                  <a:pt x="14" y="0"/>
                  <a:pt x="14" y="0"/>
                </a:cubicBezTo>
                <a:cubicBezTo>
                  <a:pt x="16" y="0"/>
                  <a:pt x="19" y="1"/>
                  <a:pt x="20" y="3"/>
                </a:cubicBezTo>
                <a:cubicBezTo>
                  <a:pt x="39" y="22"/>
                  <a:pt x="39" y="22"/>
                  <a:pt x="39" y="22"/>
                </a:cubicBezTo>
                <a:cubicBezTo>
                  <a:pt x="40" y="22"/>
                  <a:pt x="40" y="23"/>
                  <a:pt x="40" y="24"/>
                </a:cubicBezTo>
                <a:cubicBezTo>
                  <a:pt x="40" y="25"/>
                  <a:pt x="40" y="26"/>
                  <a:pt x="39" y="26"/>
                </a:cubicBezTo>
                <a:close/>
                <a:moveTo>
                  <a:pt x="8" y="5"/>
                </a:moveTo>
                <a:cubicBezTo>
                  <a:pt x="6" y="5"/>
                  <a:pt x="5" y="7"/>
                  <a:pt x="5" y="9"/>
                </a:cubicBezTo>
                <a:cubicBezTo>
                  <a:pt x="5" y="11"/>
                  <a:pt x="6" y="12"/>
                  <a:pt x="8" y="12"/>
                </a:cubicBezTo>
                <a:cubicBezTo>
                  <a:pt x="10" y="12"/>
                  <a:pt x="12" y="11"/>
                  <a:pt x="12" y="9"/>
                </a:cubicBezTo>
                <a:cubicBezTo>
                  <a:pt x="12" y="7"/>
                  <a:pt x="10" y="5"/>
                  <a:pt x="8" y="5"/>
                </a:cubicBezTo>
                <a:close/>
                <a:moveTo>
                  <a:pt x="50" y="26"/>
                </a:moveTo>
                <a:cubicBezTo>
                  <a:pt x="36" y="40"/>
                  <a:pt x="36" y="40"/>
                  <a:pt x="36" y="40"/>
                </a:cubicBezTo>
                <a:cubicBezTo>
                  <a:pt x="36" y="40"/>
                  <a:pt x="35" y="41"/>
                  <a:pt x="34" y="41"/>
                </a:cubicBezTo>
                <a:cubicBezTo>
                  <a:pt x="33" y="41"/>
                  <a:pt x="32" y="40"/>
                  <a:pt x="31" y="39"/>
                </a:cubicBezTo>
                <a:cubicBezTo>
                  <a:pt x="44" y="26"/>
                  <a:pt x="44" y="26"/>
                  <a:pt x="44" y="26"/>
                </a:cubicBezTo>
                <a:cubicBezTo>
                  <a:pt x="44" y="26"/>
                  <a:pt x="45" y="25"/>
                  <a:pt x="45" y="24"/>
                </a:cubicBezTo>
                <a:cubicBezTo>
                  <a:pt x="45" y="23"/>
                  <a:pt x="44" y="22"/>
                  <a:pt x="44" y="22"/>
                </a:cubicBezTo>
                <a:cubicBezTo>
                  <a:pt x="24" y="3"/>
                  <a:pt x="24" y="3"/>
                  <a:pt x="24" y="3"/>
                </a:cubicBezTo>
                <a:cubicBezTo>
                  <a:pt x="23" y="1"/>
                  <a:pt x="20" y="0"/>
                  <a:pt x="19" y="0"/>
                </a:cubicBezTo>
                <a:cubicBezTo>
                  <a:pt x="25" y="0"/>
                  <a:pt x="25" y="0"/>
                  <a:pt x="25" y="0"/>
                </a:cubicBezTo>
                <a:cubicBezTo>
                  <a:pt x="26" y="0"/>
                  <a:pt x="29" y="1"/>
                  <a:pt x="30" y="3"/>
                </a:cubicBezTo>
                <a:cubicBezTo>
                  <a:pt x="50" y="22"/>
                  <a:pt x="50" y="22"/>
                  <a:pt x="50" y="22"/>
                </a:cubicBezTo>
                <a:cubicBezTo>
                  <a:pt x="50" y="22"/>
                  <a:pt x="51" y="23"/>
                  <a:pt x="51" y="24"/>
                </a:cubicBezTo>
                <a:cubicBezTo>
                  <a:pt x="51" y="25"/>
                  <a:pt x="50" y="26"/>
                  <a:pt x="50" y="26"/>
                </a:cubicBezTo>
                <a:close/>
              </a:path>
            </a:pathLst>
          </a:custGeom>
          <a:solidFill>
            <a:srgbClr val="772274"/>
          </a:solidFill>
          <a:ln>
            <a:noFill/>
          </a:ln>
        </p:spPr>
        <p:txBody>
          <a:bodyPr lIns="121920" tIns="60960" rIns="121920" bIns="60960"/>
          <a:lstStyle/>
          <a:p>
            <a:endParaRPr lang="zh-CN" altLang="en-US">
              <a:latin typeface="微软雅黑" panose="020B0503020204020204" pitchFamily="34" charset="-122"/>
              <a:ea typeface="微软雅黑" panose="020B0503020204020204" pitchFamily="34" charset="-122"/>
            </a:endParaRPr>
          </a:p>
        </p:txBody>
      </p:sp>
      <p:sp>
        <p:nvSpPr>
          <p:cNvPr id="8" name="稻壳儿小白白(http://dwz.cn/Wu2UP)">
            <a:extLst>
              <a:ext uri="{FF2B5EF4-FFF2-40B4-BE49-F238E27FC236}">
                <a16:creationId xmlns:a16="http://schemas.microsoft.com/office/drawing/2014/main" id="{E50913EB-4B0B-41F6-1B89-C99D66FFBA1A}"/>
              </a:ext>
            </a:extLst>
          </p:cNvPr>
          <p:cNvSpPr>
            <a:spLocks noEditPoints="1"/>
          </p:cNvSpPr>
          <p:nvPr/>
        </p:nvSpPr>
        <p:spPr>
          <a:xfrm>
            <a:off x="7300476" y="3831104"/>
            <a:ext cx="309726" cy="248339"/>
          </a:xfrm>
          <a:custGeom>
            <a:avLst/>
            <a:gdLst>
              <a:gd name="T0" fmla="*/ 1862331175 w 51"/>
              <a:gd name="T1" fmla="*/ 1235018160 h 41"/>
              <a:gd name="T2" fmla="*/ 1241558724 w 51"/>
              <a:gd name="T3" fmla="*/ 1900027408 h 41"/>
              <a:gd name="T4" fmla="*/ 1146051549 w 51"/>
              <a:gd name="T5" fmla="*/ 1947527576 h 41"/>
              <a:gd name="T6" fmla="*/ 1002794241 w 51"/>
              <a:gd name="T7" fmla="*/ 1900027408 h 41"/>
              <a:gd name="T8" fmla="*/ 95507175 w 51"/>
              <a:gd name="T9" fmla="*/ 950010258 h 41"/>
              <a:gd name="T10" fmla="*/ 0 w 51"/>
              <a:gd name="T11" fmla="*/ 712509416 h 41"/>
              <a:gd name="T12" fmla="*/ 0 w 51"/>
              <a:gd name="T13" fmla="*/ 190000673 h 41"/>
              <a:gd name="T14" fmla="*/ 143257307 w 51"/>
              <a:gd name="T15" fmla="*/ 0 h 41"/>
              <a:gd name="T16" fmla="*/ 668529494 w 51"/>
              <a:gd name="T17" fmla="*/ 0 h 41"/>
              <a:gd name="T18" fmla="*/ 955044109 w 51"/>
              <a:gd name="T19" fmla="*/ 142500505 h 41"/>
              <a:gd name="T20" fmla="*/ 1862331175 w 51"/>
              <a:gd name="T21" fmla="*/ 1045017487 h 41"/>
              <a:gd name="T22" fmla="*/ 1910088218 w 51"/>
              <a:gd name="T23" fmla="*/ 1140017823 h 41"/>
              <a:gd name="T24" fmla="*/ 1862331175 w 51"/>
              <a:gd name="T25" fmla="*/ 1235018160 h 41"/>
              <a:gd name="T26" fmla="*/ 382014879 w 51"/>
              <a:gd name="T27" fmla="*/ 237500841 h 41"/>
              <a:gd name="T28" fmla="*/ 238757572 w 51"/>
              <a:gd name="T29" fmla="*/ 427508407 h 41"/>
              <a:gd name="T30" fmla="*/ 382014879 w 51"/>
              <a:gd name="T31" fmla="*/ 570008912 h 41"/>
              <a:gd name="T32" fmla="*/ 573029229 w 51"/>
              <a:gd name="T33" fmla="*/ 427508407 h 41"/>
              <a:gd name="T34" fmla="*/ 382014879 w 51"/>
              <a:gd name="T35" fmla="*/ 237500841 h 41"/>
              <a:gd name="T36" fmla="*/ 2147483646 w 51"/>
              <a:gd name="T37" fmla="*/ 1235018160 h 41"/>
              <a:gd name="T38" fmla="*/ 1719080778 w 51"/>
              <a:gd name="T39" fmla="*/ 1900027408 h 41"/>
              <a:gd name="T40" fmla="*/ 1623573603 w 51"/>
              <a:gd name="T41" fmla="*/ 1947527576 h 41"/>
              <a:gd name="T42" fmla="*/ 1480316296 w 51"/>
              <a:gd name="T43" fmla="*/ 1852527240 h 41"/>
              <a:gd name="T44" fmla="*/ 2101095657 w 51"/>
              <a:gd name="T45" fmla="*/ 1235018160 h 41"/>
              <a:gd name="T46" fmla="*/ 2147483646 w 51"/>
              <a:gd name="T47" fmla="*/ 1140017823 h 41"/>
              <a:gd name="T48" fmla="*/ 2101095657 w 51"/>
              <a:gd name="T49" fmla="*/ 1045017487 h 41"/>
              <a:gd name="T50" fmla="*/ 1146051549 w 51"/>
              <a:gd name="T51" fmla="*/ 142500505 h 41"/>
              <a:gd name="T52" fmla="*/ 907293976 w 51"/>
              <a:gd name="T53" fmla="*/ 0 h 41"/>
              <a:gd name="T54" fmla="*/ 1193801681 w 51"/>
              <a:gd name="T55" fmla="*/ 0 h 41"/>
              <a:gd name="T56" fmla="*/ 1432566163 w 51"/>
              <a:gd name="T57" fmla="*/ 142500505 h 41"/>
              <a:gd name="T58" fmla="*/ 2147483646 w 51"/>
              <a:gd name="T59" fmla="*/ 1045017487 h 41"/>
              <a:gd name="T60" fmla="*/ 2147483646 w 51"/>
              <a:gd name="T61" fmla="*/ 1140017823 h 41"/>
              <a:gd name="T62" fmla="*/ 2147483646 w 51"/>
              <a:gd name="T63" fmla="*/ 1235018160 h 4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51" h="41">
                <a:moveTo>
                  <a:pt x="39" y="26"/>
                </a:moveTo>
                <a:cubicBezTo>
                  <a:pt x="26" y="40"/>
                  <a:pt x="26" y="40"/>
                  <a:pt x="26" y="40"/>
                </a:cubicBezTo>
                <a:cubicBezTo>
                  <a:pt x="26" y="40"/>
                  <a:pt x="25" y="41"/>
                  <a:pt x="24" y="41"/>
                </a:cubicBezTo>
                <a:cubicBezTo>
                  <a:pt x="23" y="41"/>
                  <a:pt x="22" y="40"/>
                  <a:pt x="21" y="40"/>
                </a:cubicBezTo>
                <a:cubicBezTo>
                  <a:pt x="2" y="20"/>
                  <a:pt x="2" y="20"/>
                  <a:pt x="2" y="20"/>
                </a:cubicBezTo>
                <a:cubicBezTo>
                  <a:pt x="1" y="19"/>
                  <a:pt x="0" y="17"/>
                  <a:pt x="0" y="15"/>
                </a:cubicBezTo>
                <a:cubicBezTo>
                  <a:pt x="0" y="4"/>
                  <a:pt x="0" y="4"/>
                  <a:pt x="0" y="4"/>
                </a:cubicBezTo>
                <a:cubicBezTo>
                  <a:pt x="0" y="2"/>
                  <a:pt x="1" y="0"/>
                  <a:pt x="3" y="0"/>
                </a:cubicBezTo>
                <a:cubicBezTo>
                  <a:pt x="14" y="0"/>
                  <a:pt x="14" y="0"/>
                  <a:pt x="14" y="0"/>
                </a:cubicBezTo>
                <a:cubicBezTo>
                  <a:pt x="16" y="0"/>
                  <a:pt x="19" y="1"/>
                  <a:pt x="20" y="3"/>
                </a:cubicBezTo>
                <a:cubicBezTo>
                  <a:pt x="39" y="22"/>
                  <a:pt x="39" y="22"/>
                  <a:pt x="39" y="22"/>
                </a:cubicBezTo>
                <a:cubicBezTo>
                  <a:pt x="40" y="22"/>
                  <a:pt x="40" y="23"/>
                  <a:pt x="40" y="24"/>
                </a:cubicBezTo>
                <a:cubicBezTo>
                  <a:pt x="40" y="25"/>
                  <a:pt x="40" y="26"/>
                  <a:pt x="39" y="26"/>
                </a:cubicBezTo>
                <a:close/>
                <a:moveTo>
                  <a:pt x="8" y="5"/>
                </a:moveTo>
                <a:cubicBezTo>
                  <a:pt x="6" y="5"/>
                  <a:pt x="5" y="7"/>
                  <a:pt x="5" y="9"/>
                </a:cubicBezTo>
                <a:cubicBezTo>
                  <a:pt x="5" y="11"/>
                  <a:pt x="6" y="12"/>
                  <a:pt x="8" y="12"/>
                </a:cubicBezTo>
                <a:cubicBezTo>
                  <a:pt x="10" y="12"/>
                  <a:pt x="12" y="11"/>
                  <a:pt x="12" y="9"/>
                </a:cubicBezTo>
                <a:cubicBezTo>
                  <a:pt x="12" y="7"/>
                  <a:pt x="10" y="5"/>
                  <a:pt x="8" y="5"/>
                </a:cubicBezTo>
                <a:close/>
                <a:moveTo>
                  <a:pt x="50" y="26"/>
                </a:moveTo>
                <a:cubicBezTo>
                  <a:pt x="36" y="40"/>
                  <a:pt x="36" y="40"/>
                  <a:pt x="36" y="40"/>
                </a:cubicBezTo>
                <a:cubicBezTo>
                  <a:pt x="36" y="40"/>
                  <a:pt x="35" y="41"/>
                  <a:pt x="34" y="41"/>
                </a:cubicBezTo>
                <a:cubicBezTo>
                  <a:pt x="33" y="41"/>
                  <a:pt x="32" y="40"/>
                  <a:pt x="31" y="39"/>
                </a:cubicBezTo>
                <a:cubicBezTo>
                  <a:pt x="44" y="26"/>
                  <a:pt x="44" y="26"/>
                  <a:pt x="44" y="26"/>
                </a:cubicBezTo>
                <a:cubicBezTo>
                  <a:pt x="44" y="26"/>
                  <a:pt x="45" y="25"/>
                  <a:pt x="45" y="24"/>
                </a:cubicBezTo>
                <a:cubicBezTo>
                  <a:pt x="45" y="23"/>
                  <a:pt x="44" y="22"/>
                  <a:pt x="44" y="22"/>
                </a:cubicBezTo>
                <a:cubicBezTo>
                  <a:pt x="24" y="3"/>
                  <a:pt x="24" y="3"/>
                  <a:pt x="24" y="3"/>
                </a:cubicBezTo>
                <a:cubicBezTo>
                  <a:pt x="23" y="1"/>
                  <a:pt x="20" y="0"/>
                  <a:pt x="19" y="0"/>
                </a:cubicBezTo>
                <a:cubicBezTo>
                  <a:pt x="25" y="0"/>
                  <a:pt x="25" y="0"/>
                  <a:pt x="25" y="0"/>
                </a:cubicBezTo>
                <a:cubicBezTo>
                  <a:pt x="26" y="0"/>
                  <a:pt x="29" y="1"/>
                  <a:pt x="30" y="3"/>
                </a:cubicBezTo>
                <a:cubicBezTo>
                  <a:pt x="50" y="22"/>
                  <a:pt x="50" y="22"/>
                  <a:pt x="50" y="22"/>
                </a:cubicBezTo>
                <a:cubicBezTo>
                  <a:pt x="50" y="22"/>
                  <a:pt x="51" y="23"/>
                  <a:pt x="51" y="24"/>
                </a:cubicBezTo>
                <a:cubicBezTo>
                  <a:pt x="51" y="25"/>
                  <a:pt x="50" y="26"/>
                  <a:pt x="50" y="26"/>
                </a:cubicBezTo>
                <a:close/>
              </a:path>
            </a:pathLst>
          </a:custGeom>
          <a:solidFill>
            <a:srgbClr val="772274"/>
          </a:solidFill>
          <a:ln>
            <a:noFill/>
          </a:ln>
        </p:spPr>
        <p:txBody>
          <a:bodyPr lIns="121920" tIns="60960" rIns="121920" bIns="60960"/>
          <a:lstStyle/>
          <a:p>
            <a:endParaRPr lang="zh-CN" altLang="en-US">
              <a:latin typeface="微软雅黑" panose="020B0503020204020204" pitchFamily="34" charset="-122"/>
              <a:ea typeface="微软雅黑" panose="020B0503020204020204" pitchFamily="34" charset="-122"/>
            </a:endParaRPr>
          </a:p>
        </p:txBody>
      </p:sp>
      <p:sp>
        <p:nvSpPr>
          <p:cNvPr id="9" name="稻壳儿小白白(http://dwz.cn/Wu2UP)">
            <a:extLst>
              <a:ext uri="{FF2B5EF4-FFF2-40B4-BE49-F238E27FC236}">
                <a16:creationId xmlns:a16="http://schemas.microsoft.com/office/drawing/2014/main" id="{79C8EC8E-80C1-8BEA-8C3B-1FADA76967E5}"/>
              </a:ext>
            </a:extLst>
          </p:cNvPr>
          <p:cNvSpPr>
            <a:spLocks noEditPoints="1"/>
          </p:cNvSpPr>
          <p:nvPr/>
        </p:nvSpPr>
        <p:spPr>
          <a:xfrm>
            <a:off x="7300476" y="4851364"/>
            <a:ext cx="309726" cy="248339"/>
          </a:xfrm>
          <a:custGeom>
            <a:avLst/>
            <a:gdLst>
              <a:gd name="T0" fmla="*/ 1862331175 w 51"/>
              <a:gd name="T1" fmla="*/ 1235018160 h 41"/>
              <a:gd name="T2" fmla="*/ 1241558724 w 51"/>
              <a:gd name="T3" fmla="*/ 1900027408 h 41"/>
              <a:gd name="T4" fmla="*/ 1146051549 w 51"/>
              <a:gd name="T5" fmla="*/ 1947527576 h 41"/>
              <a:gd name="T6" fmla="*/ 1002794241 w 51"/>
              <a:gd name="T7" fmla="*/ 1900027408 h 41"/>
              <a:gd name="T8" fmla="*/ 95507175 w 51"/>
              <a:gd name="T9" fmla="*/ 950010258 h 41"/>
              <a:gd name="T10" fmla="*/ 0 w 51"/>
              <a:gd name="T11" fmla="*/ 712509416 h 41"/>
              <a:gd name="T12" fmla="*/ 0 w 51"/>
              <a:gd name="T13" fmla="*/ 190000673 h 41"/>
              <a:gd name="T14" fmla="*/ 143257307 w 51"/>
              <a:gd name="T15" fmla="*/ 0 h 41"/>
              <a:gd name="T16" fmla="*/ 668529494 w 51"/>
              <a:gd name="T17" fmla="*/ 0 h 41"/>
              <a:gd name="T18" fmla="*/ 955044109 w 51"/>
              <a:gd name="T19" fmla="*/ 142500505 h 41"/>
              <a:gd name="T20" fmla="*/ 1862331175 w 51"/>
              <a:gd name="T21" fmla="*/ 1045017487 h 41"/>
              <a:gd name="T22" fmla="*/ 1910088218 w 51"/>
              <a:gd name="T23" fmla="*/ 1140017823 h 41"/>
              <a:gd name="T24" fmla="*/ 1862331175 w 51"/>
              <a:gd name="T25" fmla="*/ 1235018160 h 41"/>
              <a:gd name="T26" fmla="*/ 382014879 w 51"/>
              <a:gd name="T27" fmla="*/ 237500841 h 41"/>
              <a:gd name="T28" fmla="*/ 238757572 w 51"/>
              <a:gd name="T29" fmla="*/ 427508407 h 41"/>
              <a:gd name="T30" fmla="*/ 382014879 w 51"/>
              <a:gd name="T31" fmla="*/ 570008912 h 41"/>
              <a:gd name="T32" fmla="*/ 573029229 w 51"/>
              <a:gd name="T33" fmla="*/ 427508407 h 41"/>
              <a:gd name="T34" fmla="*/ 382014879 w 51"/>
              <a:gd name="T35" fmla="*/ 237500841 h 41"/>
              <a:gd name="T36" fmla="*/ 2147483646 w 51"/>
              <a:gd name="T37" fmla="*/ 1235018160 h 41"/>
              <a:gd name="T38" fmla="*/ 1719080778 w 51"/>
              <a:gd name="T39" fmla="*/ 1900027408 h 41"/>
              <a:gd name="T40" fmla="*/ 1623573603 w 51"/>
              <a:gd name="T41" fmla="*/ 1947527576 h 41"/>
              <a:gd name="T42" fmla="*/ 1480316296 w 51"/>
              <a:gd name="T43" fmla="*/ 1852527240 h 41"/>
              <a:gd name="T44" fmla="*/ 2101095657 w 51"/>
              <a:gd name="T45" fmla="*/ 1235018160 h 41"/>
              <a:gd name="T46" fmla="*/ 2147483646 w 51"/>
              <a:gd name="T47" fmla="*/ 1140017823 h 41"/>
              <a:gd name="T48" fmla="*/ 2101095657 w 51"/>
              <a:gd name="T49" fmla="*/ 1045017487 h 41"/>
              <a:gd name="T50" fmla="*/ 1146051549 w 51"/>
              <a:gd name="T51" fmla="*/ 142500505 h 41"/>
              <a:gd name="T52" fmla="*/ 907293976 w 51"/>
              <a:gd name="T53" fmla="*/ 0 h 41"/>
              <a:gd name="T54" fmla="*/ 1193801681 w 51"/>
              <a:gd name="T55" fmla="*/ 0 h 41"/>
              <a:gd name="T56" fmla="*/ 1432566163 w 51"/>
              <a:gd name="T57" fmla="*/ 142500505 h 41"/>
              <a:gd name="T58" fmla="*/ 2147483646 w 51"/>
              <a:gd name="T59" fmla="*/ 1045017487 h 41"/>
              <a:gd name="T60" fmla="*/ 2147483646 w 51"/>
              <a:gd name="T61" fmla="*/ 1140017823 h 41"/>
              <a:gd name="T62" fmla="*/ 2147483646 w 51"/>
              <a:gd name="T63" fmla="*/ 1235018160 h 4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51" h="41">
                <a:moveTo>
                  <a:pt x="39" y="26"/>
                </a:moveTo>
                <a:cubicBezTo>
                  <a:pt x="26" y="40"/>
                  <a:pt x="26" y="40"/>
                  <a:pt x="26" y="40"/>
                </a:cubicBezTo>
                <a:cubicBezTo>
                  <a:pt x="26" y="40"/>
                  <a:pt x="25" y="41"/>
                  <a:pt x="24" y="41"/>
                </a:cubicBezTo>
                <a:cubicBezTo>
                  <a:pt x="23" y="41"/>
                  <a:pt x="22" y="40"/>
                  <a:pt x="21" y="40"/>
                </a:cubicBezTo>
                <a:cubicBezTo>
                  <a:pt x="2" y="20"/>
                  <a:pt x="2" y="20"/>
                  <a:pt x="2" y="20"/>
                </a:cubicBezTo>
                <a:cubicBezTo>
                  <a:pt x="1" y="19"/>
                  <a:pt x="0" y="17"/>
                  <a:pt x="0" y="15"/>
                </a:cubicBezTo>
                <a:cubicBezTo>
                  <a:pt x="0" y="4"/>
                  <a:pt x="0" y="4"/>
                  <a:pt x="0" y="4"/>
                </a:cubicBezTo>
                <a:cubicBezTo>
                  <a:pt x="0" y="2"/>
                  <a:pt x="1" y="0"/>
                  <a:pt x="3" y="0"/>
                </a:cubicBezTo>
                <a:cubicBezTo>
                  <a:pt x="14" y="0"/>
                  <a:pt x="14" y="0"/>
                  <a:pt x="14" y="0"/>
                </a:cubicBezTo>
                <a:cubicBezTo>
                  <a:pt x="16" y="0"/>
                  <a:pt x="19" y="1"/>
                  <a:pt x="20" y="3"/>
                </a:cubicBezTo>
                <a:cubicBezTo>
                  <a:pt x="39" y="22"/>
                  <a:pt x="39" y="22"/>
                  <a:pt x="39" y="22"/>
                </a:cubicBezTo>
                <a:cubicBezTo>
                  <a:pt x="40" y="22"/>
                  <a:pt x="40" y="23"/>
                  <a:pt x="40" y="24"/>
                </a:cubicBezTo>
                <a:cubicBezTo>
                  <a:pt x="40" y="25"/>
                  <a:pt x="40" y="26"/>
                  <a:pt x="39" y="26"/>
                </a:cubicBezTo>
                <a:close/>
                <a:moveTo>
                  <a:pt x="8" y="5"/>
                </a:moveTo>
                <a:cubicBezTo>
                  <a:pt x="6" y="5"/>
                  <a:pt x="5" y="7"/>
                  <a:pt x="5" y="9"/>
                </a:cubicBezTo>
                <a:cubicBezTo>
                  <a:pt x="5" y="11"/>
                  <a:pt x="6" y="12"/>
                  <a:pt x="8" y="12"/>
                </a:cubicBezTo>
                <a:cubicBezTo>
                  <a:pt x="10" y="12"/>
                  <a:pt x="12" y="11"/>
                  <a:pt x="12" y="9"/>
                </a:cubicBezTo>
                <a:cubicBezTo>
                  <a:pt x="12" y="7"/>
                  <a:pt x="10" y="5"/>
                  <a:pt x="8" y="5"/>
                </a:cubicBezTo>
                <a:close/>
                <a:moveTo>
                  <a:pt x="50" y="26"/>
                </a:moveTo>
                <a:cubicBezTo>
                  <a:pt x="36" y="40"/>
                  <a:pt x="36" y="40"/>
                  <a:pt x="36" y="40"/>
                </a:cubicBezTo>
                <a:cubicBezTo>
                  <a:pt x="36" y="40"/>
                  <a:pt x="35" y="41"/>
                  <a:pt x="34" y="41"/>
                </a:cubicBezTo>
                <a:cubicBezTo>
                  <a:pt x="33" y="41"/>
                  <a:pt x="32" y="40"/>
                  <a:pt x="31" y="39"/>
                </a:cubicBezTo>
                <a:cubicBezTo>
                  <a:pt x="44" y="26"/>
                  <a:pt x="44" y="26"/>
                  <a:pt x="44" y="26"/>
                </a:cubicBezTo>
                <a:cubicBezTo>
                  <a:pt x="44" y="26"/>
                  <a:pt x="45" y="25"/>
                  <a:pt x="45" y="24"/>
                </a:cubicBezTo>
                <a:cubicBezTo>
                  <a:pt x="45" y="23"/>
                  <a:pt x="44" y="22"/>
                  <a:pt x="44" y="22"/>
                </a:cubicBezTo>
                <a:cubicBezTo>
                  <a:pt x="24" y="3"/>
                  <a:pt x="24" y="3"/>
                  <a:pt x="24" y="3"/>
                </a:cubicBezTo>
                <a:cubicBezTo>
                  <a:pt x="23" y="1"/>
                  <a:pt x="20" y="0"/>
                  <a:pt x="19" y="0"/>
                </a:cubicBezTo>
                <a:cubicBezTo>
                  <a:pt x="25" y="0"/>
                  <a:pt x="25" y="0"/>
                  <a:pt x="25" y="0"/>
                </a:cubicBezTo>
                <a:cubicBezTo>
                  <a:pt x="26" y="0"/>
                  <a:pt x="29" y="1"/>
                  <a:pt x="30" y="3"/>
                </a:cubicBezTo>
                <a:cubicBezTo>
                  <a:pt x="50" y="22"/>
                  <a:pt x="50" y="22"/>
                  <a:pt x="50" y="22"/>
                </a:cubicBezTo>
                <a:cubicBezTo>
                  <a:pt x="50" y="22"/>
                  <a:pt x="51" y="23"/>
                  <a:pt x="51" y="24"/>
                </a:cubicBezTo>
                <a:cubicBezTo>
                  <a:pt x="51" y="25"/>
                  <a:pt x="50" y="26"/>
                  <a:pt x="50" y="26"/>
                </a:cubicBezTo>
                <a:close/>
              </a:path>
            </a:pathLst>
          </a:custGeom>
          <a:solidFill>
            <a:srgbClr val="772274"/>
          </a:solidFill>
          <a:ln>
            <a:noFill/>
          </a:ln>
        </p:spPr>
        <p:txBody>
          <a:bodyPr lIns="121920" tIns="60960" rIns="121920" bIns="60960"/>
          <a:lstStyle/>
          <a:p>
            <a:endParaRPr lang="zh-CN" altLang="en-US">
              <a:latin typeface="微软雅黑" panose="020B0503020204020204" pitchFamily="34" charset="-122"/>
              <a:ea typeface="微软雅黑" panose="020B0503020204020204" pitchFamily="34" charset="-122"/>
            </a:endParaRPr>
          </a:p>
        </p:txBody>
      </p:sp>
      <p:sp>
        <p:nvSpPr>
          <p:cNvPr id="3" name="AutoShape 4">
            <a:extLst>
              <a:ext uri="{FF2B5EF4-FFF2-40B4-BE49-F238E27FC236}">
                <a16:creationId xmlns:a16="http://schemas.microsoft.com/office/drawing/2014/main" id="{ADBCF3B1-67E2-9450-B280-72C419DEAA7C}"/>
              </a:ext>
            </a:extLst>
          </p:cNvPr>
          <p:cNvSpPr/>
          <p:nvPr/>
        </p:nvSpPr>
        <p:spPr>
          <a:xfrm>
            <a:off x="368300" y="241300"/>
            <a:ext cx="5715000" cy="520700"/>
          </a:xfrm>
          <a:prstGeom prst="rect">
            <a:avLst/>
          </a:prstGeom>
          <a:noFill/>
          <a:ln w="12700" cap="flat" cmpd="sng">
            <a:noFill/>
            <a:prstDash val="solid"/>
            <a:round/>
          </a:ln>
        </p:spPr>
        <p:txBody>
          <a:bodyPr vert="horz" wrap="none" lIns="88900" tIns="50800" rIns="88900" bIns="50800" rtlCol="0" anchor="t" anchorCtr="0"/>
          <a:lstStyle/>
          <a:p>
            <a:pPr indent="0" algn="l">
              <a:lnSpc>
                <a:spcPct val="100000"/>
              </a:lnSpc>
              <a:spcAft>
                <a:spcPts val="500"/>
              </a:spcAft>
              <a:defRPr/>
            </a:pPr>
            <a:r>
              <a:rPr lang="en-US" sz="2400" b="1" i="0" u="none" strike="noStrike" dirty="0" err="1">
                <a:solidFill>
                  <a:srgbClr val="6C2280"/>
                </a:solidFill>
                <a:latin typeface="微软雅黑"/>
                <a:ea typeface="微软雅黑"/>
                <a:cs typeface="微软雅黑"/>
                <a:sym typeface="微软雅黑"/>
              </a:rPr>
              <a:t>光电化学性能：光吸收与能带结构</a:t>
            </a:r>
            <a:endParaRPr lang="en-US" sz="1100" dirty="0"/>
          </a:p>
        </p:txBody>
      </p:sp>
    </p:spTree>
    <p:extLst>
      <p:ext uri="{BB962C8B-B14F-4D97-AF65-F5344CB8AC3E}">
        <p14:creationId xmlns:p14="http://schemas.microsoft.com/office/powerpoint/2010/main" val="38214236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E9E943-880A-100B-5B37-CF55AE339E75}"/>
            </a:ext>
          </a:extLst>
        </p:cNvPr>
        <p:cNvGrpSpPr/>
        <p:nvPr/>
      </p:nvGrpSpPr>
      <p:grpSpPr>
        <a:xfrm>
          <a:off x="0" y="0"/>
          <a:ext cx="0" cy="0"/>
          <a:chOff x="0" y="0"/>
          <a:chExt cx="0" cy="0"/>
        </a:xfrm>
      </p:grpSpPr>
      <p:sp>
        <p:nvSpPr>
          <p:cNvPr id="2" name="矩形: 圆角 10">
            <a:extLst>
              <a:ext uri="{FF2B5EF4-FFF2-40B4-BE49-F238E27FC236}">
                <a16:creationId xmlns:a16="http://schemas.microsoft.com/office/drawing/2014/main" id="{59D5B8DA-FB4D-B4EE-CE09-4D2B614D9B0D}"/>
              </a:ext>
            </a:extLst>
          </p:cNvPr>
          <p:cNvSpPr/>
          <p:nvPr>
            <p:custDataLst>
              <p:tags r:id="rId1"/>
            </p:custDataLst>
          </p:nvPr>
        </p:nvSpPr>
        <p:spPr>
          <a:xfrm flipH="1">
            <a:off x="1070042" y="5471989"/>
            <a:ext cx="10314487" cy="1304050"/>
          </a:xfrm>
          <a:prstGeom prst="roundRect">
            <a:avLst>
              <a:gd name="adj" fmla="val 2430"/>
            </a:avLst>
          </a:prstGeom>
          <a:solidFill>
            <a:srgbClr val="FFFFFF"/>
          </a:solidFill>
          <a:ln w="9525">
            <a:noFill/>
          </a:ln>
          <a:effectLst>
            <a:outerShdw blurRad="177800" dist="63500" dir="2700000" algn="tl" rotWithShape="0">
              <a:srgbClr val="912C8D">
                <a:alpha val="61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latin typeface="微软雅黑" panose="020B0503020204020204" pitchFamily="34" charset="-122"/>
              <a:ea typeface="微软雅黑" panose="020B0503020204020204" pitchFamily="34" charset="-122"/>
            </a:endParaRPr>
          </a:p>
        </p:txBody>
      </p:sp>
      <p:cxnSp>
        <p:nvCxnSpPr>
          <p:cNvPr id="35" name="直线连接符 3">
            <a:extLst>
              <a:ext uri="{FF2B5EF4-FFF2-40B4-BE49-F238E27FC236}">
                <a16:creationId xmlns:a16="http://schemas.microsoft.com/office/drawing/2014/main" id="{FA75C90B-399E-0585-874A-372C71BCCDE6}"/>
              </a:ext>
            </a:extLst>
          </p:cNvPr>
          <p:cNvCxnSpPr>
            <a:cxnSpLocks/>
          </p:cNvCxnSpPr>
          <p:nvPr/>
        </p:nvCxnSpPr>
        <p:spPr>
          <a:xfrm>
            <a:off x="454763" y="845437"/>
            <a:ext cx="11282474" cy="0"/>
          </a:xfrm>
          <a:prstGeom prst="line">
            <a:avLst/>
          </a:prstGeom>
          <a:ln>
            <a:solidFill>
              <a:srgbClr val="6C2280"/>
            </a:solidFill>
          </a:ln>
        </p:spPr>
        <p:style>
          <a:lnRef idx="2">
            <a:schemeClr val="accent1"/>
          </a:lnRef>
          <a:fillRef idx="0">
            <a:schemeClr val="accent1"/>
          </a:fillRef>
          <a:effectRef idx="1">
            <a:schemeClr val="accent1"/>
          </a:effectRef>
          <a:fontRef idx="minor">
            <a:schemeClr val="tx1"/>
          </a:fontRef>
        </p:style>
      </p:cxnSp>
      <p:pic>
        <p:nvPicPr>
          <p:cNvPr id="5" name="图片 4">
            <a:extLst>
              <a:ext uri="{FF2B5EF4-FFF2-40B4-BE49-F238E27FC236}">
                <a16:creationId xmlns:a16="http://schemas.microsoft.com/office/drawing/2014/main" id="{A1C80B60-FB90-CC1E-A41F-0A60EB5C1232}"/>
              </a:ext>
            </a:extLst>
          </p:cNvPr>
          <p:cNvPicPr>
            <a:picLocks noChangeAspect="1"/>
          </p:cNvPicPr>
          <p:nvPr/>
        </p:nvPicPr>
        <p:blipFill>
          <a:blip r:embed="rId4" cstate="print">
            <a:extLst>
              <a:ext uri="{28A0092B-C50C-407E-A947-70E740481C1C}">
                <a14:useLocalDpi xmlns:a14="http://schemas.microsoft.com/office/drawing/2010/main" val="0"/>
              </a:ext>
            </a:extLst>
          </a:blip>
          <a:srcRect l="9442" t="28007" r="8651" b="33508"/>
          <a:stretch>
            <a:fillRect/>
          </a:stretch>
        </p:blipFill>
        <p:spPr>
          <a:xfrm>
            <a:off x="9493679" y="81961"/>
            <a:ext cx="2326976" cy="789304"/>
          </a:xfrm>
          <a:prstGeom prst="rect">
            <a:avLst/>
          </a:prstGeom>
        </p:spPr>
      </p:pic>
      <p:pic>
        <p:nvPicPr>
          <p:cNvPr id="7" name="图片 6">
            <a:extLst>
              <a:ext uri="{FF2B5EF4-FFF2-40B4-BE49-F238E27FC236}">
                <a16:creationId xmlns:a16="http://schemas.microsoft.com/office/drawing/2014/main" id="{A0F947EA-EFD9-F28D-358D-C6D587E59ADB}"/>
              </a:ext>
            </a:extLst>
          </p:cNvPr>
          <p:cNvPicPr>
            <a:picLocks noChangeAspect="1"/>
          </p:cNvPicPr>
          <p:nvPr/>
        </p:nvPicPr>
        <p:blipFill rotWithShape="1">
          <a:blip r:embed="rId5"/>
          <a:srcRect l="5921" t="5228" r="3531" b="5515"/>
          <a:stretch>
            <a:fillRect/>
          </a:stretch>
        </p:blipFill>
        <p:spPr bwMode="auto">
          <a:xfrm>
            <a:off x="724377" y="948621"/>
            <a:ext cx="10660155" cy="3969211"/>
          </a:xfrm>
          <a:prstGeom prst="rect">
            <a:avLst/>
          </a:prstGeom>
          <a:ln>
            <a:noFill/>
          </a:ln>
          <a:extLst>
            <a:ext uri="{53640926-AAD7-44D8-BBD7-CCE9431645EC}">
              <a14:shadowObscured xmlns:a14="http://schemas.microsoft.com/office/drawing/2010/main"/>
            </a:ext>
          </a:extLst>
        </p:spPr>
      </p:pic>
      <p:sp>
        <p:nvSpPr>
          <p:cNvPr id="9" name="文本框 8">
            <a:extLst>
              <a:ext uri="{FF2B5EF4-FFF2-40B4-BE49-F238E27FC236}">
                <a16:creationId xmlns:a16="http://schemas.microsoft.com/office/drawing/2014/main" id="{C7424A95-FF72-4B1C-7317-6368F80022B5}"/>
              </a:ext>
            </a:extLst>
          </p:cNvPr>
          <p:cNvSpPr txBox="1"/>
          <p:nvPr/>
        </p:nvSpPr>
        <p:spPr>
          <a:xfrm>
            <a:off x="1015253" y="4921890"/>
            <a:ext cx="10369279" cy="523220"/>
          </a:xfrm>
          <a:prstGeom prst="rect">
            <a:avLst/>
          </a:prstGeom>
          <a:noFill/>
        </p:spPr>
        <p:txBody>
          <a:bodyPr wrap="square">
            <a:spAutoFit/>
          </a:bodyPr>
          <a:lstStyle/>
          <a:p>
            <a:pPr algn="just">
              <a:buNone/>
            </a:pPr>
            <a:r>
              <a:rPr lang="en-US" altLang="zh-CN" sz="1400" b="1" kern="100" dirty="0">
                <a:effectLst/>
                <a:latin typeface="Times New Roman" panose="02020603050405020304" pitchFamily="18" charset="0"/>
                <a:ea typeface="等线 Light" panose="02010600030101010101" pitchFamily="2" charset="-122"/>
                <a:cs typeface="Times New Roman" panose="02020603050405020304" pitchFamily="18" charset="0"/>
              </a:rPr>
              <a:t>Figure. 7. EPR spectra of radical adducts trapped by DMPO (a) •OH and (b) •O</a:t>
            </a:r>
            <a:r>
              <a:rPr lang="en-US" altLang="zh-CN" sz="1400" b="1" kern="100" baseline="-25000" dirty="0">
                <a:effectLst/>
                <a:latin typeface="Times New Roman" panose="02020603050405020304" pitchFamily="18" charset="0"/>
                <a:ea typeface="等线 Light" panose="02010600030101010101" pitchFamily="2" charset="-122"/>
                <a:cs typeface="Times New Roman" panose="02020603050405020304" pitchFamily="18" charset="0"/>
              </a:rPr>
              <a:t>2</a:t>
            </a:r>
            <a:r>
              <a:rPr lang="en-US" altLang="zh-CN" sz="1400" b="1" kern="100" baseline="40000" dirty="0">
                <a:effectLst/>
                <a:latin typeface="Times New Roman" panose="02020603050405020304" pitchFamily="18" charset="0"/>
                <a:ea typeface="等线 Light" panose="02010600030101010101" pitchFamily="2" charset="-122"/>
                <a:cs typeface="Times New Roman" panose="02020603050405020304" pitchFamily="18" charset="0"/>
              </a:rPr>
              <a:t>-</a:t>
            </a:r>
            <a:r>
              <a:rPr lang="en-US" altLang="zh-CN" sz="1400" b="1" kern="100" dirty="0">
                <a:effectLst/>
                <a:latin typeface="Times New Roman" panose="02020603050405020304" pitchFamily="18" charset="0"/>
                <a:ea typeface="等线 Light" panose="02010600030101010101" pitchFamily="2" charset="-122"/>
                <a:cs typeface="Times New Roman" panose="02020603050405020304" pitchFamily="18" charset="0"/>
              </a:rPr>
              <a:t> in BTO/CN dispersion in the dark and with the visible light irradiation</a:t>
            </a:r>
            <a:endParaRPr lang="zh-CN" altLang="zh-CN" sz="1050" b="1" kern="100" dirty="0">
              <a:effectLst/>
              <a:latin typeface="等线 Light" panose="02010600030101010101" pitchFamily="2" charset="-122"/>
              <a:ea typeface="等线 Light" panose="02010600030101010101" pitchFamily="2" charset="-122"/>
              <a:cs typeface="Times New Roman" panose="02020603050405020304" pitchFamily="18" charset="0"/>
            </a:endParaRPr>
          </a:p>
        </p:txBody>
      </p:sp>
      <p:grpSp>
        <p:nvGrpSpPr>
          <p:cNvPr id="17" name="组合 16">
            <a:extLst>
              <a:ext uri="{FF2B5EF4-FFF2-40B4-BE49-F238E27FC236}">
                <a16:creationId xmlns:a16="http://schemas.microsoft.com/office/drawing/2014/main" id="{D7EC8DFC-1B31-597A-AD42-2148E534794E}"/>
              </a:ext>
            </a:extLst>
          </p:cNvPr>
          <p:cNvGrpSpPr/>
          <p:nvPr/>
        </p:nvGrpSpPr>
        <p:grpSpPr>
          <a:xfrm>
            <a:off x="820951" y="5668220"/>
            <a:ext cx="153372" cy="149793"/>
            <a:chOff x="1356179" y="3876849"/>
            <a:chExt cx="149793" cy="149793"/>
          </a:xfrm>
        </p:grpSpPr>
        <p:sp>
          <p:nvSpPr>
            <p:cNvPr id="21" name="椭圆 20">
              <a:extLst>
                <a:ext uri="{FF2B5EF4-FFF2-40B4-BE49-F238E27FC236}">
                  <a16:creationId xmlns:a16="http://schemas.microsoft.com/office/drawing/2014/main" id="{C3579E83-A6D8-B070-B80D-1F64DB5ECE6E}"/>
                </a:ext>
              </a:extLst>
            </p:cNvPr>
            <p:cNvSpPr/>
            <p:nvPr/>
          </p:nvSpPr>
          <p:spPr>
            <a:xfrm>
              <a:off x="1356179" y="3876849"/>
              <a:ext cx="149793" cy="149793"/>
            </a:xfrm>
            <a:prstGeom prst="ellipse">
              <a:avLst/>
            </a:prstGeom>
            <a:solidFill>
              <a:srgbClr val="C1A3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椭圆 21">
              <a:extLst>
                <a:ext uri="{FF2B5EF4-FFF2-40B4-BE49-F238E27FC236}">
                  <a16:creationId xmlns:a16="http://schemas.microsoft.com/office/drawing/2014/main" id="{36B9D731-EDFF-5EC4-3B76-466C9F695F62}"/>
                </a:ext>
              </a:extLst>
            </p:cNvPr>
            <p:cNvSpPr/>
            <p:nvPr/>
          </p:nvSpPr>
          <p:spPr>
            <a:xfrm>
              <a:off x="1389620" y="3913032"/>
              <a:ext cx="84196" cy="8026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5" name="文本框 24">
            <a:extLst>
              <a:ext uri="{FF2B5EF4-FFF2-40B4-BE49-F238E27FC236}">
                <a16:creationId xmlns:a16="http://schemas.microsoft.com/office/drawing/2014/main" id="{7A4FDFE9-A835-86FB-5B7D-C27CB4FD4940}"/>
              </a:ext>
            </a:extLst>
          </p:cNvPr>
          <p:cNvSpPr txBox="1"/>
          <p:nvPr/>
        </p:nvSpPr>
        <p:spPr>
          <a:xfrm>
            <a:off x="1204816" y="5471989"/>
            <a:ext cx="10077170" cy="1341073"/>
          </a:xfrm>
          <a:prstGeom prst="rect">
            <a:avLst/>
          </a:prstGeom>
          <a:noFill/>
        </p:spPr>
        <p:txBody>
          <a:bodyPr wrap="square">
            <a:spAutoFit/>
          </a:bodyPr>
          <a:lstStyle/>
          <a:p>
            <a:pPr algn="just">
              <a:lnSpc>
                <a:spcPct val="130000"/>
              </a:lnSpc>
            </a:pPr>
            <a:r>
              <a:rPr kumimoji="1" lang="en-US" altLang="zh-CN" sz="1600" dirty="0">
                <a:solidFill>
                  <a:srgbClr val="68A4C6"/>
                </a:solidFill>
                <a:latin typeface="微软雅黑" panose="020B0503020204020204" pitchFamily="34" charset="-122"/>
                <a:ea typeface="微软雅黑" panose="020B0503020204020204" pitchFamily="34" charset="-122"/>
              </a:rPr>
              <a:t>EPR</a:t>
            </a:r>
            <a:r>
              <a:rPr kumimoji="1" lang="zh-CN" altLang="en-US" sz="1600" dirty="0">
                <a:solidFill>
                  <a:srgbClr val="68A4C6"/>
                </a:solidFill>
                <a:latin typeface="微软雅黑" panose="020B0503020204020204" pitchFamily="34" charset="-122"/>
                <a:ea typeface="微软雅黑" panose="020B0503020204020204" pitchFamily="34" charset="-122"/>
              </a:rPr>
              <a:t>分析证实</a:t>
            </a:r>
            <a:r>
              <a:rPr kumimoji="1" lang="en-US" altLang="zh-CN" sz="1600" dirty="0">
                <a:solidFill>
                  <a:srgbClr val="68A4C6"/>
                </a:solidFill>
                <a:latin typeface="微软雅黑" panose="020B0503020204020204" pitchFamily="34" charset="-122"/>
                <a:ea typeface="微软雅黑" panose="020B0503020204020204" pitchFamily="34" charset="-122"/>
              </a:rPr>
              <a:t>BTO/CN</a:t>
            </a:r>
            <a:r>
              <a:rPr kumimoji="1" lang="zh-CN" altLang="en-US" sz="1600" dirty="0">
                <a:solidFill>
                  <a:srgbClr val="68A4C6"/>
                </a:solidFill>
                <a:latin typeface="微软雅黑" panose="020B0503020204020204" pitchFamily="34" charset="-122"/>
                <a:ea typeface="微软雅黑" panose="020B0503020204020204" pitchFamily="34" charset="-122"/>
              </a:rPr>
              <a:t>光催化还原</a:t>
            </a:r>
            <a:r>
              <a:rPr kumimoji="1" lang="en-US" altLang="zh-CN" sz="1600" dirty="0">
                <a:solidFill>
                  <a:srgbClr val="68A4C6"/>
                </a:solidFill>
                <a:latin typeface="微软雅黑" panose="020B0503020204020204" pitchFamily="34" charset="-122"/>
                <a:ea typeface="微软雅黑" panose="020B0503020204020204" pitchFamily="34" charset="-122"/>
              </a:rPr>
              <a:t>U(VI)</a:t>
            </a:r>
            <a:r>
              <a:rPr kumimoji="1" lang="zh-CN" altLang="en-US" sz="1600" dirty="0">
                <a:solidFill>
                  <a:srgbClr val="68A4C6"/>
                </a:solidFill>
                <a:latin typeface="微软雅黑" panose="020B0503020204020204" pitchFamily="34" charset="-122"/>
                <a:ea typeface="微软雅黑" panose="020B0503020204020204" pitchFamily="34" charset="-122"/>
              </a:rPr>
              <a:t>过程中</a:t>
            </a:r>
            <a:r>
              <a:rPr kumimoji="1" lang="en-US" altLang="zh-CN" sz="1600" dirty="0">
                <a:solidFill>
                  <a:schemeClr val="accent1"/>
                </a:solidFill>
                <a:latin typeface="微软雅黑" panose="020B0503020204020204" pitchFamily="34" charset="-122"/>
                <a:ea typeface="微软雅黑" panose="020B0503020204020204" pitchFamily="34" charset="-122"/>
              </a:rPr>
              <a:t>•O₂⁻</a:t>
            </a:r>
            <a:r>
              <a:rPr kumimoji="1" lang="zh-CN" altLang="en-US" sz="1600" dirty="0">
                <a:solidFill>
                  <a:schemeClr val="accent1"/>
                </a:solidFill>
                <a:latin typeface="微软雅黑" panose="020B0503020204020204" pitchFamily="34" charset="-122"/>
                <a:ea typeface="微软雅黑" panose="020B0503020204020204" pitchFamily="34" charset="-122"/>
              </a:rPr>
              <a:t>为主导活性物种</a:t>
            </a:r>
            <a:r>
              <a:rPr kumimoji="1" lang="zh-CN" altLang="en-US" sz="1600" dirty="0">
                <a:solidFill>
                  <a:srgbClr val="68A4C6"/>
                </a:solidFill>
                <a:latin typeface="微软雅黑" panose="020B0503020204020204" pitchFamily="34" charset="-122"/>
                <a:ea typeface="微软雅黑" panose="020B0503020204020204" pitchFamily="34" charset="-122"/>
              </a:rPr>
              <a:t>（信号强度显著高于</a:t>
            </a:r>
            <a:r>
              <a:rPr kumimoji="1" lang="en-US" altLang="zh-CN" sz="1600" dirty="0">
                <a:solidFill>
                  <a:srgbClr val="68A4C6"/>
                </a:solidFill>
                <a:latin typeface="微软雅黑" panose="020B0503020204020204" pitchFamily="34" charset="-122"/>
                <a:ea typeface="微软雅黑" panose="020B0503020204020204" pitchFamily="34" charset="-122"/>
              </a:rPr>
              <a:t>•OH</a:t>
            </a:r>
            <a:r>
              <a:rPr kumimoji="1" lang="zh-CN" altLang="en-US" sz="1600" dirty="0">
                <a:solidFill>
                  <a:srgbClr val="68A4C6"/>
                </a:solidFill>
                <a:latin typeface="微软雅黑" panose="020B0503020204020204" pitchFamily="34" charset="-122"/>
                <a:ea typeface="微软雅黑" panose="020B0503020204020204" pitchFamily="34" charset="-122"/>
              </a:rPr>
              <a:t>），其生成源于光生电子与溶解氧的高效反应；结合能带结构分析（</a:t>
            </a:r>
            <a:r>
              <a:rPr kumimoji="1" lang="en-US" altLang="zh-CN" sz="1600" dirty="0">
                <a:solidFill>
                  <a:srgbClr val="68A4C6"/>
                </a:solidFill>
                <a:latin typeface="微软雅黑" panose="020B0503020204020204" pitchFamily="34" charset="-122"/>
                <a:ea typeface="微软雅黑" panose="020B0503020204020204" pitchFamily="34" charset="-122"/>
              </a:rPr>
              <a:t>CN</a:t>
            </a:r>
            <a:r>
              <a:rPr kumimoji="1" lang="zh-CN" altLang="en-US" sz="1600" dirty="0">
                <a:solidFill>
                  <a:srgbClr val="68A4C6"/>
                </a:solidFill>
                <a:latin typeface="微软雅黑" panose="020B0503020204020204" pitchFamily="34" charset="-122"/>
                <a:ea typeface="微软雅黑" panose="020B0503020204020204" pitchFamily="34" charset="-122"/>
              </a:rPr>
              <a:t>价带顶</a:t>
            </a:r>
            <a:r>
              <a:rPr kumimoji="1" lang="en-US" altLang="zh-CN" sz="1600" dirty="0">
                <a:solidFill>
                  <a:srgbClr val="68A4C6"/>
                </a:solidFill>
                <a:latin typeface="微软雅黑" panose="020B0503020204020204" pitchFamily="34" charset="-122"/>
                <a:ea typeface="微软雅黑" panose="020B0503020204020204" pitchFamily="34" charset="-122"/>
              </a:rPr>
              <a:t>1.42 V vs. NHE</a:t>
            </a:r>
            <a:r>
              <a:rPr kumimoji="1" lang="zh-CN" altLang="en-US" sz="1600" dirty="0">
                <a:solidFill>
                  <a:srgbClr val="68A4C6"/>
                </a:solidFill>
                <a:latin typeface="微软雅黑" panose="020B0503020204020204" pitchFamily="34" charset="-122"/>
                <a:ea typeface="微软雅黑" panose="020B0503020204020204" pitchFamily="34" charset="-122"/>
              </a:rPr>
              <a:t>），</a:t>
            </a:r>
            <a:r>
              <a:rPr kumimoji="1" lang="en-US" altLang="zh-CN" sz="1600" dirty="0">
                <a:solidFill>
                  <a:schemeClr val="accent1"/>
                </a:solidFill>
                <a:latin typeface="微软雅黑" panose="020B0503020204020204" pitchFamily="34" charset="-122"/>
                <a:ea typeface="微软雅黑" panose="020B0503020204020204" pitchFamily="34" charset="-122"/>
              </a:rPr>
              <a:t>•OH</a:t>
            </a:r>
            <a:r>
              <a:rPr kumimoji="1" lang="zh-CN" altLang="en-US" sz="1600" dirty="0">
                <a:solidFill>
                  <a:schemeClr val="accent1"/>
                </a:solidFill>
                <a:latin typeface="微软雅黑" panose="020B0503020204020204" pitchFamily="34" charset="-122"/>
                <a:ea typeface="微软雅黑" panose="020B0503020204020204" pitchFamily="34" charset="-122"/>
              </a:rPr>
              <a:t>并非直接由空穴氧化水产生</a:t>
            </a:r>
            <a:r>
              <a:rPr kumimoji="1" lang="zh-CN" altLang="en-US" sz="1600" dirty="0">
                <a:solidFill>
                  <a:srgbClr val="68A4C6"/>
                </a:solidFill>
                <a:latin typeface="微软雅黑" panose="020B0503020204020204" pitchFamily="34" charset="-122"/>
                <a:ea typeface="微软雅黑" panose="020B0503020204020204" pitchFamily="34" charset="-122"/>
              </a:rPr>
              <a:t>（需</a:t>
            </a:r>
            <a:r>
              <a:rPr kumimoji="1" lang="en-US" altLang="zh-CN" sz="1600" dirty="0">
                <a:solidFill>
                  <a:srgbClr val="68A4C6"/>
                </a:solidFill>
                <a:latin typeface="微软雅黑" panose="020B0503020204020204" pitchFamily="34" charset="-122"/>
                <a:ea typeface="微软雅黑" panose="020B0503020204020204" pitchFamily="34" charset="-122"/>
              </a:rPr>
              <a:t>1.99 V</a:t>
            </a:r>
            <a:r>
              <a:rPr kumimoji="1" lang="zh-CN" altLang="en-US" sz="1600" dirty="0">
                <a:solidFill>
                  <a:srgbClr val="68A4C6"/>
                </a:solidFill>
                <a:latin typeface="微软雅黑" panose="020B0503020204020204" pitchFamily="34" charset="-122"/>
                <a:ea typeface="微软雅黑" panose="020B0503020204020204" pitchFamily="34" charset="-122"/>
              </a:rPr>
              <a:t>），而是通过</a:t>
            </a:r>
            <a:r>
              <a:rPr kumimoji="1" lang="en-US" altLang="zh-CN" sz="1600" dirty="0">
                <a:solidFill>
                  <a:srgbClr val="68A4C6"/>
                </a:solidFill>
                <a:latin typeface="微软雅黑" panose="020B0503020204020204" pitchFamily="34" charset="-122"/>
                <a:ea typeface="微软雅黑" panose="020B0503020204020204" pitchFamily="34" charset="-122"/>
              </a:rPr>
              <a:t>•O₂⁻</a:t>
            </a:r>
            <a:r>
              <a:rPr kumimoji="1" lang="zh-CN" altLang="en-US" sz="1600" dirty="0">
                <a:solidFill>
                  <a:srgbClr val="68A4C6"/>
                </a:solidFill>
                <a:latin typeface="微软雅黑" panose="020B0503020204020204" pitchFamily="34" charset="-122"/>
                <a:ea typeface="微软雅黑" panose="020B0503020204020204" pitchFamily="34" charset="-122"/>
              </a:rPr>
              <a:t>歧化形成</a:t>
            </a:r>
            <a:r>
              <a:rPr kumimoji="1" lang="en-US" altLang="zh-CN" sz="1600" dirty="0">
                <a:solidFill>
                  <a:srgbClr val="68A4C6"/>
                </a:solidFill>
                <a:latin typeface="微软雅黑" panose="020B0503020204020204" pitchFamily="34" charset="-122"/>
                <a:ea typeface="微软雅黑" panose="020B0503020204020204" pitchFamily="34" charset="-122"/>
              </a:rPr>
              <a:t>H₂O₂</a:t>
            </a:r>
            <a:r>
              <a:rPr kumimoji="1" lang="zh-CN" altLang="en-US" sz="1600" dirty="0">
                <a:solidFill>
                  <a:srgbClr val="68A4C6"/>
                </a:solidFill>
                <a:latin typeface="微软雅黑" panose="020B0503020204020204" pitchFamily="34" charset="-122"/>
                <a:ea typeface="微软雅黑" panose="020B0503020204020204" pitchFamily="34" charset="-122"/>
              </a:rPr>
              <a:t>后经</a:t>
            </a:r>
            <a:r>
              <a:rPr kumimoji="1" lang="en-US" altLang="zh-CN" sz="1600" dirty="0">
                <a:solidFill>
                  <a:srgbClr val="68A4C6"/>
                </a:solidFill>
                <a:latin typeface="微软雅黑" panose="020B0503020204020204" pitchFamily="34" charset="-122"/>
                <a:ea typeface="微软雅黑" panose="020B0503020204020204" pitchFamily="34" charset="-122"/>
              </a:rPr>
              <a:t>O-O</a:t>
            </a:r>
            <a:r>
              <a:rPr kumimoji="1" lang="zh-CN" altLang="en-US" sz="1600" dirty="0">
                <a:solidFill>
                  <a:srgbClr val="68A4C6"/>
                </a:solidFill>
                <a:latin typeface="微软雅黑" panose="020B0503020204020204" pitchFamily="34" charset="-122"/>
                <a:ea typeface="微软雅黑" panose="020B0503020204020204" pitchFamily="34" charset="-122"/>
              </a:rPr>
              <a:t>键均裂的次级反应生成，表明</a:t>
            </a:r>
            <a:r>
              <a:rPr kumimoji="1" lang="en-US" altLang="zh-CN" sz="1600" dirty="0">
                <a:solidFill>
                  <a:srgbClr val="68A4C6"/>
                </a:solidFill>
                <a:latin typeface="微软雅黑" panose="020B0503020204020204" pitchFamily="34" charset="-122"/>
                <a:ea typeface="微软雅黑" panose="020B0503020204020204" pitchFamily="34" charset="-122"/>
              </a:rPr>
              <a:t>U(VI)</a:t>
            </a:r>
            <a:r>
              <a:rPr kumimoji="1" lang="zh-CN" altLang="en-US" sz="1600" dirty="0">
                <a:solidFill>
                  <a:srgbClr val="68A4C6"/>
                </a:solidFill>
                <a:latin typeface="微软雅黑" panose="020B0503020204020204" pitchFamily="34" charset="-122"/>
                <a:ea typeface="微软雅黑" panose="020B0503020204020204" pitchFamily="34" charset="-122"/>
              </a:rPr>
              <a:t>还原主要依赖</a:t>
            </a:r>
            <a:r>
              <a:rPr kumimoji="1" lang="zh-CN" altLang="en-US" sz="1600" dirty="0">
                <a:solidFill>
                  <a:schemeClr val="accent1"/>
                </a:solidFill>
                <a:latin typeface="微软雅黑" panose="020B0503020204020204" pitchFamily="34" charset="-122"/>
                <a:ea typeface="微软雅黑" panose="020B0503020204020204" pitchFamily="34" charset="-122"/>
              </a:rPr>
              <a:t>电子转移驱动的</a:t>
            </a:r>
            <a:r>
              <a:rPr kumimoji="1" lang="en-US" altLang="zh-CN" sz="1600" dirty="0">
                <a:solidFill>
                  <a:schemeClr val="accent1"/>
                </a:solidFill>
                <a:latin typeface="微软雅黑" panose="020B0503020204020204" pitchFamily="34" charset="-122"/>
                <a:ea typeface="微软雅黑" panose="020B0503020204020204" pitchFamily="34" charset="-122"/>
              </a:rPr>
              <a:t>•O₂⁻</a:t>
            </a:r>
            <a:r>
              <a:rPr kumimoji="1" lang="zh-CN" altLang="en-US" sz="1600" dirty="0">
                <a:solidFill>
                  <a:schemeClr val="accent1"/>
                </a:solidFill>
                <a:latin typeface="微软雅黑" panose="020B0503020204020204" pitchFamily="34" charset="-122"/>
                <a:ea typeface="微软雅黑" panose="020B0503020204020204" pitchFamily="34" charset="-122"/>
              </a:rPr>
              <a:t>路径</a:t>
            </a:r>
            <a:r>
              <a:rPr kumimoji="1" lang="zh-CN" altLang="en-US" sz="1600" dirty="0">
                <a:solidFill>
                  <a:srgbClr val="68A4C6"/>
                </a:solidFill>
                <a:latin typeface="微软雅黑" panose="020B0503020204020204" pitchFamily="34" charset="-122"/>
                <a:ea typeface="微软雅黑" panose="020B0503020204020204" pitchFamily="34" charset="-122"/>
              </a:rPr>
              <a:t>而非空穴氧化过程。</a:t>
            </a:r>
            <a:endParaRPr kumimoji="1" lang="en-US" altLang="zh-CN" sz="1600" dirty="0">
              <a:solidFill>
                <a:srgbClr val="68A4C6"/>
              </a:solidFill>
              <a:latin typeface="微软雅黑" panose="020B0503020204020204" pitchFamily="34" charset="-122"/>
              <a:ea typeface="微软雅黑" panose="020B0503020204020204" pitchFamily="34" charset="-122"/>
            </a:endParaRPr>
          </a:p>
        </p:txBody>
      </p:sp>
      <p:sp>
        <p:nvSpPr>
          <p:cNvPr id="3" name="AutoShape 4">
            <a:extLst>
              <a:ext uri="{FF2B5EF4-FFF2-40B4-BE49-F238E27FC236}">
                <a16:creationId xmlns:a16="http://schemas.microsoft.com/office/drawing/2014/main" id="{836A3696-01F2-EEE5-F3FB-466F66769C08}"/>
              </a:ext>
            </a:extLst>
          </p:cNvPr>
          <p:cNvSpPr/>
          <p:nvPr/>
        </p:nvSpPr>
        <p:spPr>
          <a:xfrm>
            <a:off x="368300" y="241300"/>
            <a:ext cx="5080000" cy="520700"/>
          </a:xfrm>
          <a:prstGeom prst="rect">
            <a:avLst/>
          </a:prstGeom>
          <a:noFill/>
          <a:ln w="12700" cap="flat" cmpd="sng">
            <a:noFill/>
            <a:prstDash val="solid"/>
            <a:round/>
          </a:ln>
        </p:spPr>
        <p:txBody>
          <a:bodyPr vert="horz" wrap="none" lIns="88900" tIns="50800" rIns="88900" bIns="50800" rtlCol="0" anchor="t" anchorCtr="0"/>
          <a:lstStyle/>
          <a:p>
            <a:pPr indent="0" algn="l">
              <a:lnSpc>
                <a:spcPct val="100000"/>
              </a:lnSpc>
              <a:spcAft>
                <a:spcPts val="500"/>
              </a:spcAft>
              <a:defRPr/>
            </a:pPr>
            <a:r>
              <a:rPr lang="en-US" sz="2800" b="1" i="0" u="none" strike="noStrike" dirty="0" err="1">
                <a:solidFill>
                  <a:srgbClr val="6C2280"/>
                </a:solidFill>
                <a:latin typeface="微软雅黑"/>
                <a:ea typeface="微软雅黑"/>
                <a:cs typeface="微软雅黑"/>
                <a:sym typeface="微软雅黑"/>
              </a:rPr>
              <a:t>机理探究：活性物种分析</a:t>
            </a:r>
            <a:endParaRPr lang="en-US" sz="1100" dirty="0"/>
          </a:p>
        </p:txBody>
      </p:sp>
    </p:spTree>
    <p:extLst>
      <p:ext uri="{BB962C8B-B14F-4D97-AF65-F5344CB8AC3E}">
        <p14:creationId xmlns:p14="http://schemas.microsoft.com/office/powerpoint/2010/main" val="10628136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831ABD-3150-8A2D-B700-5DB6EFBE20EF}"/>
            </a:ext>
          </a:extLst>
        </p:cNvPr>
        <p:cNvGrpSpPr/>
        <p:nvPr/>
      </p:nvGrpSpPr>
      <p:grpSpPr>
        <a:xfrm>
          <a:off x="0" y="0"/>
          <a:ext cx="0" cy="0"/>
          <a:chOff x="0" y="0"/>
          <a:chExt cx="0" cy="0"/>
        </a:xfrm>
      </p:grpSpPr>
      <p:pic>
        <p:nvPicPr>
          <p:cNvPr id="19" name="图片 18">
            <a:extLst>
              <a:ext uri="{FF2B5EF4-FFF2-40B4-BE49-F238E27FC236}">
                <a16:creationId xmlns:a16="http://schemas.microsoft.com/office/drawing/2014/main" id="{26AC45BC-A55B-05B2-44BB-B383869AD565}"/>
              </a:ext>
            </a:extLst>
          </p:cNvPr>
          <p:cNvPicPr>
            <a:picLocks noChangeAspect="1"/>
          </p:cNvPicPr>
          <p:nvPr/>
        </p:nvPicPr>
        <p:blipFill>
          <a:blip r:embed="rId4"/>
          <a:stretch>
            <a:fillRect/>
          </a:stretch>
        </p:blipFill>
        <p:spPr>
          <a:xfrm>
            <a:off x="6003938" y="929991"/>
            <a:ext cx="3065851" cy="2621732"/>
          </a:xfrm>
          <a:prstGeom prst="rect">
            <a:avLst/>
          </a:prstGeom>
        </p:spPr>
      </p:pic>
      <p:sp>
        <p:nvSpPr>
          <p:cNvPr id="27" name="矩形: 圆角 10">
            <a:extLst>
              <a:ext uri="{FF2B5EF4-FFF2-40B4-BE49-F238E27FC236}">
                <a16:creationId xmlns:a16="http://schemas.microsoft.com/office/drawing/2014/main" id="{CFA131CF-4A8C-EE1D-4727-5876CCA4C64B}"/>
              </a:ext>
            </a:extLst>
          </p:cNvPr>
          <p:cNvSpPr/>
          <p:nvPr>
            <p:custDataLst>
              <p:tags r:id="rId1"/>
            </p:custDataLst>
          </p:nvPr>
        </p:nvSpPr>
        <p:spPr>
          <a:xfrm flipH="1">
            <a:off x="3845668" y="3746840"/>
            <a:ext cx="8184203" cy="2181169"/>
          </a:xfrm>
          <a:prstGeom prst="roundRect">
            <a:avLst>
              <a:gd name="adj" fmla="val 2430"/>
            </a:avLst>
          </a:prstGeom>
          <a:solidFill>
            <a:srgbClr val="FFFFFF"/>
          </a:solidFill>
          <a:ln w="9525">
            <a:noFill/>
          </a:ln>
          <a:effectLst>
            <a:outerShdw blurRad="177800" dist="63500" dir="2700000" algn="tl" rotWithShape="0">
              <a:srgbClr val="912C8D">
                <a:alpha val="61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latin typeface="微软雅黑" panose="020B0503020204020204" pitchFamily="34" charset="-122"/>
              <a:ea typeface="微软雅黑" panose="020B0503020204020204" pitchFamily="34" charset="-122"/>
            </a:endParaRPr>
          </a:p>
        </p:txBody>
      </p:sp>
      <p:pic>
        <p:nvPicPr>
          <p:cNvPr id="24" name="图片 23">
            <a:extLst>
              <a:ext uri="{FF2B5EF4-FFF2-40B4-BE49-F238E27FC236}">
                <a16:creationId xmlns:a16="http://schemas.microsoft.com/office/drawing/2014/main" id="{EF7471B1-2BDD-FE31-188C-6A7781417EE3}"/>
              </a:ext>
            </a:extLst>
          </p:cNvPr>
          <p:cNvPicPr>
            <a:picLocks noChangeAspect="1"/>
          </p:cNvPicPr>
          <p:nvPr/>
        </p:nvPicPr>
        <p:blipFill rotWithShape="1">
          <a:blip r:embed="rId5"/>
          <a:srcRect l="8281" t="5833" r="13130" b="6330"/>
          <a:stretch>
            <a:fillRect/>
          </a:stretch>
        </p:blipFill>
        <p:spPr bwMode="auto">
          <a:xfrm>
            <a:off x="69535" y="3579944"/>
            <a:ext cx="3048984" cy="2608984"/>
          </a:xfrm>
          <a:prstGeom prst="rect">
            <a:avLst/>
          </a:prstGeom>
          <a:ln>
            <a:noFill/>
          </a:ln>
          <a:extLst>
            <a:ext uri="{53640926-AAD7-44D8-BBD7-CCE9431645EC}">
              <a14:shadowObscured xmlns:a14="http://schemas.microsoft.com/office/drawing/2010/main"/>
            </a:ext>
          </a:extLst>
        </p:spPr>
      </p:pic>
      <p:pic>
        <p:nvPicPr>
          <p:cNvPr id="14" name="图片 13">
            <a:extLst>
              <a:ext uri="{FF2B5EF4-FFF2-40B4-BE49-F238E27FC236}">
                <a16:creationId xmlns:a16="http://schemas.microsoft.com/office/drawing/2014/main" id="{19B7102D-7A72-0894-A88A-E98ACC0B96C5}"/>
              </a:ext>
            </a:extLst>
          </p:cNvPr>
          <p:cNvPicPr>
            <a:picLocks noChangeAspect="1"/>
          </p:cNvPicPr>
          <p:nvPr/>
        </p:nvPicPr>
        <p:blipFill>
          <a:blip r:embed="rId6"/>
          <a:stretch>
            <a:fillRect/>
          </a:stretch>
        </p:blipFill>
        <p:spPr>
          <a:xfrm>
            <a:off x="3075393" y="914112"/>
            <a:ext cx="3067206" cy="2653490"/>
          </a:xfrm>
          <a:prstGeom prst="rect">
            <a:avLst/>
          </a:prstGeom>
        </p:spPr>
      </p:pic>
      <p:pic>
        <p:nvPicPr>
          <p:cNvPr id="23" name="图片 22">
            <a:extLst>
              <a:ext uri="{FF2B5EF4-FFF2-40B4-BE49-F238E27FC236}">
                <a16:creationId xmlns:a16="http://schemas.microsoft.com/office/drawing/2014/main" id="{50B40EF2-64A2-D766-9FDD-4E08D0122DD4}"/>
              </a:ext>
            </a:extLst>
          </p:cNvPr>
          <p:cNvPicPr>
            <a:picLocks noChangeAspect="1"/>
          </p:cNvPicPr>
          <p:nvPr/>
        </p:nvPicPr>
        <p:blipFill>
          <a:blip r:embed="rId7"/>
          <a:stretch>
            <a:fillRect/>
          </a:stretch>
        </p:blipFill>
        <p:spPr>
          <a:xfrm>
            <a:off x="9054166" y="925140"/>
            <a:ext cx="3137834" cy="2607698"/>
          </a:xfrm>
          <a:prstGeom prst="rect">
            <a:avLst/>
          </a:prstGeom>
        </p:spPr>
      </p:pic>
      <p:pic>
        <p:nvPicPr>
          <p:cNvPr id="12" name="图片 11">
            <a:extLst>
              <a:ext uri="{FF2B5EF4-FFF2-40B4-BE49-F238E27FC236}">
                <a16:creationId xmlns:a16="http://schemas.microsoft.com/office/drawing/2014/main" id="{DA233A85-3C14-72DE-8BD6-9A803F17C102}"/>
              </a:ext>
            </a:extLst>
          </p:cNvPr>
          <p:cNvPicPr>
            <a:picLocks noChangeAspect="1"/>
          </p:cNvPicPr>
          <p:nvPr/>
        </p:nvPicPr>
        <p:blipFill>
          <a:blip r:embed="rId8"/>
          <a:stretch>
            <a:fillRect/>
          </a:stretch>
        </p:blipFill>
        <p:spPr>
          <a:xfrm>
            <a:off x="0" y="937004"/>
            <a:ext cx="3075393" cy="2607706"/>
          </a:xfrm>
          <a:prstGeom prst="rect">
            <a:avLst/>
          </a:prstGeom>
        </p:spPr>
      </p:pic>
      <p:sp>
        <p:nvSpPr>
          <p:cNvPr id="34" name="小李PPT1">
            <a:extLst>
              <a:ext uri="{FF2B5EF4-FFF2-40B4-BE49-F238E27FC236}">
                <a16:creationId xmlns:a16="http://schemas.microsoft.com/office/drawing/2014/main" id="{C146A84E-F8B8-1A8C-CCF2-B7FE1E4B2808}"/>
              </a:ext>
            </a:extLst>
          </p:cNvPr>
          <p:cNvSpPr txBox="1"/>
          <p:nvPr/>
        </p:nvSpPr>
        <p:spPr>
          <a:xfrm>
            <a:off x="363836" y="244861"/>
            <a:ext cx="1980029" cy="523220"/>
          </a:xfrm>
          <a:prstGeom prst="rect">
            <a:avLst/>
          </a:prstGeom>
          <a:noFill/>
        </p:spPr>
        <p:txBody>
          <a:bodyPr wrap="none" rtlCol="0">
            <a:spAutoFit/>
          </a:bodyPr>
          <a:lstStyle/>
          <a:p>
            <a:pPr lvl="0">
              <a:spcAft>
                <a:spcPts val="500"/>
              </a:spcAft>
              <a:defRPr/>
            </a:pPr>
            <a:r>
              <a:rPr lang="zh-CN" altLang="en-US" sz="2800" b="1" dirty="0">
                <a:solidFill>
                  <a:srgbClr val="6C2280"/>
                </a:solidFill>
                <a:latin typeface="微软雅黑" panose="020B0503020204020204" pitchFamily="34" charset="-122"/>
                <a:ea typeface="微软雅黑" panose="020B0503020204020204" pitchFamily="34" charset="-122"/>
                <a:cs typeface="Alibaba PuHuiTi" pitchFamily="18" charset="-122"/>
              </a:rPr>
              <a:t>光催化性能</a:t>
            </a:r>
          </a:p>
        </p:txBody>
      </p:sp>
      <p:cxnSp>
        <p:nvCxnSpPr>
          <p:cNvPr id="35" name="直线连接符 3">
            <a:extLst>
              <a:ext uri="{FF2B5EF4-FFF2-40B4-BE49-F238E27FC236}">
                <a16:creationId xmlns:a16="http://schemas.microsoft.com/office/drawing/2014/main" id="{6C160751-7DEC-5160-0715-898ED475ABC5}"/>
              </a:ext>
            </a:extLst>
          </p:cNvPr>
          <p:cNvCxnSpPr>
            <a:cxnSpLocks/>
          </p:cNvCxnSpPr>
          <p:nvPr/>
        </p:nvCxnSpPr>
        <p:spPr>
          <a:xfrm>
            <a:off x="454763" y="845437"/>
            <a:ext cx="11282474" cy="0"/>
          </a:xfrm>
          <a:prstGeom prst="line">
            <a:avLst/>
          </a:prstGeom>
          <a:ln>
            <a:solidFill>
              <a:srgbClr val="6C2280"/>
            </a:solidFill>
          </a:ln>
        </p:spPr>
        <p:style>
          <a:lnRef idx="2">
            <a:schemeClr val="accent1"/>
          </a:lnRef>
          <a:fillRef idx="0">
            <a:schemeClr val="accent1"/>
          </a:fillRef>
          <a:effectRef idx="1">
            <a:schemeClr val="accent1"/>
          </a:effectRef>
          <a:fontRef idx="minor">
            <a:schemeClr val="tx1"/>
          </a:fontRef>
        </p:style>
      </p:cxnSp>
      <p:pic>
        <p:nvPicPr>
          <p:cNvPr id="5" name="图片 4">
            <a:extLst>
              <a:ext uri="{FF2B5EF4-FFF2-40B4-BE49-F238E27FC236}">
                <a16:creationId xmlns:a16="http://schemas.microsoft.com/office/drawing/2014/main" id="{FB618808-DB5C-89B7-BC8A-C5671AEEDE21}"/>
              </a:ext>
            </a:extLst>
          </p:cNvPr>
          <p:cNvPicPr>
            <a:picLocks noChangeAspect="1"/>
          </p:cNvPicPr>
          <p:nvPr/>
        </p:nvPicPr>
        <p:blipFill>
          <a:blip r:embed="rId9" cstate="print">
            <a:extLst>
              <a:ext uri="{28A0092B-C50C-407E-A947-70E740481C1C}">
                <a14:useLocalDpi xmlns:a14="http://schemas.microsoft.com/office/drawing/2010/main" val="0"/>
              </a:ext>
            </a:extLst>
          </a:blip>
          <a:srcRect l="9442" t="28007" r="8651" b="33508"/>
          <a:stretch>
            <a:fillRect/>
          </a:stretch>
        </p:blipFill>
        <p:spPr>
          <a:xfrm>
            <a:off x="9493679" y="81961"/>
            <a:ext cx="2326976" cy="789304"/>
          </a:xfrm>
          <a:prstGeom prst="rect">
            <a:avLst/>
          </a:prstGeom>
        </p:spPr>
      </p:pic>
      <p:sp>
        <p:nvSpPr>
          <p:cNvPr id="9" name="文本框 8">
            <a:extLst>
              <a:ext uri="{FF2B5EF4-FFF2-40B4-BE49-F238E27FC236}">
                <a16:creationId xmlns:a16="http://schemas.microsoft.com/office/drawing/2014/main" id="{92B77042-ACA8-79A7-A360-9560ECA0B094}"/>
              </a:ext>
            </a:extLst>
          </p:cNvPr>
          <p:cNvSpPr txBox="1"/>
          <p:nvPr/>
        </p:nvSpPr>
        <p:spPr>
          <a:xfrm>
            <a:off x="124045" y="6201270"/>
            <a:ext cx="11905827" cy="646331"/>
          </a:xfrm>
          <a:prstGeom prst="rect">
            <a:avLst/>
          </a:prstGeom>
          <a:noFill/>
        </p:spPr>
        <p:txBody>
          <a:bodyPr wrap="square">
            <a:spAutoFit/>
          </a:bodyPr>
          <a:lstStyle/>
          <a:p>
            <a:pPr algn="just">
              <a:buNone/>
            </a:pPr>
            <a:r>
              <a:rPr lang="en-US" altLang="zh-CN" sz="1200" b="1" kern="100" dirty="0">
                <a:effectLst/>
                <a:latin typeface="Times New Roman" panose="02020603050405020304" pitchFamily="18" charset="0"/>
                <a:ea typeface="等线 Light" panose="02010600030101010101" pitchFamily="2" charset="-122"/>
                <a:cs typeface="Times New Roman" panose="02020603050405020304" pitchFamily="18" charset="0"/>
              </a:rPr>
              <a:t>Figure. 8. (a) Photocatalytic performance of BTO, CN and different proportions of BTO/CN for U(VI) removal; (b) Effect of pH on the photocatalytic performance of BTO/CN-4; (c) Effect of U(VI) concentration on the photocatalytic performance of BTO/CN-4; (d) Cyclic performance test of BTO/CN-4 photocatalytic reduction of U (VI); (e) Performance of BTO/CN-4 in removing U(VI) through different radical scavengers under visible light irradiation</a:t>
            </a:r>
            <a:endParaRPr lang="zh-CN" altLang="zh-CN" sz="1000" b="1" kern="100" dirty="0">
              <a:effectLst/>
              <a:latin typeface="等线 Light" panose="02010600030101010101" pitchFamily="2" charset="-122"/>
              <a:ea typeface="等线 Light" panose="02010600030101010101" pitchFamily="2" charset="-122"/>
              <a:cs typeface="Times New Roman" panose="02020603050405020304" pitchFamily="18" charset="0"/>
            </a:endParaRPr>
          </a:p>
        </p:txBody>
      </p:sp>
      <p:sp>
        <p:nvSpPr>
          <p:cNvPr id="4" name="文本框 3">
            <a:extLst>
              <a:ext uri="{FF2B5EF4-FFF2-40B4-BE49-F238E27FC236}">
                <a16:creationId xmlns:a16="http://schemas.microsoft.com/office/drawing/2014/main" id="{F0086C95-5289-D248-5791-32BBF5C51F61}"/>
              </a:ext>
            </a:extLst>
          </p:cNvPr>
          <p:cNvSpPr txBox="1"/>
          <p:nvPr/>
        </p:nvSpPr>
        <p:spPr>
          <a:xfrm>
            <a:off x="3845669" y="3836419"/>
            <a:ext cx="8127352" cy="1981696"/>
          </a:xfrm>
          <a:prstGeom prst="rect">
            <a:avLst/>
          </a:prstGeom>
          <a:noFill/>
        </p:spPr>
        <p:txBody>
          <a:bodyPr wrap="square">
            <a:spAutoFit/>
          </a:bodyPr>
          <a:lstStyle/>
          <a:p>
            <a:pPr algn="just">
              <a:lnSpc>
                <a:spcPct val="130000"/>
              </a:lnSpc>
            </a:pPr>
            <a:r>
              <a:rPr kumimoji="1" lang="en-US" altLang="zh-CN" sz="1600" dirty="0">
                <a:solidFill>
                  <a:srgbClr val="68A4C6"/>
                </a:solidFill>
                <a:latin typeface="微软雅黑" panose="020B0503020204020204" pitchFamily="34" charset="-122"/>
                <a:ea typeface="微软雅黑" panose="020B0503020204020204" pitchFamily="34" charset="-122"/>
              </a:rPr>
              <a:t>BTO/CN-4</a:t>
            </a:r>
            <a:r>
              <a:rPr kumimoji="1" lang="zh-CN" altLang="en-US" sz="1600" dirty="0">
                <a:solidFill>
                  <a:srgbClr val="68A4C6"/>
                </a:solidFill>
                <a:latin typeface="微软雅黑" panose="020B0503020204020204" pitchFamily="34" charset="-122"/>
                <a:ea typeface="微软雅黑" panose="020B0503020204020204" pitchFamily="34" charset="-122"/>
              </a:rPr>
              <a:t>在</a:t>
            </a:r>
            <a:r>
              <a:rPr kumimoji="1" lang="en-US" altLang="zh-CN" sz="1600" dirty="0">
                <a:solidFill>
                  <a:srgbClr val="68A4C6"/>
                </a:solidFill>
                <a:latin typeface="微软雅黑" panose="020B0503020204020204" pitchFamily="34" charset="-122"/>
                <a:ea typeface="微软雅黑" panose="020B0503020204020204" pitchFamily="34" charset="-122"/>
              </a:rPr>
              <a:t>pH=5.0</a:t>
            </a:r>
            <a:r>
              <a:rPr kumimoji="1" lang="zh-CN" altLang="en-US" sz="1600" dirty="0">
                <a:solidFill>
                  <a:srgbClr val="68A4C6"/>
                </a:solidFill>
                <a:latin typeface="微软雅黑" panose="020B0503020204020204" pitchFamily="34" charset="-122"/>
                <a:ea typeface="微软雅黑" panose="020B0503020204020204" pitchFamily="34" charset="-122"/>
              </a:rPr>
              <a:t>、</a:t>
            </a:r>
            <a:r>
              <a:rPr kumimoji="1" lang="en-US" altLang="zh-CN" sz="1600" dirty="0">
                <a:solidFill>
                  <a:srgbClr val="68A4C6"/>
                </a:solidFill>
                <a:latin typeface="微软雅黑" panose="020B0503020204020204" pitchFamily="34" charset="-122"/>
                <a:ea typeface="微软雅黑" panose="020B0503020204020204" pitchFamily="34" charset="-122"/>
              </a:rPr>
              <a:t>10 ppm U(VI)</a:t>
            </a:r>
            <a:r>
              <a:rPr kumimoji="1" lang="zh-CN" altLang="en-US" sz="1600" dirty="0">
                <a:solidFill>
                  <a:srgbClr val="68A4C6"/>
                </a:solidFill>
                <a:latin typeface="微软雅黑" panose="020B0503020204020204" pitchFamily="34" charset="-122"/>
                <a:ea typeface="微软雅黑" panose="020B0503020204020204" pitchFamily="34" charset="-122"/>
              </a:rPr>
              <a:t>下</a:t>
            </a:r>
            <a:r>
              <a:rPr kumimoji="1" lang="en-US" altLang="zh-CN" sz="1600" dirty="0">
                <a:solidFill>
                  <a:srgbClr val="68A4C6"/>
                </a:solidFill>
                <a:latin typeface="微软雅黑" panose="020B0503020204020204" pitchFamily="34" charset="-122"/>
                <a:ea typeface="微软雅黑" panose="020B0503020204020204" pitchFamily="34" charset="-122"/>
              </a:rPr>
              <a:t>30 min</a:t>
            </a:r>
            <a:r>
              <a:rPr kumimoji="1" lang="zh-CN" altLang="en-US" sz="1600" dirty="0">
                <a:solidFill>
                  <a:srgbClr val="68A4C6"/>
                </a:solidFill>
                <a:latin typeface="微软雅黑" panose="020B0503020204020204" pitchFamily="34" charset="-122"/>
                <a:ea typeface="微软雅黑" panose="020B0503020204020204" pitchFamily="34" charset="-122"/>
              </a:rPr>
              <a:t>内实现</a:t>
            </a:r>
            <a:r>
              <a:rPr kumimoji="1" lang="en-US" altLang="zh-CN" sz="1600" dirty="0">
                <a:solidFill>
                  <a:srgbClr val="912C8D"/>
                </a:solidFill>
                <a:latin typeface="微软雅黑" panose="020B0503020204020204" pitchFamily="34" charset="-122"/>
                <a:ea typeface="微软雅黑" panose="020B0503020204020204" pitchFamily="34" charset="-122"/>
              </a:rPr>
              <a:t>96.2%</a:t>
            </a:r>
            <a:r>
              <a:rPr kumimoji="1" lang="zh-CN" altLang="en-US" sz="1600" dirty="0">
                <a:solidFill>
                  <a:srgbClr val="68A4C6"/>
                </a:solidFill>
                <a:latin typeface="微软雅黑" panose="020B0503020204020204" pitchFamily="34" charset="-122"/>
                <a:ea typeface="微软雅黑" panose="020B0503020204020204" pitchFamily="34" charset="-122"/>
              </a:rPr>
              <a:t>高效去除，其中暗吸附贡献</a:t>
            </a:r>
            <a:r>
              <a:rPr kumimoji="1" lang="en-US" altLang="zh-CN" sz="1600" dirty="0">
                <a:solidFill>
                  <a:srgbClr val="68A4C6"/>
                </a:solidFill>
                <a:latin typeface="微软雅黑" panose="020B0503020204020204" pitchFamily="34" charset="-122"/>
                <a:ea typeface="微软雅黑" panose="020B0503020204020204" pitchFamily="34" charset="-122"/>
              </a:rPr>
              <a:t>53.3%</a:t>
            </a:r>
            <a:r>
              <a:rPr kumimoji="1" lang="zh-CN" altLang="en-US" sz="1600" dirty="0">
                <a:solidFill>
                  <a:srgbClr val="68A4C6"/>
                </a:solidFill>
                <a:latin typeface="微软雅黑" panose="020B0503020204020204" pitchFamily="34" charset="-122"/>
                <a:ea typeface="微软雅黑" panose="020B0503020204020204" pitchFamily="34" charset="-122"/>
              </a:rPr>
              <a:t>（静电作用），光催化贡献</a:t>
            </a:r>
            <a:r>
              <a:rPr kumimoji="1" lang="en-US" altLang="zh-CN" sz="1600" dirty="0">
                <a:solidFill>
                  <a:srgbClr val="68A4C6"/>
                </a:solidFill>
                <a:latin typeface="微软雅黑" panose="020B0503020204020204" pitchFamily="34" charset="-122"/>
                <a:ea typeface="微软雅黑" panose="020B0503020204020204" pitchFamily="34" charset="-122"/>
              </a:rPr>
              <a:t>42.9%</a:t>
            </a:r>
            <a:r>
              <a:rPr kumimoji="1" lang="zh-CN" altLang="en-US" sz="1600" dirty="0">
                <a:solidFill>
                  <a:srgbClr val="68A4C6"/>
                </a:solidFill>
                <a:latin typeface="微软雅黑" panose="020B0503020204020204" pitchFamily="34" charset="-122"/>
                <a:ea typeface="微软雅黑" panose="020B0503020204020204" pitchFamily="34" charset="-122"/>
              </a:rPr>
              <a:t>（</a:t>
            </a:r>
            <a:r>
              <a:rPr kumimoji="1" lang="en-US" altLang="zh-CN" sz="1600" dirty="0">
                <a:solidFill>
                  <a:srgbClr val="68A4C6"/>
                </a:solidFill>
                <a:latin typeface="微软雅黑" panose="020B0503020204020204" pitchFamily="34" charset="-122"/>
                <a:ea typeface="微软雅黑" panose="020B0503020204020204" pitchFamily="34" charset="-122"/>
              </a:rPr>
              <a:t>U(VI)→U(IV)</a:t>
            </a:r>
            <a:r>
              <a:rPr kumimoji="1" lang="zh-CN" altLang="en-US" sz="1600" dirty="0">
                <a:solidFill>
                  <a:srgbClr val="68A4C6"/>
                </a:solidFill>
                <a:latin typeface="微软雅黑" panose="020B0503020204020204" pitchFamily="34" charset="-122"/>
                <a:ea typeface="微软雅黑" panose="020B0503020204020204" pitchFamily="34" charset="-122"/>
              </a:rPr>
              <a:t>还原）。</a:t>
            </a:r>
            <a:endParaRPr kumimoji="1" lang="en-US" altLang="zh-CN" sz="1600" dirty="0">
              <a:solidFill>
                <a:srgbClr val="68A4C6"/>
              </a:solidFill>
              <a:latin typeface="微软雅黑" panose="020B0503020204020204" pitchFamily="34" charset="-122"/>
              <a:ea typeface="微软雅黑" panose="020B0503020204020204" pitchFamily="34" charset="-122"/>
            </a:endParaRPr>
          </a:p>
          <a:p>
            <a:pPr algn="just">
              <a:lnSpc>
                <a:spcPct val="130000"/>
              </a:lnSpc>
            </a:pPr>
            <a:endParaRPr kumimoji="1" lang="en-US" altLang="zh-CN" sz="1600" dirty="0">
              <a:solidFill>
                <a:srgbClr val="68A4C6"/>
              </a:solidFill>
              <a:latin typeface="微软雅黑" panose="020B0503020204020204" pitchFamily="34" charset="-122"/>
              <a:ea typeface="微软雅黑" panose="020B0503020204020204" pitchFamily="34" charset="-122"/>
            </a:endParaRPr>
          </a:p>
          <a:p>
            <a:pPr algn="just">
              <a:lnSpc>
                <a:spcPct val="130000"/>
              </a:lnSpc>
            </a:pPr>
            <a:r>
              <a:rPr kumimoji="1" lang="zh-CN" altLang="en-US" sz="1600" dirty="0">
                <a:solidFill>
                  <a:srgbClr val="68A4C6"/>
                </a:solidFill>
                <a:latin typeface="微软雅黑" panose="020B0503020204020204" pitchFamily="34" charset="-122"/>
                <a:ea typeface="微软雅黑" panose="020B0503020204020204" pitchFamily="34" charset="-122"/>
              </a:rPr>
              <a:t>自由基捕获实验明确</a:t>
            </a:r>
            <a:r>
              <a:rPr kumimoji="1" lang="en-US" altLang="zh-CN" sz="1600" dirty="0">
                <a:solidFill>
                  <a:srgbClr val="912C8D"/>
                </a:solidFill>
                <a:latin typeface="微软雅黑" panose="020B0503020204020204" pitchFamily="34" charset="-122"/>
                <a:ea typeface="微软雅黑" panose="020B0503020204020204" pitchFamily="34" charset="-122"/>
              </a:rPr>
              <a:t>•O₂⁻</a:t>
            </a:r>
            <a:r>
              <a:rPr kumimoji="1" lang="zh-CN" altLang="en-US" sz="1600" dirty="0">
                <a:solidFill>
                  <a:srgbClr val="68A4C6"/>
                </a:solidFill>
                <a:latin typeface="微软雅黑" panose="020B0503020204020204" pitchFamily="34" charset="-122"/>
                <a:ea typeface="微软雅黑" panose="020B0503020204020204" pitchFamily="34" charset="-122"/>
              </a:rPr>
              <a:t>和</a:t>
            </a:r>
            <a:r>
              <a:rPr kumimoji="1" lang="en-US" altLang="zh-CN" sz="1600" dirty="0">
                <a:solidFill>
                  <a:srgbClr val="912C8D"/>
                </a:solidFill>
                <a:latin typeface="微软雅黑" panose="020B0503020204020204" pitchFamily="34" charset="-122"/>
                <a:ea typeface="微软雅黑" panose="020B0503020204020204" pitchFamily="34" charset="-122"/>
              </a:rPr>
              <a:t>e⁻</a:t>
            </a:r>
            <a:r>
              <a:rPr kumimoji="1" lang="zh-CN" altLang="en-US" sz="1600" dirty="0">
                <a:solidFill>
                  <a:srgbClr val="68A4C6"/>
                </a:solidFill>
                <a:latin typeface="微软雅黑" panose="020B0503020204020204" pitchFamily="34" charset="-122"/>
                <a:ea typeface="微软雅黑" panose="020B0503020204020204" pitchFamily="34" charset="-122"/>
              </a:rPr>
              <a:t>为主导活性物种，</a:t>
            </a:r>
            <a:r>
              <a:rPr kumimoji="1" lang="en-US" altLang="zh-CN" sz="1600" dirty="0">
                <a:solidFill>
                  <a:srgbClr val="68A4C6"/>
                </a:solidFill>
                <a:latin typeface="微软雅黑" panose="020B0503020204020204" pitchFamily="34" charset="-122"/>
                <a:ea typeface="微软雅黑" panose="020B0503020204020204" pitchFamily="34" charset="-122"/>
              </a:rPr>
              <a:t>5</a:t>
            </a:r>
            <a:r>
              <a:rPr kumimoji="1" lang="zh-CN" altLang="en-US" sz="1600" dirty="0">
                <a:solidFill>
                  <a:srgbClr val="68A4C6"/>
                </a:solidFill>
                <a:latin typeface="微软雅黑" panose="020B0503020204020204" pitchFamily="34" charset="-122"/>
                <a:ea typeface="微软雅黑" panose="020B0503020204020204" pitchFamily="34" charset="-122"/>
              </a:rPr>
              <a:t>次循环后去除率仍达</a:t>
            </a:r>
            <a:r>
              <a:rPr kumimoji="1" lang="en-US" altLang="zh-CN" sz="1600" dirty="0">
                <a:solidFill>
                  <a:srgbClr val="912C8D"/>
                </a:solidFill>
                <a:latin typeface="微软雅黑" panose="020B0503020204020204" pitchFamily="34" charset="-122"/>
                <a:ea typeface="微软雅黑" panose="020B0503020204020204" pitchFamily="34" charset="-122"/>
              </a:rPr>
              <a:t>86%</a:t>
            </a:r>
            <a:r>
              <a:rPr kumimoji="1" lang="zh-CN" altLang="en-US" sz="1600" dirty="0">
                <a:solidFill>
                  <a:srgbClr val="68A4C6"/>
                </a:solidFill>
                <a:latin typeface="微软雅黑" panose="020B0503020204020204" pitchFamily="34" charset="-122"/>
                <a:ea typeface="微软雅黑" panose="020B0503020204020204" pitchFamily="34" charset="-122"/>
              </a:rPr>
              <a:t>。该材料在</a:t>
            </a:r>
            <a:r>
              <a:rPr kumimoji="1" lang="en-US" altLang="zh-CN" sz="1600" dirty="0">
                <a:solidFill>
                  <a:srgbClr val="68A4C6"/>
                </a:solidFill>
                <a:latin typeface="微软雅黑" panose="020B0503020204020204" pitchFamily="34" charset="-122"/>
                <a:ea typeface="微软雅黑" panose="020B0503020204020204" pitchFamily="34" charset="-122"/>
              </a:rPr>
              <a:t>U(VI)≤40 ppm</a:t>
            </a:r>
            <a:r>
              <a:rPr kumimoji="1" lang="zh-CN" altLang="en-US" sz="1600" dirty="0">
                <a:solidFill>
                  <a:srgbClr val="68A4C6"/>
                </a:solidFill>
                <a:latin typeface="微软雅黑" panose="020B0503020204020204" pitchFamily="34" charset="-122"/>
                <a:ea typeface="微软雅黑" panose="020B0503020204020204" pitchFamily="34" charset="-122"/>
              </a:rPr>
              <a:t>时保持</a:t>
            </a:r>
            <a:r>
              <a:rPr kumimoji="1" lang="en-US" altLang="zh-CN" sz="1600" dirty="0">
                <a:solidFill>
                  <a:srgbClr val="68A4C6"/>
                </a:solidFill>
                <a:latin typeface="微软雅黑" panose="020B0503020204020204" pitchFamily="34" charset="-122"/>
                <a:ea typeface="微软雅黑" panose="020B0503020204020204" pitchFamily="34" charset="-122"/>
              </a:rPr>
              <a:t>&gt;90%</a:t>
            </a:r>
            <a:r>
              <a:rPr kumimoji="1" lang="zh-CN" altLang="en-US" sz="1600" dirty="0">
                <a:solidFill>
                  <a:srgbClr val="68A4C6"/>
                </a:solidFill>
                <a:latin typeface="微软雅黑" panose="020B0503020204020204" pitchFamily="34" charset="-122"/>
                <a:ea typeface="微软雅黑" panose="020B0503020204020204" pitchFamily="34" charset="-122"/>
              </a:rPr>
              <a:t>效率，低</a:t>
            </a:r>
            <a:r>
              <a:rPr kumimoji="1" lang="en-US" altLang="zh-CN" sz="1600" dirty="0">
                <a:solidFill>
                  <a:srgbClr val="68A4C6"/>
                </a:solidFill>
                <a:latin typeface="微软雅黑" panose="020B0503020204020204" pitchFamily="34" charset="-122"/>
                <a:ea typeface="微软雅黑" panose="020B0503020204020204" pitchFamily="34" charset="-122"/>
              </a:rPr>
              <a:t>pH</a:t>
            </a:r>
            <a:r>
              <a:rPr kumimoji="1" lang="zh-CN" altLang="en-US" sz="1600" dirty="0">
                <a:solidFill>
                  <a:srgbClr val="68A4C6"/>
                </a:solidFill>
                <a:latin typeface="微软雅黑" panose="020B0503020204020204" pitchFamily="34" charset="-122"/>
                <a:ea typeface="微软雅黑" panose="020B0503020204020204" pitchFamily="34" charset="-122"/>
              </a:rPr>
              <a:t>或高浓度时因活性位点竞争</a:t>
            </a:r>
            <a:r>
              <a:rPr kumimoji="1" lang="en-US" altLang="zh-CN" sz="1600" dirty="0">
                <a:solidFill>
                  <a:srgbClr val="68A4C6"/>
                </a:solidFill>
                <a:latin typeface="微软雅黑" panose="020B0503020204020204" pitchFamily="34" charset="-122"/>
                <a:ea typeface="微软雅黑" panose="020B0503020204020204" pitchFamily="34" charset="-122"/>
              </a:rPr>
              <a:t>/</a:t>
            </a:r>
            <a:r>
              <a:rPr kumimoji="1" lang="zh-CN" altLang="en-US" sz="1600" dirty="0">
                <a:solidFill>
                  <a:srgbClr val="68A4C6"/>
                </a:solidFill>
                <a:latin typeface="微软雅黑" panose="020B0503020204020204" pitchFamily="34" charset="-122"/>
                <a:ea typeface="微软雅黑" panose="020B0503020204020204" pitchFamily="34" charset="-122"/>
              </a:rPr>
              <a:t>饱和导致性能下降，兼具高活性与实用稳定性。</a:t>
            </a:r>
          </a:p>
        </p:txBody>
      </p:sp>
      <p:sp>
        <p:nvSpPr>
          <p:cNvPr id="6" name="稻壳儿小白白(http://dwz.cn/Wu2UP)">
            <a:extLst>
              <a:ext uri="{FF2B5EF4-FFF2-40B4-BE49-F238E27FC236}">
                <a16:creationId xmlns:a16="http://schemas.microsoft.com/office/drawing/2014/main" id="{C733D1DA-070B-E495-D416-3DF5827F5EC2}"/>
              </a:ext>
            </a:extLst>
          </p:cNvPr>
          <p:cNvSpPr>
            <a:spLocks noEditPoints="1"/>
          </p:cNvSpPr>
          <p:nvPr/>
        </p:nvSpPr>
        <p:spPr>
          <a:xfrm>
            <a:off x="3386786" y="4006020"/>
            <a:ext cx="309726" cy="248339"/>
          </a:xfrm>
          <a:custGeom>
            <a:avLst/>
            <a:gdLst>
              <a:gd name="T0" fmla="*/ 1862331175 w 51"/>
              <a:gd name="T1" fmla="*/ 1235018160 h 41"/>
              <a:gd name="T2" fmla="*/ 1241558724 w 51"/>
              <a:gd name="T3" fmla="*/ 1900027408 h 41"/>
              <a:gd name="T4" fmla="*/ 1146051549 w 51"/>
              <a:gd name="T5" fmla="*/ 1947527576 h 41"/>
              <a:gd name="T6" fmla="*/ 1002794241 w 51"/>
              <a:gd name="T7" fmla="*/ 1900027408 h 41"/>
              <a:gd name="T8" fmla="*/ 95507175 w 51"/>
              <a:gd name="T9" fmla="*/ 950010258 h 41"/>
              <a:gd name="T10" fmla="*/ 0 w 51"/>
              <a:gd name="T11" fmla="*/ 712509416 h 41"/>
              <a:gd name="T12" fmla="*/ 0 w 51"/>
              <a:gd name="T13" fmla="*/ 190000673 h 41"/>
              <a:gd name="T14" fmla="*/ 143257307 w 51"/>
              <a:gd name="T15" fmla="*/ 0 h 41"/>
              <a:gd name="T16" fmla="*/ 668529494 w 51"/>
              <a:gd name="T17" fmla="*/ 0 h 41"/>
              <a:gd name="T18" fmla="*/ 955044109 w 51"/>
              <a:gd name="T19" fmla="*/ 142500505 h 41"/>
              <a:gd name="T20" fmla="*/ 1862331175 w 51"/>
              <a:gd name="T21" fmla="*/ 1045017487 h 41"/>
              <a:gd name="T22" fmla="*/ 1910088218 w 51"/>
              <a:gd name="T23" fmla="*/ 1140017823 h 41"/>
              <a:gd name="T24" fmla="*/ 1862331175 w 51"/>
              <a:gd name="T25" fmla="*/ 1235018160 h 41"/>
              <a:gd name="T26" fmla="*/ 382014879 w 51"/>
              <a:gd name="T27" fmla="*/ 237500841 h 41"/>
              <a:gd name="T28" fmla="*/ 238757572 w 51"/>
              <a:gd name="T29" fmla="*/ 427508407 h 41"/>
              <a:gd name="T30" fmla="*/ 382014879 w 51"/>
              <a:gd name="T31" fmla="*/ 570008912 h 41"/>
              <a:gd name="T32" fmla="*/ 573029229 w 51"/>
              <a:gd name="T33" fmla="*/ 427508407 h 41"/>
              <a:gd name="T34" fmla="*/ 382014879 w 51"/>
              <a:gd name="T35" fmla="*/ 237500841 h 41"/>
              <a:gd name="T36" fmla="*/ 2147483646 w 51"/>
              <a:gd name="T37" fmla="*/ 1235018160 h 41"/>
              <a:gd name="T38" fmla="*/ 1719080778 w 51"/>
              <a:gd name="T39" fmla="*/ 1900027408 h 41"/>
              <a:gd name="T40" fmla="*/ 1623573603 w 51"/>
              <a:gd name="T41" fmla="*/ 1947527576 h 41"/>
              <a:gd name="T42" fmla="*/ 1480316296 w 51"/>
              <a:gd name="T43" fmla="*/ 1852527240 h 41"/>
              <a:gd name="T44" fmla="*/ 2101095657 w 51"/>
              <a:gd name="T45" fmla="*/ 1235018160 h 41"/>
              <a:gd name="T46" fmla="*/ 2147483646 w 51"/>
              <a:gd name="T47" fmla="*/ 1140017823 h 41"/>
              <a:gd name="T48" fmla="*/ 2101095657 w 51"/>
              <a:gd name="T49" fmla="*/ 1045017487 h 41"/>
              <a:gd name="T50" fmla="*/ 1146051549 w 51"/>
              <a:gd name="T51" fmla="*/ 142500505 h 41"/>
              <a:gd name="T52" fmla="*/ 907293976 w 51"/>
              <a:gd name="T53" fmla="*/ 0 h 41"/>
              <a:gd name="T54" fmla="*/ 1193801681 w 51"/>
              <a:gd name="T55" fmla="*/ 0 h 41"/>
              <a:gd name="T56" fmla="*/ 1432566163 w 51"/>
              <a:gd name="T57" fmla="*/ 142500505 h 41"/>
              <a:gd name="T58" fmla="*/ 2147483646 w 51"/>
              <a:gd name="T59" fmla="*/ 1045017487 h 41"/>
              <a:gd name="T60" fmla="*/ 2147483646 w 51"/>
              <a:gd name="T61" fmla="*/ 1140017823 h 41"/>
              <a:gd name="T62" fmla="*/ 2147483646 w 51"/>
              <a:gd name="T63" fmla="*/ 1235018160 h 4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51" h="41">
                <a:moveTo>
                  <a:pt x="39" y="26"/>
                </a:moveTo>
                <a:cubicBezTo>
                  <a:pt x="26" y="40"/>
                  <a:pt x="26" y="40"/>
                  <a:pt x="26" y="40"/>
                </a:cubicBezTo>
                <a:cubicBezTo>
                  <a:pt x="26" y="40"/>
                  <a:pt x="25" y="41"/>
                  <a:pt x="24" y="41"/>
                </a:cubicBezTo>
                <a:cubicBezTo>
                  <a:pt x="23" y="41"/>
                  <a:pt x="22" y="40"/>
                  <a:pt x="21" y="40"/>
                </a:cubicBezTo>
                <a:cubicBezTo>
                  <a:pt x="2" y="20"/>
                  <a:pt x="2" y="20"/>
                  <a:pt x="2" y="20"/>
                </a:cubicBezTo>
                <a:cubicBezTo>
                  <a:pt x="1" y="19"/>
                  <a:pt x="0" y="17"/>
                  <a:pt x="0" y="15"/>
                </a:cubicBezTo>
                <a:cubicBezTo>
                  <a:pt x="0" y="4"/>
                  <a:pt x="0" y="4"/>
                  <a:pt x="0" y="4"/>
                </a:cubicBezTo>
                <a:cubicBezTo>
                  <a:pt x="0" y="2"/>
                  <a:pt x="1" y="0"/>
                  <a:pt x="3" y="0"/>
                </a:cubicBezTo>
                <a:cubicBezTo>
                  <a:pt x="14" y="0"/>
                  <a:pt x="14" y="0"/>
                  <a:pt x="14" y="0"/>
                </a:cubicBezTo>
                <a:cubicBezTo>
                  <a:pt x="16" y="0"/>
                  <a:pt x="19" y="1"/>
                  <a:pt x="20" y="3"/>
                </a:cubicBezTo>
                <a:cubicBezTo>
                  <a:pt x="39" y="22"/>
                  <a:pt x="39" y="22"/>
                  <a:pt x="39" y="22"/>
                </a:cubicBezTo>
                <a:cubicBezTo>
                  <a:pt x="40" y="22"/>
                  <a:pt x="40" y="23"/>
                  <a:pt x="40" y="24"/>
                </a:cubicBezTo>
                <a:cubicBezTo>
                  <a:pt x="40" y="25"/>
                  <a:pt x="40" y="26"/>
                  <a:pt x="39" y="26"/>
                </a:cubicBezTo>
                <a:close/>
                <a:moveTo>
                  <a:pt x="8" y="5"/>
                </a:moveTo>
                <a:cubicBezTo>
                  <a:pt x="6" y="5"/>
                  <a:pt x="5" y="7"/>
                  <a:pt x="5" y="9"/>
                </a:cubicBezTo>
                <a:cubicBezTo>
                  <a:pt x="5" y="11"/>
                  <a:pt x="6" y="12"/>
                  <a:pt x="8" y="12"/>
                </a:cubicBezTo>
                <a:cubicBezTo>
                  <a:pt x="10" y="12"/>
                  <a:pt x="12" y="11"/>
                  <a:pt x="12" y="9"/>
                </a:cubicBezTo>
                <a:cubicBezTo>
                  <a:pt x="12" y="7"/>
                  <a:pt x="10" y="5"/>
                  <a:pt x="8" y="5"/>
                </a:cubicBezTo>
                <a:close/>
                <a:moveTo>
                  <a:pt x="50" y="26"/>
                </a:moveTo>
                <a:cubicBezTo>
                  <a:pt x="36" y="40"/>
                  <a:pt x="36" y="40"/>
                  <a:pt x="36" y="40"/>
                </a:cubicBezTo>
                <a:cubicBezTo>
                  <a:pt x="36" y="40"/>
                  <a:pt x="35" y="41"/>
                  <a:pt x="34" y="41"/>
                </a:cubicBezTo>
                <a:cubicBezTo>
                  <a:pt x="33" y="41"/>
                  <a:pt x="32" y="40"/>
                  <a:pt x="31" y="39"/>
                </a:cubicBezTo>
                <a:cubicBezTo>
                  <a:pt x="44" y="26"/>
                  <a:pt x="44" y="26"/>
                  <a:pt x="44" y="26"/>
                </a:cubicBezTo>
                <a:cubicBezTo>
                  <a:pt x="44" y="26"/>
                  <a:pt x="45" y="25"/>
                  <a:pt x="45" y="24"/>
                </a:cubicBezTo>
                <a:cubicBezTo>
                  <a:pt x="45" y="23"/>
                  <a:pt x="44" y="22"/>
                  <a:pt x="44" y="22"/>
                </a:cubicBezTo>
                <a:cubicBezTo>
                  <a:pt x="24" y="3"/>
                  <a:pt x="24" y="3"/>
                  <a:pt x="24" y="3"/>
                </a:cubicBezTo>
                <a:cubicBezTo>
                  <a:pt x="23" y="1"/>
                  <a:pt x="20" y="0"/>
                  <a:pt x="19" y="0"/>
                </a:cubicBezTo>
                <a:cubicBezTo>
                  <a:pt x="25" y="0"/>
                  <a:pt x="25" y="0"/>
                  <a:pt x="25" y="0"/>
                </a:cubicBezTo>
                <a:cubicBezTo>
                  <a:pt x="26" y="0"/>
                  <a:pt x="29" y="1"/>
                  <a:pt x="30" y="3"/>
                </a:cubicBezTo>
                <a:cubicBezTo>
                  <a:pt x="50" y="22"/>
                  <a:pt x="50" y="22"/>
                  <a:pt x="50" y="22"/>
                </a:cubicBezTo>
                <a:cubicBezTo>
                  <a:pt x="50" y="22"/>
                  <a:pt x="51" y="23"/>
                  <a:pt x="51" y="24"/>
                </a:cubicBezTo>
                <a:cubicBezTo>
                  <a:pt x="51" y="25"/>
                  <a:pt x="50" y="26"/>
                  <a:pt x="50" y="26"/>
                </a:cubicBezTo>
                <a:close/>
              </a:path>
            </a:pathLst>
          </a:custGeom>
          <a:solidFill>
            <a:srgbClr val="772274"/>
          </a:solidFill>
          <a:ln>
            <a:noFill/>
          </a:ln>
        </p:spPr>
        <p:txBody>
          <a:bodyPr lIns="121920" tIns="60960" rIns="121920" bIns="60960"/>
          <a:lstStyle/>
          <a:p>
            <a:endParaRPr lang="zh-CN" altLang="en-US">
              <a:latin typeface="微软雅黑" panose="020B0503020204020204" pitchFamily="34" charset="-122"/>
              <a:ea typeface="微软雅黑" panose="020B0503020204020204" pitchFamily="34" charset="-122"/>
            </a:endParaRPr>
          </a:p>
        </p:txBody>
      </p:sp>
      <p:sp>
        <p:nvSpPr>
          <p:cNvPr id="8" name="稻壳儿小白白(http://dwz.cn/Wu2UP)">
            <a:extLst>
              <a:ext uri="{FF2B5EF4-FFF2-40B4-BE49-F238E27FC236}">
                <a16:creationId xmlns:a16="http://schemas.microsoft.com/office/drawing/2014/main" id="{732FD9C6-58A2-25A0-D8C5-B629344125B2}"/>
              </a:ext>
            </a:extLst>
          </p:cNvPr>
          <p:cNvSpPr>
            <a:spLocks noEditPoints="1"/>
          </p:cNvSpPr>
          <p:nvPr/>
        </p:nvSpPr>
        <p:spPr>
          <a:xfrm>
            <a:off x="3386786" y="4908125"/>
            <a:ext cx="309726" cy="248339"/>
          </a:xfrm>
          <a:custGeom>
            <a:avLst/>
            <a:gdLst>
              <a:gd name="T0" fmla="*/ 1862331175 w 51"/>
              <a:gd name="T1" fmla="*/ 1235018160 h 41"/>
              <a:gd name="T2" fmla="*/ 1241558724 w 51"/>
              <a:gd name="T3" fmla="*/ 1900027408 h 41"/>
              <a:gd name="T4" fmla="*/ 1146051549 w 51"/>
              <a:gd name="T5" fmla="*/ 1947527576 h 41"/>
              <a:gd name="T6" fmla="*/ 1002794241 w 51"/>
              <a:gd name="T7" fmla="*/ 1900027408 h 41"/>
              <a:gd name="T8" fmla="*/ 95507175 w 51"/>
              <a:gd name="T9" fmla="*/ 950010258 h 41"/>
              <a:gd name="T10" fmla="*/ 0 w 51"/>
              <a:gd name="T11" fmla="*/ 712509416 h 41"/>
              <a:gd name="T12" fmla="*/ 0 w 51"/>
              <a:gd name="T13" fmla="*/ 190000673 h 41"/>
              <a:gd name="T14" fmla="*/ 143257307 w 51"/>
              <a:gd name="T15" fmla="*/ 0 h 41"/>
              <a:gd name="T16" fmla="*/ 668529494 w 51"/>
              <a:gd name="T17" fmla="*/ 0 h 41"/>
              <a:gd name="T18" fmla="*/ 955044109 w 51"/>
              <a:gd name="T19" fmla="*/ 142500505 h 41"/>
              <a:gd name="T20" fmla="*/ 1862331175 w 51"/>
              <a:gd name="T21" fmla="*/ 1045017487 h 41"/>
              <a:gd name="T22" fmla="*/ 1910088218 w 51"/>
              <a:gd name="T23" fmla="*/ 1140017823 h 41"/>
              <a:gd name="T24" fmla="*/ 1862331175 w 51"/>
              <a:gd name="T25" fmla="*/ 1235018160 h 41"/>
              <a:gd name="T26" fmla="*/ 382014879 w 51"/>
              <a:gd name="T27" fmla="*/ 237500841 h 41"/>
              <a:gd name="T28" fmla="*/ 238757572 w 51"/>
              <a:gd name="T29" fmla="*/ 427508407 h 41"/>
              <a:gd name="T30" fmla="*/ 382014879 w 51"/>
              <a:gd name="T31" fmla="*/ 570008912 h 41"/>
              <a:gd name="T32" fmla="*/ 573029229 w 51"/>
              <a:gd name="T33" fmla="*/ 427508407 h 41"/>
              <a:gd name="T34" fmla="*/ 382014879 w 51"/>
              <a:gd name="T35" fmla="*/ 237500841 h 41"/>
              <a:gd name="T36" fmla="*/ 2147483646 w 51"/>
              <a:gd name="T37" fmla="*/ 1235018160 h 41"/>
              <a:gd name="T38" fmla="*/ 1719080778 w 51"/>
              <a:gd name="T39" fmla="*/ 1900027408 h 41"/>
              <a:gd name="T40" fmla="*/ 1623573603 w 51"/>
              <a:gd name="T41" fmla="*/ 1947527576 h 41"/>
              <a:gd name="T42" fmla="*/ 1480316296 w 51"/>
              <a:gd name="T43" fmla="*/ 1852527240 h 41"/>
              <a:gd name="T44" fmla="*/ 2101095657 w 51"/>
              <a:gd name="T45" fmla="*/ 1235018160 h 41"/>
              <a:gd name="T46" fmla="*/ 2147483646 w 51"/>
              <a:gd name="T47" fmla="*/ 1140017823 h 41"/>
              <a:gd name="T48" fmla="*/ 2101095657 w 51"/>
              <a:gd name="T49" fmla="*/ 1045017487 h 41"/>
              <a:gd name="T50" fmla="*/ 1146051549 w 51"/>
              <a:gd name="T51" fmla="*/ 142500505 h 41"/>
              <a:gd name="T52" fmla="*/ 907293976 w 51"/>
              <a:gd name="T53" fmla="*/ 0 h 41"/>
              <a:gd name="T54" fmla="*/ 1193801681 w 51"/>
              <a:gd name="T55" fmla="*/ 0 h 41"/>
              <a:gd name="T56" fmla="*/ 1432566163 w 51"/>
              <a:gd name="T57" fmla="*/ 142500505 h 41"/>
              <a:gd name="T58" fmla="*/ 2147483646 w 51"/>
              <a:gd name="T59" fmla="*/ 1045017487 h 41"/>
              <a:gd name="T60" fmla="*/ 2147483646 w 51"/>
              <a:gd name="T61" fmla="*/ 1140017823 h 41"/>
              <a:gd name="T62" fmla="*/ 2147483646 w 51"/>
              <a:gd name="T63" fmla="*/ 1235018160 h 4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51" h="41">
                <a:moveTo>
                  <a:pt x="39" y="26"/>
                </a:moveTo>
                <a:cubicBezTo>
                  <a:pt x="26" y="40"/>
                  <a:pt x="26" y="40"/>
                  <a:pt x="26" y="40"/>
                </a:cubicBezTo>
                <a:cubicBezTo>
                  <a:pt x="26" y="40"/>
                  <a:pt x="25" y="41"/>
                  <a:pt x="24" y="41"/>
                </a:cubicBezTo>
                <a:cubicBezTo>
                  <a:pt x="23" y="41"/>
                  <a:pt x="22" y="40"/>
                  <a:pt x="21" y="40"/>
                </a:cubicBezTo>
                <a:cubicBezTo>
                  <a:pt x="2" y="20"/>
                  <a:pt x="2" y="20"/>
                  <a:pt x="2" y="20"/>
                </a:cubicBezTo>
                <a:cubicBezTo>
                  <a:pt x="1" y="19"/>
                  <a:pt x="0" y="17"/>
                  <a:pt x="0" y="15"/>
                </a:cubicBezTo>
                <a:cubicBezTo>
                  <a:pt x="0" y="4"/>
                  <a:pt x="0" y="4"/>
                  <a:pt x="0" y="4"/>
                </a:cubicBezTo>
                <a:cubicBezTo>
                  <a:pt x="0" y="2"/>
                  <a:pt x="1" y="0"/>
                  <a:pt x="3" y="0"/>
                </a:cubicBezTo>
                <a:cubicBezTo>
                  <a:pt x="14" y="0"/>
                  <a:pt x="14" y="0"/>
                  <a:pt x="14" y="0"/>
                </a:cubicBezTo>
                <a:cubicBezTo>
                  <a:pt x="16" y="0"/>
                  <a:pt x="19" y="1"/>
                  <a:pt x="20" y="3"/>
                </a:cubicBezTo>
                <a:cubicBezTo>
                  <a:pt x="39" y="22"/>
                  <a:pt x="39" y="22"/>
                  <a:pt x="39" y="22"/>
                </a:cubicBezTo>
                <a:cubicBezTo>
                  <a:pt x="40" y="22"/>
                  <a:pt x="40" y="23"/>
                  <a:pt x="40" y="24"/>
                </a:cubicBezTo>
                <a:cubicBezTo>
                  <a:pt x="40" y="25"/>
                  <a:pt x="40" y="26"/>
                  <a:pt x="39" y="26"/>
                </a:cubicBezTo>
                <a:close/>
                <a:moveTo>
                  <a:pt x="8" y="5"/>
                </a:moveTo>
                <a:cubicBezTo>
                  <a:pt x="6" y="5"/>
                  <a:pt x="5" y="7"/>
                  <a:pt x="5" y="9"/>
                </a:cubicBezTo>
                <a:cubicBezTo>
                  <a:pt x="5" y="11"/>
                  <a:pt x="6" y="12"/>
                  <a:pt x="8" y="12"/>
                </a:cubicBezTo>
                <a:cubicBezTo>
                  <a:pt x="10" y="12"/>
                  <a:pt x="12" y="11"/>
                  <a:pt x="12" y="9"/>
                </a:cubicBezTo>
                <a:cubicBezTo>
                  <a:pt x="12" y="7"/>
                  <a:pt x="10" y="5"/>
                  <a:pt x="8" y="5"/>
                </a:cubicBezTo>
                <a:close/>
                <a:moveTo>
                  <a:pt x="50" y="26"/>
                </a:moveTo>
                <a:cubicBezTo>
                  <a:pt x="36" y="40"/>
                  <a:pt x="36" y="40"/>
                  <a:pt x="36" y="40"/>
                </a:cubicBezTo>
                <a:cubicBezTo>
                  <a:pt x="36" y="40"/>
                  <a:pt x="35" y="41"/>
                  <a:pt x="34" y="41"/>
                </a:cubicBezTo>
                <a:cubicBezTo>
                  <a:pt x="33" y="41"/>
                  <a:pt x="32" y="40"/>
                  <a:pt x="31" y="39"/>
                </a:cubicBezTo>
                <a:cubicBezTo>
                  <a:pt x="44" y="26"/>
                  <a:pt x="44" y="26"/>
                  <a:pt x="44" y="26"/>
                </a:cubicBezTo>
                <a:cubicBezTo>
                  <a:pt x="44" y="26"/>
                  <a:pt x="45" y="25"/>
                  <a:pt x="45" y="24"/>
                </a:cubicBezTo>
                <a:cubicBezTo>
                  <a:pt x="45" y="23"/>
                  <a:pt x="44" y="22"/>
                  <a:pt x="44" y="22"/>
                </a:cubicBezTo>
                <a:cubicBezTo>
                  <a:pt x="24" y="3"/>
                  <a:pt x="24" y="3"/>
                  <a:pt x="24" y="3"/>
                </a:cubicBezTo>
                <a:cubicBezTo>
                  <a:pt x="23" y="1"/>
                  <a:pt x="20" y="0"/>
                  <a:pt x="19" y="0"/>
                </a:cubicBezTo>
                <a:cubicBezTo>
                  <a:pt x="25" y="0"/>
                  <a:pt x="25" y="0"/>
                  <a:pt x="25" y="0"/>
                </a:cubicBezTo>
                <a:cubicBezTo>
                  <a:pt x="26" y="0"/>
                  <a:pt x="29" y="1"/>
                  <a:pt x="30" y="3"/>
                </a:cubicBezTo>
                <a:cubicBezTo>
                  <a:pt x="50" y="22"/>
                  <a:pt x="50" y="22"/>
                  <a:pt x="50" y="22"/>
                </a:cubicBezTo>
                <a:cubicBezTo>
                  <a:pt x="50" y="22"/>
                  <a:pt x="51" y="23"/>
                  <a:pt x="51" y="24"/>
                </a:cubicBezTo>
                <a:cubicBezTo>
                  <a:pt x="51" y="25"/>
                  <a:pt x="50" y="26"/>
                  <a:pt x="50" y="26"/>
                </a:cubicBezTo>
                <a:close/>
              </a:path>
            </a:pathLst>
          </a:custGeom>
          <a:solidFill>
            <a:srgbClr val="772274"/>
          </a:solidFill>
          <a:ln>
            <a:noFill/>
          </a:ln>
        </p:spPr>
        <p:txBody>
          <a:bodyPr lIns="121920" tIns="60960" rIns="121920" bIns="60960"/>
          <a:lstStyle/>
          <a:p>
            <a:endParaRPr lang="zh-CN" altLang="en-US">
              <a:latin typeface="微软雅黑" panose="020B0503020204020204" pitchFamily="34" charset="-122"/>
              <a:ea typeface="微软雅黑" panose="020B0503020204020204" pitchFamily="34" charset="-122"/>
            </a:endParaRPr>
          </a:p>
        </p:txBody>
      </p:sp>
      <p:sp>
        <p:nvSpPr>
          <p:cNvPr id="26" name="文本框 25">
            <a:extLst>
              <a:ext uri="{FF2B5EF4-FFF2-40B4-BE49-F238E27FC236}">
                <a16:creationId xmlns:a16="http://schemas.microsoft.com/office/drawing/2014/main" id="{AC83EBA2-B9BD-99D8-07DC-7AD3608C5E3B}"/>
              </a:ext>
            </a:extLst>
          </p:cNvPr>
          <p:cNvSpPr txBox="1"/>
          <p:nvPr/>
        </p:nvSpPr>
        <p:spPr>
          <a:xfrm>
            <a:off x="69535" y="3421245"/>
            <a:ext cx="245463" cy="584775"/>
          </a:xfrm>
          <a:prstGeom prst="rect">
            <a:avLst/>
          </a:prstGeom>
          <a:noFill/>
        </p:spPr>
        <p:txBody>
          <a:bodyPr wrap="square" rtlCol="0">
            <a:spAutoFit/>
          </a:bodyPr>
          <a:lstStyle/>
          <a:p>
            <a:r>
              <a:rPr lang="en-US" altLang="zh-CN" sz="3200" dirty="0">
                <a:latin typeface="Times New Roman" panose="02020603050405020304" pitchFamily="18" charset="0"/>
                <a:cs typeface="Times New Roman" panose="02020603050405020304" pitchFamily="18" charset="0"/>
              </a:rPr>
              <a:t>e</a:t>
            </a:r>
            <a:endParaRPr lang="zh-CN" alt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63479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B0B7FE-30FB-4699-3CB9-CDF62E1F5954}"/>
            </a:ext>
          </a:extLst>
        </p:cNvPr>
        <p:cNvGrpSpPr/>
        <p:nvPr/>
      </p:nvGrpSpPr>
      <p:grpSpPr>
        <a:xfrm>
          <a:off x="0" y="0"/>
          <a:ext cx="0" cy="0"/>
          <a:chOff x="0" y="0"/>
          <a:chExt cx="0" cy="0"/>
        </a:xfrm>
      </p:grpSpPr>
      <p:sp>
        <p:nvSpPr>
          <p:cNvPr id="27" name="矩形: 圆角 10">
            <a:extLst>
              <a:ext uri="{FF2B5EF4-FFF2-40B4-BE49-F238E27FC236}">
                <a16:creationId xmlns:a16="http://schemas.microsoft.com/office/drawing/2014/main" id="{70198052-B065-2887-F6F1-491ADB4EF1F0}"/>
              </a:ext>
            </a:extLst>
          </p:cNvPr>
          <p:cNvSpPr/>
          <p:nvPr>
            <p:custDataLst>
              <p:tags r:id="rId1"/>
            </p:custDataLst>
          </p:nvPr>
        </p:nvSpPr>
        <p:spPr>
          <a:xfrm flipH="1">
            <a:off x="8326120" y="2442368"/>
            <a:ext cx="3672195" cy="3127304"/>
          </a:xfrm>
          <a:prstGeom prst="roundRect">
            <a:avLst>
              <a:gd name="adj" fmla="val 2430"/>
            </a:avLst>
          </a:prstGeom>
          <a:solidFill>
            <a:srgbClr val="FFFFFF"/>
          </a:solidFill>
          <a:ln w="9525">
            <a:noFill/>
          </a:ln>
          <a:effectLst>
            <a:outerShdw blurRad="177800" dist="63500" dir="2700000" algn="tl" rotWithShape="0">
              <a:srgbClr val="912C8D">
                <a:alpha val="61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latin typeface="微软雅黑" panose="020B0503020204020204" pitchFamily="34" charset="-122"/>
              <a:ea typeface="微软雅黑" panose="020B0503020204020204" pitchFamily="34" charset="-122"/>
            </a:endParaRPr>
          </a:p>
        </p:txBody>
      </p:sp>
      <p:cxnSp>
        <p:nvCxnSpPr>
          <p:cNvPr id="35" name="直线连接符 3">
            <a:extLst>
              <a:ext uri="{FF2B5EF4-FFF2-40B4-BE49-F238E27FC236}">
                <a16:creationId xmlns:a16="http://schemas.microsoft.com/office/drawing/2014/main" id="{3E24A798-F0E3-FCFE-B4AC-ACD0C95CC0B4}"/>
              </a:ext>
            </a:extLst>
          </p:cNvPr>
          <p:cNvCxnSpPr>
            <a:cxnSpLocks/>
          </p:cNvCxnSpPr>
          <p:nvPr/>
        </p:nvCxnSpPr>
        <p:spPr>
          <a:xfrm>
            <a:off x="454763" y="845437"/>
            <a:ext cx="11282474" cy="0"/>
          </a:xfrm>
          <a:prstGeom prst="line">
            <a:avLst/>
          </a:prstGeom>
          <a:ln>
            <a:solidFill>
              <a:srgbClr val="6C2280"/>
            </a:solidFill>
          </a:ln>
        </p:spPr>
        <p:style>
          <a:lnRef idx="2">
            <a:schemeClr val="accent1"/>
          </a:lnRef>
          <a:fillRef idx="0">
            <a:schemeClr val="accent1"/>
          </a:fillRef>
          <a:effectRef idx="1">
            <a:schemeClr val="accent1"/>
          </a:effectRef>
          <a:fontRef idx="minor">
            <a:schemeClr val="tx1"/>
          </a:fontRef>
        </p:style>
      </p:cxnSp>
      <p:pic>
        <p:nvPicPr>
          <p:cNvPr id="5" name="图片 4">
            <a:extLst>
              <a:ext uri="{FF2B5EF4-FFF2-40B4-BE49-F238E27FC236}">
                <a16:creationId xmlns:a16="http://schemas.microsoft.com/office/drawing/2014/main" id="{B6F10503-ACD1-8C2C-08A0-85F826644C09}"/>
              </a:ext>
            </a:extLst>
          </p:cNvPr>
          <p:cNvPicPr>
            <a:picLocks noChangeAspect="1"/>
          </p:cNvPicPr>
          <p:nvPr/>
        </p:nvPicPr>
        <p:blipFill>
          <a:blip r:embed="rId4" cstate="print">
            <a:extLst>
              <a:ext uri="{28A0092B-C50C-407E-A947-70E740481C1C}">
                <a14:useLocalDpi xmlns:a14="http://schemas.microsoft.com/office/drawing/2010/main" val="0"/>
              </a:ext>
            </a:extLst>
          </a:blip>
          <a:srcRect l="9442" t="28007" r="8651" b="33508"/>
          <a:stretch>
            <a:fillRect/>
          </a:stretch>
        </p:blipFill>
        <p:spPr>
          <a:xfrm>
            <a:off x="9493679" y="81961"/>
            <a:ext cx="2326976" cy="789304"/>
          </a:xfrm>
          <a:prstGeom prst="rect">
            <a:avLst/>
          </a:prstGeom>
        </p:spPr>
      </p:pic>
      <p:sp>
        <p:nvSpPr>
          <p:cNvPr id="9" name="文本框 8">
            <a:extLst>
              <a:ext uri="{FF2B5EF4-FFF2-40B4-BE49-F238E27FC236}">
                <a16:creationId xmlns:a16="http://schemas.microsoft.com/office/drawing/2014/main" id="{E1B828F8-94FE-5BD4-9A28-E4C2778944D8}"/>
              </a:ext>
            </a:extLst>
          </p:cNvPr>
          <p:cNvSpPr txBox="1"/>
          <p:nvPr/>
        </p:nvSpPr>
        <p:spPr>
          <a:xfrm>
            <a:off x="7931285" y="1050608"/>
            <a:ext cx="4260715" cy="830997"/>
          </a:xfrm>
          <a:prstGeom prst="rect">
            <a:avLst/>
          </a:prstGeom>
          <a:noFill/>
        </p:spPr>
        <p:txBody>
          <a:bodyPr wrap="square">
            <a:spAutoFit/>
          </a:bodyPr>
          <a:lstStyle/>
          <a:p>
            <a:pPr algn="just">
              <a:buNone/>
            </a:pPr>
            <a:r>
              <a:rPr lang="en-US" altLang="zh-CN" sz="1200" b="1" kern="100" dirty="0">
                <a:effectLst/>
                <a:latin typeface="Times New Roman" panose="02020603050405020304" pitchFamily="18" charset="0"/>
                <a:ea typeface="等线 Light" panose="02010600030101010101" pitchFamily="2" charset="-122"/>
                <a:cs typeface="Times New Roman" panose="02020603050405020304" pitchFamily="18" charset="0"/>
              </a:rPr>
              <a:t>Figure. 9. (a) SEM images of BTO/CN-4 after photoreduction; (b) EDS images of BTO/CN-4 after photoreduction; (c) show the elemental distribution maps for U; (d) Elemental composition map of the BTO/CN-4</a:t>
            </a:r>
            <a:endParaRPr lang="zh-CN" altLang="zh-CN" sz="1000" b="1" kern="100" dirty="0">
              <a:effectLst/>
              <a:latin typeface="等线 Light" panose="02010600030101010101" pitchFamily="2" charset="-122"/>
              <a:ea typeface="等线 Light" panose="02010600030101010101" pitchFamily="2" charset="-122"/>
              <a:cs typeface="Times New Roman" panose="02020603050405020304" pitchFamily="18" charset="0"/>
            </a:endParaRPr>
          </a:p>
        </p:txBody>
      </p:sp>
      <p:sp>
        <p:nvSpPr>
          <p:cNvPr id="4" name="文本框 3">
            <a:extLst>
              <a:ext uri="{FF2B5EF4-FFF2-40B4-BE49-F238E27FC236}">
                <a16:creationId xmlns:a16="http://schemas.microsoft.com/office/drawing/2014/main" id="{906088C1-0153-FB5E-F5CE-3B1D4F164D53}"/>
              </a:ext>
            </a:extLst>
          </p:cNvPr>
          <p:cNvSpPr txBox="1"/>
          <p:nvPr/>
        </p:nvSpPr>
        <p:spPr>
          <a:xfrm>
            <a:off x="8326121" y="2993600"/>
            <a:ext cx="3672195" cy="2301784"/>
          </a:xfrm>
          <a:prstGeom prst="rect">
            <a:avLst/>
          </a:prstGeom>
          <a:noFill/>
        </p:spPr>
        <p:txBody>
          <a:bodyPr wrap="square">
            <a:spAutoFit/>
          </a:bodyPr>
          <a:lstStyle/>
          <a:p>
            <a:pPr algn="just">
              <a:lnSpc>
                <a:spcPct val="130000"/>
              </a:lnSpc>
            </a:pPr>
            <a:r>
              <a:rPr kumimoji="1" lang="zh-CN" altLang="en-US" sz="1600" dirty="0">
                <a:solidFill>
                  <a:srgbClr val="68A4C6"/>
                </a:solidFill>
                <a:latin typeface="微软雅黑" panose="020B0503020204020204" pitchFamily="34" charset="-122"/>
                <a:ea typeface="微软雅黑" panose="020B0503020204020204" pitchFamily="34" charset="-122"/>
              </a:rPr>
              <a:t>反应后</a:t>
            </a:r>
            <a:r>
              <a:rPr kumimoji="1" lang="en-US" altLang="zh-CN" sz="1600" dirty="0">
                <a:solidFill>
                  <a:srgbClr val="68A4C6"/>
                </a:solidFill>
                <a:latin typeface="微软雅黑" panose="020B0503020204020204" pitchFamily="34" charset="-122"/>
                <a:ea typeface="微软雅黑" panose="020B0503020204020204" pitchFamily="34" charset="-122"/>
              </a:rPr>
              <a:t>CN</a:t>
            </a:r>
            <a:r>
              <a:rPr kumimoji="1" lang="zh-CN" altLang="en-US" sz="1600" dirty="0">
                <a:solidFill>
                  <a:srgbClr val="68A4C6"/>
                </a:solidFill>
                <a:latin typeface="微软雅黑" panose="020B0503020204020204" pitchFamily="34" charset="-122"/>
                <a:ea typeface="微软雅黑" panose="020B0503020204020204" pitchFamily="34" charset="-122"/>
              </a:rPr>
              <a:t>的褶皱片层与</a:t>
            </a:r>
            <a:r>
              <a:rPr kumimoji="1" lang="en-US" altLang="zh-CN" sz="1600" dirty="0">
                <a:solidFill>
                  <a:srgbClr val="68A4C6"/>
                </a:solidFill>
                <a:latin typeface="微软雅黑" panose="020B0503020204020204" pitchFamily="34" charset="-122"/>
                <a:ea typeface="微软雅黑" panose="020B0503020204020204" pitchFamily="34" charset="-122"/>
              </a:rPr>
              <a:t>BTO</a:t>
            </a:r>
            <a:r>
              <a:rPr kumimoji="1" lang="zh-CN" altLang="en-US" sz="1600" dirty="0">
                <a:solidFill>
                  <a:srgbClr val="68A4C6"/>
                </a:solidFill>
                <a:latin typeface="微软雅黑" panose="020B0503020204020204" pitchFamily="34" charset="-122"/>
                <a:ea typeface="微软雅黑" panose="020B0503020204020204" pitchFamily="34" charset="-122"/>
              </a:rPr>
              <a:t>的</a:t>
            </a:r>
            <a:r>
              <a:rPr kumimoji="1" lang="zh-CN" altLang="en-US" sz="1600" dirty="0">
                <a:solidFill>
                  <a:srgbClr val="912C8D"/>
                </a:solidFill>
                <a:latin typeface="微软雅黑" panose="020B0503020204020204" pitchFamily="34" charset="-122"/>
                <a:ea typeface="微软雅黑" panose="020B0503020204020204" pitchFamily="34" charset="-122"/>
              </a:rPr>
              <a:t>立方</a:t>
            </a:r>
            <a:r>
              <a:rPr kumimoji="1" lang="en-US" altLang="zh-CN" sz="1600" dirty="0">
                <a:solidFill>
                  <a:srgbClr val="912C8D"/>
                </a:solidFill>
                <a:latin typeface="微软雅黑" panose="020B0503020204020204" pitchFamily="34" charset="-122"/>
                <a:ea typeface="微软雅黑" panose="020B0503020204020204" pitchFamily="34" charset="-122"/>
              </a:rPr>
              <a:t>/</a:t>
            </a:r>
            <a:r>
              <a:rPr kumimoji="1" lang="zh-CN" altLang="en-US" sz="1600" dirty="0">
                <a:solidFill>
                  <a:srgbClr val="912C8D"/>
                </a:solidFill>
                <a:latin typeface="微软雅黑" panose="020B0503020204020204" pitchFamily="34" charset="-122"/>
                <a:ea typeface="微软雅黑" panose="020B0503020204020204" pitchFamily="34" charset="-122"/>
              </a:rPr>
              <a:t>棒状结构保持完整</a:t>
            </a:r>
            <a:r>
              <a:rPr kumimoji="1" lang="zh-CN" altLang="en-US" sz="1600" dirty="0">
                <a:solidFill>
                  <a:srgbClr val="68A4C6"/>
                </a:solidFill>
                <a:latin typeface="微软雅黑" panose="020B0503020204020204" pitchFamily="34" charset="-122"/>
                <a:ea typeface="微软雅黑" panose="020B0503020204020204" pitchFamily="34" charset="-122"/>
              </a:rPr>
              <a:t>，但表面形成</a:t>
            </a:r>
            <a:r>
              <a:rPr kumimoji="1" lang="zh-CN" altLang="en-US" sz="1600" dirty="0">
                <a:solidFill>
                  <a:srgbClr val="912C8D"/>
                </a:solidFill>
                <a:latin typeface="微软雅黑" panose="020B0503020204020204" pitchFamily="34" charset="-122"/>
                <a:ea typeface="微软雅黑" panose="020B0503020204020204" pitchFamily="34" charset="-122"/>
              </a:rPr>
              <a:t>大量粗糙隆起颗粒</a:t>
            </a:r>
            <a:r>
              <a:rPr kumimoji="1" lang="zh-CN" altLang="en-US" sz="1600" dirty="0">
                <a:solidFill>
                  <a:srgbClr val="68A4C6"/>
                </a:solidFill>
                <a:latin typeface="微软雅黑" panose="020B0503020204020204" pitchFamily="34" charset="-122"/>
                <a:ea typeface="微软雅黑" panose="020B0503020204020204" pitchFamily="34" charset="-122"/>
              </a:rPr>
              <a:t>；</a:t>
            </a:r>
            <a:endParaRPr kumimoji="1" lang="en-US" altLang="zh-CN" sz="1600" dirty="0">
              <a:solidFill>
                <a:srgbClr val="68A4C6"/>
              </a:solidFill>
              <a:latin typeface="微软雅黑" panose="020B0503020204020204" pitchFamily="34" charset="-122"/>
              <a:ea typeface="微软雅黑" panose="020B0503020204020204" pitchFamily="34" charset="-122"/>
            </a:endParaRPr>
          </a:p>
          <a:p>
            <a:pPr algn="just">
              <a:lnSpc>
                <a:spcPct val="130000"/>
              </a:lnSpc>
            </a:pPr>
            <a:endParaRPr kumimoji="1" lang="en-US" altLang="zh-CN" sz="1600" dirty="0">
              <a:solidFill>
                <a:srgbClr val="68A4C6"/>
              </a:solidFill>
              <a:latin typeface="微软雅黑" panose="020B0503020204020204" pitchFamily="34" charset="-122"/>
              <a:ea typeface="微软雅黑" panose="020B0503020204020204" pitchFamily="34" charset="-122"/>
            </a:endParaRPr>
          </a:p>
          <a:p>
            <a:pPr algn="just">
              <a:lnSpc>
                <a:spcPct val="130000"/>
              </a:lnSpc>
            </a:pPr>
            <a:r>
              <a:rPr kumimoji="1" lang="zh-CN" altLang="en-US" sz="1600" dirty="0">
                <a:solidFill>
                  <a:srgbClr val="68A4C6"/>
                </a:solidFill>
                <a:latin typeface="微软雅黑" panose="020B0503020204020204" pitchFamily="34" charset="-122"/>
                <a:ea typeface="微软雅黑" panose="020B0503020204020204" pitchFamily="34" charset="-122"/>
              </a:rPr>
              <a:t>元素分布显示</a:t>
            </a:r>
            <a:r>
              <a:rPr kumimoji="1" lang="zh-CN" altLang="en-US" sz="1600" dirty="0">
                <a:solidFill>
                  <a:srgbClr val="912C8D"/>
                </a:solidFill>
                <a:latin typeface="微软雅黑" panose="020B0503020204020204" pitchFamily="34" charset="-122"/>
                <a:ea typeface="微软雅黑" panose="020B0503020204020204" pitchFamily="34" charset="-122"/>
              </a:rPr>
              <a:t>铀</a:t>
            </a:r>
            <a:r>
              <a:rPr kumimoji="1" lang="zh-CN" altLang="en-US" sz="1600" dirty="0">
                <a:solidFill>
                  <a:srgbClr val="68A4C6"/>
                </a:solidFill>
                <a:latin typeface="微软雅黑" panose="020B0503020204020204" pitchFamily="34" charset="-122"/>
                <a:ea typeface="微软雅黑" panose="020B0503020204020204" pitchFamily="34" charset="-122"/>
              </a:rPr>
              <a:t>在催化剂表面</a:t>
            </a:r>
            <a:r>
              <a:rPr kumimoji="1" lang="zh-CN" altLang="en-US" sz="1600" dirty="0">
                <a:solidFill>
                  <a:srgbClr val="912C8D"/>
                </a:solidFill>
                <a:latin typeface="微软雅黑" panose="020B0503020204020204" pitchFamily="34" charset="-122"/>
                <a:ea typeface="微软雅黑" panose="020B0503020204020204" pitchFamily="34" charset="-122"/>
              </a:rPr>
              <a:t>高度富集</a:t>
            </a:r>
            <a:r>
              <a:rPr kumimoji="1" lang="zh-CN" altLang="en-US" sz="1600" dirty="0">
                <a:solidFill>
                  <a:srgbClr val="68A4C6"/>
                </a:solidFill>
                <a:latin typeface="微软雅黑" panose="020B0503020204020204" pitchFamily="34" charset="-122"/>
                <a:ea typeface="微软雅黑" panose="020B0503020204020204" pitchFamily="34" charset="-122"/>
              </a:rPr>
              <a:t>，这些沉积物为光还原生成的</a:t>
            </a:r>
            <a:r>
              <a:rPr kumimoji="1" lang="en-US" altLang="zh-CN" sz="1600" dirty="0">
                <a:solidFill>
                  <a:srgbClr val="68A4C6"/>
                </a:solidFill>
                <a:latin typeface="微软雅黑" panose="020B0503020204020204" pitchFamily="34" charset="-122"/>
                <a:ea typeface="微软雅黑" panose="020B0503020204020204" pitchFamily="34" charset="-122"/>
              </a:rPr>
              <a:t>U(IV)</a:t>
            </a:r>
            <a:r>
              <a:rPr kumimoji="1" lang="zh-CN" altLang="en-US" sz="1600" dirty="0">
                <a:solidFill>
                  <a:srgbClr val="68A4C6"/>
                </a:solidFill>
                <a:latin typeface="微软雅黑" panose="020B0503020204020204" pitchFamily="34" charset="-122"/>
                <a:ea typeface="微软雅黑" panose="020B0503020204020204" pitchFamily="34" charset="-122"/>
              </a:rPr>
              <a:t>或未完全还原的</a:t>
            </a:r>
            <a:r>
              <a:rPr kumimoji="1" lang="en-US" altLang="zh-CN" sz="1600" dirty="0">
                <a:solidFill>
                  <a:srgbClr val="68A4C6"/>
                </a:solidFill>
                <a:latin typeface="微软雅黑" panose="020B0503020204020204" pitchFamily="34" charset="-122"/>
                <a:ea typeface="微软雅黑" panose="020B0503020204020204" pitchFamily="34" charset="-122"/>
              </a:rPr>
              <a:t>U(VI)</a:t>
            </a:r>
            <a:r>
              <a:rPr kumimoji="1" lang="zh-CN" altLang="en-US" sz="1600" dirty="0">
                <a:solidFill>
                  <a:srgbClr val="68A4C6"/>
                </a:solidFill>
                <a:latin typeface="微软雅黑" panose="020B0503020204020204" pitchFamily="34" charset="-122"/>
                <a:ea typeface="微软雅黑" panose="020B0503020204020204" pitchFamily="34" charset="-122"/>
              </a:rPr>
              <a:t>。</a:t>
            </a:r>
          </a:p>
        </p:txBody>
      </p:sp>
      <p:sp>
        <p:nvSpPr>
          <p:cNvPr id="6" name="稻壳儿小白白(http://dwz.cn/Wu2UP)">
            <a:extLst>
              <a:ext uri="{FF2B5EF4-FFF2-40B4-BE49-F238E27FC236}">
                <a16:creationId xmlns:a16="http://schemas.microsoft.com/office/drawing/2014/main" id="{91780A4C-53FF-8CA9-18CC-F422D8A96AE5}"/>
              </a:ext>
            </a:extLst>
          </p:cNvPr>
          <p:cNvSpPr>
            <a:spLocks noEditPoints="1"/>
          </p:cNvSpPr>
          <p:nvPr/>
        </p:nvSpPr>
        <p:spPr>
          <a:xfrm>
            <a:off x="3386786" y="4006020"/>
            <a:ext cx="309726" cy="248339"/>
          </a:xfrm>
          <a:custGeom>
            <a:avLst/>
            <a:gdLst>
              <a:gd name="T0" fmla="*/ 1862331175 w 51"/>
              <a:gd name="T1" fmla="*/ 1235018160 h 41"/>
              <a:gd name="T2" fmla="*/ 1241558724 w 51"/>
              <a:gd name="T3" fmla="*/ 1900027408 h 41"/>
              <a:gd name="T4" fmla="*/ 1146051549 w 51"/>
              <a:gd name="T5" fmla="*/ 1947527576 h 41"/>
              <a:gd name="T6" fmla="*/ 1002794241 w 51"/>
              <a:gd name="T7" fmla="*/ 1900027408 h 41"/>
              <a:gd name="T8" fmla="*/ 95507175 w 51"/>
              <a:gd name="T9" fmla="*/ 950010258 h 41"/>
              <a:gd name="T10" fmla="*/ 0 w 51"/>
              <a:gd name="T11" fmla="*/ 712509416 h 41"/>
              <a:gd name="T12" fmla="*/ 0 w 51"/>
              <a:gd name="T13" fmla="*/ 190000673 h 41"/>
              <a:gd name="T14" fmla="*/ 143257307 w 51"/>
              <a:gd name="T15" fmla="*/ 0 h 41"/>
              <a:gd name="T16" fmla="*/ 668529494 w 51"/>
              <a:gd name="T17" fmla="*/ 0 h 41"/>
              <a:gd name="T18" fmla="*/ 955044109 w 51"/>
              <a:gd name="T19" fmla="*/ 142500505 h 41"/>
              <a:gd name="T20" fmla="*/ 1862331175 w 51"/>
              <a:gd name="T21" fmla="*/ 1045017487 h 41"/>
              <a:gd name="T22" fmla="*/ 1910088218 w 51"/>
              <a:gd name="T23" fmla="*/ 1140017823 h 41"/>
              <a:gd name="T24" fmla="*/ 1862331175 w 51"/>
              <a:gd name="T25" fmla="*/ 1235018160 h 41"/>
              <a:gd name="T26" fmla="*/ 382014879 w 51"/>
              <a:gd name="T27" fmla="*/ 237500841 h 41"/>
              <a:gd name="T28" fmla="*/ 238757572 w 51"/>
              <a:gd name="T29" fmla="*/ 427508407 h 41"/>
              <a:gd name="T30" fmla="*/ 382014879 w 51"/>
              <a:gd name="T31" fmla="*/ 570008912 h 41"/>
              <a:gd name="T32" fmla="*/ 573029229 w 51"/>
              <a:gd name="T33" fmla="*/ 427508407 h 41"/>
              <a:gd name="T34" fmla="*/ 382014879 w 51"/>
              <a:gd name="T35" fmla="*/ 237500841 h 41"/>
              <a:gd name="T36" fmla="*/ 2147483646 w 51"/>
              <a:gd name="T37" fmla="*/ 1235018160 h 41"/>
              <a:gd name="T38" fmla="*/ 1719080778 w 51"/>
              <a:gd name="T39" fmla="*/ 1900027408 h 41"/>
              <a:gd name="T40" fmla="*/ 1623573603 w 51"/>
              <a:gd name="T41" fmla="*/ 1947527576 h 41"/>
              <a:gd name="T42" fmla="*/ 1480316296 w 51"/>
              <a:gd name="T43" fmla="*/ 1852527240 h 41"/>
              <a:gd name="T44" fmla="*/ 2101095657 w 51"/>
              <a:gd name="T45" fmla="*/ 1235018160 h 41"/>
              <a:gd name="T46" fmla="*/ 2147483646 w 51"/>
              <a:gd name="T47" fmla="*/ 1140017823 h 41"/>
              <a:gd name="T48" fmla="*/ 2101095657 w 51"/>
              <a:gd name="T49" fmla="*/ 1045017487 h 41"/>
              <a:gd name="T50" fmla="*/ 1146051549 w 51"/>
              <a:gd name="T51" fmla="*/ 142500505 h 41"/>
              <a:gd name="T52" fmla="*/ 907293976 w 51"/>
              <a:gd name="T53" fmla="*/ 0 h 41"/>
              <a:gd name="T54" fmla="*/ 1193801681 w 51"/>
              <a:gd name="T55" fmla="*/ 0 h 41"/>
              <a:gd name="T56" fmla="*/ 1432566163 w 51"/>
              <a:gd name="T57" fmla="*/ 142500505 h 41"/>
              <a:gd name="T58" fmla="*/ 2147483646 w 51"/>
              <a:gd name="T59" fmla="*/ 1045017487 h 41"/>
              <a:gd name="T60" fmla="*/ 2147483646 w 51"/>
              <a:gd name="T61" fmla="*/ 1140017823 h 41"/>
              <a:gd name="T62" fmla="*/ 2147483646 w 51"/>
              <a:gd name="T63" fmla="*/ 1235018160 h 4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51" h="41">
                <a:moveTo>
                  <a:pt x="39" y="26"/>
                </a:moveTo>
                <a:cubicBezTo>
                  <a:pt x="26" y="40"/>
                  <a:pt x="26" y="40"/>
                  <a:pt x="26" y="40"/>
                </a:cubicBezTo>
                <a:cubicBezTo>
                  <a:pt x="26" y="40"/>
                  <a:pt x="25" y="41"/>
                  <a:pt x="24" y="41"/>
                </a:cubicBezTo>
                <a:cubicBezTo>
                  <a:pt x="23" y="41"/>
                  <a:pt x="22" y="40"/>
                  <a:pt x="21" y="40"/>
                </a:cubicBezTo>
                <a:cubicBezTo>
                  <a:pt x="2" y="20"/>
                  <a:pt x="2" y="20"/>
                  <a:pt x="2" y="20"/>
                </a:cubicBezTo>
                <a:cubicBezTo>
                  <a:pt x="1" y="19"/>
                  <a:pt x="0" y="17"/>
                  <a:pt x="0" y="15"/>
                </a:cubicBezTo>
                <a:cubicBezTo>
                  <a:pt x="0" y="4"/>
                  <a:pt x="0" y="4"/>
                  <a:pt x="0" y="4"/>
                </a:cubicBezTo>
                <a:cubicBezTo>
                  <a:pt x="0" y="2"/>
                  <a:pt x="1" y="0"/>
                  <a:pt x="3" y="0"/>
                </a:cubicBezTo>
                <a:cubicBezTo>
                  <a:pt x="14" y="0"/>
                  <a:pt x="14" y="0"/>
                  <a:pt x="14" y="0"/>
                </a:cubicBezTo>
                <a:cubicBezTo>
                  <a:pt x="16" y="0"/>
                  <a:pt x="19" y="1"/>
                  <a:pt x="20" y="3"/>
                </a:cubicBezTo>
                <a:cubicBezTo>
                  <a:pt x="39" y="22"/>
                  <a:pt x="39" y="22"/>
                  <a:pt x="39" y="22"/>
                </a:cubicBezTo>
                <a:cubicBezTo>
                  <a:pt x="40" y="22"/>
                  <a:pt x="40" y="23"/>
                  <a:pt x="40" y="24"/>
                </a:cubicBezTo>
                <a:cubicBezTo>
                  <a:pt x="40" y="25"/>
                  <a:pt x="40" y="26"/>
                  <a:pt x="39" y="26"/>
                </a:cubicBezTo>
                <a:close/>
                <a:moveTo>
                  <a:pt x="8" y="5"/>
                </a:moveTo>
                <a:cubicBezTo>
                  <a:pt x="6" y="5"/>
                  <a:pt x="5" y="7"/>
                  <a:pt x="5" y="9"/>
                </a:cubicBezTo>
                <a:cubicBezTo>
                  <a:pt x="5" y="11"/>
                  <a:pt x="6" y="12"/>
                  <a:pt x="8" y="12"/>
                </a:cubicBezTo>
                <a:cubicBezTo>
                  <a:pt x="10" y="12"/>
                  <a:pt x="12" y="11"/>
                  <a:pt x="12" y="9"/>
                </a:cubicBezTo>
                <a:cubicBezTo>
                  <a:pt x="12" y="7"/>
                  <a:pt x="10" y="5"/>
                  <a:pt x="8" y="5"/>
                </a:cubicBezTo>
                <a:close/>
                <a:moveTo>
                  <a:pt x="50" y="26"/>
                </a:moveTo>
                <a:cubicBezTo>
                  <a:pt x="36" y="40"/>
                  <a:pt x="36" y="40"/>
                  <a:pt x="36" y="40"/>
                </a:cubicBezTo>
                <a:cubicBezTo>
                  <a:pt x="36" y="40"/>
                  <a:pt x="35" y="41"/>
                  <a:pt x="34" y="41"/>
                </a:cubicBezTo>
                <a:cubicBezTo>
                  <a:pt x="33" y="41"/>
                  <a:pt x="32" y="40"/>
                  <a:pt x="31" y="39"/>
                </a:cubicBezTo>
                <a:cubicBezTo>
                  <a:pt x="44" y="26"/>
                  <a:pt x="44" y="26"/>
                  <a:pt x="44" y="26"/>
                </a:cubicBezTo>
                <a:cubicBezTo>
                  <a:pt x="44" y="26"/>
                  <a:pt x="45" y="25"/>
                  <a:pt x="45" y="24"/>
                </a:cubicBezTo>
                <a:cubicBezTo>
                  <a:pt x="45" y="23"/>
                  <a:pt x="44" y="22"/>
                  <a:pt x="44" y="22"/>
                </a:cubicBezTo>
                <a:cubicBezTo>
                  <a:pt x="24" y="3"/>
                  <a:pt x="24" y="3"/>
                  <a:pt x="24" y="3"/>
                </a:cubicBezTo>
                <a:cubicBezTo>
                  <a:pt x="23" y="1"/>
                  <a:pt x="20" y="0"/>
                  <a:pt x="19" y="0"/>
                </a:cubicBezTo>
                <a:cubicBezTo>
                  <a:pt x="25" y="0"/>
                  <a:pt x="25" y="0"/>
                  <a:pt x="25" y="0"/>
                </a:cubicBezTo>
                <a:cubicBezTo>
                  <a:pt x="26" y="0"/>
                  <a:pt x="29" y="1"/>
                  <a:pt x="30" y="3"/>
                </a:cubicBezTo>
                <a:cubicBezTo>
                  <a:pt x="50" y="22"/>
                  <a:pt x="50" y="22"/>
                  <a:pt x="50" y="22"/>
                </a:cubicBezTo>
                <a:cubicBezTo>
                  <a:pt x="50" y="22"/>
                  <a:pt x="51" y="23"/>
                  <a:pt x="51" y="24"/>
                </a:cubicBezTo>
                <a:cubicBezTo>
                  <a:pt x="51" y="25"/>
                  <a:pt x="50" y="26"/>
                  <a:pt x="50" y="26"/>
                </a:cubicBezTo>
                <a:close/>
              </a:path>
            </a:pathLst>
          </a:custGeom>
          <a:solidFill>
            <a:srgbClr val="772274"/>
          </a:solidFill>
          <a:ln>
            <a:noFill/>
          </a:ln>
        </p:spPr>
        <p:txBody>
          <a:bodyPr lIns="121920" tIns="60960" rIns="121920" bIns="60960"/>
          <a:lstStyle/>
          <a:p>
            <a:endParaRPr lang="zh-CN" altLang="en-US">
              <a:latin typeface="微软雅黑" panose="020B0503020204020204" pitchFamily="34" charset="-122"/>
              <a:ea typeface="微软雅黑" panose="020B0503020204020204" pitchFamily="34" charset="-122"/>
            </a:endParaRPr>
          </a:p>
        </p:txBody>
      </p:sp>
      <p:sp>
        <p:nvSpPr>
          <p:cNvPr id="8" name="稻壳儿小白白(http://dwz.cn/Wu2UP)">
            <a:extLst>
              <a:ext uri="{FF2B5EF4-FFF2-40B4-BE49-F238E27FC236}">
                <a16:creationId xmlns:a16="http://schemas.microsoft.com/office/drawing/2014/main" id="{45FEEBA5-3760-E2AA-00B8-51E4BEED4865}"/>
              </a:ext>
            </a:extLst>
          </p:cNvPr>
          <p:cNvSpPr>
            <a:spLocks noEditPoints="1"/>
          </p:cNvSpPr>
          <p:nvPr/>
        </p:nvSpPr>
        <p:spPr>
          <a:xfrm>
            <a:off x="3386786" y="4908125"/>
            <a:ext cx="309726" cy="248339"/>
          </a:xfrm>
          <a:custGeom>
            <a:avLst/>
            <a:gdLst>
              <a:gd name="T0" fmla="*/ 1862331175 w 51"/>
              <a:gd name="T1" fmla="*/ 1235018160 h 41"/>
              <a:gd name="T2" fmla="*/ 1241558724 w 51"/>
              <a:gd name="T3" fmla="*/ 1900027408 h 41"/>
              <a:gd name="T4" fmla="*/ 1146051549 w 51"/>
              <a:gd name="T5" fmla="*/ 1947527576 h 41"/>
              <a:gd name="T6" fmla="*/ 1002794241 w 51"/>
              <a:gd name="T7" fmla="*/ 1900027408 h 41"/>
              <a:gd name="T8" fmla="*/ 95507175 w 51"/>
              <a:gd name="T9" fmla="*/ 950010258 h 41"/>
              <a:gd name="T10" fmla="*/ 0 w 51"/>
              <a:gd name="T11" fmla="*/ 712509416 h 41"/>
              <a:gd name="T12" fmla="*/ 0 w 51"/>
              <a:gd name="T13" fmla="*/ 190000673 h 41"/>
              <a:gd name="T14" fmla="*/ 143257307 w 51"/>
              <a:gd name="T15" fmla="*/ 0 h 41"/>
              <a:gd name="T16" fmla="*/ 668529494 w 51"/>
              <a:gd name="T17" fmla="*/ 0 h 41"/>
              <a:gd name="T18" fmla="*/ 955044109 w 51"/>
              <a:gd name="T19" fmla="*/ 142500505 h 41"/>
              <a:gd name="T20" fmla="*/ 1862331175 w 51"/>
              <a:gd name="T21" fmla="*/ 1045017487 h 41"/>
              <a:gd name="T22" fmla="*/ 1910088218 w 51"/>
              <a:gd name="T23" fmla="*/ 1140017823 h 41"/>
              <a:gd name="T24" fmla="*/ 1862331175 w 51"/>
              <a:gd name="T25" fmla="*/ 1235018160 h 41"/>
              <a:gd name="T26" fmla="*/ 382014879 w 51"/>
              <a:gd name="T27" fmla="*/ 237500841 h 41"/>
              <a:gd name="T28" fmla="*/ 238757572 w 51"/>
              <a:gd name="T29" fmla="*/ 427508407 h 41"/>
              <a:gd name="T30" fmla="*/ 382014879 w 51"/>
              <a:gd name="T31" fmla="*/ 570008912 h 41"/>
              <a:gd name="T32" fmla="*/ 573029229 w 51"/>
              <a:gd name="T33" fmla="*/ 427508407 h 41"/>
              <a:gd name="T34" fmla="*/ 382014879 w 51"/>
              <a:gd name="T35" fmla="*/ 237500841 h 41"/>
              <a:gd name="T36" fmla="*/ 2147483646 w 51"/>
              <a:gd name="T37" fmla="*/ 1235018160 h 41"/>
              <a:gd name="T38" fmla="*/ 1719080778 w 51"/>
              <a:gd name="T39" fmla="*/ 1900027408 h 41"/>
              <a:gd name="T40" fmla="*/ 1623573603 w 51"/>
              <a:gd name="T41" fmla="*/ 1947527576 h 41"/>
              <a:gd name="T42" fmla="*/ 1480316296 w 51"/>
              <a:gd name="T43" fmla="*/ 1852527240 h 41"/>
              <a:gd name="T44" fmla="*/ 2101095657 w 51"/>
              <a:gd name="T45" fmla="*/ 1235018160 h 41"/>
              <a:gd name="T46" fmla="*/ 2147483646 w 51"/>
              <a:gd name="T47" fmla="*/ 1140017823 h 41"/>
              <a:gd name="T48" fmla="*/ 2101095657 w 51"/>
              <a:gd name="T49" fmla="*/ 1045017487 h 41"/>
              <a:gd name="T50" fmla="*/ 1146051549 w 51"/>
              <a:gd name="T51" fmla="*/ 142500505 h 41"/>
              <a:gd name="T52" fmla="*/ 907293976 w 51"/>
              <a:gd name="T53" fmla="*/ 0 h 41"/>
              <a:gd name="T54" fmla="*/ 1193801681 w 51"/>
              <a:gd name="T55" fmla="*/ 0 h 41"/>
              <a:gd name="T56" fmla="*/ 1432566163 w 51"/>
              <a:gd name="T57" fmla="*/ 142500505 h 41"/>
              <a:gd name="T58" fmla="*/ 2147483646 w 51"/>
              <a:gd name="T59" fmla="*/ 1045017487 h 41"/>
              <a:gd name="T60" fmla="*/ 2147483646 w 51"/>
              <a:gd name="T61" fmla="*/ 1140017823 h 41"/>
              <a:gd name="T62" fmla="*/ 2147483646 w 51"/>
              <a:gd name="T63" fmla="*/ 1235018160 h 4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51" h="41">
                <a:moveTo>
                  <a:pt x="39" y="26"/>
                </a:moveTo>
                <a:cubicBezTo>
                  <a:pt x="26" y="40"/>
                  <a:pt x="26" y="40"/>
                  <a:pt x="26" y="40"/>
                </a:cubicBezTo>
                <a:cubicBezTo>
                  <a:pt x="26" y="40"/>
                  <a:pt x="25" y="41"/>
                  <a:pt x="24" y="41"/>
                </a:cubicBezTo>
                <a:cubicBezTo>
                  <a:pt x="23" y="41"/>
                  <a:pt x="22" y="40"/>
                  <a:pt x="21" y="40"/>
                </a:cubicBezTo>
                <a:cubicBezTo>
                  <a:pt x="2" y="20"/>
                  <a:pt x="2" y="20"/>
                  <a:pt x="2" y="20"/>
                </a:cubicBezTo>
                <a:cubicBezTo>
                  <a:pt x="1" y="19"/>
                  <a:pt x="0" y="17"/>
                  <a:pt x="0" y="15"/>
                </a:cubicBezTo>
                <a:cubicBezTo>
                  <a:pt x="0" y="4"/>
                  <a:pt x="0" y="4"/>
                  <a:pt x="0" y="4"/>
                </a:cubicBezTo>
                <a:cubicBezTo>
                  <a:pt x="0" y="2"/>
                  <a:pt x="1" y="0"/>
                  <a:pt x="3" y="0"/>
                </a:cubicBezTo>
                <a:cubicBezTo>
                  <a:pt x="14" y="0"/>
                  <a:pt x="14" y="0"/>
                  <a:pt x="14" y="0"/>
                </a:cubicBezTo>
                <a:cubicBezTo>
                  <a:pt x="16" y="0"/>
                  <a:pt x="19" y="1"/>
                  <a:pt x="20" y="3"/>
                </a:cubicBezTo>
                <a:cubicBezTo>
                  <a:pt x="39" y="22"/>
                  <a:pt x="39" y="22"/>
                  <a:pt x="39" y="22"/>
                </a:cubicBezTo>
                <a:cubicBezTo>
                  <a:pt x="40" y="22"/>
                  <a:pt x="40" y="23"/>
                  <a:pt x="40" y="24"/>
                </a:cubicBezTo>
                <a:cubicBezTo>
                  <a:pt x="40" y="25"/>
                  <a:pt x="40" y="26"/>
                  <a:pt x="39" y="26"/>
                </a:cubicBezTo>
                <a:close/>
                <a:moveTo>
                  <a:pt x="8" y="5"/>
                </a:moveTo>
                <a:cubicBezTo>
                  <a:pt x="6" y="5"/>
                  <a:pt x="5" y="7"/>
                  <a:pt x="5" y="9"/>
                </a:cubicBezTo>
                <a:cubicBezTo>
                  <a:pt x="5" y="11"/>
                  <a:pt x="6" y="12"/>
                  <a:pt x="8" y="12"/>
                </a:cubicBezTo>
                <a:cubicBezTo>
                  <a:pt x="10" y="12"/>
                  <a:pt x="12" y="11"/>
                  <a:pt x="12" y="9"/>
                </a:cubicBezTo>
                <a:cubicBezTo>
                  <a:pt x="12" y="7"/>
                  <a:pt x="10" y="5"/>
                  <a:pt x="8" y="5"/>
                </a:cubicBezTo>
                <a:close/>
                <a:moveTo>
                  <a:pt x="50" y="26"/>
                </a:moveTo>
                <a:cubicBezTo>
                  <a:pt x="36" y="40"/>
                  <a:pt x="36" y="40"/>
                  <a:pt x="36" y="40"/>
                </a:cubicBezTo>
                <a:cubicBezTo>
                  <a:pt x="36" y="40"/>
                  <a:pt x="35" y="41"/>
                  <a:pt x="34" y="41"/>
                </a:cubicBezTo>
                <a:cubicBezTo>
                  <a:pt x="33" y="41"/>
                  <a:pt x="32" y="40"/>
                  <a:pt x="31" y="39"/>
                </a:cubicBezTo>
                <a:cubicBezTo>
                  <a:pt x="44" y="26"/>
                  <a:pt x="44" y="26"/>
                  <a:pt x="44" y="26"/>
                </a:cubicBezTo>
                <a:cubicBezTo>
                  <a:pt x="44" y="26"/>
                  <a:pt x="45" y="25"/>
                  <a:pt x="45" y="24"/>
                </a:cubicBezTo>
                <a:cubicBezTo>
                  <a:pt x="45" y="23"/>
                  <a:pt x="44" y="22"/>
                  <a:pt x="44" y="22"/>
                </a:cubicBezTo>
                <a:cubicBezTo>
                  <a:pt x="24" y="3"/>
                  <a:pt x="24" y="3"/>
                  <a:pt x="24" y="3"/>
                </a:cubicBezTo>
                <a:cubicBezTo>
                  <a:pt x="23" y="1"/>
                  <a:pt x="20" y="0"/>
                  <a:pt x="19" y="0"/>
                </a:cubicBezTo>
                <a:cubicBezTo>
                  <a:pt x="25" y="0"/>
                  <a:pt x="25" y="0"/>
                  <a:pt x="25" y="0"/>
                </a:cubicBezTo>
                <a:cubicBezTo>
                  <a:pt x="26" y="0"/>
                  <a:pt x="29" y="1"/>
                  <a:pt x="30" y="3"/>
                </a:cubicBezTo>
                <a:cubicBezTo>
                  <a:pt x="50" y="22"/>
                  <a:pt x="50" y="22"/>
                  <a:pt x="50" y="22"/>
                </a:cubicBezTo>
                <a:cubicBezTo>
                  <a:pt x="50" y="22"/>
                  <a:pt x="51" y="23"/>
                  <a:pt x="51" y="24"/>
                </a:cubicBezTo>
                <a:cubicBezTo>
                  <a:pt x="51" y="25"/>
                  <a:pt x="50" y="26"/>
                  <a:pt x="50" y="26"/>
                </a:cubicBezTo>
                <a:close/>
              </a:path>
            </a:pathLst>
          </a:custGeom>
          <a:solidFill>
            <a:srgbClr val="772274"/>
          </a:solidFill>
          <a:ln>
            <a:noFill/>
          </a:ln>
        </p:spPr>
        <p:txBody>
          <a:bodyPr lIns="121920" tIns="60960" rIns="121920" bIns="60960"/>
          <a:lstStyle/>
          <a:p>
            <a:endParaRPr lang="zh-CN" altLang="en-US">
              <a:latin typeface="微软雅黑" panose="020B0503020204020204" pitchFamily="34" charset="-122"/>
              <a:ea typeface="微软雅黑" panose="020B0503020204020204" pitchFamily="34" charset="-122"/>
            </a:endParaRPr>
          </a:p>
        </p:txBody>
      </p:sp>
      <p:pic>
        <p:nvPicPr>
          <p:cNvPr id="2" name="图片 1">
            <a:extLst>
              <a:ext uri="{FF2B5EF4-FFF2-40B4-BE49-F238E27FC236}">
                <a16:creationId xmlns:a16="http://schemas.microsoft.com/office/drawing/2014/main" id="{CA27C46D-794C-6F65-F2A1-5D4BFA4730BF}"/>
              </a:ext>
            </a:extLst>
          </p:cNvPr>
          <p:cNvPicPr>
            <a:picLocks noChangeAspect="1"/>
          </p:cNvPicPr>
          <p:nvPr/>
        </p:nvPicPr>
        <p:blipFill>
          <a:blip r:embed="rId5" cstate="print">
            <a:extLst>
              <a:ext uri="{28A0092B-C50C-407E-A947-70E740481C1C}">
                <a14:useLocalDpi xmlns:a14="http://schemas.microsoft.com/office/drawing/2010/main" val="0"/>
              </a:ext>
            </a:extLst>
          </a:blip>
          <a:srcRect t="864" b="864"/>
          <a:stretch>
            <a:fillRect/>
          </a:stretch>
        </p:blipFill>
        <p:spPr bwMode="auto">
          <a:xfrm>
            <a:off x="223458" y="897029"/>
            <a:ext cx="7809891" cy="5905841"/>
          </a:xfrm>
          <a:prstGeom prst="rect">
            <a:avLst/>
          </a:prstGeom>
          <a:ln>
            <a:noFill/>
          </a:ln>
          <a:extLst>
            <a:ext uri="{53640926-AAD7-44D8-BBD7-CCE9431645EC}">
              <a14:shadowObscured xmlns:a14="http://schemas.microsoft.com/office/drawing/2010/main"/>
            </a:ext>
          </a:extLst>
        </p:spPr>
      </p:pic>
      <p:sp>
        <p:nvSpPr>
          <p:cNvPr id="11" name="稻壳儿小白白(http://dwz.cn/Wu2UP)">
            <a:extLst>
              <a:ext uri="{FF2B5EF4-FFF2-40B4-BE49-F238E27FC236}">
                <a16:creationId xmlns:a16="http://schemas.microsoft.com/office/drawing/2014/main" id="{41E75483-54F4-81D9-8B5A-5D5C451FFFA5}"/>
              </a:ext>
            </a:extLst>
          </p:cNvPr>
          <p:cNvSpPr>
            <a:spLocks noEditPoints="1"/>
          </p:cNvSpPr>
          <p:nvPr/>
        </p:nvSpPr>
        <p:spPr>
          <a:xfrm>
            <a:off x="7931285" y="3149627"/>
            <a:ext cx="309726" cy="248339"/>
          </a:xfrm>
          <a:custGeom>
            <a:avLst/>
            <a:gdLst>
              <a:gd name="T0" fmla="*/ 1862331175 w 51"/>
              <a:gd name="T1" fmla="*/ 1235018160 h 41"/>
              <a:gd name="T2" fmla="*/ 1241558724 w 51"/>
              <a:gd name="T3" fmla="*/ 1900027408 h 41"/>
              <a:gd name="T4" fmla="*/ 1146051549 w 51"/>
              <a:gd name="T5" fmla="*/ 1947527576 h 41"/>
              <a:gd name="T6" fmla="*/ 1002794241 w 51"/>
              <a:gd name="T7" fmla="*/ 1900027408 h 41"/>
              <a:gd name="T8" fmla="*/ 95507175 w 51"/>
              <a:gd name="T9" fmla="*/ 950010258 h 41"/>
              <a:gd name="T10" fmla="*/ 0 w 51"/>
              <a:gd name="T11" fmla="*/ 712509416 h 41"/>
              <a:gd name="T12" fmla="*/ 0 w 51"/>
              <a:gd name="T13" fmla="*/ 190000673 h 41"/>
              <a:gd name="T14" fmla="*/ 143257307 w 51"/>
              <a:gd name="T15" fmla="*/ 0 h 41"/>
              <a:gd name="T16" fmla="*/ 668529494 w 51"/>
              <a:gd name="T17" fmla="*/ 0 h 41"/>
              <a:gd name="T18" fmla="*/ 955044109 w 51"/>
              <a:gd name="T19" fmla="*/ 142500505 h 41"/>
              <a:gd name="T20" fmla="*/ 1862331175 w 51"/>
              <a:gd name="T21" fmla="*/ 1045017487 h 41"/>
              <a:gd name="T22" fmla="*/ 1910088218 w 51"/>
              <a:gd name="T23" fmla="*/ 1140017823 h 41"/>
              <a:gd name="T24" fmla="*/ 1862331175 w 51"/>
              <a:gd name="T25" fmla="*/ 1235018160 h 41"/>
              <a:gd name="T26" fmla="*/ 382014879 w 51"/>
              <a:gd name="T27" fmla="*/ 237500841 h 41"/>
              <a:gd name="T28" fmla="*/ 238757572 w 51"/>
              <a:gd name="T29" fmla="*/ 427508407 h 41"/>
              <a:gd name="T30" fmla="*/ 382014879 w 51"/>
              <a:gd name="T31" fmla="*/ 570008912 h 41"/>
              <a:gd name="T32" fmla="*/ 573029229 w 51"/>
              <a:gd name="T33" fmla="*/ 427508407 h 41"/>
              <a:gd name="T34" fmla="*/ 382014879 w 51"/>
              <a:gd name="T35" fmla="*/ 237500841 h 41"/>
              <a:gd name="T36" fmla="*/ 2147483646 w 51"/>
              <a:gd name="T37" fmla="*/ 1235018160 h 41"/>
              <a:gd name="T38" fmla="*/ 1719080778 w 51"/>
              <a:gd name="T39" fmla="*/ 1900027408 h 41"/>
              <a:gd name="T40" fmla="*/ 1623573603 w 51"/>
              <a:gd name="T41" fmla="*/ 1947527576 h 41"/>
              <a:gd name="T42" fmla="*/ 1480316296 w 51"/>
              <a:gd name="T43" fmla="*/ 1852527240 h 41"/>
              <a:gd name="T44" fmla="*/ 2101095657 w 51"/>
              <a:gd name="T45" fmla="*/ 1235018160 h 41"/>
              <a:gd name="T46" fmla="*/ 2147483646 w 51"/>
              <a:gd name="T47" fmla="*/ 1140017823 h 41"/>
              <a:gd name="T48" fmla="*/ 2101095657 w 51"/>
              <a:gd name="T49" fmla="*/ 1045017487 h 41"/>
              <a:gd name="T50" fmla="*/ 1146051549 w 51"/>
              <a:gd name="T51" fmla="*/ 142500505 h 41"/>
              <a:gd name="T52" fmla="*/ 907293976 w 51"/>
              <a:gd name="T53" fmla="*/ 0 h 41"/>
              <a:gd name="T54" fmla="*/ 1193801681 w 51"/>
              <a:gd name="T55" fmla="*/ 0 h 41"/>
              <a:gd name="T56" fmla="*/ 1432566163 w 51"/>
              <a:gd name="T57" fmla="*/ 142500505 h 41"/>
              <a:gd name="T58" fmla="*/ 2147483646 w 51"/>
              <a:gd name="T59" fmla="*/ 1045017487 h 41"/>
              <a:gd name="T60" fmla="*/ 2147483646 w 51"/>
              <a:gd name="T61" fmla="*/ 1140017823 h 41"/>
              <a:gd name="T62" fmla="*/ 2147483646 w 51"/>
              <a:gd name="T63" fmla="*/ 1235018160 h 4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51" h="41">
                <a:moveTo>
                  <a:pt x="39" y="26"/>
                </a:moveTo>
                <a:cubicBezTo>
                  <a:pt x="26" y="40"/>
                  <a:pt x="26" y="40"/>
                  <a:pt x="26" y="40"/>
                </a:cubicBezTo>
                <a:cubicBezTo>
                  <a:pt x="26" y="40"/>
                  <a:pt x="25" y="41"/>
                  <a:pt x="24" y="41"/>
                </a:cubicBezTo>
                <a:cubicBezTo>
                  <a:pt x="23" y="41"/>
                  <a:pt x="22" y="40"/>
                  <a:pt x="21" y="40"/>
                </a:cubicBezTo>
                <a:cubicBezTo>
                  <a:pt x="2" y="20"/>
                  <a:pt x="2" y="20"/>
                  <a:pt x="2" y="20"/>
                </a:cubicBezTo>
                <a:cubicBezTo>
                  <a:pt x="1" y="19"/>
                  <a:pt x="0" y="17"/>
                  <a:pt x="0" y="15"/>
                </a:cubicBezTo>
                <a:cubicBezTo>
                  <a:pt x="0" y="4"/>
                  <a:pt x="0" y="4"/>
                  <a:pt x="0" y="4"/>
                </a:cubicBezTo>
                <a:cubicBezTo>
                  <a:pt x="0" y="2"/>
                  <a:pt x="1" y="0"/>
                  <a:pt x="3" y="0"/>
                </a:cubicBezTo>
                <a:cubicBezTo>
                  <a:pt x="14" y="0"/>
                  <a:pt x="14" y="0"/>
                  <a:pt x="14" y="0"/>
                </a:cubicBezTo>
                <a:cubicBezTo>
                  <a:pt x="16" y="0"/>
                  <a:pt x="19" y="1"/>
                  <a:pt x="20" y="3"/>
                </a:cubicBezTo>
                <a:cubicBezTo>
                  <a:pt x="39" y="22"/>
                  <a:pt x="39" y="22"/>
                  <a:pt x="39" y="22"/>
                </a:cubicBezTo>
                <a:cubicBezTo>
                  <a:pt x="40" y="22"/>
                  <a:pt x="40" y="23"/>
                  <a:pt x="40" y="24"/>
                </a:cubicBezTo>
                <a:cubicBezTo>
                  <a:pt x="40" y="25"/>
                  <a:pt x="40" y="26"/>
                  <a:pt x="39" y="26"/>
                </a:cubicBezTo>
                <a:close/>
                <a:moveTo>
                  <a:pt x="8" y="5"/>
                </a:moveTo>
                <a:cubicBezTo>
                  <a:pt x="6" y="5"/>
                  <a:pt x="5" y="7"/>
                  <a:pt x="5" y="9"/>
                </a:cubicBezTo>
                <a:cubicBezTo>
                  <a:pt x="5" y="11"/>
                  <a:pt x="6" y="12"/>
                  <a:pt x="8" y="12"/>
                </a:cubicBezTo>
                <a:cubicBezTo>
                  <a:pt x="10" y="12"/>
                  <a:pt x="12" y="11"/>
                  <a:pt x="12" y="9"/>
                </a:cubicBezTo>
                <a:cubicBezTo>
                  <a:pt x="12" y="7"/>
                  <a:pt x="10" y="5"/>
                  <a:pt x="8" y="5"/>
                </a:cubicBezTo>
                <a:close/>
                <a:moveTo>
                  <a:pt x="50" y="26"/>
                </a:moveTo>
                <a:cubicBezTo>
                  <a:pt x="36" y="40"/>
                  <a:pt x="36" y="40"/>
                  <a:pt x="36" y="40"/>
                </a:cubicBezTo>
                <a:cubicBezTo>
                  <a:pt x="36" y="40"/>
                  <a:pt x="35" y="41"/>
                  <a:pt x="34" y="41"/>
                </a:cubicBezTo>
                <a:cubicBezTo>
                  <a:pt x="33" y="41"/>
                  <a:pt x="32" y="40"/>
                  <a:pt x="31" y="39"/>
                </a:cubicBezTo>
                <a:cubicBezTo>
                  <a:pt x="44" y="26"/>
                  <a:pt x="44" y="26"/>
                  <a:pt x="44" y="26"/>
                </a:cubicBezTo>
                <a:cubicBezTo>
                  <a:pt x="44" y="26"/>
                  <a:pt x="45" y="25"/>
                  <a:pt x="45" y="24"/>
                </a:cubicBezTo>
                <a:cubicBezTo>
                  <a:pt x="45" y="23"/>
                  <a:pt x="44" y="22"/>
                  <a:pt x="44" y="22"/>
                </a:cubicBezTo>
                <a:cubicBezTo>
                  <a:pt x="24" y="3"/>
                  <a:pt x="24" y="3"/>
                  <a:pt x="24" y="3"/>
                </a:cubicBezTo>
                <a:cubicBezTo>
                  <a:pt x="23" y="1"/>
                  <a:pt x="20" y="0"/>
                  <a:pt x="19" y="0"/>
                </a:cubicBezTo>
                <a:cubicBezTo>
                  <a:pt x="25" y="0"/>
                  <a:pt x="25" y="0"/>
                  <a:pt x="25" y="0"/>
                </a:cubicBezTo>
                <a:cubicBezTo>
                  <a:pt x="26" y="0"/>
                  <a:pt x="29" y="1"/>
                  <a:pt x="30" y="3"/>
                </a:cubicBezTo>
                <a:cubicBezTo>
                  <a:pt x="50" y="22"/>
                  <a:pt x="50" y="22"/>
                  <a:pt x="50" y="22"/>
                </a:cubicBezTo>
                <a:cubicBezTo>
                  <a:pt x="50" y="22"/>
                  <a:pt x="51" y="23"/>
                  <a:pt x="51" y="24"/>
                </a:cubicBezTo>
                <a:cubicBezTo>
                  <a:pt x="51" y="25"/>
                  <a:pt x="50" y="26"/>
                  <a:pt x="50" y="26"/>
                </a:cubicBezTo>
                <a:close/>
              </a:path>
            </a:pathLst>
          </a:custGeom>
          <a:solidFill>
            <a:srgbClr val="772274"/>
          </a:solidFill>
          <a:ln>
            <a:noFill/>
          </a:ln>
        </p:spPr>
        <p:txBody>
          <a:bodyPr lIns="121920" tIns="60960" rIns="121920" bIns="60960"/>
          <a:lstStyle/>
          <a:p>
            <a:endParaRPr lang="zh-CN" altLang="en-US">
              <a:latin typeface="微软雅黑" panose="020B0503020204020204" pitchFamily="34" charset="-122"/>
              <a:ea typeface="微软雅黑" panose="020B0503020204020204" pitchFamily="34" charset="-122"/>
            </a:endParaRPr>
          </a:p>
        </p:txBody>
      </p:sp>
      <p:sp>
        <p:nvSpPr>
          <p:cNvPr id="12" name="稻壳儿小白白(http://dwz.cn/Wu2UP)">
            <a:extLst>
              <a:ext uri="{FF2B5EF4-FFF2-40B4-BE49-F238E27FC236}">
                <a16:creationId xmlns:a16="http://schemas.microsoft.com/office/drawing/2014/main" id="{585E5353-E4D6-A738-E7B2-1F1C421A794A}"/>
              </a:ext>
            </a:extLst>
          </p:cNvPr>
          <p:cNvSpPr>
            <a:spLocks noEditPoints="1"/>
          </p:cNvSpPr>
          <p:nvPr/>
        </p:nvSpPr>
        <p:spPr>
          <a:xfrm>
            <a:off x="7931285" y="4051732"/>
            <a:ext cx="309726" cy="248339"/>
          </a:xfrm>
          <a:custGeom>
            <a:avLst/>
            <a:gdLst>
              <a:gd name="T0" fmla="*/ 1862331175 w 51"/>
              <a:gd name="T1" fmla="*/ 1235018160 h 41"/>
              <a:gd name="T2" fmla="*/ 1241558724 w 51"/>
              <a:gd name="T3" fmla="*/ 1900027408 h 41"/>
              <a:gd name="T4" fmla="*/ 1146051549 w 51"/>
              <a:gd name="T5" fmla="*/ 1947527576 h 41"/>
              <a:gd name="T6" fmla="*/ 1002794241 w 51"/>
              <a:gd name="T7" fmla="*/ 1900027408 h 41"/>
              <a:gd name="T8" fmla="*/ 95507175 w 51"/>
              <a:gd name="T9" fmla="*/ 950010258 h 41"/>
              <a:gd name="T10" fmla="*/ 0 w 51"/>
              <a:gd name="T11" fmla="*/ 712509416 h 41"/>
              <a:gd name="T12" fmla="*/ 0 w 51"/>
              <a:gd name="T13" fmla="*/ 190000673 h 41"/>
              <a:gd name="T14" fmla="*/ 143257307 w 51"/>
              <a:gd name="T15" fmla="*/ 0 h 41"/>
              <a:gd name="T16" fmla="*/ 668529494 w 51"/>
              <a:gd name="T17" fmla="*/ 0 h 41"/>
              <a:gd name="T18" fmla="*/ 955044109 w 51"/>
              <a:gd name="T19" fmla="*/ 142500505 h 41"/>
              <a:gd name="T20" fmla="*/ 1862331175 w 51"/>
              <a:gd name="T21" fmla="*/ 1045017487 h 41"/>
              <a:gd name="T22" fmla="*/ 1910088218 w 51"/>
              <a:gd name="T23" fmla="*/ 1140017823 h 41"/>
              <a:gd name="T24" fmla="*/ 1862331175 w 51"/>
              <a:gd name="T25" fmla="*/ 1235018160 h 41"/>
              <a:gd name="T26" fmla="*/ 382014879 w 51"/>
              <a:gd name="T27" fmla="*/ 237500841 h 41"/>
              <a:gd name="T28" fmla="*/ 238757572 w 51"/>
              <a:gd name="T29" fmla="*/ 427508407 h 41"/>
              <a:gd name="T30" fmla="*/ 382014879 w 51"/>
              <a:gd name="T31" fmla="*/ 570008912 h 41"/>
              <a:gd name="T32" fmla="*/ 573029229 w 51"/>
              <a:gd name="T33" fmla="*/ 427508407 h 41"/>
              <a:gd name="T34" fmla="*/ 382014879 w 51"/>
              <a:gd name="T35" fmla="*/ 237500841 h 41"/>
              <a:gd name="T36" fmla="*/ 2147483646 w 51"/>
              <a:gd name="T37" fmla="*/ 1235018160 h 41"/>
              <a:gd name="T38" fmla="*/ 1719080778 w 51"/>
              <a:gd name="T39" fmla="*/ 1900027408 h 41"/>
              <a:gd name="T40" fmla="*/ 1623573603 w 51"/>
              <a:gd name="T41" fmla="*/ 1947527576 h 41"/>
              <a:gd name="T42" fmla="*/ 1480316296 w 51"/>
              <a:gd name="T43" fmla="*/ 1852527240 h 41"/>
              <a:gd name="T44" fmla="*/ 2101095657 w 51"/>
              <a:gd name="T45" fmla="*/ 1235018160 h 41"/>
              <a:gd name="T46" fmla="*/ 2147483646 w 51"/>
              <a:gd name="T47" fmla="*/ 1140017823 h 41"/>
              <a:gd name="T48" fmla="*/ 2101095657 w 51"/>
              <a:gd name="T49" fmla="*/ 1045017487 h 41"/>
              <a:gd name="T50" fmla="*/ 1146051549 w 51"/>
              <a:gd name="T51" fmla="*/ 142500505 h 41"/>
              <a:gd name="T52" fmla="*/ 907293976 w 51"/>
              <a:gd name="T53" fmla="*/ 0 h 41"/>
              <a:gd name="T54" fmla="*/ 1193801681 w 51"/>
              <a:gd name="T55" fmla="*/ 0 h 41"/>
              <a:gd name="T56" fmla="*/ 1432566163 w 51"/>
              <a:gd name="T57" fmla="*/ 142500505 h 41"/>
              <a:gd name="T58" fmla="*/ 2147483646 w 51"/>
              <a:gd name="T59" fmla="*/ 1045017487 h 41"/>
              <a:gd name="T60" fmla="*/ 2147483646 w 51"/>
              <a:gd name="T61" fmla="*/ 1140017823 h 41"/>
              <a:gd name="T62" fmla="*/ 2147483646 w 51"/>
              <a:gd name="T63" fmla="*/ 1235018160 h 4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51" h="41">
                <a:moveTo>
                  <a:pt x="39" y="26"/>
                </a:moveTo>
                <a:cubicBezTo>
                  <a:pt x="26" y="40"/>
                  <a:pt x="26" y="40"/>
                  <a:pt x="26" y="40"/>
                </a:cubicBezTo>
                <a:cubicBezTo>
                  <a:pt x="26" y="40"/>
                  <a:pt x="25" y="41"/>
                  <a:pt x="24" y="41"/>
                </a:cubicBezTo>
                <a:cubicBezTo>
                  <a:pt x="23" y="41"/>
                  <a:pt x="22" y="40"/>
                  <a:pt x="21" y="40"/>
                </a:cubicBezTo>
                <a:cubicBezTo>
                  <a:pt x="2" y="20"/>
                  <a:pt x="2" y="20"/>
                  <a:pt x="2" y="20"/>
                </a:cubicBezTo>
                <a:cubicBezTo>
                  <a:pt x="1" y="19"/>
                  <a:pt x="0" y="17"/>
                  <a:pt x="0" y="15"/>
                </a:cubicBezTo>
                <a:cubicBezTo>
                  <a:pt x="0" y="4"/>
                  <a:pt x="0" y="4"/>
                  <a:pt x="0" y="4"/>
                </a:cubicBezTo>
                <a:cubicBezTo>
                  <a:pt x="0" y="2"/>
                  <a:pt x="1" y="0"/>
                  <a:pt x="3" y="0"/>
                </a:cubicBezTo>
                <a:cubicBezTo>
                  <a:pt x="14" y="0"/>
                  <a:pt x="14" y="0"/>
                  <a:pt x="14" y="0"/>
                </a:cubicBezTo>
                <a:cubicBezTo>
                  <a:pt x="16" y="0"/>
                  <a:pt x="19" y="1"/>
                  <a:pt x="20" y="3"/>
                </a:cubicBezTo>
                <a:cubicBezTo>
                  <a:pt x="39" y="22"/>
                  <a:pt x="39" y="22"/>
                  <a:pt x="39" y="22"/>
                </a:cubicBezTo>
                <a:cubicBezTo>
                  <a:pt x="40" y="22"/>
                  <a:pt x="40" y="23"/>
                  <a:pt x="40" y="24"/>
                </a:cubicBezTo>
                <a:cubicBezTo>
                  <a:pt x="40" y="25"/>
                  <a:pt x="40" y="26"/>
                  <a:pt x="39" y="26"/>
                </a:cubicBezTo>
                <a:close/>
                <a:moveTo>
                  <a:pt x="8" y="5"/>
                </a:moveTo>
                <a:cubicBezTo>
                  <a:pt x="6" y="5"/>
                  <a:pt x="5" y="7"/>
                  <a:pt x="5" y="9"/>
                </a:cubicBezTo>
                <a:cubicBezTo>
                  <a:pt x="5" y="11"/>
                  <a:pt x="6" y="12"/>
                  <a:pt x="8" y="12"/>
                </a:cubicBezTo>
                <a:cubicBezTo>
                  <a:pt x="10" y="12"/>
                  <a:pt x="12" y="11"/>
                  <a:pt x="12" y="9"/>
                </a:cubicBezTo>
                <a:cubicBezTo>
                  <a:pt x="12" y="7"/>
                  <a:pt x="10" y="5"/>
                  <a:pt x="8" y="5"/>
                </a:cubicBezTo>
                <a:close/>
                <a:moveTo>
                  <a:pt x="50" y="26"/>
                </a:moveTo>
                <a:cubicBezTo>
                  <a:pt x="36" y="40"/>
                  <a:pt x="36" y="40"/>
                  <a:pt x="36" y="40"/>
                </a:cubicBezTo>
                <a:cubicBezTo>
                  <a:pt x="36" y="40"/>
                  <a:pt x="35" y="41"/>
                  <a:pt x="34" y="41"/>
                </a:cubicBezTo>
                <a:cubicBezTo>
                  <a:pt x="33" y="41"/>
                  <a:pt x="32" y="40"/>
                  <a:pt x="31" y="39"/>
                </a:cubicBezTo>
                <a:cubicBezTo>
                  <a:pt x="44" y="26"/>
                  <a:pt x="44" y="26"/>
                  <a:pt x="44" y="26"/>
                </a:cubicBezTo>
                <a:cubicBezTo>
                  <a:pt x="44" y="26"/>
                  <a:pt x="45" y="25"/>
                  <a:pt x="45" y="24"/>
                </a:cubicBezTo>
                <a:cubicBezTo>
                  <a:pt x="45" y="23"/>
                  <a:pt x="44" y="22"/>
                  <a:pt x="44" y="22"/>
                </a:cubicBezTo>
                <a:cubicBezTo>
                  <a:pt x="24" y="3"/>
                  <a:pt x="24" y="3"/>
                  <a:pt x="24" y="3"/>
                </a:cubicBezTo>
                <a:cubicBezTo>
                  <a:pt x="23" y="1"/>
                  <a:pt x="20" y="0"/>
                  <a:pt x="19" y="0"/>
                </a:cubicBezTo>
                <a:cubicBezTo>
                  <a:pt x="25" y="0"/>
                  <a:pt x="25" y="0"/>
                  <a:pt x="25" y="0"/>
                </a:cubicBezTo>
                <a:cubicBezTo>
                  <a:pt x="26" y="0"/>
                  <a:pt x="29" y="1"/>
                  <a:pt x="30" y="3"/>
                </a:cubicBezTo>
                <a:cubicBezTo>
                  <a:pt x="50" y="22"/>
                  <a:pt x="50" y="22"/>
                  <a:pt x="50" y="22"/>
                </a:cubicBezTo>
                <a:cubicBezTo>
                  <a:pt x="50" y="22"/>
                  <a:pt x="51" y="23"/>
                  <a:pt x="51" y="24"/>
                </a:cubicBezTo>
                <a:cubicBezTo>
                  <a:pt x="51" y="25"/>
                  <a:pt x="50" y="26"/>
                  <a:pt x="50" y="26"/>
                </a:cubicBezTo>
                <a:close/>
              </a:path>
            </a:pathLst>
          </a:custGeom>
          <a:solidFill>
            <a:srgbClr val="772274"/>
          </a:solidFill>
          <a:ln>
            <a:noFill/>
          </a:ln>
        </p:spPr>
        <p:txBody>
          <a:bodyPr lIns="121920" tIns="60960" rIns="121920" bIns="60960"/>
          <a:lstStyle/>
          <a:p>
            <a:endParaRPr lang="zh-CN" altLang="en-US">
              <a:latin typeface="微软雅黑" panose="020B0503020204020204" pitchFamily="34" charset="-122"/>
              <a:ea typeface="微软雅黑" panose="020B0503020204020204" pitchFamily="34" charset="-122"/>
            </a:endParaRPr>
          </a:p>
        </p:txBody>
      </p:sp>
      <p:sp>
        <p:nvSpPr>
          <p:cNvPr id="3" name="AutoShape 4">
            <a:extLst>
              <a:ext uri="{FF2B5EF4-FFF2-40B4-BE49-F238E27FC236}">
                <a16:creationId xmlns:a16="http://schemas.microsoft.com/office/drawing/2014/main" id="{B593FF90-F47E-F88E-E4E7-492223DD3B30}"/>
              </a:ext>
            </a:extLst>
          </p:cNvPr>
          <p:cNvSpPr/>
          <p:nvPr/>
        </p:nvSpPr>
        <p:spPr>
          <a:xfrm>
            <a:off x="223458" y="309796"/>
            <a:ext cx="5080000" cy="520700"/>
          </a:xfrm>
          <a:prstGeom prst="rect">
            <a:avLst/>
          </a:prstGeom>
          <a:noFill/>
          <a:ln w="12700" cap="flat" cmpd="sng">
            <a:noFill/>
            <a:prstDash val="solid"/>
            <a:round/>
          </a:ln>
        </p:spPr>
        <p:txBody>
          <a:bodyPr vert="horz" wrap="none" lIns="88900" tIns="50800" rIns="88900" bIns="50800" rtlCol="0" anchor="t" anchorCtr="0"/>
          <a:lstStyle/>
          <a:p>
            <a:pPr indent="0" algn="l">
              <a:lnSpc>
                <a:spcPct val="100000"/>
              </a:lnSpc>
              <a:spcAft>
                <a:spcPts val="500"/>
              </a:spcAft>
              <a:defRPr/>
            </a:pPr>
            <a:r>
              <a:rPr lang="en-US" sz="2400" b="1" i="0" u="none" strike="noStrike" dirty="0" err="1">
                <a:solidFill>
                  <a:srgbClr val="6C2280"/>
                </a:solidFill>
                <a:latin typeface="微软雅黑"/>
                <a:ea typeface="微软雅黑"/>
                <a:cs typeface="微软雅黑"/>
                <a:sym typeface="微软雅黑"/>
              </a:rPr>
              <a:t>反应后表征：形貌与元素分布</a:t>
            </a:r>
            <a:endParaRPr lang="en-US" sz="1100" dirty="0"/>
          </a:p>
        </p:txBody>
      </p:sp>
    </p:spTree>
    <p:extLst>
      <p:ext uri="{BB962C8B-B14F-4D97-AF65-F5344CB8AC3E}">
        <p14:creationId xmlns:p14="http://schemas.microsoft.com/office/powerpoint/2010/main" val="22086655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5EF3E3-C483-2D97-C1FB-D0A07ECFA4C4}"/>
            </a:ext>
          </a:extLst>
        </p:cNvPr>
        <p:cNvGrpSpPr/>
        <p:nvPr/>
      </p:nvGrpSpPr>
      <p:grpSpPr>
        <a:xfrm>
          <a:off x="0" y="0"/>
          <a:ext cx="0" cy="0"/>
          <a:chOff x="0" y="0"/>
          <a:chExt cx="0" cy="0"/>
        </a:xfrm>
      </p:grpSpPr>
      <p:pic>
        <p:nvPicPr>
          <p:cNvPr id="3" name="图片 2">
            <a:extLst>
              <a:ext uri="{FF2B5EF4-FFF2-40B4-BE49-F238E27FC236}">
                <a16:creationId xmlns:a16="http://schemas.microsoft.com/office/drawing/2014/main" id="{C53D62C8-9EF7-1D87-6410-09FBC7A798E8}"/>
              </a:ext>
            </a:extLst>
          </p:cNvPr>
          <p:cNvPicPr>
            <a:picLocks noChangeAspect="1"/>
          </p:cNvPicPr>
          <p:nvPr/>
        </p:nvPicPr>
        <p:blipFill rotWithShape="1">
          <a:blip r:embed="rId4"/>
          <a:srcRect l="5798" t="2958" r="4435" b="3367"/>
          <a:stretch>
            <a:fillRect/>
          </a:stretch>
        </p:blipFill>
        <p:spPr bwMode="auto">
          <a:xfrm>
            <a:off x="137129" y="1216360"/>
            <a:ext cx="7876152" cy="3283480"/>
          </a:xfrm>
          <a:prstGeom prst="rect">
            <a:avLst/>
          </a:prstGeom>
          <a:ln>
            <a:noFill/>
          </a:ln>
          <a:extLst>
            <a:ext uri="{53640926-AAD7-44D8-BBD7-CCE9431645EC}">
              <a14:shadowObscured xmlns:a14="http://schemas.microsoft.com/office/drawing/2010/main"/>
            </a:ext>
          </a:extLst>
        </p:spPr>
      </p:pic>
      <p:sp>
        <p:nvSpPr>
          <p:cNvPr id="27" name="矩形: 圆角 10">
            <a:extLst>
              <a:ext uri="{FF2B5EF4-FFF2-40B4-BE49-F238E27FC236}">
                <a16:creationId xmlns:a16="http://schemas.microsoft.com/office/drawing/2014/main" id="{60322448-91B9-90C0-6904-25A22377E40E}"/>
              </a:ext>
            </a:extLst>
          </p:cNvPr>
          <p:cNvSpPr/>
          <p:nvPr>
            <p:custDataLst>
              <p:tags r:id="rId1"/>
            </p:custDataLst>
          </p:nvPr>
        </p:nvSpPr>
        <p:spPr>
          <a:xfrm flipH="1">
            <a:off x="137129" y="5267200"/>
            <a:ext cx="11951109" cy="1321063"/>
          </a:xfrm>
          <a:prstGeom prst="roundRect">
            <a:avLst>
              <a:gd name="adj" fmla="val 2430"/>
            </a:avLst>
          </a:prstGeom>
          <a:solidFill>
            <a:srgbClr val="FFFFFF"/>
          </a:solidFill>
          <a:ln w="9525">
            <a:noFill/>
          </a:ln>
          <a:effectLst>
            <a:outerShdw blurRad="177800" dist="63500" dir="2700000" algn="tl" rotWithShape="0">
              <a:srgbClr val="912C8D">
                <a:alpha val="61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latin typeface="微软雅黑" panose="020B0503020204020204" pitchFamily="34" charset="-122"/>
              <a:ea typeface="微软雅黑" panose="020B0503020204020204" pitchFamily="34" charset="-122"/>
            </a:endParaRPr>
          </a:p>
        </p:txBody>
      </p:sp>
      <p:cxnSp>
        <p:nvCxnSpPr>
          <p:cNvPr id="35" name="直线连接符 3">
            <a:extLst>
              <a:ext uri="{FF2B5EF4-FFF2-40B4-BE49-F238E27FC236}">
                <a16:creationId xmlns:a16="http://schemas.microsoft.com/office/drawing/2014/main" id="{C42A70AF-6939-1A99-32F8-4168A52AFF6A}"/>
              </a:ext>
            </a:extLst>
          </p:cNvPr>
          <p:cNvCxnSpPr>
            <a:cxnSpLocks/>
          </p:cNvCxnSpPr>
          <p:nvPr/>
        </p:nvCxnSpPr>
        <p:spPr>
          <a:xfrm>
            <a:off x="454763" y="845437"/>
            <a:ext cx="11282474" cy="0"/>
          </a:xfrm>
          <a:prstGeom prst="line">
            <a:avLst/>
          </a:prstGeom>
          <a:ln>
            <a:solidFill>
              <a:srgbClr val="6C2280"/>
            </a:solidFill>
          </a:ln>
        </p:spPr>
        <p:style>
          <a:lnRef idx="2">
            <a:schemeClr val="accent1"/>
          </a:lnRef>
          <a:fillRef idx="0">
            <a:schemeClr val="accent1"/>
          </a:fillRef>
          <a:effectRef idx="1">
            <a:schemeClr val="accent1"/>
          </a:effectRef>
          <a:fontRef idx="minor">
            <a:schemeClr val="tx1"/>
          </a:fontRef>
        </p:style>
      </p:cxnSp>
      <p:pic>
        <p:nvPicPr>
          <p:cNvPr id="5" name="图片 4">
            <a:extLst>
              <a:ext uri="{FF2B5EF4-FFF2-40B4-BE49-F238E27FC236}">
                <a16:creationId xmlns:a16="http://schemas.microsoft.com/office/drawing/2014/main" id="{85396589-5CC3-BDE2-AB9C-D64A05C957DF}"/>
              </a:ext>
            </a:extLst>
          </p:cNvPr>
          <p:cNvPicPr>
            <a:picLocks noChangeAspect="1"/>
          </p:cNvPicPr>
          <p:nvPr/>
        </p:nvPicPr>
        <p:blipFill>
          <a:blip r:embed="rId5" cstate="print">
            <a:extLst>
              <a:ext uri="{28A0092B-C50C-407E-A947-70E740481C1C}">
                <a14:useLocalDpi xmlns:a14="http://schemas.microsoft.com/office/drawing/2010/main" val="0"/>
              </a:ext>
            </a:extLst>
          </a:blip>
          <a:srcRect l="9442" t="28007" r="8651" b="33508"/>
          <a:stretch>
            <a:fillRect/>
          </a:stretch>
        </p:blipFill>
        <p:spPr>
          <a:xfrm>
            <a:off x="9493679" y="81961"/>
            <a:ext cx="2326976" cy="789304"/>
          </a:xfrm>
          <a:prstGeom prst="rect">
            <a:avLst/>
          </a:prstGeom>
        </p:spPr>
      </p:pic>
      <p:sp>
        <p:nvSpPr>
          <p:cNvPr id="9" name="文本框 8">
            <a:extLst>
              <a:ext uri="{FF2B5EF4-FFF2-40B4-BE49-F238E27FC236}">
                <a16:creationId xmlns:a16="http://schemas.microsoft.com/office/drawing/2014/main" id="{44F9E3C4-637E-96E8-0AD0-D63A35243C66}"/>
              </a:ext>
            </a:extLst>
          </p:cNvPr>
          <p:cNvSpPr txBox="1"/>
          <p:nvPr/>
        </p:nvSpPr>
        <p:spPr>
          <a:xfrm>
            <a:off x="423751" y="4631195"/>
            <a:ext cx="7041998" cy="276999"/>
          </a:xfrm>
          <a:prstGeom prst="rect">
            <a:avLst/>
          </a:prstGeom>
          <a:noFill/>
        </p:spPr>
        <p:txBody>
          <a:bodyPr wrap="square">
            <a:spAutoFit/>
          </a:bodyPr>
          <a:lstStyle/>
          <a:p>
            <a:pPr algn="just">
              <a:buNone/>
            </a:pPr>
            <a:r>
              <a:rPr lang="en-US" altLang="zh-CN" sz="1200" b="1" kern="100" dirty="0">
                <a:effectLst/>
                <a:latin typeface="Times New Roman" panose="02020603050405020304" pitchFamily="18" charset="0"/>
                <a:ea typeface="等线 Light" panose="02010600030101010101" pitchFamily="2" charset="-122"/>
                <a:cs typeface="Times New Roman" panose="02020603050405020304" pitchFamily="18" charset="0"/>
              </a:rPr>
              <a:t>Figure. 10. (a) XPS spectra of BTO/CN-4 after photoreduction; (b) High-resolution XPS spectra of U 4f</a:t>
            </a:r>
            <a:endParaRPr lang="zh-CN" altLang="zh-CN" sz="1000" b="1" kern="100" dirty="0">
              <a:effectLst/>
              <a:latin typeface="等线 Light" panose="02010600030101010101" pitchFamily="2" charset="-122"/>
              <a:ea typeface="等线 Light" panose="02010600030101010101" pitchFamily="2" charset="-122"/>
              <a:cs typeface="Times New Roman" panose="02020603050405020304" pitchFamily="18" charset="0"/>
            </a:endParaRPr>
          </a:p>
        </p:txBody>
      </p:sp>
      <p:sp>
        <p:nvSpPr>
          <p:cNvPr id="13" name="文本框 12">
            <a:extLst>
              <a:ext uri="{FF2B5EF4-FFF2-40B4-BE49-F238E27FC236}">
                <a16:creationId xmlns:a16="http://schemas.microsoft.com/office/drawing/2014/main" id="{156DBEAD-730B-7853-4735-5D493E589081}"/>
              </a:ext>
            </a:extLst>
          </p:cNvPr>
          <p:cNvSpPr txBox="1"/>
          <p:nvPr/>
        </p:nvSpPr>
        <p:spPr>
          <a:xfrm>
            <a:off x="363836" y="5417014"/>
            <a:ext cx="11456819" cy="1021433"/>
          </a:xfrm>
          <a:prstGeom prst="rect">
            <a:avLst/>
          </a:prstGeom>
          <a:noFill/>
        </p:spPr>
        <p:txBody>
          <a:bodyPr wrap="square">
            <a:spAutoFit/>
          </a:bodyPr>
          <a:lstStyle/>
          <a:p>
            <a:pPr algn="just">
              <a:lnSpc>
                <a:spcPct val="130000"/>
              </a:lnSpc>
            </a:pPr>
            <a:r>
              <a:rPr kumimoji="1" lang="en-US" altLang="zh-CN" sz="1600" dirty="0">
                <a:solidFill>
                  <a:srgbClr val="68A4C6"/>
                </a:solidFill>
                <a:latin typeface="微软雅黑" panose="020B0503020204020204" pitchFamily="34" charset="-122"/>
                <a:ea typeface="微软雅黑" panose="020B0503020204020204" pitchFamily="34" charset="-122"/>
              </a:rPr>
              <a:t>XPS</a:t>
            </a:r>
            <a:r>
              <a:rPr kumimoji="1" lang="zh-CN" altLang="en-US" sz="1600" dirty="0">
                <a:solidFill>
                  <a:srgbClr val="68A4C6"/>
                </a:solidFill>
                <a:latin typeface="微软雅黑" panose="020B0503020204020204" pitchFamily="34" charset="-122"/>
                <a:ea typeface="微软雅黑" panose="020B0503020204020204" pitchFamily="34" charset="-122"/>
              </a:rPr>
              <a:t>全谱和</a:t>
            </a:r>
            <a:r>
              <a:rPr kumimoji="1" lang="en-US" altLang="zh-CN" sz="1600" dirty="0">
                <a:solidFill>
                  <a:srgbClr val="68A4C6"/>
                </a:solidFill>
                <a:latin typeface="微软雅黑" panose="020B0503020204020204" pitchFamily="34" charset="-122"/>
                <a:ea typeface="微软雅黑" panose="020B0503020204020204" pitchFamily="34" charset="-122"/>
              </a:rPr>
              <a:t>XRD</a:t>
            </a:r>
            <a:r>
              <a:rPr kumimoji="1" lang="zh-CN" altLang="en-US" sz="1600" dirty="0">
                <a:solidFill>
                  <a:srgbClr val="68A4C6"/>
                </a:solidFill>
                <a:latin typeface="微软雅黑" panose="020B0503020204020204" pitchFamily="34" charset="-122"/>
                <a:ea typeface="微软雅黑" panose="020B0503020204020204" pitchFamily="34" charset="-122"/>
              </a:rPr>
              <a:t>图谱证实</a:t>
            </a:r>
            <a:r>
              <a:rPr kumimoji="1" lang="en-US" altLang="zh-CN" sz="1600" dirty="0">
                <a:solidFill>
                  <a:srgbClr val="68A4C6"/>
                </a:solidFill>
                <a:latin typeface="微软雅黑" panose="020B0503020204020204" pitchFamily="34" charset="-122"/>
                <a:ea typeface="微软雅黑" panose="020B0503020204020204" pitchFamily="34" charset="-122"/>
              </a:rPr>
              <a:t>BTO/CN</a:t>
            </a:r>
            <a:r>
              <a:rPr kumimoji="1" lang="zh-CN" altLang="en-US" sz="1600" dirty="0">
                <a:solidFill>
                  <a:srgbClr val="912C8D"/>
                </a:solidFill>
                <a:latin typeface="微软雅黑" panose="020B0503020204020204" pitchFamily="34" charset="-122"/>
                <a:ea typeface="微软雅黑" panose="020B0503020204020204" pitchFamily="34" charset="-122"/>
              </a:rPr>
              <a:t>光催化反应后结构稳定</a:t>
            </a:r>
            <a:r>
              <a:rPr kumimoji="1" lang="zh-CN" altLang="en-US" sz="1600" dirty="0">
                <a:solidFill>
                  <a:srgbClr val="68A4C6"/>
                </a:solidFill>
                <a:latin typeface="微软雅黑" panose="020B0503020204020204" pitchFamily="34" charset="-122"/>
                <a:ea typeface="微软雅黑" panose="020B0503020204020204" pitchFamily="34" charset="-122"/>
              </a:rPr>
              <a:t>，且表面沉积铀的</a:t>
            </a:r>
            <a:r>
              <a:rPr kumimoji="1" lang="en-US" altLang="zh-CN" sz="1600" dirty="0">
                <a:solidFill>
                  <a:srgbClr val="68A4C6"/>
                </a:solidFill>
                <a:latin typeface="微软雅黑" panose="020B0503020204020204" pitchFamily="34" charset="-122"/>
                <a:ea typeface="微软雅黑" panose="020B0503020204020204" pitchFamily="34" charset="-122"/>
              </a:rPr>
              <a:t>U 4f</a:t>
            </a:r>
            <a:r>
              <a:rPr kumimoji="1" lang="zh-CN" altLang="en-US" sz="1600" dirty="0">
                <a:solidFill>
                  <a:srgbClr val="68A4C6"/>
                </a:solidFill>
                <a:latin typeface="微软雅黑" panose="020B0503020204020204" pitchFamily="34" charset="-122"/>
                <a:ea typeface="微软雅黑" panose="020B0503020204020204" pitchFamily="34" charset="-122"/>
              </a:rPr>
              <a:t>峰显示双价态共存：</a:t>
            </a:r>
            <a:r>
              <a:rPr kumimoji="1" lang="en-US" altLang="zh-CN" sz="1600" dirty="0">
                <a:solidFill>
                  <a:srgbClr val="68A4C6"/>
                </a:solidFill>
                <a:latin typeface="微软雅黑" panose="020B0503020204020204" pitchFamily="34" charset="-122"/>
                <a:ea typeface="微软雅黑" panose="020B0503020204020204" pitchFamily="34" charset="-122"/>
              </a:rPr>
              <a:t>U(IV)</a:t>
            </a:r>
            <a:r>
              <a:rPr kumimoji="1" lang="zh-CN" altLang="en-US" sz="1600" dirty="0">
                <a:solidFill>
                  <a:srgbClr val="68A4C6"/>
                </a:solidFill>
                <a:latin typeface="微软雅黑" panose="020B0503020204020204" pitchFamily="34" charset="-122"/>
                <a:ea typeface="微软雅黑" panose="020B0503020204020204" pitchFamily="34" charset="-122"/>
              </a:rPr>
              <a:t>（</a:t>
            </a:r>
            <a:r>
              <a:rPr kumimoji="1" lang="en-US" altLang="zh-CN" sz="1600" dirty="0">
                <a:solidFill>
                  <a:srgbClr val="68A4C6"/>
                </a:solidFill>
                <a:latin typeface="微软雅黑" panose="020B0503020204020204" pitchFamily="34" charset="-122"/>
                <a:ea typeface="微软雅黑" panose="020B0503020204020204" pitchFamily="34" charset="-122"/>
              </a:rPr>
              <a:t>379.90/390.79 eV</a:t>
            </a:r>
            <a:r>
              <a:rPr kumimoji="1" lang="zh-CN" altLang="en-US" sz="1600" dirty="0">
                <a:solidFill>
                  <a:srgbClr val="68A4C6"/>
                </a:solidFill>
                <a:latin typeface="微软雅黑" panose="020B0503020204020204" pitchFamily="34" charset="-122"/>
                <a:ea typeface="微软雅黑" panose="020B0503020204020204" pitchFamily="34" charset="-122"/>
              </a:rPr>
              <a:t>）与</a:t>
            </a:r>
            <a:r>
              <a:rPr kumimoji="1" lang="en-US" altLang="zh-CN" sz="1600" dirty="0">
                <a:solidFill>
                  <a:srgbClr val="68A4C6"/>
                </a:solidFill>
                <a:latin typeface="微软雅黑" panose="020B0503020204020204" pitchFamily="34" charset="-122"/>
                <a:ea typeface="微软雅黑" panose="020B0503020204020204" pitchFamily="34" charset="-122"/>
              </a:rPr>
              <a:t>U(VI)</a:t>
            </a:r>
            <a:r>
              <a:rPr kumimoji="1" lang="zh-CN" altLang="en-US" sz="1600" dirty="0">
                <a:solidFill>
                  <a:srgbClr val="68A4C6"/>
                </a:solidFill>
                <a:latin typeface="微软雅黑" panose="020B0503020204020204" pitchFamily="34" charset="-122"/>
                <a:ea typeface="微软雅黑" panose="020B0503020204020204" pitchFamily="34" charset="-122"/>
              </a:rPr>
              <a:t>（</a:t>
            </a:r>
            <a:r>
              <a:rPr kumimoji="1" lang="en-US" altLang="zh-CN" sz="1600" dirty="0">
                <a:solidFill>
                  <a:srgbClr val="68A4C6"/>
                </a:solidFill>
                <a:latin typeface="微软雅黑" panose="020B0503020204020204" pitchFamily="34" charset="-122"/>
                <a:ea typeface="微软雅黑" panose="020B0503020204020204" pitchFamily="34" charset="-122"/>
              </a:rPr>
              <a:t>381.59/392.45 eV</a:t>
            </a:r>
            <a:r>
              <a:rPr kumimoji="1" lang="zh-CN" altLang="en-US" sz="1600" dirty="0">
                <a:solidFill>
                  <a:srgbClr val="68A4C6"/>
                </a:solidFill>
                <a:latin typeface="微软雅黑" panose="020B0503020204020204" pitchFamily="34" charset="-122"/>
                <a:ea typeface="微软雅黑" panose="020B0503020204020204" pitchFamily="34" charset="-122"/>
              </a:rPr>
              <a:t>）峰强度相当。这表明异质结不仅高效还原</a:t>
            </a:r>
            <a:r>
              <a:rPr kumimoji="1" lang="en-US" altLang="zh-CN" sz="1600" dirty="0">
                <a:solidFill>
                  <a:srgbClr val="68A4C6"/>
                </a:solidFill>
                <a:latin typeface="微软雅黑" panose="020B0503020204020204" pitchFamily="34" charset="-122"/>
                <a:ea typeface="微软雅黑" panose="020B0503020204020204" pitchFamily="34" charset="-122"/>
              </a:rPr>
              <a:t>U(VI)</a:t>
            </a:r>
            <a:r>
              <a:rPr kumimoji="1" lang="zh-CN" altLang="en-US" sz="1600" dirty="0">
                <a:solidFill>
                  <a:srgbClr val="68A4C6"/>
                </a:solidFill>
                <a:latin typeface="微软雅黑" panose="020B0503020204020204" pitchFamily="34" charset="-122"/>
                <a:ea typeface="微软雅黑" panose="020B0503020204020204" pitchFamily="34" charset="-122"/>
              </a:rPr>
              <a:t>至</a:t>
            </a:r>
            <a:r>
              <a:rPr kumimoji="1" lang="en-US" altLang="zh-CN" sz="1600" dirty="0">
                <a:solidFill>
                  <a:srgbClr val="68A4C6"/>
                </a:solidFill>
                <a:latin typeface="微软雅黑" panose="020B0503020204020204" pitchFamily="34" charset="-122"/>
                <a:ea typeface="微软雅黑" panose="020B0503020204020204" pitchFamily="34" charset="-122"/>
              </a:rPr>
              <a:t>U(IV)</a:t>
            </a:r>
            <a:r>
              <a:rPr kumimoji="1" lang="zh-CN" altLang="en-US" sz="1600" dirty="0">
                <a:solidFill>
                  <a:srgbClr val="68A4C6"/>
                </a:solidFill>
                <a:latin typeface="微软雅黑" panose="020B0503020204020204" pitchFamily="34" charset="-122"/>
                <a:ea typeface="微软雅黑" panose="020B0503020204020204" pitchFamily="34" charset="-122"/>
              </a:rPr>
              <a:t>，还能同步捕获两种价态铀，为材料兼具光催化还原与铀固定能力提供了直接证据。</a:t>
            </a:r>
          </a:p>
        </p:txBody>
      </p:sp>
      <p:pic>
        <p:nvPicPr>
          <p:cNvPr id="15" name="图片 14">
            <a:extLst>
              <a:ext uri="{FF2B5EF4-FFF2-40B4-BE49-F238E27FC236}">
                <a16:creationId xmlns:a16="http://schemas.microsoft.com/office/drawing/2014/main" id="{D759A164-C8B8-B5F1-FE17-CF7E3B3E5946}"/>
              </a:ext>
            </a:extLst>
          </p:cNvPr>
          <p:cNvPicPr>
            <a:picLocks noChangeAspect="1"/>
          </p:cNvPicPr>
          <p:nvPr/>
        </p:nvPicPr>
        <p:blipFill rotWithShape="1">
          <a:blip r:embed="rId6"/>
          <a:srcRect l="12948" t="9813" r="11434" b="6777"/>
          <a:stretch>
            <a:fillRect/>
          </a:stretch>
        </p:blipFill>
        <p:spPr bwMode="auto">
          <a:xfrm>
            <a:off x="8150858" y="1195946"/>
            <a:ext cx="3809173" cy="3216738"/>
          </a:xfrm>
          <a:prstGeom prst="rect">
            <a:avLst/>
          </a:prstGeom>
          <a:ln>
            <a:noFill/>
          </a:ln>
          <a:extLst>
            <a:ext uri="{53640926-AAD7-44D8-BBD7-CCE9431645EC}">
              <a14:shadowObscured xmlns:a14="http://schemas.microsoft.com/office/drawing/2010/main"/>
            </a:ext>
          </a:extLst>
        </p:spPr>
      </p:pic>
      <p:sp>
        <p:nvSpPr>
          <p:cNvPr id="16" name="文本框 15">
            <a:extLst>
              <a:ext uri="{FF2B5EF4-FFF2-40B4-BE49-F238E27FC236}">
                <a16:creationId xmlns:a16="http://schemas.microsoft.com/office/drawing/2014/main" id="{50BC316C-3895-8155-E344-54A73CFCCA49}"/>
              </a:ext>
            </a:extLst>
          </p:cNvPr>
          <p:cNvSpPr txBox="1"/>
          <p:nvPr/>
        </p:nvSpPr>
        <p:spPr>
          <a:xfrm>
            <a:off x="7465749" y="4624692"/>
            <a:ext cx="4726251" cy="276999"/>
          </a:xfrm>
          <a:prstGeom prst="rect">
            <a:avLst/>
          </a:prstGeom>
          <a:noFill/>
        </p:spPr>
        <p:txBody>
          <a:bodyPr wrap="square">
            <a:spAutoFit/>
          </a:bodyPr>
          <a:lstStyle/>
          <a:p>
            <a:pPr algn="just">
              <a:buNone/>
            </a:pPr>
            <a:r>
              <a:rPr lang="en-US" altLang="zh-CN" sz="1200" b="1" kern="100" dirty="0">
                <a:latin typeface="Times New Roman" panose="02020603050405020304" pitchFamily="18" charset="0"/>
                <a:ea typeface="等线 Light" panose="02010600030101010101" pitchFamily="2" charset="-122"/>
                <a:cs typeface="Times New Roman" panose="02020603050405020304" pitchFamily="18" charset="0"/>
              </a:rPr>
              <a:t>Figure. 11 XRD </a:t>
            </a:r>
            <a:r>
              <a:rPr lang="en-US" altLang="zh-CN" sz="1200" b="1" kern="100" dirty="0">
                <a:effectLst/>
                <a:latin typeface="Times New Roman" panose="02020603050405020304" pitchFamily="18" charset="0"/>
                <a:ea typeface="等线 Light" panose="02010600030101010101" pitchFamily="2" charset="-122"/>
                <a:cs typeface="Times New Roman" panose="02020603050405020304" pitchFamily="18" charset="0"/>
              </a:rPr>
              <a:t>patterns of BTO/CN before and after photoreduction</a:t>
            </a:r>
            <a:endParaRPr lang="zh-CN" altLang="zh-CN" sz="1000" b="1" kern="100" dirty="0">
              <a:effectLst/>
              <a:latin typeface="等线 Light" panose="02010600030101010101" pitchFamily="2" charset="-122"/>
              <a:ea typeface="等线 Light" panose="02010600030101010101" pitchFamily="2" charset="-122"/>
              <a:cs typeface="Times New Roman" panose="02020603050405020304" pitchFamily="18" charset="0"/>
            </a:endParaRPr>
          </a:p>
        </p:txBody>
      </p:sp>
      <p:sp>
        <p:nvSpPr>
          <p:cNvPr id="2" name="AutoShape 4">
            <a:extLst>
              <a:ext uri="{FF2B5EF4-FFF2-40B4-BE49-F238E27FC236}">
                <a16:creationId xmlns:a16="http://schemas.microsoft.com/office/drawing/2014/main" id="{290EBC74-FE98-2A01-9B7A-1C4100A083E0}"/>
              </a:ext>
            </a:extLst>
          </p:cNvPr>
          <p:cNvSpPr/>
          <p:nvPr/>
        </p:nvSpPr>
        <p:spPr>
          <a:xfrm>
            <a:off x="454763" y="287306"/>
            <a:ext cx="5080000" cy="520700"/>
          </a:xfrm>
          <a:prstGeom prst="rect">
            <a:avLst/>
          </a:prstGeom>
          <a:noFill/>
          <a:ln w="12700" cap="flat" cmpd="sng">
            <a:noFill/>
            <a:prstDash val="solid"/>
            <a:round/>
          </a:ln>
        </p:spPr>
        <p:txBody>
          <a:bodyPr vert="horz" wrap="none" lIns="88900" tIns="50800" rIns="88900" bIns="50800" rtlCol="0" anchor="t" anchorCtr="0"/>
          <a:lstStyle/>
          <a:p>
            <a:pPr indent="0" algn="l">
              <a:lnSpc>
                <a:spcPct val="100000"/>
              </a:lnSpc>
              <a:spcAft>
                <a:spcPts val="500"/>
              </a:spcAft>
              <a:defRPr/>
            </a:pPr>
            <a:r>
              <a:rPr lang="en-US" sz="2400" b="1" i="0" u="none" strike="noStrike" dirty="0" err="1">
                <a:solidFill>
                  <a:srgbClr val="6C2280"/>
                </a:solidFill>
                <a:latin typeface="微软雅黑"/>
                <a:ea typeface="微软雅黑"/>
                <a:cs typeface="微软雅黑"/>
                <a:sym typeface="微软雅黑"/>
              </a:rPr>
              <a:t>反应后表征：铀价态分析</a:t>
            </a:r>
            <a:endParaRPr lang="en-US" sz="1100" dirty="0"/>
          </a:p>
        </p:txBody>
      </p:sp>
    </p:spTree>
    <p:extLst>
      <p:ext uri="{BB962C8B-B14F-4D97-AF65-F5344CB8AC3E}">
        <p14:creationId xmlns:p14="http://schemas.microsoft.com/office/powerpoint/2010/main" val="27669494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E353AF-78F5-35AE-87BE-20D1D2E446DD}"/>
            </a:ext>
          </a:extLst>
        </p:cNvPr>
        <p:cNvGrpSpPr/>
        <p:nvPr/>
      </p:nvGrpSpPr>
      <p:grpSpPr>
        <a:xfrm>
          <a:off x="0" y="0"/>
          <a:ext cx="0" cy="0"/>
          <a:chOff x="0" y="0"/>
          <a:chExt cx="0" cy="0"/>
        </a:xfrm>
      </p:grpSpPr>
      <p:sp>
        <p:nvSpPr>
          <p:cNvPr id="15" name="AutoShape 6">
            <a:extLst>
              <a:ext uri="{FF2B5EF4-FFF2-40B4-BE49-F238E27FC236}">
                <a16:creationId xmlns:a16="http://schemas.microsoft.com/office/drawing/2014/main" id="{4961A1D5-01D6-D0FD-8899-2967A14198FD}"/>
              </a:ext>
            </a:extLst>
          </p:cNvPr>
          <p:cNvSpPr/>
          <p:nvPr/>
        </p:nvSpPr>
        <p:spPr>
          <a:xfrm>
            <a:off x="363836" y="1199746"/>
            <a:ext cx="5584736" cy="5282004"/>
          </a:xfrm>
          <a:prstGeom prst="roundRect">
            <a:avLst>
              <a:gd name="adj" fmla="val 3333"/>
            </a:avLst>
          </a:prstGeom>
          <a:solidFill>
            <a:srgbClr val="FFFFFF">
              <a:alpha val="100000"/>
            </a:srgbClr>
          </a:solidFill>
          <a:ln w="12700" cap="flat" cmpd="sng">
            <a:solidFill>
              <a:srgbClr val="E6E6E6">
                <a:alpha val="100000"/>
              </a:srgbClr>
            </a:solidFill>
            <a:prstDash val="solid"/>
            <a:round/>
          </a:ln>
          <a:effectLst>
            <a:outerShdw blurRad="127000" dist="50800" dir="5400000" algn="tl" rotWithShape="0">
              <a:srgbClr val="000000">
                <a:alpha val="10000"/>
              </a:srgbClr>
            </a:outerShdw>
          </a:effectLst>
        </p:spPr>
        <p:txBody>
          <a:bodyPr vert="horz" wrap="square" lIns="63500" tIns="63500" rIns="63500" bIns="63500" rtlCol="0" anchor="ctr"/>
          <a:lstStyle/>
          <a:p>
            <a:pPr algn="ctr">
              <a:defRPr/>
            </a:pPr>
            <a:endParaRPr/>
          </a:p>
        </p:txBody>
      </p:sp>
      <p:pic>
        <p:nvPicPr>
          <p:cNvPr id="3" name="图片 2">
            <a:extLst>
              <a:ext uri="{FF2B5EF4-FFF2-40B4-BE49-F238E27FC236}">
                <a16:creationId xmlns:a16="http://schemas.microsoft.com/office/drawing/2014/main" id="{A2DCDF42-4FA7-93E3-AB07-B21EEBF641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0654" y="1406234"/>
            <a:ext cx="5274310" cy="5015230"/>
          </a:xfrm>
          <a:prstGeom prst="rect">
            <a:avLst/>
          </a:prstGeom>
        </p:spPr>
      </p:pic>
      <p:cxnSp>
        <p:nvCxnSpPr>
          <p:cNvPr id="35" name="直线连接符 3">
            <a:extLst>
              <a:ext uri="{FF2B5EF4-FFF2-40B4-BE49-F238E27FC236}">
                <a16:creationId xmlns:a16="http://schemas.microsoft.com/office/drawing/2014/main" id="{7527C211-D5B4-72B9-22AE-CC74515E44F9}"/>
              </a:ext>
            </a:extLst>
          </p:cNvPr>
          <p:cNvCxnSpPr>
            <a:cxnSpLocks/>
          </p:cNvCxnSpPr>
          <p:nvPr/>
        </p:nvCxnSpPr>
        <p:spPr>
          <a:xfrm>
            <a:off x="454763" y="845437"/>
            <a:ext cx="11282474" cy="0"/>
          </a:xfrm>
          <a:prstGeom prst="line">
            <a:avLst/>
          </a:prstGeom>
          <a:ln>
            <a:solidFill>
              <a:srgbClr val="6C2280"/>
            </a:solidFill>
          </a:ln>
        </p:spPr>
        <p:style>
          <a:lnRef idx="2">
            <a:schemeClr val="accent1"/>
          </a:lnRef>
          <a:fillRef idx="0">
            <a:schemeClr val="accent1"/>
          </a:fillRef>
          <a:effectRef idx="1">
            <a:schemeClr val="accent1"/>
          </a:effectRef>
          <a:fontRef idx="minor">
            <a:schemeClr val="tx1"/>
          </a:fontRef>
        </p:style>
      </p:cxnSp>
      <p:pic>
        <p:nvPicPr>
          <p:cNvPr id="5" name="图片 4">
            <a:extLst>
              <a:ext uri="{FF2B5EF4-FFF2-40B4-BE49-F238E27FC236}">
                <a16:creationId xmlns:a16="http://schemas.microsoft.com/office/drawing/2014/main" id="{7B43118D-9B7B-B4A6-8694-9BC6BB1C3CA4}"/>
              </a:ext>
            </a:extLst>
          </p:cNvPr>
          <p:cNvPicPr>
            <a:picLocks noChangeAspect="1"/>
          </p:cNvPicPr>
          <p:nvPr/>
        </p:nvPicPr>
        <p:blipFill>
          <a:blip r:embed="rId4" cstate="print">
            <a:extLst>
              <a:ext uri="{28A0092B-C50C-407E-A947-70E740481C1C}">
                <a14:useLocalDpi xmlns:a14="http://schemas.microsoft.com/office/drawing/2010/main" val="0"/>
              </a:ext>
            </a:extLst>
          </a:blip>
          <a:srcRect l="9442" t="28007" r="8651" b="33508"/>
          <a:stretch>
            <a:fillRect/>
          </a:stretch>
        </p:blipFill>
        <p:spPr>
          <a:xfrm>
            <a:off x="9493679" y="81961"/>
            <a:ext cx="2326976" cy="789304"/>
          </a:xfrm>
          <a:prstGeom prst="rect">
            <a:avLst/>
          </a:prstGeom>
        </p:spPr>
      </p:pic>
      <p:sp>
        <p:nvSpPr>
          <p:cNvPr id="16" name="AutoShape 8">
            <a:extLst>
              <a:ext uri="{FF2B5EF4-FFF2-40B4-BE49-F238E27FC236}">
                <a16:creationId xmlns:a16="http://schemas.microsoft.com/office/drawing/2014/main" id="{AEA2B172-BD7A-73CB-B0F3-115B1A49E51E}"/>
              </a:ext>
            </a:extLst>
          </p:cNvPr>
          <p:cNvSpPr/>
          <p:nvPr/>
        </p:nvSpPr>
        <p:spPr>
          <a:xfrm>
            <a:off x="6077435" y="1421377"/>
            <a:ext cx="5842000" cy="1524000"/>
          </a:xfrm>
          <a:prstGeom prst="roundRect">
            <a:avLst>
              <a:gd name="adj" fmla="val 8333"/>
            </a:avLst>
          </a:prstGeom>
          <a:solidFill>
            <a:srgbClr val="912C8D">
              <a:alpha val="8000"/>
            </a:srgbClr>
          </a:solidFill>
          <a:ln w="12700" cap="flat" cmpd="sng">
            <a:solidFill>
              <a:srgbClr val="912C8D">
                <a:alpha val="30000"/>
              </a:srgbClr>
            </a:solidFill>
            <a:prstDash val="solid"/>
            <a:round/>
          </a:ln>
        </p:spPr>
        <p:txBody>
          <a:bodyPr vert="horz" wrap="square" lIns="63500" tIns="63500" rIns="63500" bIns="63500" rtlCol="0" anchor="ctr"/>
          <a:lstStyle/>
          <a:p>
            <a:pPr algn="ctr">
              <a:defRPr/>
            </a:pPr>
            <a:endParaRPr/>
          </a:p>
        </p:txBody>
      </p:sp>
      <p:sp>
        <p:nvSpPr>
          <p:cNvPr id="18" name="AutoShape 9">
            <a:extLst>
              <a:ext uri="{FF2B5EF4-FFF2-40B4-BE49-F238E27FC236}">
                <a16:creationId xmlns:a16="http://schemas.microsoft.com/office/drawing/2014/main" id="{99278795-F187-3EE4-7179-7BCDE83CDDE4}"/>
              </a:ext>
            </a:extLst>
          </p:cNvPr>
          <p:cNvSpPr/>
          <p:nvPr/>
        </p:nvSpPr>
        <p:spPr>
          <a:xfrm>
            <a:off x="6204435" y="1548377"/>
            <a:ext cx="5588000" cy="1270000"/>
          </a:xfrm>
          <a:prstGeom prst="rect">
            <a:avLst/>
          </a:prstGeom>
          <a:noFill/>
          <a:ln w="12700" cap="flat" cmpd="sng">
            <a:noFill/>
            <a:prstDash val="solid"/>
            <a:round/>
          </a:ln>
        </p:spPr>
        <p:txBody>
          <a:bodyPr vert="horz" wrap="square" lIns="127000" tIns="127000" rIns="127000" bIns="127000" rtlCol="0" anchor="ctr" anchorCtr="0"/>
          <a:lstStyle/>
          <a:p>
            <a:pPr indent="0" algn="l">
              <a:lnSpc>
                <a:spcPct val="116666"/>
              </a:lnSpc>
              <a:defRPr/>
            </a:pPr>
            <a:r>
              <a:rPr lang="en-US" sz="1800" b="1" i="0" u="none" strike="noStrike" dirty="0">
                <a:solidFill>
                  <a:srgbClr val="912C8D"/>
                </a:solidFill>
                <a:latin typeface="微软雅黑"/>
                <a:ea typeface="微软雅黑"/>
                <a:cs typeface="微软雅黑"/>
                <a:sym typeface="微软雅黑"/>
              </a:rPr>
              <a:t>BTO/CN </a:t>
            </a:r>
            <a:r>
              <a:rPr lang="en-US" sz="1800" b="1" i="0" u="none" strike="noStrike" dirty="0" err="1">
                <a:solidFill>
                  <a:srgbClr val="912C8D"/>
                </a:solidFill>
                <a:latin typeface="微软雅黑"/>
                <a:ea typeface="微软雅黑"/>
                <a:cs typeface="微软雅黑"/>
                <a:sym typeface="微软雅黑"/>
              </a:rPr>
              <a:t>高效</a:t>
            </a:r>
            <a:r>
              <a:rPr lang="en-US" sz="1800" b="1" i="0" u="none" strike="noStrike" dirty="0">
                <a:solidFill>
                  <a:srgbClr val="912C8D"/>
                </a:solidFill>
                <a:latin typeface="微软雅黑"/>
                <a:ea typeface="微软雅黑"/>
                <a:cs typeface="微软雅黑"/>
                <a:sym typeface="微软雅黑"/>
              </a:rPr>
              <a:t> U(VI) </a:t>
            </a:r>
            <a:r>
              <a:rPr lang="en-US" sz="1800" b="1" i="0" u="none" strike="noStrike" dirty="0" err="1">
                <a:solidFill>
                  <a:srgbClr val="912C8D"/>
                </a:solidFill>
                <a:latin typeface="微软雅黑"/>
                <a:ea typeface="微软雅黑"/>
                <a:cs typeface="微软雅黑"/>
                <a:sym typeface="微软雅黑"/>
              </a:rPr>
              <a:t>还原机制解析</a:t>
            </a:r>
            <a:endParaRPr lang="en-US" sz="1100" dirty="0"/>
          </a:p>
          <a:p>
            <a:pPr indent="0" algn="just">
              <a:lnSpc>
                <a:spcPct val="116666"/>
              </a:lnSpc>
            </a:pPr>
            <a:r>
              <a:rPr kumimoji="1" lang="en-US" sz="1400" dirty="0">
                <a:solidFill>
                  <a:srgbClr val="68A4C6"/>
                </a:solidFill>
                <a:latin typeface="微软雅黑" panose="020B0503020204020204" pitchFamily="34" charset="-122"/>
                <a:ea typeface="微软雅黑" panose="020B0503020204020204" pitchFamily="34" charset="-122"/>
                <a:sym typeface="微软雅黑"/>
              </a:rPr>
              <a:t>通过构建Type-II异质结与铁电协同效应，实现了光生载流子的高效定向分离，为核废水处理提供了“电荷分离-还原-空穴清除”的全链路解决方案。</a:t>
            </a:r>
          </a:p>
        </p:txBody>
      </p:sp>
      <p:sp>
        <p:nvSpPr>
          <p:cNvPr id="19" name="AutoShape 10">
            <a:extLst>
              <a:ext uri="{FF2B5EF4-FFF2-40B4-BE49-F238E27FC236}">
                <a16:creationId xmlns:a16="http://schemas.microsoft.com/office/drawing/2014/main" id="{A1AC708B-A46A-D206-9CEC-3B9212E617DC}"/>
              </a:ext>
            </a:extLst>
          </p:cNvPr>
          <p:cNvSpPr/>
          <p:nvPr/>
        </p:nvSpPr>
        <p:spPr>
          <a:xfrm>
            <a:off x="6077435" y="3199377"/>
            <a:ext cx="5842000" cy="952500"/>
          </a:xfrm>
          <a:prstGeom prst="roundRect">
            <a:avLst>
              <a:gd name="adj" fmla="val 6666"/>
            </a:avLst>
          </a:prstGeom>
          <a:solidFill>
            <a:srgbClr val="F8F9FA">
              <a:alpha val="100000"/>
            </a:srgbClr>
          </a:solidFill>
          <a:ln w="12700" cap="flat" cmpd="sng">
            <a:solidFill>
              <a:srgbClr val="DCDCDC">
                <a:alpha val="100000"/>
              </a:srgbClr>
            </a:solidFill>
            <a:prstDash val="solid"/>
            <a:round/>
          </a:ln>
        </p:spPr>
        <p:txBody>
          <a:bodyPr vert="horz" wrap="square" lIns="63500" tIns="63500" rIns="63500" bIns="63500" rtlCol="0" anchor="ctr"/>
          <a:lstStyle/>
          <a:p>
            <a:pPr algn="ctr">
              <a:defRPr/>
            </a:pPr>
            <a:endParaRPr/>
          </a:p>
        </p:txBody>
      </p:sp>
      <p:sp>
        <p:nvSpPr>
          <p:cNvPr id="20" name="AutoShape 11">
            <a:extLst>
              <a:ext uri="{FF2B5EF4-FFF2-40B4-BE49-F238E27FC236}">
                <a16:creationId xmlns:a16="http://schemas.microsoft.com/office/drawing/2014/main" id="{377DF5CB-B8B2-9323-1D14-82B8885651B8}"/>
              </a:ext>
            </a:extLst>
          </p:cNvPr>
          <p:cNvSpPr/>
          <p:nvPr/>
        </p:nvSpPr>
        <p:spPr>
          <a:xfrm>
            <a:off x="6204435" y="3262877"/>
            <a:ext cx="5588000" cy="825500"/>
          </a:xfrm>
          <a:prstGeom prst="rect">
            <a:avLst/>
          </a:prstGeom>
          <a:noFill/>
          <a:ln w="12700" cap="flat" cmpd="sng">
            <a:noFill/>
            <a:prstDash val="solid"/>
            <a:round/>
          </a:ln>
        </p:spPr>
        <p:txBody>
          <a:bodyPr vert="horz" wrap="square" lIns="63500" tIns="63500" rIns="63500" bIns="63500" rtlCol="0" anchor="ctr" anchorCtr="0"/>
          <a:lstStyle/>
          <a:p>
            <a:pPr marL="342900" indent="-342900" algn="l">
              <a:lnSpc>
                <a:spcPct val="100000"/>
              </a:lnSpc>
              <a:buAutoNum type="arabicPeriod"/>
              <a:defRPr/>
            </a:pPr>
            <a:r>
              <a:rPr lang="en-US" sz="1600" b="1" i="0" u="none" strike="noStrike" dirty="0" err="1">
                <a:solidFill>
                  <a:srgbClr val="912C8D"/>
                </a:solidFill>
                <a:latin typeface="微软雅黑"/>
                <a:ea typeface="微软雅黑"/>
                <a:cs typeface="微软雅黑"/>
                <a:sym typeface="微软雅黑"/>
              </a:rPr>
              <a:t>电荷定向分离</a:t>
            </a:r>
            <a:r>
              <a:rPr lang="en-US" sz="1400" b="1" i="0" u="none" strike="noStrike" dirty="0">
                <a:solidFill>
                  <a:srgbClr val="912C8D"/>
                </a:solidFill>
                <a:latin typeface="微软雅黑"/>
                <a:ea typeface="微软雅黑"/>
                <a:cs typeface="微软雅黑"/>
                <a:sym typeface="微软雅黑"/>
              </a:rPr>
              <a:t> </a:t>
            </a:r>
          </a:p>
          <a:p>
            <a:pPr algn="just">
              <a:lnSpc>
                <a:spcPct val="116666"/>
              </a:lnSpc>
              <a:defRPr/>
            </a:pPr>
            <a:r>
              <a:rPr kumimoji="1" lang="en-US" sz="1400" dirty="0" err="1">
                <a:solidFill>
                  <a:srgbClr val="68A4C6"/>
                </a:solidFill>
                <a:latin typeface="微软雅黑" panose="020B0503020204020204" pitchFamily="34" charset="-122"/>
                <a:ea typeface="微软雅黑" panose="020B0503020204020204" pitchFamily="34" charset="-122"/>
                <a:sym typeface="微软雅黑"/>
              </a:rPr>
              <a:t>CN导带电子迁移至BTO导带</a:t>
            </a:r>
            <a:r>
              <a:rPr kumimoji="1" lang="en-US" sz="1400" dirty="0">
                <a:solidFill>
                  <a:srgbClr val="68A4C6"/>
                </a:solidFill>
                <a:latin typeface="微软雅黑" panose="020B0503020204020204" pitchFamily="34" charset="-122"/>
                <a:ea typeface="微软雅黑" panose="020B0503020204020204" pitchFamily="34" charset="-122"/>
                <a:sym typeface="微软雅黑"/>
              </a:rPr>
              <a:t>(-1.21 V)，</a:t>
            </a:r>
            <a:r>
              <a:rPr kumimoji="1" lang="en-US" sz="1400" dirty="0" err="1">
                <a:solidFill>
                  <a:srgbClr val="68A4C6"/>
                </a:solidFill>
                <a:latin typeface="微软雅黑" panose="020B0503020204020204" pitchFamily="34" charset="-122"/>
                <a:ea typeface="微软雅黑" panose="020B0503020204020204" pitchFamily="34" charset="-122"/>
                <a:sym typeface="微软雅黑"/>
              </a:rPr>
              <a:t>BTO价带空穴迁移至CN价带，有效抑制e</a:t>
            </a:r>
            <a:r>
              <a:rPr kumimoji="1" lang="en-US" sz="1400" dirty="0">
                <a:solidFill>
                  <a:srgbClr val="68A4C6"/>
                </a:solidFill>
                <a:latin typeface="微软雅黑" panose="020B0503020204020204" pitchFamily="34" charset="-122"/>
                <a:ea typeface="微软雅黑" panose="020B0503020204020204" pitchFamily="34" charset="-122"/>
                <a:sym typeface="微软雅黑"/>
              </a:rPr>
              <a:t>⁻-</a:t>
            </a:r>
            <a:r>
              <a:rPr kumimoji="1" lang="en-US" sz="1400" dirty="0" err="1">
                <a:solidFill>
                  <a:srgbClr val="68A4C6"/>
                </a:solidFill>
                <a:latin typeface="微软雅黑" panose="020B0503020204020204" pitchFamily="34" charset="-122"/>
                <a:ea typeface="微软雅黑" panose="020B0503020204020204" pitchFamily="34" charset="-122"/>
                <a:sym typeface="微软雅黑"/>
              </a:rPr>
              <a:t>h⁺对的复合，延长载流子寿命</a:t>
            </a:r>
            <a:r>
              <a:rPr kumimoji="1" lang="en-US" sz="1400" dirty="0">
                <a:solidFill>
                  <a:srgbClr val="68A4C6"/>
                </a:solidFill>
                <a:latin typeface="微软雅黑" panose="020B0503020204020204" pitchFamily="34" charset="-122"/>
                <a:ea typeface="微软雅黑" panose="020B0503020204020204" pitchFamily="34" charset="-122"/>
                <a:sym typeface="微软雅黑"/>
              </a:rPr>
              <a:t>。</a:t>
            </a:r>
          </a:p>
        </p:txBody>
      </p:sp>
      <p:sp>
        <p:nvSpPr>
          <p:cNvPr id="23" name="AutoShape 12">
            <a:extLst>
              <a:ext uri="{FF2B5EF4-FFF2-40B4-BE49-F238E27FC236}">
                <a16:creationId xmlns:a16="http://schemas.microsoft.com/office/drawing/2014/main" id="{30CEC66C-B1F6-6199-7E98-F8D7E18BDB14}"/>
              </a:ext>
            </a:extLst>
          </p:cNvPr>
          <p:cNvSpPr/>
          <p:nvPr/>
        </p:nvSpPr>
        <p:spPr>
          <a:xfrm>
            <a:off x="6077435" y="4278877"/>
            <a:ext cx="5842000" cy="952500"/>
          </a:xfrm>
          <a:prstGeom prst="roundRect">
            <a:avLst>
              <a:gd name="adj" fmla="val 6666"/>
            </a:avLst>
          </a:prstGeom>
          <a:solidFill>
            <a:srgbClr val="F8F9FA">
              <a:alpha val="100000"/>
            </a:srgbClr>
          </a:solidFill>
          <a:ln w="12700" cap="flat" cmpd="sng">
            <a:solidFill>
              <a:srgbClr val="DCDCDC">
                <a:alpha val="100000"/>
              </a:srgbClr>
            </a:solidFill>
            <a:prstDash val="solid"/>
            <a:round/>
          </a:ln>
        </p:spPr>
        <p:txBody>
          <a:bodyPr vert="horz" wrap="square" lIns="63500" tIns="63500" rIns="63500" bIns="63500" rtlCol="0" anchor="ctr"/>
          <a:lstStyle/>
          <a:p>
            <a:pPr algn="ctr">
              <a:defRPr/>
            </a:pPr>
            <a:endParaRPr/>
          </a:p>
        </p:txBody>
      </p:sp>
      <p:sp>
        <p:nvSpPr>
          <p:cNvPr id="24" name="AutoShape 13">
            <a:extLst>
              <a:ext uri="{FF2B5EF4-FFF2-40B4-BE49-F238E27FC236}">
                <a16:creationId xmlns:a16="http://schemas.microsoft.com/office/drawing/2014/main" id="{41201935-24F8-912E-FECA-45FFD13960F8}"/>
              </a:ext>
            </a:extLst>
          </p:cNvPr>
          <p:cNvSpPr/>
          <p:nvPr/>
        </p:nvSpPr>
        <p:spPr>
          <a:xfrm>
            <a:off x="6204435" y="4342377"/>
            <a:ext cx="5588000" cy="825500"/>
          </a:xfrm>
          <a:prstGeom prst="rect">
            <a:avLst/>
          </a:prstGeom>
          <a:noFill/>
          <a:ln w="12700" cap="flat" cmpd="sng">
            <a:noFill/>
            <a:prstDash val="solid"/>
            <a:round/>
          </a:ln>
        </p:spPr>
        <p:txBody>
          <a:bodyPr vert="horz" wrap="square" lIns="63500" tIns="63500" rIns="63500" bIns="63500" rtlCol="0" anchor="ctr" anchorCtr="0"/>
          <a:lstStyle/>
          <a:p>
            <a:pPr indent="0" algn="l">
              <a:lnSpc>
                <a:spcPct val="100000"/>
              </a:lnSpc>
              <a:defRPr/>
            </a:pPr>
            <a:r>
              <a:rPr lang="en-US" sz="1600" b="1" i="0" u="none" strike="noStrike" dirty="0">
                <a:solidFill>
                  <a:srgbClr val="912C8D"/>
                </a:solidFill>
                <a:latin typeface="微软雅黑"/>
                <a:ea typeface="微软雅黑"/>
                <a:cs typeface="微软雅黑"/>
                <a:sym typeface="微软雅黑"/>
              </a:rPr>
              <a:t>2. </a:t>
            </a:r>
            <a:r>
              <a:rPr lang="en-US" sz="1600" b="1" i="0" u="none" strike="noStrike" dirty="0" err="1">
                <a:solidFill>
                  <a:srgbClr val="912C8D"/>
                </a:solidFill>
                <a:latin typeface="微软雅黑"/>
                <a:ea typeface="微软雅黑"/>
                <a:cs typeface="微软雅黑"/>
                <a:sym typeface="微软雅黑"/>
              </a:rPr>
              <a:t>双路径还原机制</a:t>
            </a:r>
            <a:r>
              <a:rPr lang="en-US" sz="1600" b="1" i="0" u="none" strike="noStrike" dirty="0">
                <a:solidFill>
                  <a:srgbClr val="912C8D"/>
                </a:solidFill>
                <a:latin typeface="微软雅黑"/>
                <a:ea typeface="微软雅黑"/>
                <a:cs typeface="微软雅黑"/>
                <a:sym typeface="微软雅黑"/>
              </a:rPr>
              <a:t> </a:t>
            </a:r>
          </a:p>
          <a:p>
            <a:pPr indent="0" algn="l">
              <a:lnSpc>
                <a:spcPct val="100000"/>
              </a:lnSpc>
              <a:defRPr/>
            </a:pPr>
            <a:r>
              <a:rPr kumimoji="1" lang="en-US" sz="1400" dirty="0" err="1">
                <a:solidFill>
                  <a:srgbClr val="68A4C6"/>
                </a:solidFill>
                <a:latin typeface="微软雅黑" panose="020B0503020204020204" pitchFamily="34" charset="-122"/>
                <a:ea typeface="微软雅黑" panose="020B0503020204020204" pitchFamily="34" charset="-122"/>
                <a:sym typeface="微软雅黑"/>
              </a:rPr>
              <a:t>BTO导带电子直接还原U</a:t>
            </a:r>
            <a:r>
              <a:rPr kumimoji="1" lang="en-US" sz="1400" dirty="0">
                <a:solidFill>
                  <a:srgbClr val="68A4C6"/>
                </a:solidFill>
                <a:latin typeface="微软雅黑" panose="020B0503020204020204" pitchFamily="34" charset="-122"/>
                <a:ea typeface="微软雅黑" panose="020B0503020204020204" pitchFamily="34" charset="-122"/>
                <a:sym typeface="微软雅黑"/>
              </a:rPr>
              <a:t>(VI)</a:t>
            </a:r>
            <a:r>
              <a:rPr kumimoji="1" lang="en-US" sz="1400" dirty="0" err="1">
                <a:solidFill>
                  <a:srgbClr val="68A4C6"/>
                </a:solidFill>
                <a:latin typeface="微软雅黑" panose="020B0503020204020204" pitchFamily="34" charset="-122"/>
                <a:ea typeface="微软雅黑" panose="020B0503020204020204" pitchFamily="34" charset="-122"/>
                <a:sym typeface="微软雅黑"/>
              </a:rPr>
              <a:t>至U</a:t>
            </a:r>
            <a:r>
              <a:rPr kumimoji="1" lang="en-US" sz="1400" dirty="0">
                <a:solidFill>
                  <a:srgbClr val="68A4C6"/>
                </a:solidFill>
                <a:latin typeface="微软雅黑" panose="020B0503020204020204" pitchFamily="34" charset="-122"/>
                <a:ea typeface="微软雅黑" panose="020B0503020204020204" pitchFamily="34" charset="-122"/>
                <a:sym typeface="微软雅黑"/>
              </a:rPr>
              <a:t>(IV)；</a:t>
            </a:r>
            <a:r>
              <a:rPr kumimoji="1" lang="en-US" sz="1400" dirty="0" err="1">
                <a:solidFill>
                  <a:srgbClr val="68A4C6"/>
                </a:solidFill>
                <a:latin typeface="微软雅黑" panose="020B0503020204020204" pitchFamily="34" charset="-122"/>
                <a:ea typeface="微软雅黑" panose="020B0503020204020204" pitchFamily="34" charset="-122"/>
                <a:sym typeface="微软雅黑"/>
              </a:rPr>
              <a:t>同时电子与O₂反应生成•O</a:t>
            </a:r>
            <a:r>
              <a:rPr kumimoji="1" lang="en-US" sz="1400" dirty="0">
                <a:solidFill>
                  <a:srgbClr val="68A4C6"/>
                </a:solidFill>
                <a:latin typeface="微软雅黑" panose="020B0503020204020204" pitchFamily="34" charset="-122"/>
                <a:ea typeface="微软雅黑" panose="020B0503020204020204" pitchFamily="34" charset="-122"/>
                <a:sym typeface="微软雅黑"/>
              </a:rPr>
              <a:t>₂⁻，</a:t>
            </a:r>
            <a:r>
              <a:rPr kumimoji="1" lang="en-US" sz="1400" dirty="0" err="1">
                <a:solidFill>
                  <a:srgbClr val="68A4C6"/>
                </a:solidFill>
                <a:latin typeface="微软雅黑" panose="020B0503020204020204" pitchFamily="34" charset="-122"/>
                <a:ea typeface="微软雅黑" panose="020B0503020204020204" pitchFamily="34" charset="-122"/>
                <a:sym typeface="微软雅黑"/>
              </a:rPr>
              <a:t>通过间接氧化还原反应进一步强化U</a:t>
            </a:r>
            <a:r>
              <a:rPr kumimoji="1" lang="en-US" sz="1400" dirty="0">
                <a:solidFill>
                  <a:srgbClr val="68A4C6"/>
                </a:solidFill>
                <a:latin typeface="微软雅黑" panose="020B0503020204020204" pitchFamily="34" charset="-122"/>
                <a:ea typeface="微软雅黑" panose="020B0503020204020204" pitchFamily="34" charset="-122"/>
                <a:sym typeface="微软雅黑"/>
              </a:rPr>
              <a:t>(VI)</a:t>
            </a:r>
            <a:r>
              <a:rPr kumimoji="1" lang="en-US" sz="1400" dirty="0" err="1">
                <a:solidFill>
                  <a:srgbClr val="68A4C6"/>
                </a:solidFill>
                <a:latin typeface="微软雅黑" panose="020B0503020204020204" pitchFamily="34" charset="-122"/>
                <a:ea typeface="微软雅黑" panose="020B0503020204020204" pitchFamily="34" charset="-122"/>
                <a:sym typeface="微软雅黑"/>
              </a:rPr>
              <a:t>的去除效率</a:t>
            </a:r>
            <a:r>
              <a:rPr kumimoji="1" lang="en-US" sz="1400" dirty="0">
                <a:solidFill>
                  <a:srgbClr val="68A4C6"/>
                </a:solidFill>
                <a:latin typeface="微软雅黑" panose="020B0503020204020204" pitchFamily="34" charset="-122"/>
                <a:ea typeface="微软雅黑" panose="020B0503020204020204" pitchFamily="34" charset="-122"/>
                <a:sym typeface="微软雅黑"/>
              </a:rPr>
              <a:t>。</a:t>
            </a:r>
          </a:p>
        </p:txBody>
      </p:sp>
      <p:sp>
        <p:nvSpPr>
          <p:cNvPr id="26" name="AutoShape 14">
            <a:extLst>
              <a:ext uri="{FF2B5EF4-FFF2-40B4-BE49-F238E27FC236}">
                <a16:creationId xmlns:a16="http://schemas.microsoft.com/office/drawing/2014/main" id="{E1843551-74F5-FB12-A633-FAA620017C7B}"/>
              </a:ext>
            </a:extLst>
          </p:cNvPr>
          <p:cNvSpPr/>
          <p:nvPr/>
        </p:nvSpPr>
        <p:spPr>
          <a:xfrm>
            <a:off x="6077435" y="5358377"/>
            <a:ext cx="5842000" cy="952500"/>
          </a:xfrm>
          <a:prstGeom prst="roundRect">
            <a:avLst>
              <a:gd name="adj" fmla="val 6666"/>
            </a:avLst>
          </a:prstGeom>
          <a:solidFill>
            <a:srgbClr val="F8F9FA">
              <a:alpha val="100000"/>
            </a:srgbClr>
          </a:solidFill>
          <a:ln w="12700" cap="flat" cmpd="sng">
            <a:solidFill>
              <a:srgbClr val="DCDCDC">
                <a:alpha val="100000"/>
              </a:srgbClr>
            </a:solidFill>
            <a:prstDash val="solid"/>
            <a:round/>
          </a:ln>
        </p:spPr>
        <p:txBody>
          <a:bodyPr vert="horz" wrap="square" lIns="63500" tIns="63500" rIns="63500" bIns="63500" rtlCol="0" anchor="ctr"/>
          <a:lstStyle/>
          <a:p>
            <a:pPr algn="ctr">
              <a:defRPr/>
            </a:pPr>
            <a:endParaRPr/>
          </a:p>
        </p:txBody>
      </p:sp>
      <p:sp>
        <p:nvSpPr>
          <p:cNvPr id="27" name="AutoShape 15">
            <a:extLst>
              <a:ext uri="{FF2B5EF4-FFF2-40B4-BE49-F238E27FC236}">
                <a16:creationId xmlns:a16="http://schemas.microsoft.com/office/drawing/2014/main" id="{7EA9FE21-D65F-BB18-F566-83B87BF1B7AE}"/>
              </a:ext>
            </a:extLst>
          </p:cNvPr>
          <p:cNvSpPr/>
          <p:nvPr/>
        </p:nvSpPr>
        <p:spPr>
          <a:xfrm>
            <a:off x="6204435" y="5421877"/>
            <a:ext cx="5588000" cy="825500"/>
          </a:xfrm>
          <a:prstGeom prst="rect">
            <a:avLst/>
          </a:prstGeom>
          <a:noFill/>
          <a:ln w="12700" cap="flat" cmpd="sng">
            <a:noFill/>
            <a:prstDash val="solid"/>
            <a:round/>
          </a:ln>
        </p:spPr>
        <p:txBody>
          <a:bodyPr vert="horz" wrap="square" lIns="63500" tIns="63500" rIns="63500" bIns="63500" rtlCol="0" anchor="ctr" anchorCtr="0"/>
          <a:lstStyle/>
          <a:p>
            <a:pPr indent="0" algn="l">
              <a:lnSpc>
                <a:spcPct val="100000"/>
              </a:lnSpc>
              <a:defRPr/>
            </a:pPr>
            <a:r>
              <a:rPr lang="en-US" sz="1600" b="1" i="0" u="none" strike="noStrike" dirty="0">
                <a:solidFill>
                  <a:srgbClr val="912C8D"/>
                </a:solidFill>
                <a:latin typeface="微软雅黑"/>
                <a:ea typeface="微软雅黑"/>
                <a:cs typeface="微软雅黑"/>
                <a:sym typeface="微软雅黑"/>
              </a:rPr>
              <a:t>3. </a:t>
            </a:r>
            <a:r>
              <a:rPr lang="en-US" sz="1600" b="1" i="0" u="none" strike="noStrike" dirty="0" err="1">
                <a:solidFill>
                  <a:srgbClr val="912C8D"/>
                </a:solidFill>
                <a:latin typeface="微软雅黑"/>
                <a:ea typeface="微软雅黑"/>
                <a:cs typeface="微软雅黑"/>
                <a:sym typeface="微软雅黑"/>
              </a:rPr>
              <a:t>空穴高效消耗</a:t>
            </a:r>
            <a:r>
              <a:rPr lang="en-US" sz="1600" b="1" i="0" u="none" strike="noStrike" dirty="0">
                <a:solidFill>
                  <a:srgbClr val="912C8D"/>
                </a:solidFill>
                <a:latin typeface="微软雅黑"/>
                <a:ea typeface="微软雅黑"/>
                <a:cs typeface="微软雅黑"/>
                <a:sym typeface="微软雅黑"/>
              </a:rPr>
              <a:t> </a:t>
            </a:r>
          </a:p>
          <a:p>
            <a:pPr indent="0" algn="l">
              <a:lnSpc>
                <a:spcPct val="100000"/>
              </a:lnSpc>
              <a:defRPr/>
            </a:pPr>
            <a:r>
              <a:rPr kumimoji="1" lang="en-US" sz="1400" dirty="0" err="1">
                <a:solidFill>
                  <a:srgbClr val="68A4C6"/>
                </a:solidFill>
                <a:latin typeface="微软雅黑" panose="020B0503020204020204" pitchFamily="34" charset="-122"/>
                <a:ea typeface="微软雅黑" panose="020B0503020204020204" pitchFamily="34" charset="-122"/>
                <a:sym typeface="微软雅黑"/>
              </a:rPr>
              <a:t>CN价带的空穴被牺牲剂甲醇快速氧化消耗，避免了光腐蚀现象，保障了整个催化还原反应体系的持续稳定运行</a:t>
            </a:r>
            <a:r>
              <a:rPr kumimoji="1" lang="en-US" sz="1400" dirty="0">
                <a:solidFill>
                  <a:srgbClr val="68A4C6"/>
                </a:solidFill>
                <a:latin typeface="微软雅黑" panose="020B0503020204020204" pitchFamily="34" charset="-122"/>
                <a:ea typeface="微软雅黑" panose="020B0503020204020204" pitchFamily="34" charset="-122"/>
                <a:sym typeface="微软雅黑"/>
              </a:rPr>
              <a:t>。</a:t>
            </a:r>
          </a:p>
        </p:txBody>
      </p:sp>
      <p:sp>
        <p:nvSpPr>
          <p:cNvPr id="29" name="AutoShape 5">
            <a:extLst>
              <a:ext uri="{FF2B5EF4-FFF2-40B4-BE49-F238E27FC236}">
                <a16:creationId xmlns:a16="http://schemas.microsoft.com/office/drawing/2014/main" id="{FE9F04FF-2851-F3EC-655E-77C29B3FC818}"/>
              </a:ext>
            </a:extLst>
          </p:cNvPr>
          <p:cNvSpPr/>
          <p:nvPr/>
        </p:nvSpPr>
        <p:spPr>
          <a:xfrm>
            <a:off x="368300" y="190500"/>
            <a:ext cx="10160000" cy="635000"/>
          </a:xfrm>
          <a:prstGeom prst="rect">
            <a:avLst/>
          </a:prstGeom>
          <a:noFill/>
          <a:ln w="12700" cap="flat" cmpd="sng">
            <a:noFill/>
            <a:prstDash val="solid"/>
            <a:round/>
          </a:ln>
        </p:spPr>
        <p:txBody>
          <a:bodyPr vert="horz" wrap="none" lIns="88900" tIns="50800" rIns="88900" bIns="50800" rtlCol="0" anchor="ctr" anchorCtr="0"/>
          <a:lstStyle/>
          <a:p>
            <a:pPr indent="0" algn="l">
              <a:lnSpc>
                <a:spcPct val="100000"/>
              </a:lnSpc>
              <a:defRPr/>
            </a:pPr>
            <a:r>
              <a:rPr lang="en-US" sz="2400" b="1" i="0" u="none" strike="noStrike" dirty="0" err="1">
                <a:solidFill>
                  <a:srgbClr val="6C2280"/>
                </a:solidFill>
                <a:latin typeface="微软雅黑"/>
                <a:ea typeface="微软雅黑"/>
                <a:cs typeface="微软雅黑"/>
                <a:sym typeface="微软雅黑"/>
              </a:rPr>
              <a:t>机理总结：Type-II异质结与铁电协同效应</a:t>
            </a:r>
            <a:endParaRPr lang="en-US" sz="1100" dirty="0"/>
          </a:p>
        </p:txBody>
      </p:sp>
    </p:spTree>
    <p:extLst>
      <p:ext uri="{BB962C8B-B14F-4D97-AF65-F5344CB8AC3E}">
        <p14:creationId xmlns:p14="http://schemas.microsoft.com/office/powerpoint/2010/main" val="18784740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4" cstate="print">
            <a:extLst>
              <a:ext uri="{28A0092B-C50C-407E-A947-70E740481C1C}">
                <a14:useLocalDpi xmlns:a14="http://schemas.microsoft.com/office/drawing/2010/main" val="0"/>
              </a:ext>
            </a:extLst>
          </a:blip>
          <a:srcRect l="1884" t="17299"/>
          <a:stretch/>
        </p:blipFill>
        <p:spPr>
          <a:xfrm>
            <a:off x="0" y="0"/>
            <a:ext cx="12192000" cy="6858000"/>
          </a:xfrm>
          <a:prstGeom prst="rect">
            <a:avLst/>
          </a:prstGeom>
        </p:spPr>
      </p:pic>
      <p:sp>
        <p:nvSpPr>
          <p:cNvPr id="60" name="矩形 59"/>
          <p:cNvSpPr/>
          <p:nvPr/>
        </p:nvSpPr>
        <p:spPr>
          <a:xfrm>
            <a:off x="0" y="0"/>
            <a:ext cx="12191999" cy="6858000"/>
          </a:xfrm>
          <a:prstGeom prst="rect">
            <a:avLst/>
          </a:prstGeom>
          <a:gradFill>
            <a:gsLst>
              <a:gs pos="0">
                <a:srgbClr val="441351"/>
              </a:gs>
              <a:gs pos="62000">
                <a:schemeClr val="accent1">
                  <a:alpha val="0"/>
                </a:schemeClr>
              </a:gs>
            </a:gsLst>
            <a:lin ang="1704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微软雅黑" panose="020B0503020204020204" pitchFamily="34" charset="-122"/>
              <a:cs typeface="+mn-cs"/>
            </a:endParaRPr>
          </a:p>
        </p:txBody>
      </p:sp>
      <p:sp>
        <p:nvSpPr>
          <p:cNvPr id="10" name="矩形 9"/>
          <p:cNvSpPr/>
          <p:nvPr/>
        </p:nvSpPr>
        <p:spPr>
          <a:xfrm>
            <a:off x="1" y="701040"/>
            <a:ext cx="12192000" cy="5434275"/>
          </a:xfrm>
          <a:prstGeom prst="rect">
            <a:avLst/>
          </a:prstGeom>
          <a:solidFill>
            <a:schemeClr val="bg1">
              <a:alpha val="7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srgbClr val="FFFFFF"/>
              </a:solidFill>
              <a:effectLst/>
              <a:uLnTx/>
              <a:uFillTx/>
              <a:latin typeface="Calibri"/>
              <a:ea typeface="微软雅黑" panose="020B0503020204020204" pitchFamily="34" charset="-122"/>
              <a:cs typeface="+mn-cs"/>
            </a:endParaRPr>
          </a:p>
        </p:txBody>
      </p:sp>
      <p:sp>
        <p:nvSpPr>
          <p:cNvPr id="11" name="文本框 10"/>
          <p:cNvSpPr txBox="1"/>
          <p:nvPr/>
        </p:nvSpPr>
        <p:spPr>
          <a:xfrm>
            <a:off x="768346" y="1337809"/>
            <a:ext cx="1877437" cy="110799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zh-CN" altLang="en-US" sz="6600" b="1" i="0" u="none" strike="noStrike" kern="1200" cap="none" spc="0" normalizeH="0" baseline="0" noProof="0" dirty="0">
                <a:ln>
                  <a:noFill/>
                </a:ln>
                <a:solidFill>
                  <a:srgbClr val="441351"/>
                </a:solidFill>
                <a:effectLst/>
                <a:uLnTx/>
                <a:uFillTx/>
                <a:latin typeface="微软雅黑" panose="020B0503020204020204" pitchFamily="34" charset="-122"/>
                <a:ea typeface="微软雅黑" panose="020B0503020204020204" pitchFamily="34" charset="-122"/>
              </a:rPr>
              <a:t>目录</a:t>
            </a:r>
          </a:p>
        </p:txBody>
      </p:sp>
      <p:sp>
        <p:nvSpPr>
          <p:cNvPr id="12" name="文本框 11"/>
          <p:cNvSpPr txBox="1"/>
          <p:nvPr/>
        </p:nvSpPr>
        <p:spPr>
          <a:xfrm>
            <a:off x="6270319" y="1972681"/>
            <a:ext cx="248119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3200" b="1" i="0" u="none" strike="noStrike" kern="1200" cap="none" spc="0" normalizeH="0" baseline="0" noProof="0" dirty="0">
                <a:ln>
                  <a:noFill/>
                </a:ln>
                <a:solidFill>
                  <a:srgbClr val="441351"/>
                </a:solidFill>
                <a:effectLst/>
                <a:uLnTx/>
                <a:uFillTx/>
                <a:latin typeface="微软雅黑" panose="020B0503020204020204" pitchFamily="34" charset="-122"/>
                <a:ea typeface="微软雅黑" panose="020B0503020204020204" pitchFamily="34" charset="-122"/>
              </a:rPr>
              <a:t>CONTENTS</a:t>
            </a:r>
          </a:p>
        </p:txBody>
      </p:sp>
      <p:cxnSp>
        <p:nvCxnSpPr>
          <p:cNvPr id="13" name="直线连接符 16"/>
          <p:cNvCxnSpPr/>
          <p:nvPr/>
        </p:nvCxnSpPr>
        <p:spPr>
          <a:xfrm>
            <a:off x="931551" y="2672187"/>
            <a:ext cx="7692814" cy="0"/>
          </a:xfrm>
          <a:prstGeom prst="line">
            <a:avLst/>
          </a:prstGeom>
          <a:ln w="38100">
            <a:solidFill>
              <a:srgbClr val="441351"/>
            </a:solidFill>
          </a:ln>
        </p:spPr>
        <p:style>
          <a:lnRef idx="1">
            <a:schemeClr val="accent1"/>
          </a:lnRef>
          <a:fillRef idx="0">
            <a:schemeClr val="accent1"/>
          </a:fillRef>
          <a:effectRef idx="0">
            <a:schemeClr val="accent1"/>
          </a:effectRef>
          <a:fontRef idx="minor">
            <a:schemeClr val="tx1"/>
          </a:fontRef>
        </p:style>
      </p:cxnSp>
      <p:sp>
        <p:nvSpPr>
          <p:cNvPr id="3" name="AutoShape 8">
            <a:extLst>
              <a:ext uri="{FF2B5EF4-FFF2-40B4-BE49-F238E27FC236}">
                <a16:creationId xmlns:a16="http://schemas.microsoft.com/office/drawing/2014/main" id="{1BE98E6A-760C-2832-A301-28204D1AFA96}"/>
              </a:ext>
            </a:extLst>
          </p:cNvPr>
          <p:cNvSpPr/>
          <p:nvPr/>
        </p:nvSpPr>
        <p:spPr>
          <a:xfrm>
            <a:off x="931551" y="2765952"/>
            <a:ext cx="4826000" cy="3302000"/>
          </a:xfrm>
          <a:prstGeom prst="rect">
            <a:avLst/>
          </a:prstGeom>
          <a:noFill/>
          <a:ln w="12700" cap="flat" cmpd="sng">
            <a:noFill/>
            <a:prstDash val="solid"/>
            <a:round/>
          </a:ln>
        </p:spPr>
        <p:txBody>
          <a:bodyPr vert="horz" wrap="none" lIns="88900" tIns="50800" rIns="88900" bIns="50800" rtlCol="0" anchor="t" anchorCtr="0"/>
          <a:lstStyle/>
          <a:p>
            <a:pPr marL="304800" indent="-304800" algn="l">
              <a:lnSpc>
                <a:spcPct val="208333"/>
              </a:lnSpc>
              <a:buClr>
                <a:srgbClr val="441351"/>
              </a:buClr>
              <a:buFont typeface="+mj-lt"/>
              <a:buAutoNum type="arabicPeriod"/>
              <a:defRPr/>
            </a:pPr>
            <a:r>
              <a:rPr lang="en-US" sz="2400" b="1" i="0" u="none" strike="noStrike" dirty="0" err="1">
                <a:solidFill>
                  <a:srgbClr val="441351"/>
                </a:solidFill>
                <a:latin typeface="微软雅黑"/>
                <a:ea typeface="微软雅黑"/>
                <a:cs typeface="微软雅黑"/>
                <a:sym typeface="微软雅黑"/>
              </a:rPr>
              <a:t>研究背景</a:t>
            </a:r>
            <a:endParaRPr lang="en-US" sz="1100" dirty="0"/>
          </a:p>
          <a:p>
            <a:pPr marL="304800" indent="-304800" algn="l">
              <a:lnSpc>
                <a:spcPct val="208333"/>
              </a:lnSpc>
              <a:buClr>
                <a:srgbClr val="441351"/>
              </a:buClr>
              <a:buFont typeface="+mj-lt"/>
              <a:buAutoNum type="arabicPeriod"/>
            </a:pPr>
            <a:r>
              <a:rPr lang="en-US" sz="2400" b="1" i="0" u="none" strike="noStrike" dirty="0" err="1">
                <a:solidFill>
                  <a:srgbClr val="441351"/>
                </a:solidFill>
                <a:latin typeface="微软雅黑"/>
                <a:ea typeface="微软雅黑"/>
                <a:cs typeface="微软雅黑"/>
                <a:sym typeface="微软雅黑"/>
              </a:rPr>
              <a:t>材料设计与制备</a:t>
            </a:r>
            <a:endParaRPr lang="en-US" sz="2400" b="1" i="0" u="none" strike="noStrike" dirty="0">
              <a:solidFill>
                <a:srgbClr val="441351"/>
              </a:solidFill>
              <a:latin typeface="微软雅黑"/>
              <a:ea typeface="微软雅黑"/>
              <a:cs typeface="微软雅黑"/>
              <a:sym typeface="微软雅黑"/>
            </a:endParaRPr>
          </a:p>
          <a:p>
            <a:pPr marL="304800" indent="-304800" algn="l">
              <a:lnSpc>
                <a:spcPct val="208333"/>
              </a:lnSpc>
              <a:buClr>
                <a:srgbClr val="441351"/>
              </a:buClr>
              <a:buFont typeface="+mj-lt"/>
              <a:buAutoNum type="arabicPeriod"/>
            </a:pPr>
            <a:r>
              <a:rPr lang="en-US" sz="2400" b="1" i="0" u="none" strike="noStrike" dirty="0" err="1">
                <a:solidFill>
                  <a:srgbClr val="441351"/>
                </a:solidFill>
                <a:latin typeface="微软雅黑"/>
                <a:ea typeface="微软雅黑"/>
                <a:cs typeface="微软雅黑"/>
                <a:sym typeface="微软雅黑"/>
              </a:rPr>
              <a:t>表征及性能</a:t>
            </a:r>
            <a:endParaRPr lang="en-US" sz="2400" b="1" i="0" u="none" strike="noStrike" dirty="0">
              <a:solidFill>
                <a:srgbClr val="441351"/>
              </a:solidFill>
              <a:latin typeface="微软雅黑"/>
              <a:ea typeface="微软雅黑"/>
              <a:cs typeface="微软雅黑"/>
              <a:sym typeface="微软雅黑"/>
            </a:endParaRPr>
          </a:p>
          <a:p>
            <a:pPr marL="304800" indent="-304800" algn="l">
              <a:lnSpc>
                <a:spcPct val="208333"/>
              </a:lnSpc>
              <a:buClr>
                <a:srgbClr val="441351"/>
              </a:buClr>
              <a:buFont typeface="+mj-lt"/>
              <a:buAutoNum type="arabicPeriod"/>
            </a:pPr>
            <a:r>
              <a:rPr lang="zh-CN" altLang="en-US" sz="2400" b="1" dirty="0">
                <a:solidFill>
                  <a:srgbClr val="441351"/>
                </a:solidFill>
                <a:latin typeface="微软雅黑"/>
                <a:ea typeface="微软雅黑"/>
                <a:cs typeface="微软雅黑"/>
                <a:sym typeface="微软雅黑"/>
              </a:rPr>
              <a:t>结论</a:t>
            </a:r>
            <a:r>
              <a:rPr lang="en-US" sz="2400" b="1" i="0" u="none" strike="noStrike" dirty="0" err="1">
                <a:solidFill>
                  <a:srgbClr val="441351"/>
                </a:solidFill>
                <a:latin typeface="微软雅黑"/>
                <a:ea typeface="微软雅黑"/>
                <a:cs typeface="微软雅黑"/>
                <a:sym typeface="微软雅黑"/>
              </a:rPr>
              <a:t>与展望</a:t>
            </a:r>
            <a:endParaRPr lang="en-US" sz="2400" b="1" i="0" u="none" strike="noStrike" dirty="0">
              <a:solidFill>
                <a:srgbClr val="441351"/>
              </a:solidFill>
              <a:latin typeface="微软雅黑"/>
              <a:ea typeface="微软雅黑"/>
              <a:cs typeface="微软雅黑"/>
              <a:sym typeface="微软雅黑"/>
            </a:endParaRPr>
          </a:p>
        </p:txBody>
      </p:sp>
      <p:sp>
        <p:nvSpPr>
          <p:cNvPr id="4" name="AutoShape 9">
            <a:extLst>
              <a:ext uri="{FF2B5EF4-FFF2-40B4-BE49-F238E27FC236}">
                <a16:creationId xmlns:a16="http://schemas.microsoft.com/office/drawing/2014/main" id="{38FD95AD-CF04-096D-B950-C6E552997DA8}"/>
              </a:ext>
            </a:extLst>
          </p:cNvPr>
          <p:cNvSpPr/>
          <p:nvPr/>
        </p:nvSpPr>
        <p:spPr>
          <a:xfrm>
            <a:off x="6095999" y="2752751"/>
            <a:ext cx="5080000" cy="3302000"/>
          </a:xfrm>
          <a:prstGeom prst="rect">
            <a:avLst/>
          </a:prstGeom>
          <a:noFill/>
          <a:ln w="12700" cap="flat" cmpd="sng">
            <a:noFill/>
            <a:prstDash val="solid"/>
            <a:round/>
          </a:ln>
        </p:spPr>
        <p:txBody>
          <a:bodyPr vert="horz" wrap="none" lIns="88900" tIns="50800" rIns="88900" bIns="50800" rtlCol="0" anchor="t" anchorCtr="0"/>
          <a:lstStyle/>
          <a:p>
            <a:pPr marL="254000" indent="-254000" algn="l">
              <a:lnSpc>
                <a:spcPct val="208333"/>
              </a:lnSpc>
              <a:buClr>
                <a:srgbClr val="441351"/>
              </a:buClr>
              <a:buFont typeface="+mj-lt"/>
              <a:buAutoNum type="arabicPeriod"/>
              <a:defRPr/>
            </a:pPr>
            <a:r>
              <a:rPr lang="en-US" sz="2400" b="1" i="0" u="none" strike="noStrike" dirty="0">
                <a:solidFill>
                  <a:srgbClr val="441351"/>
                </a:solidFill>
                <a:latin typeface="Arial"/>
                <a:ea typeface="Arial"/>
                <a:cs typeface="Arial"/>
                <a:sym typeface="Arial"/>
              </a:rPr>
              <a:t>Introduction</a:t>
            </a:r>
            <a:endParaRPr lang="en-US" sz="1200" dirty="0"/>
          </a:p>
          <a:p>
            <a:pPr marL="254000" indent="-254000" algn="l">
              <a:lnSpc>
                <a:spcPct val="208333"/>
              </a:lnSpc>
              <a:buClr>
                <a:srgbClr val="441351"/>
              </a:buClr>
              <a:buFont typeface="+mj-lt"/>
              <a:buAutoNum type="arabicPeriod"/>
            </a:pPr>
            <a:r>
              <a:rPr lang="en-US" sz="2400" b="1" i="0" u="none" strike="noStrike" dirty="0">
                <a:solidFill>
                  <a:srgbClr val="441351"/>
                </a:solidFill>
                <a:latin typeface="Arial"/>
                <a:ea typeface="Arial"/>
                <a:cs typeface="Arial"/>
                <a:sym typeface="Arial"/>
              </a:rPr>
              <a:t>Material Design &amp; Preparation</a:t>
            </a:r>
          </a:p>
          <a:p>
            <a:pPr marL="254000" indent="-254000" algn="l">
              <a:lnSpc>
                <a:spcPct val="208333"/>
              </a:lnSpc>
              <a:buClr>
                <a:srgbClr val="441351"/>
              </a:buClr>
              <a:buFont typeface="+mj-lt"/>
              <a:buAutoNum type="arabicPeriod"/>
            </a:pPr>
            <a:r>
              <a:rPr lang="en-US" sz="2400" b="1" i="0" u="none" strike="noStrike" dirty="0">
                <a:solidFill>
                  <a:srgbClr val="441351"/>
                </a:solidFill>
                <a:latin typeface="Arial"/>
                <a:ea typeface="Arial"/>
                <a:cs typeface="Arial"/>
                <a:sym typeface="Arial"/>
              </a:rPr>
              <a:t>Characterization &amp; Performance</a:t>
            </a:r>
          </a:p>
          <a:p>
            <a:pPr marL="254000" indent="-254000" algn="l">
              <a:lnSpc>
                <a:spcPct val="208333"/>
              </a:lnSpc>
              <a:buClr>
                <a:srgbClr val="441351"/>
              </a:buClr>
              <a:buFont typeface="+mj-lt"/>
              <a:buAutoNum type="arabicPeriod"/>
            </a:pPr>
            <a:r>
              <a:rPr lang="en-US" altLang="zh-CN" sz="2400" b="1" dirty="0">
                <a:solidFill>
                  <a:srgbClr val="441351"/>
                </a:solidFill>
                <a:latin typeface="Arial"/>
                <a:ea typeface="Arial"/>
                <a:cs typeface="Arial"/>
                <a:sym typeface="Arial"/>
              </a:rPr>
              <a:t>Conclusion</a:t>
            </a:r>
            <a:r>
              <a:rPr lang="en-US" sz="2400" b="1" i="0" u="none" strike="noStrike" dirty="0">
                <a:solidFill>
                  <a:srgbClr val="441351"/>
                </a:solidFill>
                <a:latin typeface="Arial"/>
                <a:ea typeface="Arial"/>
                <a:cs typeface="Arial"/>
                <a:sym typeface="Arial"/>
              </a:rPr>
              <a:t> &amp; Prospect</a:t>
            </a:r>
          </a:p>
        </p:txBody>
      </p:sp>
    </p:spTree>
    <p:custDataLst>
      <p:tags r:id="rId1"/>
    </p:custDataLst>
    <p:extLst>
      <p:ext uri="{BB962C8B-B14F-4D97-AF65-F5344CB8AC3E}">
        <p14:creationId xmlns:p14="http://schemas.microsoft.com/office/powerpoint/2010/main" val="36959041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2A96B6-EA28-3B48-2698-0CA8CEAA1FB7}"/>
            </a:ext>
          </a:extLst>
        </p:cNvPr>
        <p:cNvGrpSpPr/>
        <p:nvPr/>
      </p:nvGrpSpPr>
      <p:grpSpPr>
        <a:xfrm>
          <a:off x="0" y="0"/>
          <a:ext cx="0" cy="0"/>
          <a:chOff x="0" y="0"/>
          <a:chExt cx="0" cy="0"/>
        </a:xfrm>
      </p:grpSpPr>
      <p:grpSp>
        <p:nvGrpSpPr>
          <p:cNvPr id="28" name="组合 27"/>
          <p:cNvGrpSpPr/>
          <p:nvPr/>
        </p:nvGrpSpPr>
        <p:grpSpPr>
          <a:xfrm>
            <a:off x="0" y="-1"/>
            <a:ext cx="12192000" cy="6892638"/>
            <a:chOff x="0" y="-1"/>
            <a:chExt cx="12192000" cy="6892638"/>
          </a:xfrm>
        </p:grpSpPr>
        <p:pic>
          <p:nvPicPr>
            <p:cNvPr id="29" name="图片 28"/>
            <p:cNvPicPr>
              <a:picLocks noChangeAspect="1"/>
            </p:cNvPicPr>
            <p:nvPr/>
          </p:nvPicPr>
          <p:blipFill rotWithShape="1">
            <a:blip r:embed="rId3" cstate="print">
              <a:duotone>
                <a:schemeClr val="bg2">
                  <a:shade val="45000"/>
                  <a:satMod val="135000"/>
                </a:schemeClr>
                <a:prstClr val="white"/>
              </a:duotone>
              <a:extLst>
                <a:ext uri="{BEBA8EAE-BF5A-486C-A8C5-ECC9F3942E4B}">
                  <a14:imgProps xmlns:a14="http://schemas.microsoft.com/office/drawing/2010/main">
                    <a14:imgLayer r:embed="rId4">
                      <a14:imgEffect>
                        <a14:artisticPaintBrush/>
                      </a14:imgEffect>
                      <a14:imgEffect>
                        <a14:brightnessContrast bright="40000"/>
                      </a14:imgEffect>
                    </a14:imgLayer>
                  </a14:imgProps>
                </a:ext>
                <a:ext uri="{28A0092B-C50C-407E-A947-70E740481C1C}">
                  <a14:useLocalDpi xmlns:a14="http://schemas.microsoft.com/office/drawing/2010/main" val="0"/>
                </a:ext>
              </a:extLst>
            </a:blip>
            <a:srcRect t="21851" b="2656"/>
            <a:stretch/>
          </p:blipFill>
          <p:spPr>
            <a:xfrm>
              <a:off x="0" y="1"/>
              <a:ext cx="12192000" cy="6892636"/>
            </a:xfrm>
            <a:prstGeom prst="rect">
              <a:avLst/>
            </a:prstGeom>
          </p:spPr>
        </p:pic>
        <p:sp>
          <p:nvSpPr>
            <p:cNvPr id="33" name="矩形 32"/>
            <p:cNvSpPr/>
            <p:nvPr/>
          </p:nvSpPr>
          <p:spPr>
            <a:xfrm>
              <a:off x="0" y="-1"/>
              <a:ext cx="12192000" cy="6892637"/>
            </a:xfrm>
            <a:prstGeom prst="rect">
              <a:avLst/>
            </a:prstGeom>
            <a:solidFill>
              <a:schemeClr val="bg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panose="02110004020202020204"/>
                <a:ea typeface="等线" panose="02010600030101010101" pitchFamily="2" charset="-122"/>
                <a:cs typeface="+mn-cs"/>
              </a:endParaRPr>
            </a:p>
          </p:txBody>
        </p:sp>
      </p:grpSp>
      <p:sp>
        <p:nvSpPr>
          <p:cNvPr id="26" name="小李PPT13">
            <a:extLst>
              <a:ext uri="{FF2B5EF4-FFF2-40B4-BE49-F238E27FC236}">
                <a16:creationId xmlns:a16="http://schemas.microsoft.com/office/drawing/2014/main" id="{A5238570-DEB2-D0A8-AF3D-29C5259EC032}"/>
              </a:ext>
            </a:extLst>
          </p:cNvPr>
          <p:cNvSpPr txBox="1"/>
          <p:nvPr/>
        </p:nvSpPr>
        <p:spPr>
          <a:xfrm>
            <a:off x="588430" y="3104339"/>
            <a:ext cx="4267588" cy="830997"/>
          </a:xfrm>
          <a:prstGeom prst="rect">
            <a:avLst/>
          </a:prstGeom>
          <a:noFill/>
          <a:effectLst/>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zh-CN" altLang="en-US" sz="4800" b="1" dirty="0">
                <a:solidFill>
                  <a:srgbClr val="68A4C6"/>
                </a:solidFill>
                <a:latin typeface="微软雅黑" panose="020B0503020204020204" pitchFamily="34" charset="-122"/>
                <a:ea typeface="微软雅黑" panose="020B0503020204020204" pitchFamily="34" charset="-122"/>
                <a:cs typeface="Alibaba PuHuiTi" pitchFamily="18" charset="-122"/>
              </a:rPr>
              <a:t>结论与展望</a:t>
            </a:r>
          </a:p>
        </p:txBody>
      </p:sp>
      <p:sp>
        <p:nvSpPr>
          <p:cNvPr id="31" name="文本框 30">
            <a:extLst>
              <a:ext uri="{FF2B5EF4-FFF2-40B4-BE49-F238E27FC236}">
                <a16:creationId xmlns:a16="http://schemas.microsoft.com/office/drawing/2014/main" id="{77FB1AC7-9BE2-2A16-D3D4-81887C4A4DD4}"/>
              </a:ext>
            </a:extLst>
          </p:cNvPr>
          <p:cNvSpPr txBox="1"/>
          <p:nvPr/>
        </p:nvSpPr>
        <p:spPr>
          <a:xfrm>
            <a:off x="588430" y="1456609"/>
            <a:ext cx="2203261" cy="1631216"/>
          </a:xfrm>
          <a:prstGeom prst="rect">
            <a:avLst/>
          </a:prstGeom>
          <a:noFill/>
          <a:effec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00" b="1" i="0" u="none" strike="noStrike" kern="1200" cap="none" spc="0" normalizeH="0" baseline="0" noProof="0" dirty="0">
                <a:ln>
                  <a:noFill/>
                </a:ln>
                <a:solidFill>
                  <a:srgbClr val="68A4C6"/>
                </a:solidFill>
                <a:uLnTx/>
                <a:uFillTx/>
                <a:latin typeface="微软雅黑" panose="020B0503020204020204" pitchFamily="34" charset="-122"/>
                <a:ea typeface="微软雅黑" panose="020B0503020204020204" pitchFamily="34" charset="-122"/>
                <a:cs typeface="Alibaba PuHuiTi" pitchFamily="18" charset="-122"/>
              </a:rPr>
              <a:t>04</a:t>
            </a:r>
            <a:endParaRPr kumimoji="0" lang="zh-CN" altLang="en-US" sz="10000" b="0" i="0" u="none" strike="noStrike" kern="1200" cap="none" spc="0" normalizeH="0" baseline="0" noProof="0" dirty="0">
              <a:ln>
                <a:noFill/>
              </a:ln>
              <a:solidFill>
                <a:srgbClr val="68A4C6"/>
              </a:solidFill>
              <a:uLnTx/>
              <a:uFillTx/>
              <a:latin typeface="微软雅黑" panose="020B0503020204020204" pitchFamily="34" charset="-122"/>
              <a:ea typeface="微软雅黑" panose="020B0503020204020204" pitchFamily="34" charset="-122"/>
            </a:endParaRPr>
          </a:p>
        </p:txBody>
      </p:sp>
      <p:sp>
        <p:nvSpPr>
          <p:cNvPr id="6" name="任意形状 5">
            <a:extLst>
              <a:ext uri="{FF2B5EF4-FFF2-40B4-BE49-F238E27FC236}">
                <a16:creationId xmlns:a16="http://schemas.microsoft.com/office/drawing/2014/main" id="{6C8E0C02-67E7-75AE-D52B-E131DD8FB6E0}"/>
              </a:ext>
            </a:extLst>
          </p:cNvPr>
          <p:cNvSpPr/>
          <p:nvPr/>
        </p:nvSpPr>
        <p:spPr>
          <a:xfrm>
            <a:off x="5445250" y="0"/>
            <a:ext cx="3061716" cy="1530857"/>
          </a:xfrm>
          <a:custGeom>
            <a:avLst/>
            <a:gdLst>
              <a:gd name="connsiteX0" fmla="*/ 3061716 w 3061716"/>
              <a:gd name="connsiteY0" fmla="*/ 0 h 1530857"/>
              <a:gd name="connsiteX1" fmla="*/ 1530858 w 3061716"/>
              <a:gd name="connsiteY1" fmla="*/ 1530858 h 1530857"/>
              <a:gd name="connsiteX2" fmla="*/ 0 w 3061716"/>
              <a:gd name="connsiteY2" fmla="*/ 0 h 1530857"/>
            </a:gdLst>
            <a:ahLst/>
            <a:cxnLst>
              <a:cxn ang="0">
                <a:pos x="connsiteX0" y="connsiteY0"/>
              </a:cxn>
              <a:cxn ang="0">
                <a:pos x="connsiteX1" y="connsiteY1"/>
              </a:cxn>
              <a:cxn ang="0">
                <a:pos x="connsiteX2" y="connsiteY2"/>
              </a:cxn>
            </a:cxnLst>
            <a:rect l="l" t="t" r="r" b="b"/>
            <a:pathLst>
              <a:path w="3061716" h="1530857">
                <a:moveTo>
                  <a:pt x="3061716" y="0"/>
                </a:moveTo>
                <a:lnTo>
                  <a:pt x="1530858" y="1530858"/>
                </a:lnTo>
                <a:lnTo>
                  <a:pt x="0" y="0"/>
                </a:lnTo>
                <a:close/>
              </a:path>
            </a:pathLst>
          </a:custGeom>
          <a:solidFill>
            <a:srgbClr val="68A4C6"/>
          </a:solidFill>
          <a:ln w="882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等线" panose="02110004020202020204"/>
              <a:ea typeface="等线" panose="02010600030101010101" pitchFamily="2" charset="-122"/>
              <a:cs typeface="+mn-cs"/>
            </a:endParaRPr>
          </a:p>
        </p:txBody>
      </p:sp>
      <p:grpSp>
        <p:nvGrpSpPr>
          <p:cNvPr id="32" name="组合 31">
            <a:extLst>
              <a:ext uri="{FF2B5EF4-FFF2-40B4-BE49-F238E27FC236}">
                <a16:creationId xmlns:a16="http://schemas.microsoft.com/office/drawing/2014/main" id="{EC4CB702-6175-034A-B742-5B4108B7A704}"/>
              </a:ext>
            </a:extLst>
          </p:cNvPr>
          <p:cNvGrpSpPr/>
          <p:nvPr/>
        </p:nvGrpSpPr>
        <p:grpSpPr>
          <a:xfrm>
            <a:off x="5445250" y="1"/>
            <a:ext cx="6746747" cy="6857998"/>
            <a:chOff x="5445250" y="1"/>
            <a:chExt cx="6746747" cy="6857998"/>
          </a:xfrm>
          <a:blipFill dpi="0" rotWithShape="1">
            <a:blip r:embed="rId5">
              <a:extLst>
                <a:ext uri="{28A0092B-C50C-407E-A947-70E740481C1C}">
                  <a14:useLocalDpi xmlns:a14="http://schemas.microsoft.com/office/drawing/2010/main" val="0"/>
                </a:ext>
              </a:extLst>
            </a:blip>
            <a:srcRect/>
            <a:stretch>
              <a:fillRect/>
            </a:stretch>
          </a:blipFill>
        </p:grpSpPr>
        <p:sp>
          <p:nvSpPr>
            <p:cNvPr id="7" name="任意形状 6">
              <a:extLst>
                <a:ext uri="{FF2B5EF4-FFF2-40B4-BE49-F238E27FC236}">
                  <a16:creationId xmlns:a16="http://schemas.microsoft.com/office/drawing/2014/main" id="{54C8440E-F9A0-F6E4-F5B7-3234D9C838FA}"/>
                </a:ext>
              </a:extLst>
            </p:cNvPr>
            <p:cNvSpPr/>
            <p:nvPr/>
          </p:nvSpPr>
          <p:spPr>
            <a:xfrm>
              <a:off x="9033508" y="1"/>
              <a:ext cx="3061716" cy="1530857"/>
            </a:xfrm>
            <a:custGeom>
              <a:avLst/>
              <a:gdLst>
                <a:gd name="connsiteX0" fmla="*/ 3061716 w 3061716"/>
                <a:gd name="connsiteY0" fmla="*/ 0 h 1530857"/>
                <a:gd name="connsiteX1" fmla="*/ 1530858 w 3061716"/>
                <a:gd name="connsiteY1" fmla="*/ 1530858 h 1530857"/>
                <a:gd name="connsiteX2" fmla="*/ 0 w 3061716"/>
                <a:gd name="connsiteY2" fmla="*/ 0 h 1530857"/>
              </a:gdLst>
              <a:ahLst/>
              <a:cxnLst>
                <a:cxn ang="0">
                  <a:pos x="connsiteX0" y="connsiteY0"/>
                </a:cxn>
                <a:cxn ang="0">
                  <a:pos x="connsiteX1" y="connsiteY1"/>
                </a:cxn>
                <a:cxn ang="0">
                  <a:pos x="connsiteX2" y="connsiteY2"/>
                </a:cxn>
              </a:cxnLst>
              <a:rect l="l" t="t" r="r" b="b"/>
              <a:pathLst>
                <a:path w="3061716" h="1530857">
                  <a:moveTo>
                    <a:pt x="3061716" y="0"/>
                  </a:moveTo>
                  <a:lnTo>
                    <a:pt x="1530858" y="1530858"/>
                  </a:lnTo>
                  <a:lnTo>
                    <a:pt x="0" y="0"/>
                  </a:lnTo>
                  <a:close/>
                </a:path>
              </a:pathLst>
            </a:custGeom>
            <a:grpFill/>
            <a:ln w="882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等线" panose="02110004020202020204"/>
                <a:ea typeface="等线" panose="02010600030101010101" pitchFamily="2" charset="-122"/>
                <a:cs typeface="+mn-cs"/>
              </a:endParaRPr>
            </a:p>
          </p:txBody>
        </p:sp>
        <p:sp>
          <p:nvSpPr>
            <p:cNvPr id="8" name="任意形状 7">
              <a:extLst>
                <a:ext uri="{FF2B5EF4-FFF2-40B4-BE49-F238E27FC236}">
                  <a16:creationId xmlns:a16="http://schemas.microsoft.com/office/drawing/2014/main" id="{D1219592-8DF5-4DB9-186F-037CC897A9ED}"/>
                </a:ext>
              </a:extLst>
            </p:cNvPr>
            <p:cNvSpPr/>
            <p:nvPr/>
          </p:nvSpPr>
          <p:spPr>
            <a:xfrm>
              <a:off x="7079740" y="1"/>
              <a:ext cx="3380994" cy="3325367"/>
            </a:xfrm>
            <a:custGeom>
              <a:avLst/>
              <a:gdLst>
                <a:gd name="connsiteX0" fmla="*/ 3380994 w 3380994"/>
                <a:gd name="connsiteY0" fmla="*/ 1634490 h 3325367"/>
                <a:gd name="connsiteX1" fmla="*/ 1690878 w 3380994"/>
                <a:gd name="connsiteY1" fmla="*/ 3325368 h 3325367"/>
                <a:gd name="connsiteX2" fmla="*/ 0 w 3380994"/>
                <a:gd name="connsiteY2" fmla="*/ 1634490 h 3325367"/>
                <a:gd name="connsiteX3" fmla="*/ 1635252 w 3380994"/>
                <a:gd name="connsiteY3" fmla="*/ 0 h 3325367"/>
                <a:gd name="connsiteX4" fmla="*/ 1745742 w 3380994"/>
                <a:gd name="connsiteY4" fmla="*/ 0 h 33253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80994" h="3325367">
                  <a:moveTo>
                    <a:pt x="3380994" y="1634490"/>
                  </a:moveTo>
                  <a:lnTo>
                    <a:pt x="1690878" y="3325368"/>
                  </a:lnTo>
                  <a:lnTo>
                    <a:pt x="0" y="1634490"/>
                  </a:lnTo>
                  <a:lnTo>
                    <a:pt x="1635252" y="0"/>
                  </a:lnTo>
                  <a:lnTo>
                    <a:pt x="1745742" y="0"/>
                  </a:lnTo>
                  <a:close/>
                </a:path>
              </a:pathLst>
            </a:custGeom>
            <a:grpFill/>
            <a:ln w="882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等线" panose="02110004020202020204"/>
                <a:ea typeface="等线" panose="02010600030101010101" pitchFamily="2" charset="-122"/>
                <a:cs typeface="+mn-cs"/>
              </a:endParaRPr>
            </a:p>
          </p:txBody>
        </p:sp>
        <p:sp>
          <p:nvSpPr>
            <p:cNvPr id="9" name="任意形状 8">
              <a:extLst>
                <a:ext uri="{FF2B5EF4-FFF2-40B4-BE49-F238E27FC236}">
                  <a16:creationId xmlns:a16="http://schemas.microsoft.com/office/drawing/2014/main" id="{7F5B102C-4CE7-903F-C8F8-F04F592DEE0B}"/>
                </a:ext>
              </a:extLst>
            </p:cNvPr>
            <p:cNvSpPr/>
            <p:nvPr/>
          </p:nvSpPr>
          <p:spPr>
            <a:xfrm>
              <a:off x="10667998" y="111252"/>
              <a:ext cx="1523999" cy="3047237"/>
            </a:xfrm>
            <a:custGeom>
              <a:avLst/>
              <a:gdLst>
                <a:gd name="connsiteX0" fmla="*/ 1524000 w 1523999"/>
                <a:gd name="connsiteY0" fmla="*/ 0 h 3047237"/>
                <a:gd name="connsiteX1" fmla="*/ 1524000 w 1523999"/>
                <a:gd name="connsiteY1" fmla="*/ 3047238 h 3047237"/>
                <a:gd name="connsiteX2" fmla="*/ 0 w 1523999"/>
                <a:gd name="connsiteY2" fmla="*/ 1523238 h 3047237"/>
              </a:gdLst>
              <a:ahLst/>
              <a:cxnLst>
                <a:cxn ang="0">
                  <a:pos x="connsiteX0" y="connsiteY0"/>
                </a:cxn>
                <a:cxn ang="0">
                  <a:pos x="connsiteX1" y="connsiteY1"/>
                </a:cxn>
                <a:cxn ang="0">
                  <a:pos x="connsiteX2" y="connsiteY2"/>
                </a:cxn>
              </a:cxnLst>
              <a:rect l="l" t="t" r="r" b="b"/>
              <a:pathLst>
                <a:path w="1523999" h="3047237">
                  <a:moveTo>
                    <a:pt x="1524000" y="0"/>
                  </a:moveTo>
                  <a:lnTo>
                    <a:pt x="1524000" y="3047238"/>
                  </a:lnTo>
                  <a:lnTo>
                    <a:pt x="0" y="1523238"/>
                  </a:lnTo>
                  <a:close/>
                </a:path>
              </a:pathLst>
            </a:custGeom>
            <a:grpFill/>
            <a:ln w="882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等线" panose="02110004020202020204"/>
                <a:ea typeface="等线" panose="02010600030101010101" pitchFamily="2" charset="-122"/>
                <a:cs typeface="+mn-cs"/>
              </a:endParaRPr>
            </a:p>
          </p:txBody>
        </p:sp>
        <p:sp>
          <p:nvSpPr>
            <p:cNvPr id="10" name="任意形状 9">
              <a:extLst>
                <a:ext uri="{FF2B5EF4-FFF2-40B4-BE49-F238E27FC236}">
                  <a16:creationId xmlns:a16="http://schemas.microsoft.com/office/drawing/2014/main" id="{0AB8708D-2F09-9D1D-78FA-409B693AC64A}"/>
                </a:ext>
              </a:extLst>
            </p:cNvPr>
            <p:cNvSpPr/>
            <p:nvPr/>
          </p:nvSpPr>
          <p:spPr>
            <a:xfrm>
              <a:off x="8874250" y="1738884"/>
              <a:ext cx="3317747" cy="3380231"/>
            </a:xfrm>
            <a:custGeom>
              <a:avLst/>
              <a:gdLst>
                <a:gd name="connsiteX0" fmla="*/ 3317748 w 3317747"/>
                <a:gd name="connsiteY0" fmla="*/ 1627632 h 3380231"/>
                <a:gd name="connsiteX1" fmla="*/ 3317748 w 3317747"/>
                <a:gd name="connsiteY1" fmla="*/ 1752600 h 3380231"/>
                <a:gd name="connsiteX2" fmla="*/ 1690116 w 3317747"/>
                <a:gd name="connsiteY2" fmla="*/ 3380232 h 3380231"/>
                <a:gd name="connsiteX3" fmla="*/ 0 w 3317747"/>
                <a:gd name="connsiteY3" fmla="*/ 1690116 h 3380231"/>
                <a:gd name="connsiteX4" fmla="*/ 1690116 w 3317747"/>
                <a:gd name="connsiteY4" fmla="*/ 0 h 33802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17747" h="3380231">
                  <a:moveTo>
                    <a:pt x="3317748" y="1627632"/>
                  </a:moveTo>
                  <a:lnTo>
                    <a:pt x="3317748" y="1752600"/>
                  </a:lnTo>
                  <a:lnTo>
                    <a:pt x="1690116" y="3380232"/>
                  </a:lnTo>
                  <a:lnTo>
                    <a:pt x="0" y="1690116"/>
                  </a:lnTo>
                  <a:lnTo>
                    <a:pt x="1690116" y="0"/>
                  </a:lnTo>
                  <a:close/>
                </a:path>
              </a:pathLst>
            </a:custGeom>
            <a:grpFill/>
            <a:ln w="882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等线" panose="02110004020202020204"/>
                <a:ea typeface="等线" panose="02010600030101010101" pitchFamily="2" charset="-122"/>
                <a:cs typeface="+mn-cs"/>
              </a:endParaRPr>
            </a:p>
          </p:txBody>
        </p:sp>
        <p:sp>
          <p:nvSpPr>
            <p:cNvPr id="11" name="任意形状 10">
              <a:extLst>
                <a:ext uri="{FF2B5EF4-FFF2-40B4-BE49-F238E27FC236}">
                  <a16:creationId xmlns:a16="http://schemas.microsoft.com/office/drawing/2014/main" id="{333D2270-8CA0-01A1-D025-D47B7343DCBC}"/>
                </a:ext>
              </a:extLst>
            </p:cNvPr>
            <p:cNvSpPr/>
            <p:nvPr/>
          </p:nvSpPr>
          <p:spPr>
            <a:xfrm>
              <a:off x="10667998" y="3699510"/>
              <a:ext cx="1523999" cy="3047237"/>
            </a:xfrm>
            <a:custGeom>
              <a:avLst/>
              <a:gdLst>
                <a:gd name="connsiteX0" fmla="*/ 1524000 w 1523999"/>
                <a:gd name="connsiteY0" fmla="*/ 0 h 3047237"/>
                <a:gd name="connsiteX1" fmla="*/ 1524000 w 1523999"/>
                <a:gd name="connsiteY1" fmla="*/ 3047238 h 3047237"/>
                <a:gd name="connsiteX2" fmla="*/ 0 w 1523999"/>
                <a:gd name="connsiteY2" fmla="*/ 1524000 h 3047237"/>
              </a:gdLst>
              <a:ahLst/>
              <a:cxnLst>
                <a:cxn ang="0">
                  <a:pos x="connsiteX0" y="connsiteY0"/>
                </a:cxn>
                <a:cxn ang="0">
                  <a:pos x="connsiteX1" y="connsiteY1"/>
                </a:cxn>
                <a:cxn ang="0">
                  <a:pos x="connsiteX2" y="connsiteY2"/>
                </a:cxn>
              </a:cxnLst>
              <a:rect l="l" t="t" r="r" b="b"/>
              <a:pathLst>
                <a:path w="1523999" h="3047237">
                  <a:moveTo>
                    <a:pt x="1524000" y="0"/>
                  </a:moveTo>
                  <a:lnTo>
                    <a:pt x="1524000" y="3047238"/>
                  </a:lnTo>
                  <a:lnTo>
                    <a:pt x="0" y="1524000"/>
                  </a:lnTo>
                  <a:close/>
                </a:path>
              </a:pathLst>
            </a:custGeom>
            <a:grpFill/>
            <a:ln w="882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等线" panose="02110004020202020204"/>
                <a:ea typeface="等线" panose="02010600030101010101" pitchFamily="2" charset="-122"/>
                <a:cs typeface="+mn-cs"/>
              </a:endParaRPr>
            </a:p>
          </p:txBody>
        </p:sp>
        <p:sp>
          <p:nvSpPr>
            <p:cNvPr id="12" name="任意形状 11">
              <a:extLst>
                <a:ext uri="{FF2B5EF4-FFF2-40B4-BE49-F238E27FC236}">
                  <a16:creationId xmlns:a16="http://schemas.microsoft.com/office/drawing/2014/main" id="{FD1CBA25-D3C4-6C5D-8FA1-4B372C5EA78E}"/>
                </a:ext>
              </a:extLst>
            </p:cNvPr>
            <p:cNvSpPr/>
            <p:nvPr/>
          </p:nvSpPr>
          <p:spPr>
            <a:xfrm>
              <a:off x="9033508" y="5327142"/>
              <a:ext cx="3061716" cy="1530857"/>
            </a:xfrm>
            <a:custGeom>
              <a:avLst/>
              <a:gdLst>
                <a:gd name="connsiteX0" fmla="*/ 3061716 w 3061716"/>
                <a:gd name="connsiteY0" fmla="*/ 1530858 h 1530857"/>
                <a:gd name="connsiteX1" fmla="*/ 0 w 3061716"/>
                <a:gd name="connsiteY1" fmla="*/ 1530858 h 1530857"/>
                <a:gd name="connsiteX2" fmla="*/ 1530858 w 3061716"/>
                <a:gd name="connsiteY2" fmla="*/ 0 h 1530857"/>
              </a:gdLst>
              <a:ahLst/>
              <a:cxnLst>
                <a:cxn ang="0">
                  <a:pos x="connsiteX0" y="connsiteY0"/>
                </a:cxn>
                <a:cxn ang="0">
                  <a:pos x="connsiteX1" y="connsiteY1"/>
                </a:cxn>
                <a:cxn ang="0">
                  <a:pos x="connsiteX2" y="connsiteY2"/>
                </a:cxn>
              </a:cxnLst>
              <a:rect l="l" t="t" r="r" b="b"/>
              <a:pathLst>
                <a:path w="3061716" h="1530857">
                  <a:moveTo>
                    <a:pt x="3061716" y="1530858"/>
                  </a:moveTo>
                  <a:lnTo>
                    <a:pt x="0" y="1530858"/>
                  </a:lnTo>
                  <a:lnTo>
                    <a:pt x="1530858" y="0"/>
                  </a:lnTo>
                  <a:close/>
                </a:path>
              </a:pathLst>
            </a:custGeom>
            <a:grpFill/>
            <a:ln w="882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等线" panose="02110004020202020204"/>
                <a:ea typeface="等线" panose="02010600030101010101" pitchFamily="2" charset="-122"/>
                <a:cs typeface="+mn-cs"/>
              </a:endParaRPr>
            </a:p>
          </p:txBody>
        </p:sp>
        <p:sp>
          <p:nvSpPr>
            <p:cNvPr id="13" name="任意形状 12">
              <a:extLst>
                <a:ext uri="{FF2B5EF4-FFF2-40B4-BE49-F238E27FC236}">
                  <a16:creationId xmlns:a16="http://schemas.microsoft.com/office/drawing/2014/main" id="{F1881F1A-FD94-8487-5B3C-73566B892626}"/>
                </a:ext>
              </a:extLst>
            </p:cNvPr>
            <p:cNvSpPr/>
            <p:nvPr/>
          </p:nvSpPr>
          <p:spPr>
            <a:xfrm>
              <a:off x="7079740" y="3532632"/>
              <a:ext cx="3380994" cy="3325367"/>
            </a:xfrm>
            <a:custGeom>
              <a:avLst/>
              <a:gdLst>
                <a:gd name="connsiteX0" fmla="*/ 3380994 w 3380994"/>
                <a:gd name="connsiteY0" fmla="*/ 1690878 h 3325367"/>
                <a:gd name="connsiteX1" fmla="*/ 1745742 w 3380994"/>
                <a:gd name="connsiteY1" fmla="*/ 3325368 h 3325367"/>
                <a:gd name="connsiteX2" fmla="*/ 1635252 w 3380994"/>
                <a:gd name="connsiteY2" fmla="*/ 3325368 h 3325367"/>
                <a:gd name="connsiteX3" fmla="*/ 0 w 3380994"/>
                <a:gd name="connsiteY3" fmla="*/ 1690878 h 3325367"/>
                <a:gd name="connsiteX4" fmla="*/ 0 w 3380994"/>
                <a:gd name="connsiteY4" fmla="*/ 1690878 h 3325367"/>
                <a:gd name="connsiteX5" fmla="*/ 1690878 w 3380994"/>
                <a:gd name="connsiteY5" fmla="*/ 0 h 3325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80994" h="3325367">
                  <a:moveTo>
                    <a:pt x="3380994" y="1690878"/>
                  </a:moveTo>
                  <a:lnTo>
                    <a:pt x="1745742" y="3325368"/>
                  </a:lnTo>
                  <a:lnTo>
                    <a:pt x="1635252" y="3325368"/>
                  </a:lnTo>
                  <a:lnTo>
                    <a:pt x="0" y="1690878"/>
                  </a:lnTo>
                  <a:lnTo>
                    <a:pt x="0" y="1690878"/>
                  </a:lnTo>
                  <a:lnTo>
                    <a:pt x="1690878" y="0"/>
                  </a:lnTo>
                  <a:close/>
                </a:path>
              </a:pathLst>
            </a:custGeom>
            <a:grpFill/>
            <a:ln w="882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等线" panose="02110004020202020204"/>
                <a:ea typeface="等线" panose="02010600030101010101" pitchFamily="2" charset="-122"/>
                <a:cs typeface="+mn-cs"/>
              </a:endParaRPr>
            </a:p>
          </p:txBody>
        </p:sp>
        <p:sp>
          <p:nvSpPr>
            <p:cNvPr id="25" name="任意形状 24">
              <a:extLst>
                <a:ext uri="{FF2B5EF4-FFF2-40B4-BE49-F238E27FC236}">
                  <a16:creationId xmlns:a16="http://schemas.microsoft.com/office/drawing/2014/main" id="{9FF16B14-F836-3293-C0E7-8367BAC7DDBB}"/>
                </a:ext>
              </a:extLst>
            </p:cNvPr>
            <p:cNvSpPr/>
            <p:nvPr/>
          </p:nvSpPr>
          <p:spPr>
            <a:xfrm rot="18900000">
              <a:off x="5780874" y="2233352"/>
              <a:ext cx="2390370" cy="2390370"/>
            </a:xfrm>
            <a:custGeom>
              <a:avLst/>
              <a:gdLst>
                <a:gd name="connsiteX0" fmla="*/ 0 w 2390370"/>
                <a:gd name="connsiteY0" fmla="*/ 0 h 2390370"/>
                <a:gd name="connsiteX1" fmla="*/ 2390371 w 2390370"/>
                <a:gd name="connsiteY1" fmla="*/ 0 h 2390370"/>
                <a:gd name="connsiteX2" fmla="*/ 2390371 w 2390370"/>
                <a:gd name="connsiteY2" fmla="*/ 2390371 h 2390370"/>
                <a:gd name="connsiteX3" fmla="*/ 0 w 2390370"/>
                <a:gd name="connsiteY3" fmla="*/ 2390371 h 2390370"/>
              </a:gdLst>
              <a:ahLst/>
              <a:cxnLst>
                <a:cxn ang="0">
                  <a:pos x="connsiteX0" y="connsiteY0"/>
                </a:cxn>
                <a:cxn ang="0">
                  <a:pos x="connsiteX1" y="connsiteY1"/>
                </a:cxn>
                <a:cxn ang="0">
                  <a:pos x="connsiteX2" y="connsiteY2"/>
                </a:cxn>
                <a:cxn ang="0">
                  <a:pos x="connsiteX3" y="connsiteY3"/>
                </a:cxn>
              </a:cxnLst>
              <a:rect l="l" t="t" r="r" b="b"/>
              <a:pathLst>
                <a:path w="2390370" h="2390370">
                  <a:moveTo>
                    <a:pt x="0" y="0"/>
                  </a:moveTo>
                  <a:lnTo>
                    <a:pt x="2390371" y="0"/>
                  </a:lnTo>
                  <a:lnTo>
                    <a:pt x="2390371" y="2390371"/>
                  </a:lnTo>
                  <a:lnTo>
                    <a:pt x="0" y="2390371"/>
                  </a:lnTo>
                  <a:close/>
                </a:path>
              </a:pathLst>
            </a:custGeom>
            <a:grpFill/>
            <a:ln w="882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等线" panose="02110004020202020204"/>
                <a:ea typeface="等线" panose="02010600030101010101" pitchFamily="2" charset="-122"/>
                <a:cs typeface="+mn-cs"/>
              </a:endParaRPr>
            </a:p>
          </p:txBody>
        </p:sp>
        <p:sp>
          <p:nvSpPr>
            <p:cNvPr id="30" name="任意形状 29">
              <a:extLst>
                <a:ext uri="{FF2B5EF4-FFF2-40B4-BE49-F238E27FC236}">
                  <a16:creationId xmlns:a16="http://schemas.microsoft.com/office/drawing/2014/main" id="{05EDCB7B-D491-7158-0C7B-7579D745DB67}"/>
                </a:ext>
              </a:extLst>
            </p:cNvPr>
            <p:cNvSpPr/>
            <p:nvPr/>
          </p:nvSpPr>
          <p:spPr>
            <a:xfrm>
              <a:off x="5445250" y="5327142"/>
              <a:ext cx="3061716" cy="1530857"/>
            </a:xfrm>
            <a:custGeom>
              <a:avLst/>
              <a:gdLst>
                <a:gd name="connsiteX0" fmla="*/ 3061716 w 3061716"/>
                <a:gd name="connsiteY0" fmla="*/ 1530858 h 1530857"/>
                <a:gd name="connsiteX1" fmla="*/ 0 w 3061716"/>
                <a:gd name="connsiteY1" fmla="*/ 1530858 h 1530857"/>
                <a:gd name="connsiteX2" fmla="*/ 1530858 w 3061716"/>
                <a:gd name="connsiteY2" fmla="*/ 0 h 1530857"/>
              </a:gdLst>
              <a:ahLst/>
              <a:cxnLst>
                <a:cxn ang="0">
                  <a:pos x="connsiteX0" y="connsiteY0"/>
                </a:cxn>
                <a:cxn ang="0">
                  <a:pos x="connsiteX1" y="connsiteY1"/>
                </a:cxn>
                <a:cxn ang="0">
                  <a:pos x="connsiteX2" y="connsiteY2"/>
                </a:cxn>
              </a:cxnLst>
              <a:rect l="l" t="t" r="r" b="b"/>
              <a:pathLst>
                <a:path w="3061716" h="1530857">
                  <a:moveTo>
                    <a:pt x="3061716" y="1530858"/>
                  </a:moveTo>
                  <a:lnTo>
                    <a:pt x="0" y="1530858"/>
                  </a:lnTo>
                  <a:lnTo>
                    <a:pt x="1530858" y="0"/>
                  </a:lnTo>
                  <a:close/>
                </a:path>
              </a:pathLst>
            </a:custGeom>
            <a:grpFill/>
            <a:ln w="882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等线" panose="02110004020202020204"/>
                <a:ea typeface="等线" panose="02010600030101010101" pitchFamily="2" charset="-122"/>
                <a:cs typeface="+mn-cs"/>
              </a:endParaRPr>
            </a:p>
          </p:txBody>
        </p:sp>
      </p:grpSp>
    </p:spTree>
    <p:extLst>
      <p:ext uri="{BB962C8B-B14F-4D97-AF65-F5344CB8AC3E}">
        <p14:creationId xmlns:p14="http://schemas.microsoft.com/office/powerpoint/2010/main" val="40988273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B59B47-6C73-22BE-C751-92090915F383}"/>
            </a:ext>
          </a:extLst>
        </p:cNvPr>
        <p:cNvGrpSpPr/>
        <p:nvPr/>
      </p:nvGrpSpPr>
      <p:grpSpPr>
        <a:xfrm>
          <a:off x="0" y="0"/>
          <a:ext cx="0" cy="0"/>
          <a:chOff x="0" y="0"/>
          <a:chExt cx="0" cy="0"/>
        </a:xfrm>
      </p:grpSpPr>
      <p:cxnSp>
        <p:nvCxnSpPr>
          <p:cNvPr id="35" name="直线连接符 3">
            <a:extLst>
              <a:ext uri="{FF2B5EF4-FFF2-40B4-BE49-F238E27FC236}">
                <a16:creationId xmlns:a16="http://schemas.microsoft.com/office/drawing/2014/main" id="{61DAE080-2763-677F-4F46-DF6CBE5F8C23}"/>
              </a:ext>
            </a:extLst>
          </p:cNvPr>
          <p:cNvCxnSpPr>
            <a:cxnSpLocks/>
          </p:cNvCxnSpPr>
          <p:nvPr/>
        </p:nvCxnSpPr>
        <p:spPr>
          <a:xfrm>
            <a:off x="454763" y="845437"/>
            <a:ext cx="11282474" cy="0"/>
          </a:xfrm>
          <a:prstGeom prst="line">
            <a:avLst/>
          </a:prstGeom>
          <a:ln>
            <a:solidFill>
              <a:srgbClr val="6C2280"/>
            </a:solidFill>
          </a:ln>
        </p:spPr>
        <p:style>
          <a:lnRef idx="2">
            <a:schemeClr val="accent1"/>
          </a:lnRef>
          <a:fillRef idx="0">
            <a:schemeClr val="accent1"/>
          </a:fillRef>
          <a:effectRef idx="1">
            <a:schemeClr val="accent1"/>
          </a:effectRef>
          <a:fontRef idx="minor">
            <a:schemeClr val="tx1"/>
          </a:fontRef>
        </p:style>
      </p:cxnSp>
      <p:pic>
        <p:nvPicPr>
          <p:cNvPr id="5" name="图片 4">
            <a:extLst>
              <a:ext uri="{FF2B5EF4-FFF2-40B4-BE49-F238E27FC236}">
                <a16:creationId xmlns:a16="http://schemas.microsoft.com/office/drawing/2014/main" id="{EABF82B0-C714-C9DE-E5D5-4AB1B6C6A810}"/>
              </a:ext>
            </a:extLst>
          </p:cNvPr>
          <p:cNvPicPr>
            <a:picLocks noChangeAspect="1"/>
          </p:cNvPicPr>
          <p:nvPr/>
        </p:nvPicPr>
        <p:blipFill>
          <a:blip r:embed="rId3" cstate="print">
            <a:extLst>
              <a:ext uri="{28A0092B-C50C-407E-A947-70E740481C1C}">
                <a14:useLocalDpi xmlns:a14="http://schemas.microsoft.com/office/drawing/2010/main" val="0"/>
              </a:ext>
            </a:extLst>
          </a:blip>
          <a:srcRect l="9442" t="28007" r="8651" b="33508"/>
          <a:stretch>
            <a:fillRect/>
          </a:stretch>
        </p:blipFill>
        <p:spPr>
          <a:xfrm>
            <a:off x="9493679" y="81961"/>
            <a:ext cx="2326976" cy="789304"/>
          </a:xfrm>
          <a:prstGeom prst="rect">
            <a:avLst/>
          </a:prstGeom>
        </p:spPr>
      </p:pic>
      <p:sp>
        <p:nvSpPr>
          <p:cNvPr id="3" name="AutoShape 5">
            <a:extLst>
              <a:ext uri="{FF2B5EF4-FFF2-40B4-BE49-F238E27FC236}">
                <a16:creationId xmlns:a16="http://schemas.microsoft.com/office/drawing/2014/main" id="{28B7663A-6B6C-1BF8-A4DA-E979648A1C1D}"/>
              </a:ext>
            </a:extLst>
          </p:cNvPr>
          <p:cNvSpPr/>
          <p:nvPr/>
        </p:nvSpPr>
        <p:spPr>
          <a:xfrm>
            <a:off x="368300" y="1143000"/>
            <a:ext cx="5334000" cy="5461000"/>
          </a:xfrm>
          <a:prstGeom prst="roundRect">
            <a:avLst>
              <a:gd name="adj" fmla="val 2380"/>
            </a:avLst>
          </a:prstGeom>
          <a:solidFill>
            <a:srgbClr val="FFFFFF">
              <a:alpha val="95000"/>
            </a:srgbClr>
          </a:solidFill>
          <a:ln w="25400" cap="flat" cmpd="sng">
            <a:noFill/>
            <a:prstDash val="solid"/>
            <a:round/>
          </a:ln>
          <a:effectLst>
            <a:outerShdw blurRad="177800" dist="63500" dir="2700000" algn="tl" rotWithShape="0">
              <a:srgbClr val="912C8D">
                <a:alpha val="40000"/>
              </a:srgbClr>
            </a:outerShdw>
          </a:effectLst>
        </p:spPr>
        <p:txBody>
          <a:bodyPr vert="horz" wrap="square" lIns="63500" tIns="63500" rIns="63500" bIns="63500" rtlCol="0" anchor="ctr"/>
          <a:lstStyle/>
          <a:p>
            <a:pPr algn="ctr">
              <a:defRPr/>
            </a:pPr>
            <a:endParaRPr/>
          </a:p>
        </p:txBody>
      </p:sp>
      <p:sp>
        <p:nvSpPr>
          <p:cNvPr id="4" name="AutoShape 6">
            <a:extLst>
              <a:ext uri="{FF2B5EF4-FFF2-40B4-BE49-F238E27FC236}">
                <a16:creationId xmlns:a16="http://schemas.microsoft.com/office/drawing/2014/main" id="{402EEC8A-FD6B-2072-64D1-AFB946888B5C}"/>
              </a:ext>
            </a:extLst>
          </p:cNvPr>
          <p:cNvSpPr/>
          <p:nvPr/>
        </p:nvSpPr>
        <p:spPr>
          <a:xfrm>
            <a:off x="622300" y="1397000"/>
            <a:ext cx="4826000" cy="508000"/>
          </a:xfrm>
          <a:prstGeom prst="rect">
            <a:avLst/>
          </a:prstGeom>
          <a:noFill/>
          <a:ln w="12700" cap="flat" cmpd="sng">
            <a:noFill/>
            <a:prstDash val="solid"/>
            <a:round/>
          </a:ln>
        </p:spPr>
        <p:txBody>
          <a:bodyPr vert="horz" wrap="square" lIns="0" tIns="50800" rIns="0" bIns="50800" rtlCol="0" anchor="t" anchorCtr="0"/>
          <a:lstStyle/>
          <a:p>
            <a:pPr indent="0" algn="l">
              <a:lnSpc>
                <a:spcPct val="125000"/>
              </a:lnSpc>
              <a:defRPr/>
            </a:pPr>
            <a:r>
              <a:rPr lang="en-US" sz="1800" b="1" i="0" u="none" strike="noStrike">
                <a:solidFill>
                  <a:srgbClr val="912C8D"/>
                </a:solidFill>
                <a:latin typeface="微软雅黑"/>
                <a:ea typeface="微软雅黑"/>
                <a:cs typeface="微软雅黑"/>
                <a:sym typeface="微软雅黑"/>
              </a:rPr>
              <a:t>▍ 研究核心结论</a:t>
            </a:r>
            <a:endParaRPr lang="en-US" sz="1100"/>
          </a:p>
        </p:txBody>
      </p:sp>
      <p:sp>
        <p:nvSpPr>
          <p:cNvPr id="7" name="AutoShape 7">
            <a:extLst>
              <a:ext uri="{FF2B5EF4-FFF2-40B4-BE49-F238E27FC236}">
                <a16:creationId xmlns:a16="http://schemas.microsoft.com/office/drawing/2014/main" id="{A89133EA-D0DE-0EBC-16D1-CB1D8CA9B939}"/>
              </a:ext>
            </a:extLst>
          </p:cNvPr>
          <p:cNvSpPr/>
          <p:nvPr/>
        </p:nvSpPr>
        <p:spPr>
          <a:xfrm>
            <a:off x="622300" y="1905000"/>
            <a:ext cx="4826000" cy="1524000"/>
          </a:xfrm>
          <a:prstGeom prst="rect">
            <a:avLst/>
          </a:prstGeom>
          <a:noFill/>
          <a:ln w="12700" cap="flat" cmpd="sng">
            <a:noFill/>
            <a:prstDash val="solid"/>
            <a:round/>
          </a:ln>
        </p:spPr>
        <p:txBody>
          <a:bodyPr vert="horz" wrap="square" lIns="0" tIns="50800" rIns="0" bIns="50800" rtlCol="0" anchor="t" anchorCtr="0"/>
          <a:lstStyle/>
          <a:p>
            <a:pPr indent="0" algn="just">
              <a:lnSpc>
                <a:spcPct val="116666"/>
              </a:lnSpc>
              <a:defRPr/>
            </a:pPr>
            <a:r>
              <a:rPr lang="en-US" sz="1300" b="0" i="0" u="none" strike="noStrike" dirty="0" err="1">
                <a:solidFill>
                  <a:srgbClr val="3C3C3C"/>
                </a:solidFill>
                <a:latin typeface="微软雅黑"/>
                <a:ea typeface="微软雅黑"/>
                <a:cs typeface="微软雅黑"/>
                <a:sym typeface="微软雅黑"/>
              </a:rPr>
              <a:t>本研究成功设计并合成了一种高效的</a:t>
            </a:r>
            <a:r>
              <a:rPr lang="en-US" sz="1300" b="0" i="0" u="none" strike="noStrike" dirty="0">
                <a:solidFill>
                  <a:srgbClr val="3C3C3C"/>
                </a:solidFill>
                <a:latin typeface="微软雅黑"/>
                <a:ea typeface="微软雅黑"/>
                <a:cs typeface="微软雅黑"/>
                <a:sym typeface="微软雅黑"/>
              </a:rPr>
              <a:t> BTO/CN Type-II </a:t>
            </a:r>
            <a:r>
              <a:rPr lang="en-US" sz="1300" b="0" i="0" u="none" strike="noStrike" dirty="0" err="1">
                <a:solidFill>
                  <a:srgbClr val="3C3C3C"/>
                </a:solidFill>
                <a:latin typeface="微软雅黑"/>
                <a:ea typeface="微软雅黑"/>
                <a:cs typeface="微软雅黑"/>
                <a:sym typeface="微软雅黑"/>
              </a:rPr>
              <a:t>异质结光催化剂。通过</a:t>
            </a:r>
            <a:r>
              <a:rPr lang="en-US" altLang="zh-CN" sz="1300" dirty="0" err="1">
                <a:solidFill>
                  <a:srgbClr val="3C3C3C"/>
                </a:solidFill>
                <a:latin typeface="微软雅黑"/>
                <a:ea typeface="微软雅黑"/>
                <a:cs typeface="微软雅黑"/>
                <a:sym typeface="微软雅黑"/>
              </a:rPr>
              <a:t>异质结</a:t>
            </a:r>
            <a:r>
              <a:rPr lang="en-US" sz="1300" b="0" i="0" u="none" strike="noStrike" dirty="0" err="1">
                <a:solidFill>
                  <a:srgbClr val="3C3C3C"/>
                </a:solidFill>
                <a:latin typeface="微软雅黑"/>
                <a:ea typeface="微软雅黑"/>
                <a:cs typeface="微软雅黑"/>
                <a:sym typeface="微软雅黑"/>
              </a:rPr>
              <a:t>与</a:t>
            </a:r>
            <a:r>
              <a:rPr lang="en-US" altLang="zh-CN" sz="1300" dirty="0" err="1">
                <a:solidFill>
                  <a:srgbClr val="3C3C3C"/>
                </a:solidFill>
                <a:latin typeface="微软雅黑"/>
                <a:ea typeface="微软雅黑"/>
                <a:cs typeface="微软雅黑"/>
                <a:sym typeface="微软雅黑"/>
              </a:rPr>
              <a:t>铁电效应</a:t>
            </a:r>
            <a:r>
              <a:rPr lang="en-US" sz="1300" b="0" i="0" u="none" strike="noStrike" dirty="0" err="1">
                <a:solidFill>
                  <a:srgbClr val="3C3C3C"/>
                </a:solidFill>
                <a:latin typeface="微软雅黑"/>
                <a:ea typeface="微软雅黑"/>
                <a:cs typeface="微软雅黑"/>
                <a:sym typeface="微软雅黑"/>
              </a:rPr>
              <a:t>的协同作用，该材料实现了</a:t>
            </a:r>
            <a:r>
              <a:rPr lang="en-US" sz="1300" b="1" i="0" u="none" strike="noStrike" dirty="0" err="1">
                <a:solidFill>
                  <a:srgbClr val="3C3C3C"/>
                </a:solidFill>
                <a:latin typeface="微软雅黑"/>
                <a:ea typeface="微软雅黑"/>
                <a:cs typeface="微软雅黑"/>
                <a:sym typeface="微软雅黑"/>
              </a:rPr>
              <a:t>高效的电荷分离和宽光谱吸收</a:t>
            </a:r>
            <a:r>
              <a:rPr lang="en-US" sz="1300" b="0" i="0" u="none" strike="noStrike" dirty="0" err="1">
                <a:solidFill>
                  <a:srgbClr val="3C3C3C"/>
                </a:solidFill>
                <a:latin typeface="微软雅黑"/>
                <a:ea typeface="微软雅黑"/>
                <a:cs typeface="微软雅黑"/>
                <a:sym typeface="微软雅黑"/>
              </a:rPr>
              <a:t>，从而在可见光下展现出优异的</a:t>
            </a:r>
            <a:r>
              <a:rPr lang="en-US" sz="1300" b="0" i="0" u="none" strike="noStrike" dirty="0">
                <a:solidFill>
                  <a:srgbClr val="3C3C3C"/>
                </a:solidFill>
                <a:latin typeface="微软雅黑"/>
                <a:ea typeface="微软雅黑"/>
                <a:cs typeface="微软雅黑"/>
                <a:sym typeface="微软雅黑"/>
              </a:rPr>
              <a:t> U(VI) </a:t>
            </a:r>
            <a:r>
              <a:rPr lang="en-US" sz="1300" b="0" i="0" u="none" strike="noStrike" dirty="0" err="1">
                <a:solidFill>
                  <a:srgbClr val="3C3C3C"/>
                </a:solidFill>
                <a:latin typeface="微软雅黑"/>
                <a:ea typeface="微软雅黑"/>
                <a:cs typeface="微软雅黑"/>
                <a:sym typeface="微软雅黑"/>
              </a:rPr>
              <a:t>去除性能。这项工作为开发用于环境修复的高性能光催化剂提供了新的策略和实验依据</a:t>
            </a:r>
            <a:r>
              <a:rPr lang="en-US" sz="1300" b="0" i="0" u="none" strike="noStrike" dirty="0">
                <a:solidFill>
                  <a:srgbClr val="3C3C3C"/>
                </a:solidFill>
                <a:latin typeface="微软雅黑"/>
                <a:ea typeface="微软雅黑"/>
                <a:cs typeface="微软雅黑"/>
                <a:sym typeface="微软雅黑"/>
              </a:rPr>
              <a:t>。</a:t>
            </a:r>
            <a:endParaRPr lang="en-US" sz="1100" dirty="0"/>
          </a:p>
        </p:txBody>
      </p:sp>
      <p:pic>
        <p:nvPicPr>
          <p:cNvPr id="15" name="Picture 8">
            <a:extLst>
              <a:ext uri="{FF2B5EF4-FFF2-40B4-BE49-F238E27FC236}">
                <a16:creationId xmlns:a16="http://schemas.microsoft.com/office/drawing/2014/main" id="{3A397251-639A-85E3-97F6-F08E7243CB44}"/>
              </a:ext>
            </a:extLst>
          </p:cNvPr>
          <p:cNvPicPr>
            <a:picLocks noChangeAspect="1"/>
          </p:cNvPicPr>
          <p:nvPr/>
        </p:nvPicPr>
        <p:blipFill>
          <a:blip r:embed="rId4"/>
          <a:srcRect t="520" b="520"/>
          <a:stretch>
            <a:fillRect/>
          </a:stretch>
        </p:blipFill>
        <p:spPr>
          <a:xfrm>
            <a:off x="368222" y="3171383"/>
            <a:ext cx="5467428" cy="3309233"/>
          </a:xfrm>
          <a:prstGeom prst="rect">
            <a:avLst/>
          </a:prstGeom>
          <a:noFill/>
          <a:ln w="25400" cap="flat" cmpd="sng">
            <a:noFill/>
            <a:prstDash val="solid"/>
            <a:round/>
          </a:ln>
        </p:spPr>
      </p:pic>
      <p:sp>
        <p:nvSpPr>
          <p:cNvPr id="16" name="AutoShape 9">
            <a:extLst>
              <a:ext uri="{FF2B5EF4-FFF2-40B4-BE49-F238E27FC236}">
                <a16:creationId xmlns:a16="http://schemas.microsoft.com/office/drawing/2014/main" id="{DA59F8F5-CFCE-A610-7ED9-EBC3AEBA2859}"/>
              </a:ext>
            </a:extLst>
          </p:cNvPr>
          <p:cNvSpPr/>
          <p:nvPr/>
        </p:nvSpPr>
        <p:spPr>
          <a:xfrm>
            <a:off x="5969000" y="1143000"/>
            <a:ext cx="5842000" cy="5461000"/>
          </a:xfrm>
          <a:prstGeom prst="roundRect">
            <a:avLst>
              <a:gd name="adj" fmla="val 2325"/>
            </a:avLst>
          </a:prstGeom>
          <a:solidFill>
            <a:srgbClr val="FFFFFF">
              <a:alpha val="95000"/>
            </a:srgbClr>
          </a:solidFill>
          <a:ln w="25400" cap="flat" cmpd="sng">
            <a:noFill/>
            <a:prstDash val="solid"/>
            <a:round/>
          </a:ln>
          <a:effectLst>
            <a:outerShdw blurRad="177800" dist="63500" dir="2700000" algn="tl" rotWithShape="0">
              <a:srgbClr val="68A4C6">
                <a:alpha val="40000"/>
              </a:srgbClr>
            </a:outerShdw>
          </a:effectLst>
        </p:spPr>
        <p:txBody>
          <a:bodyPr vert="horz" wrap="square" lIns="63500" tIns="63500" rIns="63500" bIns="63500" rtlCol="0" anchor="ctr"/>
          <a:lstStyle/>
          <a:p>
            <a:pPr algn="ctr">
              <a:defRPr/>
            </a:pPr>
            <a:endParaRPr/>
          </a:p>
        </p:txBody>
      </p:sp>
      <p:sp>
        <p:nvSpPr>
          <p:cNvPr id="18" name="AutoShape 10">
            <a:extLst>
              <a:ext uri="{FF2B5EF4-FFF2-40B4-BE49-F238E27FC236}">
                <a16:creationId xmlns:a16="http://schemas.microsoft.com/office/drawing/2014/main" id="{E88E7F7C-87A1-B365-F138-39D119C078C0}"/>
              </a:ext>
            </a:extLst>
          </p:cNvPr>
          <p:cNvSpPr/>
          <p:nvPr/>
        </p:nvSpPr>
        <p:spPr>
          <a:xfrm>
            <a:off x="6223000" y="1397000"/>
            <a:ext cx="5334000" cy="508000"/>
          </a:xfrm>
          <a:prstGeom prst="rect">
            <a:avLst/>
          </a:prstGeom>
          <a:noFill/>
          <a:ln w="12700" cap="flat" cmpd="sng">
            <a:noFill/>
            <a:prstDash val="solid"/>
            <a:round/>
          </a:ln>
        </p:spPr>
        <p:txBody>
          <a:bodyPr vert="horz" wrap="square" lIns="0" tIns="50800" rIns="0" bIns="50800" rtlCol="0" anchor="t" anchorCtr="0"/>
          <a:lstStyle/>
          <a:p>
            <a:pPr indent="0" algn="l">
              <a:lnSpc>
                <a:spcPct val="125000"/>
              </a:lnSpc>
              <a:defRPr/>
            </a:pPr>
            <a:r>
              <a:rPr lang="en-US" sz="1800" b="1" i="0" u="none" strike="noStrike">
                <a:solidFill>
                  <a:srgbClr val="68A4C6"/>
                </a:solidFill>
                <a:latin typeface="微软雅黑"/>
                <a:ea typeface="微软雅黑"/>
                <a:cs typeface="微软雅黑"/>
                <a:sym typeface="微软雅黑"/>
              </a:rPr>
              <a:t>▍ 未来研究与应用展望</a:t>
            </a:r>
            <a:endParaRPr lang="en-US" sz="1100"/>
          </a:p>
        </p:txBody>
      </p:sp>
      <p:sp>
        <p:nvSpPr>
          <p:cNvPr id="19" name="AutoShape 11">
            <a:extLst>
              <a:ext uri="{FF2B5EF4-FFF2-40B4-BE49-F238E27FC236}">
                <a16:creationId xmlns:a16="http://schemas.microsoft.com/office/drawing/2014/main" id="{BFF64C61-2516-A785-2967-01D62A1D2329}"/>
              </a:ext>
            </a:extLst>
          </p:cNvPr>
          <p:cNvSpPr/>
          <p:nvPr/>
        </p:nvSpPr>
        <p:spPr>
          <a:xfrm>
            <a:off x="6223000" y="2032000"/>
            <a:ext cx="5334000" cy="1270000"/>
          </a:xfrm>
          <a:prstGeom prst="roundRect">
            <a:avLst>
              <a:gd name="adj" fmla="val 5000"/>
            </a:avLst>
          </a:prstGeom>
          <a:solidFill>
            <a:srgbClr val="F0F8FF">
              <a:alpha val="100000"/>
            </a:srgbClr>
          </a:solidFill>
          <a:ln w="12700" cap="flat" cmpd="sng">
            <a:solidFill>
              <a:srgbClr val="68A4C6">
                <a:alpha val="30000"/>
              </a:srgbClr>
            </a:solidFill>
            <a:prstDash val="solid"/>
            <a:round/>
          </a:ln>
        </p:spPr>
        <p:txBody>
          <a:bodyPr vert="horz" wrap="square" lIns="63500" tIns="63500" rIns="63500" bIns="63500" rtlCol="0" anchor="ctr"/>
          <a:lstStyle/>
          <a:p>
            <a:pPr algn="ctr">
              <a:defRPr/>
            </a:pPr>
            <a:endParaRPr/>
          </a:p>
        </p:txBody>
      </p:sp>
      <p:sp>
        <p:nvSpPr>
          <p:cNvPr id="20" name="AutoShape 12">
            <a:extLst>
              <a:ext uri="{FF2B5EF4-FFF2-40B4-BE49-F238E27FC236}">
                <a16:creationId xmlns:a16="http://schemas.microsoft.com/office/drawing/2014/main" id="{6AABD801-C60F-FFDC-63EF-B66CAFE0834B}"/>
              </a:ext>
            </a:extLst>
          </p:cNvPr>
          <p:cNvSpPr/>
          <p:nvPr/>
        </p:nvSpPr>
        <p:spPr>
          <a:xfrm>
            <a:off x="6350000" y="2133600"/>
            <a:ext cx="5080000" cy="381000"/>
          </a:xfrm>
          <a:prstGeom prst="rect">
            <a:avLst/>
          </a:prstGeom>
          <a:noFill/>
          <a:ln w="12700" cap="flat" cmpd="sng">
            <a:noFill/>
            <a:prstDash val="solid"/>
            <a:round/>
          </a:ln>
        </p:spPr>
        <p:txBody>
          <a:bodyPr vert="horz" wrap="square" lIns="63500" tIns="25400" rIns="63500" bIns="25400" rtlCol="0" anchor="ctr" anchorCtr="0"/>
          <a:lstStyle/>
          <a:p>
            <a:pPr indent="0" algn="l">
              <a:lnSpc>
                <a:spcPct val="125000"/>
              </a:lnSpc>
              <a:defRPr/>
            </a:pPr>
            <a:r>
              <a:rPr lang="en-US" sz="1400" b="1" i="0" u="none" strike="noStrike">
                <a:solidFill>
                  <a:srgbClr val="68A4C6"/>
                </a:solidFill>
                <a:latin typeface="微软雅黑"/>
                <a:ea typeface="微软雅黑"/>
                <a:cs typeface="微软雅黑"/>
                <a:sym typeface="微软雅黑"/>
              </a:rPr>
              <a:t>01. 材料性能优化与体系深化</a:t>
            </a:r>
            <a:endParaRPr lang="en-US" sz="1100"/>
          </a:p>
        </p:txBody>
      </p:sp>
      <p:sp>
        <p:nvSpPr>
          <p:cNvPr id="23" name="AutoShape 13">
            <a:extLst>
              <a:ext uri="{FF2B5EF4-FFF2-40B4-BE49-F238E27FC236}">
                <a16:creationId xmlns:a16="http://schemas.microsoft.com/office/drawing/2014/main" id="{050E6FB2-68F2-CE1E-3583-DAC4575C477D}"/>
              </a:ext>
            </a:extLst>
          </p:cNvPr>
          <p:cNvSpPr/>
          <p:nvPr/>
        </p:nvSpPr>
        <p:spPr>
          <a:xfrm>
            <a:off x="6350000" y="2514600"/>
            <a:ext cx="5080000" cy="762000"/>
          </a:xfrm>
          <a:prstGeom prst="rect">
            <a:avLst/>
          </a:prstGeom>
          <a:noFill/>
          <a:ln w="12700" cap="flat" cmpd="sng">
            <a:noFill/>
            <a:prstDash val="solid"/>
            <a:round/>
          </a:ln>
        </p:spPr>
        <p:txBody>
          <a:bodyPr vert="horz" wrap="square" lIns="63500" tIns="25400" rIns="63500" bIns="25400" rtlCol="0" anchor="t" anchorCtr="0"/>
          <a:lstStyle/>
          <a:p>
            <a:pPr indent="0" algn="l">
              <a:lnSpc>
                <a:spcPct val="100000"/>
              </a:lnSpc>
              <a:defRPr/>
            </a:pPr>
            <a:r>
              <a:rPr lang="en-US" sz="1100" b="0" i="0" u="none" strike="noStrike" dirty="0">
                <a:solidFill>
                  <a:srgbClr val="505050"/>
                </a:solidFill>
                <a:latin typeface="微软雅黑"/>
                <a:ea typeface="微软雅黑"/>
                <a:cs typeface="微软雅黑"/>
                <a:sym typeface="微软雅黑"/>
              </a:rPr>
              <a:t>• </a:t>
            </a:r>
            <a:r>
              <a:rPr lang="en-US" sz="1100" b="0" i="0" u="none" strike="noStrike" dirty="0" err="1">
                <a:solidFill>
                  <a:srgbClr val="505050"/>
                </a:solidFill>
                <a:latin typeface="微软雅黑"/>
                <a:ea typeface="微软雅黑"/>
                <a:cs typeface="微软雅黑"/>
                <a:sym typeface="微软雅黑"/>
              </a:rPr>
              <a:t>提升高浓度废水处理容量，探究长期循环稳定性</a:t>
            </a:r>
            <a:r>
              <a:rPr lang="en-US" sz="1100" b="0" i="0" u="none" strike="noStrike" dirty="0">
                <a:solidFill>
                  <a:srgbClr val="505050"/>
                </a:solidFill>
                <a:latin typeface="微软雅黑"/>
                <a:ea typeface="微软雅黑"/>
                <a:cs typeface="微软雅黑"/>
                <a:sym typeface="微软雅黑"/>
              </a:rPr>
              <a:t>。</a:t>
            </a:r>
            <a:endParaRPr lang="en-US" sz="1100" dirty="0"/>
          </a:p>
          <a:p>
            <a:pPr indent="0" algn="l">
              <a:lnSpc>
                <a:spcPct val="100000"/>
              </a:lnSpc>
            </a:pPr>
            <a:r>
              <a:rPr lang="en-US" sz="1100" b="0" i="0" u="none" strike="noStrike" dirty="0">
                <a:solidFill>
                  <a:srgbClr val="505050"/>
                </a:solidFill>
                <a:latin typeface="微软雅黑"/>
                <a:ea typeface="微软雅黑"/>
                <a:cs typeface="微软雅黑"/>
                <a:sym typeface="微软雅黑"/>
              </a:rPr>
              <a:t>• </a:t>
            </a:r>
            <a:r>
              <a:rPr lang="en-US" sz="1100" b="0" i="0" u="none" strike="noStrike" dirty="0" err="1">
                <a:solidFill>
                  <a:srgbClr val="505050"/>
                </a:solidFill>
                <a:latin typeface="微软雅黑"/>
                <a:ea typeface="微软雅黑"/>
                <a:cs typeface="微软雅黑"/>
                <a:sym typeface="微软雅黑"/>
              </a:rPr>
              <a:t>引入贵金属等离子体效应，构建多元异质结体系增强光响应</a:t>
            </a:r>
            <a:r>
              <a:rPr lang="en-US" sz="1100" b="0" i="0" u="none" strike="noStrike" dirty="0">
                <a:solidFill>
                  <a:srgbClr val="505050"/>
                </a:solidFill>
                <a:latin typeface="微软雅黑"/>
                <a:ea typeface="微软雅黑"/>
                <a:cs typeface="微软雅黑"/>
                <a:sym typeface="微软雅黑"/>
              </a:rPr>
              <a:t>。</a:t>
            </a:r>
          </a:p>
          <a:p>
            <a:pPr indent="0" algn="l">
              <a:lnSpc>
                <a:spcPct val="100000"/>
              </a:lnSpc>
            </a:pPr>
            <a:r>
              <a:rPr lang="en-US" sz="1100" b="0" i="0" u="none" strike="noStrike" dirty="0">
                <a:solidFill>
                  <a:srgbClr val="505050"/>
                </a:solidFill>
                <a:latin typeface="微软雅黑"/>
                <a:ea typeface="微软雅黑"/>
                <a:cs typeface="微软雅黑"/>
                <a:sym typeface="微软雅黑"/>
              </a:rPr>
              <a:t>• </a:t>
            </a:r>
            <a:r>
              <a:rPr lang="en-US" sz="1100" b="0" i="0" u="none" strike="noStrike" dirty="0" err="1">
                <a:solidFill>
                  <a:srgbClr val="505050"/>
                </a:solidFill>
                <a:latin typeface="微软雅黑"/>
                <a:ea typeface="微软雅黑"/>
                <a:cs typeface="微软雅黑"/>
                <a:sym typeface="微软雅黑"/>
              </a:rPr>
              <a:t>在实际复杂水体中验证材料的抗干扰能力与适用性</a:t>
            </a:r>
            <a:r>
              <a:rPr lang="en-US" sz="1100" b="0" i="0" u="none" strike="noStrike" dirty="0">
                <a:solidFill>
                  <a:srgbClr val="505050"/>
                </a:solidFill>
                <a:latin typeface="微软雅黑"/>
                <a:ea typeface="微软雅黑"/>
                <a:cs typeface="微软雅黑"/>
                <a:sym typeface="微软雅黑"/>
              </a:rPr>
              <a:t>。</a:t>
            </a:r>
          </a:p>
        </p:txBody>
      </p:sp>
      <p:sp>
        <p:nvSpPr>
          <p:cNvPr id="24" name="AutoShape 14">
            <a:extLst>
              <a:ext uri="{FF2B5EF4-FFF2-40B4-BE49-F238E27FC236}">
                <a16:creationId xmlns:a16="http://schemas.microsoft.com/office/drawing/2014/main" id="{1AA026F6-3F43-F1AA-CF2E-95879D878404}"/>
              </a:ext>
            </a:extLst>
          </p:cNvPr>
          <p:cNvSpPr/>
          <p:nvPr/>
        </p:nvSpPr>
        <p:spPr>
          <a:xfrm>
            <a:off x="6223000" y="3556000"/>
            <a:ext cx="5334000" cy="1270000"/>
          </a:xfrm>
          <a:prstGeom prst="roundRect">
            <a:avLst>
              <a:gd name="adj" fmla="val 5000"/>
            </a:avLst>
          </a:prstGeom>
          <a:solidFill>
            <a:srgbClr val="F0F8FF">
              <a:alpha val="100000"/>
            </a:srgbClr>
          </a:solidFill>
          <a:ln w="12700" cap="flat" cmpd="sng">
            <a:solidFill>
              <a:srgbClr val="68A4C6">
                <a:alpha val="30000"/>
              </a:srgbClr>
            </a:solidFill>
            <a:prstDash val="solid"/>
            <a:round/>
          </a:ln>
        </p:spPr>
        <p:txBody>
          <a:bodyPr vert="horz" wrap="square" lIns="63500" tIns="63500" rIns="63500" bIns="63500" rtlCol="0" anchor="ctr"/>
          <a:lstStyle/>
          <a:p>
            <a:pPr algn="ctr">
              <a:defRPr/>
            </a:pPr>
            <a:endParaRPr/>
          </a:p>
        </p:txBody>
      </p:sp>
      <p:sp>
        <p:nvSpPr>
          <p:cNvPr id="26" name="AutoShape 15">
            <a:extLst>
              <a:ext uri="{FF2B5EF4-FFF2-40B4-BE49-F238E27FC236}">
                <a16:creationId xmlns:a16="http://schemas.microsoft.com/office/drawing/2014/main" id="{524F55BA-9158-29D0-FC4B-9A2FDCE21C85}"/>
              </a:ext>
            </a:extLst>
          </p:cNvPr>
          <p:cNvSpPr/>
          <p:nvPr/>
        </p:nvSpPr>
        <p:spPr>
          <a:xfrm>
            <a:off x="6350000" y="3657600"/>
            <a:ext cx="5080000" cy="381000"/>
          </a:xfrm>
          <a:prstGeom prst="rect">
            <a:avLst/>
          </a:prstGeom>
          <a:noFill/>
          <a:ln w="12700" cap="flat" cmpd="sng">
            <a:noFill/>
            <a:prstDash val="solid"/>
            <a:round/>
          </a:ln>
        </p:spPr>
        <p:txBody>
          <a:bodyPr vert="horz" wrap="square" lIns="63500" tIns="25400" rIns="63500" bIns="25400" rtlCol="0" anchor="ctr" anchorCtr="0"/>
          <a:lstStyle/>
          <a:p>
            <a:pPr indent="0" algn="l">
              <a:lnSpc>
                <a:spcPct val="125000"/>
              </a:lnSpc>
              <a:defRPr/>
            </a:pPr>
            <a:r>
              <a:rPr lang="en-US" sz="1400" b="1" i="0" u="none" strike="noStrike">
                <a:solidFill>
                  <a:srgbClr val="68A4C6"/>
                </a:solidFill>
                <a:latin typeface="微软雅黑"/>
                <a:ea typeface="微软雅黑"/>
                <a:cs typeface="微软雅黑"/>
                <a:sym typeface="微软雅黑"/>
              </a:rPr>
              <a:t>02. 机理层面的深度解析</a:t>
            </a:r>
            <a:endParaRPr lang="en-US" sz="1100"/>
          </a:p>
        </p:txBody>
      </p:sp>
      <p:sp>
        <p:nvSpPr>
          <p:cNvPr id="27" name="AutoShape 16">
            <a:extLst>
              <a:ext uri="{FF2B5EF4-FFF2-40B4-BE49-F238E27FC236}">
                <a16:creationId xmlns:a16="http://schemas.microsoft.com/office/drawing/2014/main" id="{F1457156-991E-05E8-27CA-50A2D5B0114F}"/>
              </a:ext>
            </a:extLst>
          </p:cNvPr>
          <p:cNvSpPr/>
          <p:nvPr/>
        </p:nvSpPr>
        <p:spPr>
          <a:xfrm>
            <a:off x="6350000" y="4038600"/>
            <a:ext cx="5080000" cy="762000"/>
          </a:xfrm>
          <a:prstGeom prst="rect">
            <a:avLst/>
          </a:prstGeom>
          <a:noFill/>
          <a:ln w="12700" cap="flat" cmpd="sng">
            <a:noFill/>
            <a:prstDash val="solid"/>
            <a:round/>
          </a:ln>
        </p:spPr>
        <p:txBody>
          <a:bodyPr vert="horz" wrap="square" lIns="63500" tIns="25400" rIns="63500" bIns="25400" rtlCol="0" anchor="t" anchorCtr="0"/>
          <a:lstStyle/>
          <a:p>
            <a:pPr indent="0" algn="l">
              <a:lnSpc>
                <a:spcPct val="100000"/>
              </a:lnSpc>
              <a:defRPr/>
            </a:pPr>
            <a:r>
              <a:rPr lang="en-US" sz="1100" b="0" i="0" u="none" strike="noStrike">
                <a:solidFill>
                  <a:srgbClr val="505050"/>
                </a:solidFill>
                <a:latin typeface="微软雅黑"/>
                <a:ea typeface="微软雅黑"/>
                <a:cs typeface="微软雅黑"/>
                <a:sym typeface="微软雅黑"/>
              </a:rPr>
              <a:t>• 利用原位表征技术（原位XRD、原位XPS）实时监测反应过程。</a:t>
            </a:r>
            <a:endParaRPr lang="en-US" sz="1100"/>
          </a:p>
          <a:p>
            <a:pPr indent="0" algn="l">
              <a:lnSpc>
                <a:spcPct val="100000"/>
              </a:lnSpc>
            </a:pPr>
            <a:r>
              <a:rPr lang="en-US" sz="1100" b="0" i="0" u="none" strike="noStrike">
                <a:solidFill>
                  <a:srgbClr val="505050"/>
                </a:solidFill>
                <a:latin typeface="微软雅黑"/>
                <a:ea typeface="微软雅黑"/>
                <a:cs typeface="微软雅黑"/>
                <a:sym typeface="微软雅黑"/>
              </a:rPr>
              <a:t>• 结合第一性原理计算，深入揭示电荷转移机制与U(VI)还原路径。</a:t>
            </a:r>
          </a:p>
          <a:p>
            <a:pPr indent="0" algn="l">
              <a:lnSpc>
                <a:spcPct val="100000"/>
              </a:lnSpc>
            </a:pPr>
            <a:r>
              <a:rPr lang="en-US" sz="1100" b="0" i="0" u="none" strike="noStrike">
                <a:solidFill>
                  <a:srgbClr val="505050"/>
                </a:solidFill>
                <a:latin typeface="微软雅黑"/>
                <a:ea typeface="微软雅黑"/>
                <a:cs typeface="微软雅黑"/>
                <a:sym typeface="微软雅黑"/>
              </a:rPr>
              <a:t>• 建立结构-性能关系模型，为高效催化剂的定向设计提供理论指导。</a:t>
            </a:r>
          </a:p>
        </p:txBody>
      </p:sp>
      <p:sp>
        <p:nvSpPr>
          <p:cNvPr id="28" name="AutoShape 17">
            <a:extLst>
              <a:ext uri="{FF2B5EF4-FFF2-40B4-BE49-F238E27FC236}">
                <a16:creationId xmlns:a16="http://schemas.microsoft.com/office/drawing/2014/main" id="{8D7B5983-B7F6-76F3-652C-91C1216A2E71}"/>
              </a:ext>
            </a:extLst>
          </p:cNvPr>
          <p:cNvSpPr/>
          <p:nvPr/>
        </p:nvSpPr>
        <p:spPr>
          <a:xfrm>
            <a:off x="6223000" y="5080000"/>
            <a:ext cx="5334000" cy="1270000"/>
          </a:xfrm>
          <a:prstGeom prst="roundRect">
            <a:avLst>
              <a:gd name="adj" fmla="val 5000"/>
            </a:avLst>
          </a:prstGeom>
          <a:solidFill>
            <a:srgbClr val="F0F8FF">
              <a:alpha val="100000"/>
            </a:srgbClr>
          </a:solidFill>
          <a:ln w="12700" cap="flat" cmpd="sng">
            <a:solidFill>
              <a:srgbClr val="68A4C6">
                <a:alpha val="30000"/>
              </a:srgbClr>
            </a:solidFill>
            <a:prstDash val="solid"/>
            <a:round/>
          </a:ln>
        </p:spPr>
        <p:txBody>
          <a:bodyPr vert="horz" wrap="square" lIns="63500" tIns="63500" rIns="63500" bIns="63500" rtlCol="0" anchor="ctr"/>
          <a:lstStyle/>
          <a:p>
            <a:pPr algn="ctr">
              <a:defRPr/>
            </a:pPr>
            <a:endParaRPr/>
          </a:p>
        </p:txBody>
      </p:sp>
      <p:sp>
        <p:nvSpPr>
          <p:cNvPr id="29" name="AutoShape 18">
            <a:extLst>
              <a:ext uri="{FF2B5EF4-FFF2-40B4-BE49-F238E27FC236}">
                <a16:creationId xmlns:a16="http://schemas.microsoft.com/office/drawing/2014/main" id="{0CF36456-AE9F-A1F3-DC6D-36AF86BE3469}"/>
              </a:ext>
            </a:extLst>
          </p:cNvPr>
          <p:cNvSpPr/>
          <p:nvPr/>
        </p:nvSpPr>
        <p:spPr>
          <a:xfrm>
            <a:off x="6350000" y="5181600"/>
            <a:ext cx="5080000" cy="381000"/>
          </a:xfrm>
          <a:prstGeom prst="rect">
            <a:avLst/>
          </a:prstGeom>
          <a:noFill/>
          <a:ln w="12700" cap="flat" cmpd="sng">
            <a:noFill/>
            <a:prstDash val="solid"/>
            <a:round/>
          </a:ln>
        </p:spPr>
        <p:txBody>
          <a:bodyPr vert="horz" wrap="square" lIns="63500" tIns="25400" rIns="63500" bIns="25400" rtlCol="0" anchor="ctr" anchorCtr="0"/>
          <a:lstStyle/>
          <a:p>
            <a:pPr indent="0" algn="l">
              <a:lnSpc>
                <a:spcPct val="125000"/>
              </a:lnSpc>
              <a:defRPr/>
            </a:pPr>
            <a:r>
              <a:rPr lang="en-US" sz="1400" b="1" i="0" u="none" strike="noStrike">
                <a:solidFill>
                  <a:srgbClr val="68A4C6"/>
                </a:solidFill>
                <a:latin typeface="微软雅黑"/>
                <a:ea typeface="微软雅黑"/>
                <a:cs typeface="微软雅黑"/>
                <a:sym typeface="微软雅黑"/>
              </a:rPr>
              <a:t>03. 迈向实际工程应用</a:t>
            </a:r>
            <a:endParaRPr lang="en-US" sz="1100"/>
          </a:p>
        </p:txBody>
      </p:sp>
      <p:sp>
        <p:nvSpPr>
          <p:cNvPr id="30" name="AutoShape 19">
            <a:extLst>
              <a:ext uri="{FF2B5EF4-FFF2-40B4-BE49-F238E27FC236}">
                <a16:creationId xmlns:a16="http://schemas.microsoft.com/office/drawing/2014/main" id="{627FFEC5-71CD-1983-FF9C-3123E847A1FC}"/>
              </a:ext>
            </a:extLst>
          </p:cNvPr>
          <p:cNvSpPr/>
          <p:nvPr/>
        </p:nvSpPr>
        <p:spPr>
          <a:xfrm>
            <a:off x="6350000" y="5562600"/>
            <a:ext cx="5080000" cy="762000"/>
          </a:xfrm>
          <a:prstGeom prst="rect">
            <a:avLst/>
          </a:prstGeom>
          <a:noFill/>
          <a:ln w="12700" cap="flat" cmpd="sng">
            <a:noFill/>
            <a:prstDash val="solid"/>
            <a:round/>
          </a:ln>
        </p:spPr>
        <p:txBody>
          <a:bodyPr vert="horz" wrap="square" lIns="63500" tIns="25400" rIns="63500" bIns="25400" rtlCol="0" anchor="t" anchorCtr="0"/>
          <a:lstStyle/>
          <a:p>
            <a:pPr indent="0" algn="l">
              <a:lnSpc>
                <a:spcPct val="100000"/>
              </a:lnSpc>
              <a:defRPr/>
            </a:pPr>
            <a:r>
              <a:rPr lang="en-US" sz="1100" b="0" i="0" u="none" strike="noStrike">
                <a:solidFill>
                  <a:srgbClr val="505050"/>
                </a:solidFill>
                <a:latin typeface="微软雅黑"/>
                <a:ea typeface="微软雅黑"/>
                <a:cs typeface="微软雅黑"/>
                <a:sym typeface="微软雅黑"/>
              </a:rPr>
              <a:t>• 构建连续流式反应装置，推动实验室成果向工业化处理转化。</a:t>
            </a:r>
            <a:endParaRPr lang="en-US" sz="1100"/>
          </a:p>
          <a:p>
            <a:pPr indent="0" algn="l">
              <a:lnSpc>
                <a:spcPct val="100000"/>
              </a:lnSpc>
            </a:pPr>
            <a:r>
              <a:rPr lang="en-US" sz="1100" b="0" i="0" u="none" strike="noStrike">
                <a:solidFill>
                  <a:srgbClr val="505050"/>
                </a:solidFill>
                <a:latin typeface="微软雅黑"/>
                <a:ea typeface="微软雅黑"/>
                <a:cs typeface="微软雅黑"/>
                <a:sym typeface="微软雅黑"/>
              </a:rPr>
              <a:t>• 开发光-压电协同催化体系，利用机械能增强催化效率，实现全天候运行。</a:t>
            </a:r>
          </a:p>
        </p:txBody>
      </p:sp>
      <p:sp>
        <p:nvSpPr>
          <p:cNvPr id="31" name="AutoShape 3">
            <a:extLst>
              <a:ext uri="{FF2B5EF4-FFF2-40B4-BE49-F238E27FC236}">
                <a16:creationId xmlns:a16="http://schemas.microsoft.com/office/drawing/2014/main" id="{DDF4B4E4-3961-2B94-9FB7-8A17162BDCC0}"/>
              </a:ext>
            </a:extLst>
          </p:cNvPr>
          <p:cNvSpPr/>
          <p:nvPr/>
        </p:nvSpPr>
        <p:spPr>
          <a:xfrm>
            <a:off x="368300" y="241300"/>
            <a:ext cx="3810000" cy="520700"/>
          </a:xfrm>
          <a:prstGeom prst="rect">
            <a:avLst/>
          </a:prstGeom>
          <a:noFill/>
          <a:ln w="12700" cap="flat" cmpd="sng">
            <a:noFill/>
            <a:prstDash val="solid"/>
            <a:round/>
          </a:ln>
        </p:spPr>
        <p:txBody>
          <a:bodyPr vert="horz" wrap="none" lIns="88900" tIns="50800" rIns="88900" bIns="50800" rtlCol="0" anchor="t" anchorCtr="0"/>
          <a:lstStyle/>
          <a:p>
            <a:pPr indent="0" algn="l">
              <a:lnSpc>
                <a:spcPct val="100000"/>
              </a:lnSpc>
              <a:spcAft>
                <a:spcPts val="500"/>
              </a:spcAft>
              <a:defRPr/>
            </a:pPr>
            <a:r>
              <a:rPr lang="en-US" sz="2800" b="1" i="0" u="none" strike="noStrike" dirty="0" err="1">
                <a:solidFill>
                  <a:srgbClr val="6C2280"/>
                </a:solidFill>
                <a:latin typeface="微软雅黑"/>
                <a:ea typeface="微软雅黑"/>
                <a:cs typeface="微软雅黑"/>
                <a:sym typeface="微软雅黑"/>
              </a:rPr>
              <a:t>结论与展望</a:t>
            </a:r>
            <a:endParaRPr lang="en-US" sz="1100" dirty="0"/>
          </a:p>
        </p:txBody>
      </p:sp>
    </p:spTree>
    <p:extLst>
      <p:ext uri="{BB962C8B-B14F-4D97-AF65-F5344CB8AC3E}">
        <p14:creationId xmlns:p14="http://schemas.microsoft.com/office/powerpoint/2010/main" val="20952889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3"/>
          <a:stretch>
            <a:fillRect/>
          </a:stretch>
        </p:blipFill>
        <p:spPr>
          <a:xfrm>
            <a:off x="0" y="-594"/>
            <a:ext cx="12193057" cy="6858594"/>
          </a:xfrm>
          <a:prstGeom prst="rect">
            <a:avLst/>
          </a:prstGeom>
        </p:spPr>
      </p:pic>
      <p:sp>
        <p:nvSpPr>
          <p:cNvPr id="17" name="文本框 16">
            <a:extLst>
              <a:ext uri="{FF2B5EF4-FFF2-40B4-BE49-F238E27FC236}">
                <a16:creationId xmlns:a16="http://schemas.microsoft.com/office/drawing/2014/main" id="{EC1ADDA3-DAAC-7660-9A52-E4C19C0201FE}"/>
              </a:ext>
            </a:extLst>
          </p:cNvPr>
          <p:cNvSpPr txBox="1"/>
          <p:nvPr/>
        </p:nvSpPr>
        <p:spPr>
          <a:xfrm>
            <a:off x="7103964" y="4400129"/>
            <a:ext cx="1725786" cy="3693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zh-CN" altLang="en-US" sz="1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汇报人：彭炜</a:t>
            </a:r>
          </a:p>
        </p:txBody>
      </p:sp>
      <p:sp>
        <p:nvSpPr>
          <p:cNvPr id="18" name="文本框 17">
            <a:extLst>
              <a:ext uri="{FF2B5EF4-FFF2-40B4-BE49-F238E27FC236}">
                <a16:creationId xmlns:a16="http://schemas.microsoft.com/office/drawing/2014/main" id="{149DE96D-E298-6D8E-C42A-08BDD6D86952}"/>
              </a:ext>
            </a:extLst>
          </p:cNvPr>
          <p:cNvSpPr txBox="1"/>
          <p:nvPr/>
        </p:nvSpPr>
        <p:spPr>
          <a:xfrm>
            <a:off x="9176426" y="4400129"/>
            <a:ext cx="2140805" cy="3693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zh-CN" altLang="en-US" sz="1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日期：</a:t>
            </a:r>
            <a:r>
              <a:rPr kumimoji="0" lang="en-US" altLang="zh-CN" sz="1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2026</a:t>
            </a:r>
            <a:r>
              <a:rPr kumimoji="0" lang="zh-CN" altLang="en-US" sz="1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年</a:t>
            </a:r>
            <a:r>
              <a:rPr kumimoji="0" lang="en-US" altLang="zh-CN" sz="1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5</a:t>
            </a:r>
            <a:r>
              <a:rPr kumimoji="0" lang="zh-CN" altLang="en-US" sz="1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月</a:t>
            </a:r>
          </a:p>
        </p:txBody>
      </p:sp>
      <p:sp>
        <p:nvSpPr>
          <p:cNvPr id="19" name="文本框 18">
            <a:extLst>
              <a:ext uri="{FF2B5EF4-FFF2-40B4-BE49-F238E27FC236}">
                <a16:creationId xmlns:a16="http://schemas.microsoft.com/office/drawing/2014/main" id="{2476F4E7-76BC-0694-FA8C-CD83E1E39F88}"/>
              </a:ext>
            </a:extLst>
          </p:cNvPr>
          <p:cNvSpPr txBox="1"/>
          <p:nvPr/>
        </p:nvSpPr>
        <p:spPr>
          <a:xfrm>
            <a:off x="5562665" y="1624376"/>
            <a:ext cx="6132202" cy="2077492"/>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1800"/>
              </a:spcAft>
              <a:buClrTx/>
              <a:buSzTx/>
              <a:buFontTx/>
              <a:buNone/>
              <a:tabLst/>
              <a:defRPr/>
            </a:pPr>
            <a:r>
              <a:rPr kumimoji="0" lang="en-US" altLang="zh-CN" sz="66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Impact" panose="020B0806030902050204" pitchFamily="34" charset="0"/>
                <a:ea typeface="微软雅黑" panose="020B0503020204020204" pitchFamily="34" charset="-122"/>
                <a:cs typeface="+mn-cs"/>
              </a:rPr>
              <a:t> </a:t>
            </a:r>
            <a:r>
              <a:rPr kumimoji="0" lang="zh-CN" altLang="en-US" sz="4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rPr>
              <a:t>谢谢！</a:t>
            </a:r>
            <a:endParaRPr kumimoji="0" lang="en-US" altLang="zh-CN" sz="4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endParaRPr>
          </a:p>
          <a:p>
            <a:pPr marL="0" marR="0" lvl="0" indent="0" algn="r" defTabSz="914400" rtl="0" eaLnBrk="1" fontAlgn="auto" latinLnBrk="0" hangingPunct="1">
              <a:lnSpc>
                <a:spcPct val="100000"/>
              </a:lnSpc>
              <a:spcBef>
                <a:spcPts val="0"/>
              </a:spcBef>
              <a:spcAft>
                <a:spcPts val="1800"/>
              </a:spcAft>
              <a:buClrTx/>
              <a:buSzTx/>
              <a:buFontTx/>
              <a:buNone/>
              <a:tabLst/>
              <a:defRPr/>
            </a:pPr>
            <a:r>
              <a:rPr lang="zh-CN" altLang="en-US" sz="4800" b="1" dirty="0">
                <a:solidFill>
                  <a:srgbClr val="FFFF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敬请批评指正。</a:t>
            </a:r>
            <a:endParaRPr kumimoji="0" lang="zh-CN" altLang="en-US" sz="4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endParaRPr>
          </a:p>
        </p:txBody>
      </p:sp>
      <p:cxnSp>
        <p:nvCxnSpPr>
          <p:cNvPr id="20" name="直接连接符 19"/>
          <p:cNvCxnSpPr/>
          <p:nvPr/>
        </p:nvCxnSpPr>
        <p:spPr>
          <a:xfrm flipH="1">
            <a:off x="7333293" y="3957075"/>
            <a:ext cx="3868606" cy="0"/>
          </a:xfrm>
          <a:prstGeom prst="line">
            <a:avLst/>
          </a:prstGeom>
          <a:ln w="19050" cap="rnd">
            <a:solidFill>
              <a:schemeClr val="bg1">
                <a:alpha val="79000"/>
              </a:schemeClr>
            </a:solidFill>
          </a:ln>
        </p:spPr>
        <p:style>
          <a:lnRef idx="3">
            <a:schemeClr val="accent1"/>
          </a:lnRef>
          <a:fillRef idx="0">
            <a:srgbClr val="FFFFFF"/>
          </a:fillRef>
          <a:effectRef idx="0">
            <a:srgbClr val="FFFFFF"/>
          </a:effectRef>
          <a:fontRef idx="minor">
            <a:schemeClr val="tx1"/>
          </a:fontRef>
        </p:style>
      </p:cxnSp>
      <p:pic>
        <p:nvPicPr>
          <p:cNvPr id="2" name="图片 1">
            <a:extLst>
              <a:ext uri="{FF2B5EF4-FFF2-40B4-BE49-F238E27FC236}">
                <a16:creationId xmlns:a16="http://schemas.microsoft.com/office/drawing/2014/main" id="{1760F074-AC0D-0807-D700-6203D812A1E0}"/>
              </a:ext>
            </a:extLst>
          </p:cNvPr>
          <p:cNvPicPr>
            <a:picLocks noChangeAspect="1"/>
          </p:cNvPicPr>
          <p:nvPr/>
        </p:nvPicPr>
        <p:blipFill>
          <a:blip r:embed="rId4" cstate="print">
            <a:extLst>
              <a:ext uri="{28A0092B-C50C-407E-A947-70E740481C1C}">
                <a14:useLocalDpi xmlns:a14="http://schemas.microsoft.com/office/drawing/2010/main" val="0"/>
              </a:ext>
            </a:extLst>
          </a:blip>
          <a:srcRect l="9442" t="28007" r="8651" b="33508"/>
          <a:stretch>
            <a:fillRect/>
          </a:stretch>
        </p:blipFill>
        <p:spPr>
          <a:xfrm>
            <a:off x="9651016" y="136811"/>
            <a:ext cx="2326976" cy="789304"/>
          </a:xfrm>
          <a:prstGeom prst="rect">
            <a:avLst/>
          </a:prstGeom>
        </p:spPr>
      </p:pic>
    </p:spTree>
    <p:extLst>
      <p:ext uri="{BB962C8B-B14F-4D97-AF65-F5344CB8AC3E}">
        <p14:creationId xmlns:p14="http://schemas.microsoft.com/office/powerpoint/2010/main" val="12470783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2A96B6-EA28-3B48-2698-0CA8CEAA1FB7}"/>
            </a:ext>
          </a:extLst>
        </p:cNvPr>
        <p:cNvGrpSpPr/>
        <p:nvPr/>
      </p:nvGrpSpPr>
      <p:grpSpPr>
        <a:xfrm>
          <a:off x="0" y="0"/>
          <a:ext cx="0" cy="0"/>
          <a:chOff x="0" y="0"/>
          <a:chExt cx="0" cy="0"/>
        </a:xfrm>
      </p:grpSpPr>
      <p:grpSp>
        <p:nvGrpSpPr>
          <p:cNvPr id="19" name="组合 18"/>
          <p:cNvGrpSpPr/>
          <p:nvPr/>
        </p:nvGrpSpPr>
        <p:grpSpPr>
          <a:xfrm>
            <a:off x="0" y="-1"/>
            <a:ext cx="12192000" cy="6892638"/>
            <a:chOff x="0" y="-1"/>
            <a:chExt cx="12192000" cy="6892638"/>
          </a:xfrm>
        </p:grpSpPr>
        <p:pic>
          <p:nvPicPr>
            <p:cNvPr id="20" name="图片 19"/>
            <p:cNvPicPr>
              <a:picLocks noChangeAspect="1"/>
            </p:cNvPicPr>
            <p:nvPr/>
          </p:nvPicPr>
          <p:blipFill rotWithShape="1">
            <a:blip r:embed="rId3" cstate="print">
              <a:duotone>
                <a:schemeClr val="bg2">
                  <a:shade val="45000"/>
                  <a:satMod val="135000"/>
                </a:schemeClr>
                <a:prstClr val="white"/>
              </a:duotone>
              <a:extLst>
                <a:ext uri="{BEBA8EAE-BF5A-486C-A8C5-ECC9F3942E4B}">
                  <a14:imgProps xmlns:a14="http://schemas.microsoft.com/office/drawing/2010/main">
                    <a14:imgLayer r:embed="rId4">
                      <a14:imgEffect>
                        <a14:artisticPaintBrush/>
                      </a14:imgEffect>
                      <a14:imgEffect>
                        <a14:brightnessContrast bright="40000"/>
                      </a14:imgEffect>
                    </a14:imgLayer>
                  </a14:imgProps>
                </a:ext>
                <a:ext uri="{28A0092B-C50C-407E-A947-70E740481C1C}">
                  <a14:useLocalDpi xmlns:a14="http://schemas.microsoft.com/office/drawing/2010/main" val="0"/>
                </a:ext>
              </a:extLst>
            </a:blip>
            <a:srcRect t="21851" b="2656"/>
            <a:stretch/>
          </p:blipFill>
          <p:spPr>
            <a:xfrm>
              <a:off x="0" y="1"/>
              <a:ext cx="12192000" cy="6892636"/>
            </a:xfrm>
            <a:prstGeom prst="rect">
              <a:avLst/>
            </a:prstGeom>
          </p:spPr>
        </p:pic>
        <p:sp>
          <p:nvSpPr>
            <p:cNvPr id="21" name="矩形 20"/>
            <p:cNvSpPr/>
            <p:nvPr/>
          </p:nvSpPr>
          <p:spPr>
            <a:xfrm>
              <a:off x="0" y="-1"/>
              <a:ext cx="12192000" cy="6892637"/>
            </a:xfrm>
            <a:prstGeom prst="rect">
              <a:avLst/>
            </a:prstGeom>
            <a:solidFill>
              <a:schemeClr val="bg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panose="02110004020202020204"/>
                <a:ea typeface="等线" panose="02010600030101010101" pitchFamily="2" charset="-122"/>
                <a:cs typeface="+mn-cs"/>
              </a:endParaRPr>
            </a:p>
          </p:txBody>
        </p:sp>
      </p:grpSp>
      <p:sp>
        <p:nvSpPr>
          <p:cNvPr id="26" name="小李PPT13">
            <a:extLst>
              <a:ext uri="{FF2B5EF4-FFF2-40B4-BE49-F238E27FC236}">
                <a16:creationId xmlns:a16="http://schemas.microsoft.com/office/drawing/2014/main" id="{A5238570-DEB2-D0A8-AF3D-29C5259EC032}"/>
              </a:ext>
            </a:extLst>
          </p:cNvPr>
          <p:cNvSpPr txBox="1"/>
          <p:nvPr/>
        </p:nvSpPr>
        <p:spPr>
          <a:xfrm>
            <a:off x="588430" y="3104339"/>
            <a:ext cx="4267588" cy="830997"/>
          </a:xfrm>
          <a:prstGeom prst="rect">
            <a:avLst/>
          </a:prstGeom>
          <a:noFill/>
          <a:effectLst/>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zh-CN" altLang="en-US" sz="4800" b="1" i="0" u="none" strike="noStrike" kern="1200" cap="none" spc="0" normalizeH="0" baseline="0" noProof="0" dirty="0">
                <a:ln>
                  <a:noFill/>
                </a:ln>
                <a:solidFill>
                  <a:srgbClr val="581969"/>
                </a:solidFill>
                <a:uLnTx/>
                <a:uFillTx/>
                <a:latin typeface="微软雅黑" panose="020B0503020204020204" pitchFamily="34" charset="-122"/>
                <a:ea typeface="微软雅黑" panose="020B0503020204020204" pitchFamily="34" charset="-122"/>
                <a:cs typeface="Alibaba PuHuiTi" pitchFamily="18" charset="-122"/>
              </a:rPr>
              <a:t>研究背景</a:t>
            </a:r>
          </a:p>
        </p:txBody>
      </p:sp>
      <p:sp>
        <p:nvSpPr>
          <p:cNvPr id="31" name="文本框 30">
            <a:extLst>
              <a:ext uri="{FF2B5EF4-FFF2-40B4-BE49-F238E27FC236}">
                <a16:creationId xmlns:a16="http://schemas.microsoft.com/office/drawing/2014/main" id="{77FB1AC7-9BE2-2A16-D3D4-81887C4A4DD4}"/>
              </a:ext>
            </a:extLst>
          </p:cNvPr>
          <p:cNvSpPr txBox="1"/>
          <p:nvPr/>
        </p:nvSpPr>
        <p:spPr>
          <a:xfrm>
            <a:off x="588430" y="1456609"/>
            <a:ext cx="2203261" cy="1631216"/>
          </a:xfrm>
          <a:prstGeom prst="rect">
            <a:avLst/>
          </a:prstGeom>
          <a:noFill/>
          <a:effec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00" b="1" i="0" u="none" strike="noStrike" kern="1200" cap="none" spc="0" normalizeH="0" baseline="0" noProof="0" dirty="0">
                <a:ln>
                  <a:noFill/>
                </a:ln>
                <a:solidFill>
                  <a:srgbClr val="581969"/>
                </a:solidFill>
                <a:uLnTx/>
                <a:uFillTx/>
                <a:latin typeface="微软雅黑" panose="020B0503020204020204" pitchFamily="34" charset="-122"/>
                <a:ea typeface="微软雅黑" panose="020B0503020204020204" pitchFamily="34" charset="-122"/>
                <a:cs typeface="Alibaba PuHuiTi" pitchFamily="18" charset="-122"/>
              </a:rPr>
              <a:t>01</a:t>
            </a:r>
            <a:endParaRPr kumimoji="0" lang="zh-CN" altLang="en-US" sz="10000" b="0" i="0" u="none" strike="noStrike" kern="1200" cap="none" spc="0" normalizeH="0" baseline="0" noProof="0" dirty="0">
              <a:ln>
                <a:noFill/>
              </a:ln>
              <a:solidFill>
                <a:srgbClr val="581969"/>
              </a:solidFill>
              <a:uLnTx/>
              <a:uFillTx/>
              <a:latin typeface="微软雅黑" panose="020B0503020204020204" pitchFamily="34" charset="-122"/>
              <a:ea typeface="微软雅黑" panose="020B0503020204020204" pitchFamily="34" charset="-122"/>
            </a:endParaRPr>
          </a:p>
        </p:txBody>
      </p:sp>
      <p:sp>
        <p:nvSpPr>
          <p:cNvPr id="6" name="任意形状 5">
            <a:extLst>
              <a:ext uri="{FF2B5EF4-FFF2-40B4-BE49-F238E27FC236}">
                <a16:creationId xmlns:a16="http://schemas.microsoft.com/office/drawing/2014/main" id="{6C8E0C02-67E7-75AE-D52B-E131DD8FB6E0}"/>
              </a:ext>
            </a:extLst>
          </p:cNvPr>
          <p:cNvSpPr/>
          <p:nvPr/>
        </p:nvSpPr>
        <p:spPr>
          <a:xfrm>
            <a:off x="5445250" y="0"/>
            <a:ext cx="3061716" cy="1530857"/>
          </a:xfrm>
          <a:custGeom>
            <a:avLst/>
            <a:gdLst>
              <a:gd name="connsiteX0" fmla="*/ 3061716 w 3061716"/>
              <a:gd name="connsiteY0" fmla="*/ 0 h 1530857"/>
              <a:gd name="connsiteX1" fmla="*/ 1530858 w 3061716"/>
              <a:gd name="connsiteY1" fmla="*/ 1530858 h 1530857"/>
              <a:gd name="connsiteX2" fmla="*/ 0 w 3061716"/>
              <a:gd name="connsiteY2" fmla="*/ 0 h 1530857"/>
            </a:gdLst>
            <a:ahLst/>
            <a:cxnLst>
              <a:cxn ang="0">
                <a:pos x="connsiteX0" y="connsiteY0"/>
              </a:cxn>
              <a:cxn ang="0">
                <a:pos x="connsiteX1" y="connsiteY1"/>
              </a:cxn>
              <a:cxn ang="0">
                <a:pos x="connsiteX2" y="connsiteY2"/>
              </a:cxn>
            </a:cxnLst>
            <a:rect l="l" t="t" r="r" b="b"/>
            <a:pathLst>
              <a:path w="3061716" h="1530857">
                <a:moveTo>
                  <a:pt x="3061716" y="0"/>
                </a:moveTo>
                <a:lnTo>
                  <a:pt x="1530858" y="1530858"/>
                </a:lnTo>
                <a:lnTo>
                  <a:pt x="0" y="0"/>
                </a:lnTo>
                <a:close/>
              </a:path>
            </a:pathLst>
          </a:custGeom>
          <a:solidFill>
            <a:srgbClr val="581969"/>
          </a:solidFill>
          <a:ln w="882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等线" panose="02110004020202020204"/>
              <a:ea typeface="等线" panose="02010600030101010101" pitchFamily="2" charset="-122"/>
              <a:cs typeface="+mn-cs"/>
            </a:endParaRPr>
          </a:p>
        </p:txBody>
      </p:sp>
      <p:grpSp>
        <p:nvGrpSpPr>
          <p:cNvPr id="32" name="组合 31">
            <a:extLst>
              <a:ext uri="{FF2B5EF4-FFF2-40B4-BE49-F238E27FC236}">
                <a16:creationId xmlns:a16="http://schemas.microsoft.com/office/drawing/2014/main" id="{EC4CB702-6175-034A-B742-5B4108B7A704}"/>
              </a:ext>
            </a:extLst>
          </p:cNvPr>
          <p:cNvGrpSpPr/>
          <p:nvPr/>
        </p:nvGrpSpPr>
        <p:grpSpPr>
          <a:xfrm>
            <a:off x="5445250" y="1"/>
            <a:ext cx="6746747" cy="6857998"/>
            <a:chOff x="5445250" y="1"/>
            <a:chExt cx="6746747" cy="6857998"/>
          </a:xfrm>
          <a:blipFill dpi="0" rotWithShape="1">
            <a:blip r:embed="rId5">
              <a:extLst>
                <a:ext uri="{28A0092B-C50C-407E-A947-70E740481C1C}">
                  <a14:useLocalDpi xmlns:a14="http://schemas.microsoft.com/office/drawing/2010/main" val="0"/>
                </a:ext>
              </a:extLst>
            </a:blip>
            <a:srcRect/>
            <a:stretch>
              <a:fillRect/>
            </a:stretch>
          </a:blipFill>
        </p:grpSpPr>
        <p:sp>
          <p:nvSpPr>
            <p:cNvPr id="7" name="任意形状 6">
              <a:extLst>
                <a:ext uri="{FF2B5EF4-FFF2-40B4-BE49-F238E27FC236}">
                  <a16:creationId xmlns:a16="http://schemas.microsoft.com/office/drawing/2014/main" id="{54C8440E-F9A0-F6E4-F5B7-3234D9C838FA}"/>
                </a:ext>
              </a:extLst>
            </p:cNvPr>
            <p:cNvSpPr/>
            <p:nvPr/>
          </p:nvSpPr>
          <p:spPr>
            <a:xfrm>
              <a:off x="9033508" y="1"/>
              <a:ext cx="3061716" cy="1530857"/>
            </a:xfrm>
            <a:custGeom>
              <a:avLst/>
              <a:gdLst>
                <a:gd name="connsiteX0" fmla="*/ 3061716 w 3061716"/>
                <a:gd name="connsiteY0" fmla="*/ 0 h 1530857"/>
                <a:gd name="connsiteX1" fmla="*/ 1530858 w 3061716"/>
                <a:gd name="connsiteY1" fmla="*/ 1530858 h 1530857"/>
                <a:gd name="connsiteX2" fmla="*/ 0 w 3061716"/>
                <a:gd name="connsiteY2" fmla="*/ 0 h 1530857"/>
              </a:gdLst>
              <a:ahLst/>
              <a:cxnLst>
                <a:cxn ang="0">
                  <a:pos x="connsiteX0" y="connsiteY0"/>
                </a:cxn>
                <a:cxn ang="0">
                  <a:pos x="connsiteX1" y="connsiteY1"/>
                </a:cxn>
                <a:cxn ang="0">
                  <a:pos x="connsiteX2" y="connsiteY2"/>
                </a:cxn>
              </a:cxnLst>
              <a:rect l="l" t="t" r="r" b="b"/>
              <a:pathLst>
                <a:path w="3061716" h="1530857">
                  <a:moveTo>
                    <a:pt x="3061716" y="0"/>
                  </a:moveTo>
                  <a:lnTo>
                    <a:pt x="1530858" y="1530858"/>
                  </a:lnTo>
                  <a:lnTo>
                    <a:pt x="0" y="0"/>
                  </a:lnTo>
                  <a:close/>
                </a:path>
              </a:pathLst>
            </a:custGeom>
            <a:grpFill/>
            <a:ln w="882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等线" panose="02110004020202020204"/>
                <a:ea typeface="等线" panose="02010600030101010101" pitchFamily="2" charset="-122"/>
                <a:cs typeface="+mn-cs"/>
              </a:endParaRPr>
            </a:p>
          </p:txBody>
        </p:sp>
        <p:sp>
          <p:nvSpPr>
            <p:cNvPr id="8" name="任意形状 7">
              <a:extLst>
                <a:ext uri="{FF2B5EF4-FFF2-40B4-BE49-F238E27FC236}">
                  <a16:creationId xmlns:a16="http://schemas.microsoft.com/office/drawing/2014/main" id="{D1219592-8DF5-4DB9-186F-037CC897A9ED}"/>
                </a:ext>
              </a:extLst>
            </p:cNvPr>
            <p:cNvSpPr/>
            <p:nvPr/>
          </p:nvSpPr>
          <p:spPr>
            <a:xfrm>
              <a:off x="7079740" y="1"/>
              <a:ext cx="3380994" cy="3325367"/>
            </a:xfrm>
            <a:custGeom>
              <a:avLst/>
              <a:gdLst>
                <a:gd name="connsiteX0" fmla="*/ 3380994 w 3380994"/>
                <a:gd name="connsiteY0" fmla="*/ 1634490 h 3325367"/>
                <a:gd name="connsiteX1" fmla="*/ 1690878 w 3380994"/>
                <a:gd name="connsiteY1" fmla="*/ 3325368 h 3325367"/>
                <a:gd name="connsiteX2" fmla="*/ 0 w 3380994"/>
                <a:gd name="connsiteY2" fmla="*/ 1634490 h 3325367"/>
                <a:gd name="connsiteX3" fmla="*/ 1635252 w 3380994"/>
                <a:gd name="connsiteY3" fmla="*/ 0 h 3325367"/>
                <a:gd name="connsiteX4" fmla="*/ 1745742 w 3380994"/>
                <a:gd name="connsiteY4" fmla="*/ 0 h 33253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80994" h="3325367">
                  <a:moveTo>
                    <a:pt x="3380994" y="1634490"/>
                  </a:moveTo>
                  <a:lnTo>
                    <a:pt x="1690878" y="3325368"/>
                  </a:lnTo>
                  <a:lnTo>
                    <a:pt x="0" y="1634490"/>
                  </a:lnTo>
                  <a:lnTo>
                    <a:pt x="1635252" y="0"/>
                  </a:lnTo>
                  <a:lnTo>
                    <a:pt x="1745742" y="0"/>
                  </a:lnTo>
                  <a:close/>
                </a:path>
              </a:pathLst>
            </a:custGeom>
            <a:grpFill/>
            <a:ln w="882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等线" panose="02110004020202020204"/>
                <a:ea typeface="等线" panose="02010600030101010101" pitchFamily="2" charset="-122"/>
                <a:cs typeface="+mn-cs"/>
              </a:endParaRPr>
            </a:p>
          </p:txBody>
        </p:sp>
        <p:sp>
          <p:nvSpPr>
            <p:cNvPr id="9" name="任意形状 8">
              <a:extLst>
                <a:ext uri="{FF2B5EF4-FFF2-40B4-BE49-F238E27FC236}">
                  <a16:creationId xmlns:a16="http://schemas.microsoft.com/office/drawing/2014/main" id="{7F5B102C-4CE7-903F-C8F8-F04F592DEE0B}"/>
                </a:ext>
              </a:extLst>
            </p:cNvPr>
            <p:cNvSpPr/>
            <p:nvPr/>
          </p:nvSpPr>
          <p:spPr>
            <a:xfrm>
              <a:off x="10667998" y="111252"/>
              <a:ext cx="1523999" cy="3047237"/>
            </a:xfrm>
            <a:custGeom>
              <a:avLst/>
              <a:gdLst>
                <a:gd name="connsiteX0" fmla="*/ 1524000 w 1523999"/>
                <a:gd name="connsiteY0" fmla="*/ 0 h 3047237"/>
                <a:gd name="connsiteX1" fmla="*/ 1524000 w 1523999"/>
                <a:gd name="connsiteY1" fmla="*/ 3047238 h 3047237"/>
                <a:gd name="connsiteX2" fmla="*/ 0 w 1523999"/>
                <a:gd name="connsiteY2" fmla="*/ 1523238 h 3047237"/>
              </a:gdLst>
              <a:ahLst/>
              <a:cxnLst>
                <a:cxn ang="0">
                  <a:pos x="connsiteX0" y="connsiteY0"/>
                </a:cxn>
                <a:cxn ang="0">
                  <a:pos x="connsiteX1" y="connsiteY1"/>
                </a:cxn>
                <a:cxn ang="0">
                  <a:pos x="connsiteX2" y="connsiteY2"/>
                </a:cxn>
              </a:cxnLst>
              <a:rect l="l" t="t" r="r" b="b"/>
              <a:pathLst>
                <a:path w="1523999" h="3047237">
                  <a:moveTo>
                    <a:pt x="1524000" y="0"/>
                  </a:moveTo>
                  <a:lnTo>
                    <a:pt x="1524000" y="3047238"/>
                  </a:lnTo>
                  <a:lnTo>
                    <a:pt x="0" y="1523238"/>
                  </a:lnTo>
                  <a:close/>
                </a:path>
              </a:pathLst>
            </a:custGeom>
            <a:grpFill/>
            <a:ln w="882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等线" panose="02110004020202020204"/>
                <a:ea typeface="等线" panose="02010600030101010101" pitchFamily="2" charset="-122"/>
                <a:cs typeface="+mn-cs"/>
              </a:endParaRPr>
            </a:p>
          </p:txBody>
        </p:sp>
        <p:sp>
          <p:nvSpPr>
            <p:cNvPr id="10" name="任意形状 9">
              <a:extLst>
                <a:ext uri="{FF2B5EF4-FFF2-40B4-BE49-F238E27FC236}">
                  <a16:creationId xmlns:a16="http://schemas.microsoft.com/office/drawing/2014/main" id="{0AB8708D-2F09-9D1D-78FA-409B693AC64A}"/>
                </a:ext>
              </a:extLst>
            </p:cNvPr>
            <p:cNvSpPr/>
            <p:nvPr/>
          </p:nvSpPr>
          <p:spPr>
            <a:xfrm>
              <a:off x="8874250" y="1738884"/>
              <a:ext cx="3317747" cy="3380231"/>
            </a:xfrm>
            <a:custGeom>
              <a:avLst/>
              <a:gdLst>
                <a:gd name="connsiteX0" fmla="*/ 3317748 w 3317747"/>
                <a:gd name="connsiteY0" fmla="*/ 1627632 h 3380231"/>
                <a:gd name="connsiteX1" fmla="*/ 3317748 w 3317747"/>
                <a:gd name="connsiteY1" fmla="*/ 1752600 h 3380231"/>
                <a:gd name="connsiteX2" fmla="*/ 1690116 w 3317747"/>
                <a:gd name="connsiteY2" fmla="*/ 3380232 h 3380231"/>
                <a:gd name="connsiteX3" fmla="*/ 0 w 3317747"/>
                <a:gd name="connsiteY3" fmla="*/ 1690116 h 3380231"/>
                <a:gd name="connsiteX4" fmla="*/ 1690116 w 3317747"/>
                <a:gd name="connsiteY4" fmla="*/ 0 h 33802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17747" h="3380231">
                  <a:moveTo>
                    <a:pt x="3317748" y="1627632"/>
                  </a:moveTo>
                  <a:lnTo>
                    <a:pt x="3317748" y="1752600"/>
                  </a:lnTo>
                  <a:lnTo>
                    <a:pt x="1690116" y="3380232"/>
                  </a:lnTo>
                  <a:lnTo>
                    <a:pt x="0" y="1690116"/>
                  </a:lnTo>
                  <a:lnTo>
                    <a:pt x="1690116" y="0"/>
                  </a:lnTo>
                  <a:close/>
                </a:path>
              </a:pathLst>
            </a:custGeom>
            <a:grpFill/>
            <a:ln w="882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等线" panose="02110004020202020204"/>
                <a:ea typeface="等线" panose="02010600030101010101" pitchFamily="2" charset="-122"/>
                <a:cs typeface="+mn-cs"/>
              </a:endParaRPr>
            </a:p>
          </p:txBody>
        </p:sp>
        <p:sp>
          <p:nvSpPr>
            <p:cNvPr id="11" name="任意形状 10">
              <a:extLst>
                <a:ext uri="{FF2B5EF4-FFF2-40B4-BE49-F238E27FC236}">
                  <a16:creationId xmlns:a16="http://schemas.microsoft.com/office/drawing/2014/main" id="{333D2270-8CA0-01A1-D025-D47B7343DCBC}"/>
                </a:ext>
              </a:extLst>
            </p:cNvPr>
            <p:cNvSpPr/>
            <p:nvPr/>
          </p:nvSpPr>
          <p:spPr>
            <a:xfrm>
              <a:off x="10667998" y="3699510"/>
              <a:ext cx="1523999" cy="3047237"/>
            </a:xfrm>
            <a:custGeom>
              <a:avLst/>
              <a:gdLst>
                <a:gd name="connsiteX0" fmla="*/ 1524000 w 1523999"/>
                <a:gd name="connsiteY0" fmla="*/ 0 h 3047237"/>
                <a:gd name="connsiteX1" fmla="*/ 1524000 w 1523999"/>
                <a:gd name="connsiteY1" fmla="*/ 3047238 h 3047237"/>
                <a:gd name="connsiteX2" fmla="*/ 0 w 1523999"/>
                <a:gd name="connsiteY2" fmla="*/ 1524000 h 3047237"/>
              </a:gdLst>
              <a:ahLst/>
              <a:cxnLst>
                <a:cxn ang="0">
                  <a:pos x="connsiteX0" y="connsiteY0"/>
                </a:cxn>
                <a:cxn ang="0">
                  <a:pos x="connsiteX1" y="connsiteY1"/>
                </a:cxn>
                <a:cxn ang="0">
                  <a:pos x="connsiteX2" y="connsiteY2"/>
                </a:cxn>
              </a:cxnLst>
              <a:rect l="l" t="t" r="r" b="b"/>
              <a:pathLst>
                <a:path w="1523999" h="3047237">
                  <a:moveTo>
                    <a:pt x="1524000" y="0"/>
                  </a:moveTo>
                  <a:lnTo>
                    <a:pt x="1524000" y="3047238"/>
                  </a:lnTo>
                  <a:lnTo>
                    <a:pt x="0" y="1524000"/>
                  </a:lnTo>
                  <a:close/>
                </a:path>
              </a:pathLst>
            </a:custGeom>
            <a:grpFill/>
            <a:ln w="882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等线" panose="02110004020202020204"/>
                <a:ea typeface="等线" panose="02010600030101010101" pitchFamily="2" charset="-122"/>
                <a:cs typeface="+mn-cs"/>
              </a:endParaRPr>
            </a:p>
          </p:txBody>
        </p:sp>
        <p:sp>
          <p:nvSpPr>
            <p:cNvPr id="12" name="任意形状 11">
              <a:extLst>
                <a:ext uri="{FF2B5EF4-FFF2-40B4-BE49-F238E27FC236}">
                  <a16:creationId xmlns:a16="http://schemas.microsoft.com/office/drawing/2014/main" id="{FD1CBA25-D3C4-6C5D-8FA1-4B372C5EA78E}"/>
                </a:ext>
              </a:extLst>
            </p:cNvPr>
            <p:cNvSpPr/>
            <p:nvPr/>
          </p:nvSpPr>
          <p:spPr>
            <a:xfrm>
              <a:off x="9033508" y="5327142"/>
              <a:ext cx="3061716" cy="1530857"/>
            </a:xfrm>
            <a:custGeom>
              <a:avLst/>
              <a:gdLst>
                <a:gd name="connsiteX0" fmla="*/ 3061716 w 3061716"/>
                <a:gd name="connsiteY0" fmla="*/ 1530858 h 1530857"/>
                <a:gd name="connsiteX1" fmla="*/ 0 w 3061716"/>
                <a:gd name="connsiteY1" fmla="*/ 1530858 h 1530857"/>
                <a:gd name="connsiteX2" fmla="*/ 1530858 w 3061716"/>
                <a:gd name="connsiteY2" fmla="*/ 0 h 1530857"/>
              </a:gdLst>
              <a:ahLst/>
              <a:cxnLst>
                <a:cxn ang="0">
                  <a:pos x="connsiteX0" y="connsiteY0"/>
                </a:cxn>
                <a:cxn ang="0">
                  <a:pos x="connsiteX1" y="connsiteY1"/>
                </a:cxn>
                <a:cxn ang="0">
                  <a:pos x="connsiteX2" y="connsiteY2"/>
                </a:cxn>
              </a:cxnLst>
              <a:rect l="l" t="t" r="r" b="b"/>
              <a:pathLst>
                <a:path w="3061716" h="1530857">
                  <a:moveTo>
                    <a:pt x="3061716" y="1530858"/>
                  </a:moveTo>
                  <a:lnTo>
                    <a:pt x="0" y="1530858"/>
                  </a:lnTo>
                  <a:lnTo>
                    <a:pt x="1530858" y="0"/>
                  </a:lnTo>
                  <a:close/>
                </a:path>
              </a:pathLst>
            </a:custGeom>
            <a:grpFill/>
            <a:ln w="882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等线" panose="02110004020202020204"/>
                <a:ea typeface="等线" panose="02010600030101010101" pitchFamily="2" charset="-122"/>
                <a:cs typeface="+mn-cs"/>
              </a:endParaRPr>
            </a:p>
          </p:txBody>
        </p:sp>
        <p:sp>
          <p:nvSpPr>
            <p:cNvPr id="13" name="任意形状 12">
              <a:extLst>
                <a:ext uri="{FF2B5EF4-FFF2-40B4-BE49-F238E27FC236}">
                  <a16:creationId xmlns:a16="http://schemas.microsoft.com/office/drawing/2014/main" id="{F1881F1A-FD94-8487-5B3C-73566B892626}"/>
                </a:ext>
              </a:extLst>
            </p:cNvPr>
            <p:cNvSpPr/>
            <p:nvPr/>
          </p:nvSpPr>
          <p:spPr>
            <a:xfrm>
              <a:off x="7079740" y="3532632"/>
              <a:ext cx="3380994" cy="3325367"/>
            </a:xfrm>
            <a:custGeom>
              <a:avLst/>
              <a:gdLst>
                <a:gd name="connsiteX0" fmla="*/ 3380994 w 3380994"/>
                <a:gd name="connsiteY0" fmla="*/ 1690878 h 3325367"/>
                <a:gd name="connsiteX1" fmla="*/ 1745742 w 3380994"/>
                <a:gd name="connsiteY1" fmla="*/ 3325368 h 3325367"/>
                <a:gd name="connsiteX2" fmla="*/ 1635252 w 3380994"/>
                <a:gd name="connsiteY2" fmla="*/ 3325368 h 3325367"/>
                <a:gd name="connsiteX3" fmla="*/ 0 w 3380994"/>
                <a:gd name="connsiteY3" fmla="*/ 1690878 h 3325367"/>
                <a:gd name="connsiteX4" fmla="*/ 0 w 3380994"/>
                <a:gd name="connsiteY4" fmla="*/ 1690878 h 3325367"/>
                <a:gd name="connsiteX5" fmla="*/ 1690878 w 3380994"/>
                <a:gd name="connsiteY5" fmla="*/ 0 h 3325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80994" h="3325367">
                  <a:moveTo>
                    <a:pt x="3380994" y="1690878"/>
                  </a:moveTo>
                  <a:lnTo>
                    <a:pt x="1745742" y="3325368"/>
                  </a:lnTo>
                  <a:lnTo>
                    <a:pt x="1635252" y="3325368"/>
                  </a:lnTo>
                  <a:lnTo>
                    <a:pt x="0" y="1690878"/>
                  </a:lnTo>
                  <a:lnTo>
                    <a:pt x="0" y="1690878"/>
                  </a:lnTo>
                  <a:lnTo>
                    <a:pt x="1690878" y="0"/>
                  </a:lnTo>
                  <a:close/>
                </a:path>
              </a:pathLst>
            </a:custGeom>
            <a:grpFill/>
            <a:ln w="882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等线" panose="02110004020202020204"/>
                <a:ea typeface="等线" panose="02010600030101010101" pitchFamily="2" charset="-122"/>
                <a:cs typeface="+mn-cs"/>
              </a:endParaRPr>
            </a:p>
          </p:txBody>
        </p:sp>
        <p:sp>
          <p:nvSpPr>
            <p:cNvPr id="25" name="任意形状 24">
              <a:extLst>
                <a:ext uri="{FF2B5EF4-FFF2-40B4-BE49-F238E27FC236}">
                  <a16:creationId xmlns:a16="http://schemas.microsoft.com/office/drawing/2014/main" id="{9FF16B14-F836-3293-C0E7-8367BAC7DDBB}"/>
                </a:ext>
              </a:extLst>
            </p:cNvPr>
            <p:cNvSpPr/>
            <p:nvPr/>
          </p:nvSpPr>
          <p:spPr>
            <a:xfrm rot="18900000">
              <a:off x="5780874" y="2233352"/>
              <a:ext cx="2390370" cy="2390370"/>
            </a:xfrm>
            <a:custGeom>
              <a:avLst/>
              <a:gdLst>
                <a:gd name="connsiteX0" fmla="*/ 0 w 2390370"/>
                <a:gd name="connsiteY0" fmla="*/ 0 h 2390370"/>
                <a:gd name="connsiteX1" fmla="*/ 2390371 w 2390370"/>
                <a:gd name="connsiteY1" fmla="*/ 0 h 2390370"/>
                <a:gd name="connsiteX2" fmla="*/ 2390371 w 2390370"/>
                <a:gd name="connsiteY2" fmla="*/ 2390371 h 2390370"/>
                <a:gd name="connsiteX3" fmla="*/ 0 w 2390370"/>
                <a:gd name="connsiteY3" fmla="*/ 2390371 h 2390370"/>
              </a:gdLst>
              <a:ahLst/>
              <a:cxnLst>
                <a:cxn ang="0">
                  <a:pos x="connsiteX0" y="connsiteY0"/>
                </a:cxn>
                <a:cxn ang="0">
                  <a:pos x="connsiteX1" y="connsiteY1"/>
                </a:cxn>
                <a:cxn ang="0">
                  <a:pos x="connsiteX2" y="connsiteY2"/>
                </a:cxn>
                <a:cxn ang="0">
                  <a:pos x="connsiteX3" y="connsiteY3"/>
                </a:cxn>
              </a:cxnLst>
              <a:rect l="l" t="t" r="r" b="b"/>
              <a:pathLst>
                <a:path w="2390370" h="2390370">
                  <a:moveTo>
                    <a:pt x="0" y="0"/>
                  </a:moveTo>
                  <a:lnTo>
                    <a:pt x="2390371" y="0"/>
                  </a:lnTo>
                  <a:lnTo>
                    <a:pt x="2390371" y="2390371"/>
                  </a:lnTo>
                  <a:lnTo>
                    <a:pt x="0" y="2390371"/>
                  </a:lnTo>
                  <a:close/>
                </a:path>
              </a:pathLst>
            </a:custGeom>
            <a:grpFill/>
            <a:ln w="882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等线" panose="02110004020202020204"/>
                <a:ea typeface="等线" panose="02010600030101010101" pitchFamily="2" charset="-122"/>
                <a:cs typeface="+mn-cs"/>
              </a:endParaRPr>
            </a:p>
          </p:txBody>
        </p:sp>
        <p:sp>
          <p:nvSpPr>
            <p:cNvPr id="30" name="任意形状 29">
              <a:extLst>
                <a:ext uri="{FF2B5EF4-FFF2-40B4-BE49-F238E27FC236}">
                  <a16:creationId xmlns:a16="http://schemas.microsoft.com/office/drawing/2014/main" id="{05EDCB7B-D491-7158-0C7B-7579D745DB67}"/>
                </a:ext>
              </a:extLst>
            </p:cNvPr>
            <p:cNvSpPr/>
            <p:nvPr/>
          </p:nvSpPr>
          <p:spPr>
            <a:xfrm>
              <a:off x="5445250" y="5327142"/>
              <a:ext cx="3061716" cy="1530857"/>
            </a:xfrm>
            <a:custGeom>
              <a:avLst/>
              <a:gdLst>
                <a:gd name="connsiteX0" fmla="*/ 3061716 w 3061716"/>
                <a:gd name="connsiteY0" fmla="*/ 1530858 h 1530857"/>
                <a:gd name="connsiteX1" fmla="*/ 0 w 3061716"/>
                <a:gd name="connsiteY1" fmla="*/ 1530858 h 1530857"/>
                <a:gd name="connsiteX2" fmla="*/ 1530858 w 3061716"/>
                <a:gd name="connsiteY2" fmla="*/ 0 h 1530857"/>
              </a:gdLst>
              <a:ahLst/>
              <a:cxnLst>
                <a:cxn ang="0">
                  <a:pos x="connsiteX0" y="connsiteY0"/>
                </a:cxn>
                <a:cxn ang="0">
                  <a:pos x="connsiteX1" y="connsiteY1"/>
                </a:cxn>
                <a:cxn ang="0">
                  <a:pos x="connsiteX2" y="connsiteY2"/>
                </a:cxn>
              </a:cxnLst>
              <a:rect l="l" t="t" r="r" b="b"/>
              <a:pathLst>
                <a:path w="3061716" h="1530857">
                  <a:moveTo>
                    <a:pt x="3061716" y="1530858"/>
                  </a:moveTo>
                  <a:lnTo>
                    <a:pt x="0" y="1530858"/>
                  </a:lnTo>
                  <a:lnTo>
                    <a:pt x="1530858" y="0"/>
                  </a:lnTo>
                  <a:close/>
                </a:path>
              </a:pathLst>
            </a:custGeom>
            <a:grpFill/>
            <a:ln w="882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等线" panose="02110004020202020204"/>
                <a:ea typeface="等线" panose="02010600030101010101" pitchFamily="2" charset="-122"/>
                <a:cs typeface="+mn-cs"/>
              </a:endParaRPr>
            </a:p>
          </p:txBody>
        </p:sp>
      </p:grpSp>
    </p:spTree>
    <p:extLst>
      <p:ext uri="{BB962C8B-B14F-4D97-AF65-F5344CB8AC3E}">
        <p14:creationId xmlns:p14="http://schemas.microsoft.com/office/powerpoint/2010/main" val="24226400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10">
            <a:extLst>
              <a:ext uri="{FF2B5EF4-FFF2-40B4-BE49-F238E27FC236}">
                <a16:creationId xmlns:a16="http://schemas.microsoft.com/office/drawing/2014/main" id="{C1AAC413-04EC-D6B5-8EFA-4FA68AA5B5F3}"/>
              </a:ext>
            </a:extLst>
          </p:cNvPr>
          <p:cNvSpPr/>
          <p:nvPr>
            <p:custDataLst>
              <p:tags r:id="rId1"/>
            </p:custDataLst>
          </p:nvPr>
        </p:nvSpPr>
        <p:spPr>
          <a:xfrm flipH="1">
            <a:off x="363835" y="1160726"/>
            <a:ext cx="5682480" cy="1167841"/>
          </a:xfrm>
          <a:prstGeom prst="roundRect">
            <a:avLst>
              <a:gd name="adj" fmla="val 2430"/>
            </a:avLst>
          </a:prstGeom>
          <a:solidFill>
            <a:srgbClr val="FFFFFF"/>
          </a:solidFill>
          <a:ln w="9525">
            <a:noFill/>
          </a:ln>
          <a:effectLst>
            <a:outerShdw blurRad="177800" dist="63500" dir="2700000" algn="tl" rotWithShape="0">
              <a:srgbClr val="912C8D">
                <a:alpha val="61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latin typeface="微软雅黑" panose="020B0503020204020204" pitchFamily="34" charset="-122"/>
              <a:ea typeface="微软雅黑" panose="020B0503020204020204" pitchFamily="34" charset="-122"/>
            </a:endParaRPr>
          </a:p>
        </p:txBody>
      </p:sp>
      <p:sp>
        <p:nvSpPr>
          <p:cNvPr id="19" name="文本框 18">
            <a:extLst>
              <a:ext uri="{FF2B5EF4-FFF2-40B4-BE49-F238E27FC236}">
                <a16:creationId xmlns:a16="http://schemas.microsoft.com/office/drawing/2014/main" id="{155BCD30-AA52-4C77-2049-E5CACEDAC96D}"/>
              </a:ext>
            </a:extLst>
          </p:cNvPr>
          <p:cNvSpPr txBox="1"/>
          <p:nvPr/>
        </p:nvSpPr>
        <p:spPr>
          <a:xfrm>
            <a:off x="363835" y="1143244"/>
            <a:ext cx="5682481" cy="1185324"/>
          </a:xfrm>
          <a:prstGeom prst="rect">
            <a:avLst/>
          </a:prstGeom>
          <a:noFill/>
        </p:spPr>
        <p:txBody>
          <a:bodyPr wrap="square" rtlCol="0">
            <a:spAutoFit/>
          </a:bodyPr>
          <a:lstStyle/>
          <a:p>
            <a:pPr lvl="0" algn="just">
              <a:lnSpc>
                <a:spcPct val="130000"/>
              </a:lnSpc>
            </a:pPr>
            <a:r>
              <a:rPr kumimoji="1" lang="zh-CN" altLang="en-US" sz="1400" dirty="0">
                <a:solidFill>
                  <a:srgbClr val="000000"/>
                </a:solidFill>
                <a:latin typeface="微软雅黑" panose="020B0503020204020204" pitchFamily="34" charset="-122"/>
                <a:ea typeface="微软雅黑" panose="020B0503020204020204" pitchFamily="34" charset="-122"/>
                <a:cs typeface="Alibaba PuHuiTi" pitchFamily="18" charset="-122"/>
              </a:rPr>
              <a:t>随着社会经济的快速发展，全球能源消费和需求急剧增长。</a:t>
            </a:r>
            <a:r>
              <a:rPr kumimoji="1" lang="zh-CN" altLang="en-US" sz="1400" b="1" dirty="0">
                <a:solidFill>
                  <a:srgbClr val="000000"/>
                </a:solidFill>
                <a:latin typeface="微软雅黑" panose="020B0503020204020204" pitchFamily="34" charset="-122"/>
                <a:ea typeface="微软雅黑" panose="020B0503020204020204" pitchFamily="34" charset="-122"/>
                <a:cs typeface="Alibaba PuHuiTi" pitchFamily="18" charset="-122"/>
              </a:rPr>
              <a:t>核能</a:t>
            </a:r>
            <a:r>
              <a:rPr kumimoji="1" lang="zh-CN" altLang="en-US" sz="1400" dirty="0">
                <a:solidFill>
                  <a:srgbClr val="000000"/>
                </a:solidFill>
                <a:latin typeface="微软雅黑" panose="020B0503020204020204" pitchFamily="34" charset="-122"/>
                <a:ea typeface="微软雅黑" panose="020B0503020204020204" pitchFamily="34" charset="-122"/>
                <a:cs typeface="Alibaba PuHuiTi" pitchFamily="18" charset="-122"/>
              </a:rPr>
              <a:t>已被广泛利用。然而，铀矿</a:t>
            </a:r>
            <a:r>
              <a:rPr kumimoji="1" lang="zh-CN" altLang="en-US" sz="1400" b="1" dirty="0">
                <a:solidFill>
                  <a:srgbClr val="000000"/>
                </a:solidFill>
                <a:latin typeface="微软雅黑" panose="020B0503020204020204" pitchFamily="34" charset="-122"/>
                <a:ea typeface="微软雅黑" panose="020B0503020204020204" pitchFamily="34" charset="-122"/>
                <a:cs typeface="Alibaba PuHuiTi" pitchFamily="18" charset="-122"/>
              </a:rPr>
              <a:t>开采</a:t>
            </a:r>
            <a:r>
              <a:rPr kumimoji="1" lang="zh-CN" altLang="en-US" sz="1400" dirty="0">
                <a:solidFill>
                  <a:srgbClr val="000000"/>
                </a:solidFill>
                <a:latin typeface="微软雅黑" panose="020B0503020204020204" pitchFamily="34" charset="-122"/>
                <a:ea typeface="微软雅黑" panose="020B0503020204020204" pitchFamily="34" charset="-122"/>
                <a:cs typeface="Alibaba PuHuiTi" pitchFamily="18" charset="-122"/>
              </a:rPr>
              <a:t>、</a:t>
            </a:r>
            <a:r>
              <a:rPr kumimoji="1" lang="zh-CN" altLang="en-US" sz="1400" b="1" dirty="0">
                <a:solidFill>
                  <a:srgbClr val="000000"/>
                </a:solidFill>
                <a:latin typeface="微软雅黑" panose="020B0503020204020204" pitchFamily="34" charset="-122"/>
                <a:ea typeface="微软雅黑" panose="020B0503020204020204" pitchFamily="34" charset="-122"/>
                <a:cs typeface="Alibaba PuHuiTi" pitchFamily="18" charset="-122"/>
              </a:rPr>
              <a:t>提取</a:t>
            </a:r>
            <a:r>
              <a:rPr kumimoji="1" lang="zh-CN" altLang="en-US" sz="1400" dirty="0">
                <a:solidFill>
                  <a:srgbClr val="000000"/>
                </a:solidFill>
                <a:latin typeface="微软雅黑" panose="020B0503020204020204" pitchFamily="34" charset="-122"/>
                <a:ea typeface="微软雅黑" panose="020B0503020204020204" pitchFamily="34" charset="-122"/>
                <a:cs typeface="Alibaba PuHuiTi" pitchFamily="18" charset="-122"/>
              </a:rPr>
              <a:t>和</a:t>
            </a:r>
            <a:r>
              <a:rPr kumimoji="1" lang="zh-CN" altLang="en-US" sz="1400" b="1" dirty="0">
                <a:solidFill>
                  <a:srgbClr val="000000"/>
                </a:solidFill>
                <a:latin typeface="微软雅黑" panose="020B0503020204020204" pitchFamily="34" charset="-122"/>
                <a:ea typeface="微软雅黑" panose="020B0503020204020204" pitchFamily="34" charset="-122"/>
                <a:cs typeface="Alibaba PuHuiTi" pitchFamily="18" charset="-122"/>
              </a:rPr>
              <a:t>利用过程</a:t>
            </a:r>
            <a:r>
              <a:rPr kumimoji="1" lang="zh-CN" altLang="en-US" sz="1400" dirty="0">
                <a:solidFill>
                  <a:srgbClr val="000000"/>
                </a:solidFill>
                <a:latin typeface="微软雅黑" panose="020B0503020204020204" pitchFamily="34" charset="-122"/>
                <a:ea typeface="微软雅黑" panose="020B0503020204020204" pitchFamily="34" charset="-122"/>
                <a:cs typeface="Alibaba PuHuiTi" pitchFamily="18" charset="-122"/>
              </a:rPr>
              <a:t>会产生大量</a:t>
            </a:r>
            <a:r>
              <a:rPr kumimoji="1" lang="zh-CN" altLang="en-US" sz="1400" b="1" dirty="0">
                <a:solidFill>
                  <a:srgbClr val="000000"/>
                </a:solidFill>
                <a:latin typeface="微软雅黑" panose="020B0503020204020204" pitchFamily="34" charset="-122"/>
                <a:ea typeface="微软雅黑" panose="020B0503020204020204" pitchFamily="34" charset="-122"/>
                <a:cs typeface="Alibaba PuHuiTi" pitchFamily="18" charset="-122"/>
              </a:rPr>
              <a:t>六价铀</a:t>
            </a:r>
            <a:r>
              <a:rPr kumimoji="1" lang="en-US" altLang="zh-CN" sz="1400" b="1" dirty="0">
                <a:solidFill>
                  <a:srgbClr val="000000"/>
                </a:solidFill>
                <a:latin typeface="微软雅黑" panose="020B0503020204020204" pitchFamily="34" charset="-122"/>
                <a:ea typeface="微软雅黑" panose="020B0503020204020204" pitchFamily="34" charset="-122"/>
                <a:cs typeface="Alibaba PuHuiTi" pitchFamily="18" charset="-122"/>
              </a:rPr>
              <a:t>U(VI)</a:t>
            </a:r>
            <a:r>
              <a:rPr kumimoji="1" lang="zh-CN" altLang="en-US" sz="1400" dirty="0">
                <a:solidFill>
                  <a:srgbClr val="000000"/>
                </a:solidFill>
                <a:latin typeface="微软雅黑" panose="020B0503020204020204" pitchFamily="34" charset="-122"/>
                <a:ea typeface="微软雅黑" panose="020B0503020204020204" pitchFamily="34" charset="-122"/>
                <a:cs typeface="Alibaba PuHuiTi" pitchFamily="18" charset="-122"/>
              </a:rPr>
              <a:t>废水，对生态系统和人类健康都构成了重大威胁。因此，从水环境中高效分离和富集</a:t>
            </a:r>
            <a:r>
              <a:rPr kumimoji="1" lang="en-US" altLang="zh-CN" sz="1400" dirty="0">
                <a:solidFill>
                  <a:srgbClr val="000000"/>
                </a:solidFill>
                <a:latin typeface="微软雅黑" panose="020B0503020204020204" pitchFamily="34" charset="-122"/>
                <a:ea typeface="微软雅黑" panose="020B0503020204020204" pitchFamily="34" charset="-122"/>
                <a:cs typeface="Alibaba PuHuiTi" pitchFamily="18" charset="-122"/>
              </a:rPr>
              <a:t>U</a:t>
            </a:r>
            <a:r>
              <a:rPr kumimoji="1" lang="zh-CN" altLang="en-US" sz="1400" dirty="0">
                <a:solidFill>
                  <a:srgbClr val="000000"/>
                </a:solidFill>
                <a:latin typeface="微软雅黑" panose="020B0503020204020204" pitchFamily="34" charset="-122"/>
                <a:ea typeface="微软雅黑" panose="020B0503020204020204" pitchFamily="34" charset="-122"/>
                <a:cs typeface="Alibaba PuHuiTi" pitchFamily="18" charset="-122"/>
              </a:rPr>
              <a:t>（</a:t>
            </a:r>
            <a:r>
              <a:rPr kumimoji="1" lang="en-US" altLang="zh-CN" sz="1400" dirty="0">
                <a:solidFill>
                  <a:srgbClr val="000000"/>
                </a:solidFill>
                <a:latin typeface="微软雅黑" panose="020B0503020204020204" pitchFamily="34" charset="-122"/>
                <a:ea typeface="微软雅黑" panose="020B0503020204020204" pitchFamily="34" charset="-122"/>
                <a:cs typeface="Alibaba PuHuiTi" pitchFamily="18" charset="-122"/>
              </a:rPr>
              <a:t>VI</a:t>
            </a:r>
            <a:r>
              <a:rPr kumimoji="1" lang="zh-CN" altLang="en-US" sz="1400" dirty="0">
                <a:solidFill>
                  <a:srgbClr val="000000"/>
                </a:solidFill>
                <a:latin typeface="微软雅黑" panose="020B0503020204020204" pitchFamily="34" charset="-122"/>
                <a:ea typeface="微软雅黑" panose="020B0503020204020204" pitchFamily="34" charset="-122"/>
                <a:cs typeface="Alibaba PuHuiTi" pitchFamily="18" charset="-122"/>
              </a:rPr>
              <a:t>）已成为核废水处理领域的紧迫挑战。</a:t>
            </a:r>
          </a:p>
        </p:txBody>
      </p:sp>
      <p:sp>
        <p:nvSpPr>
          <p:cNvPr id="23" name="文本框 22">
            <a:extLst>
              <a:ext uri="{FF2B5EF4-FFF2-40B4-BE49-F238E27FC236}">
                <a16:creationId xmlns:a16="http://schemas.microsoft.com/office/drawing/2014/main" id="{960F733B-F69E-539E-4D07-5875A8D94D25}"/>
              </a:ext>
            </a:extLst>
          </p:cNvPr>
          <p:cNvSpPr txBox="1"/>
          <p:nvPr/>
        </p:nvSpPr>
        <p:spPr>
          <a:xfrm>
            <a:off x="7098454" y="911804"/>
            <a:ext cx="4539966" cy="1485407"/>
          </a:xfrm>
          <a:prstGeom prst="rect">
            <a:avLst/>
          </a:prstGeom>
          <a:noFill/>
        </p:spPr>
        <p:txBody>
          <a:bodyPr wrap="square" rtlCol="0">
            <a:spAutoFit/>
          </a:bodyPr>
          <a:lstStyle/>
          <a:p>
            <a:pPr marL="0" marR="0" lvl="0" indent="0" defTabSz="914400" rtl="0" eaLnBrk="1" fontAlgn="auto" latinLnBrk="0" hangingPunct="1">
              <a:lnSpc>
                <a:spcPct val="150000"/>
              </a:lnSpc>
              <a:spcBef>
                <a:spcPts val="0"/>
              </a:spcBef>
              <a:buClrTx/>
              <a:buSzTx/>
              <a:buFontTx/>
              <a:buNone/>
              <a:tabLst/>
              <a:defRPr/>
            </a:pPr>
            <a:r>
              <a:rPr kumimoji="1" lang="en-US" altLang="zh-CN" sz="2000" b="1" dirty="0">
                <a:solidFill>
                  <a:srgbClr val="912C8D"/>
                </a:solidFill>
                <a:latin typeface="微软雅黑" panose="020B0503020204020204" pitchFamily="34" charset="-122"/>
                <a:ea typeface="微软雅黑" panose="020B0503020204020204" pitchFamily="34" charset="-122"/>
                <a:cs typeface="Alibaba PuHuiTi" pitchFamily="18" charset="-122"/>
              </a:rPr>
              <a:t>U(VI)</a:t>
            </a:r>
            <a:endParaRPr kumimoji="1" lang="en-US" altLang="zh-CN" sz="2000" b="1" i="0" u="none" strike="noStrike" kern="1200" cap="none" spc="0" normalizeH="0" baseline="0" noProof="0" dirty="0">
              <a:ln>
                <a:noFill/>
              </a:ln>
              <a:solidFill>
                <a:srgbClr val="912C8D"/>
              </a:solidFill>
              <a:effectLst/>
              <a:uLnTx/>
              <a:uFillTx/>
              <a:latin typeface="微软雅黑" panose="020B0503020204020204" pitchFamily="34" charset="-122"/>
              <a:ea typeface="微软雅黑" panose="020B0503020204020204" pitchFamily="34" charset="-122"/>
              <a:cs typeface="Alibaba PuHuiTi" pitchFamily="18" charset="-122"/>
            </a:endParaRPr>
          </a:p>
          <a:p>
            <a:pPr>
              <a:lnSpc>
                <a:spcPct val="150000"/>
              </a:lnSpc>
            </a:pPr>
            <a:r>
              <a:rPr kumimoji="1" lang="en-US" altLang="zh-CN" sz="1400" dirty="0">
                <a:solidFill>
                  <a:srgbClr val="912C8D"/>
                </a:solidFill>
                <a:latin typeface="微软雅黑" panose="020B0503020204020204" pitchFamily="34" charset="-122"/>
                <a:ea typeface="微软雅黑" panose="020B0503020204020204" pitchFamily="34" charset="-122"/>
                <a:cs typeface="Alibaba PuHuiTi" pitchFamily="18" charset="-122"/>
              </a:rPr>
              <a:t>U(VI)</a:t>
            </a:r>
            <a:r>
              <a:rPr kumimoji="1" lang="zh-CN" altLang="en-US" sz="1400" b="1" dirty="0">
                <a:solidFill>
                  <a:schemeClr val="accent3"/>
                </a:solidFill>
                <a:latin typeface="微软雅黑" panose="020B0503020204020204" pitchFamily="34" charset="-122"/>
                <a:ea typeface="微软雅黑" panose="020B0503020204020204" pitchFamily="34" charset="-122"/>
                <a:cs typeface="Alibaba PuHuiTi" pitchFamily="18" charset="-122"/>
              </a:rPr>
              <a:t>毒性高</a:t>
            </a:r>
            <a:r>
              <a:rPr kumimoji="1" lang="zh-CN" altLang="en-US" sz="1400" dirty="0">
                <a:solidFill>
                  <a:srgbClr val="912C8D"/>
                </a:solidFill>
                <a:latin typeface="微软雅黑" panose="020B0503020204020204" pitchFamily="34" charset="-122"/>
                <a:ea typeface="微软雅黑" panose="020B0503020204020204" pitchFamily="34" charset="-122"/>
                <a:cs typeface="Alibaba PuHuiTi" pitchFamily="18" charset="-122"/>
              </a:rPr>
              <a:t>于</a:t>
            </a:r>
            <a:r>
              <a:rPr kumimoji="1" lang="en-US" altLang="zh-CN" sz="1400" dirty="0">
                <a:solidFill>
                  <a:srgbClr val="912C8D"/>
                </a:solidFill>
                <a:latin typeface="微软雅黑" panose="020B0503020204020204" pitchFamily="34" charset="-122"/>
                <a:ea typeface="微软雅黑" panose="020B0503020204020204" pitchFamily="34" charset="-122"/>
                <a:cs typeface="Alibaba PuHuiTi" pitchFamily="18" charset="-122"/>
              </a:rPr>
              <a:t>U(IV)</a:t>
            </a:r>
            <a:r>
              <a:rPr kumimoji="1" lang="zh-CN" altLang="en-US" sz="1400" dirty="0">
                <a:solidFill>
                  <a:srgbClr val="912C8D"/>
                </a:solidFill>
                <a:latin typeface="微软雅黑" panose="020B0503020204020204" pitchFamily="34" charset="-122"/>
                <a:ea typeface="微软雅黑" panose="020B0503020204020204" pitchFamily="34" charset="-122"/>
                <a:cs typeface="Alibaba PuHuiTi" pitchFamily="18" charset="-122"/>
              </a:rPr>
              <a:t>，对肾有选择性毒性；</a:t>
            </a:r>
            <a:endParaRPr kumimoji="1" lang="en-US" altLang="zh-CN" sz="1400" dirty="0">
              <a:solidFill>
                <a:srgbClr val="912C8D"/>
              </a:solidFill>
              <a:latin typeface="微软雅黑" panose="020B0503020204020204" pitchFamily="34" charset="-122"/>
              <a:ea typeface="微软雅黑" panose="020B0503020204020204" pitchFamily="34" charset="-122"/>
              <a:cs typeface="Alibaba PuHuiTi" pitchFamily="18" charset="-122"/>
            </a:endParaRPr>
          </a:p>
          <a:p>
            <a:pPr>
              <a:lnSpc>
                <a:spcPct val="150000"/>
              </a:lnSpc>
            </a:pPr>
            <a:r>
              <a:rPr kumimoji="1" lang="en-US" altLang="zh-CN" sz="1400" dirty="0">
                <a:solidFill>
                  <a:srgbClr val="912C8D"/>
                </a:solidFill>
                <a:latin typeface="微软雅黑" panose="020B0503020204020204" pitchFamily="34" charset="-122"/>
                <a:ea typeface="微软雅黑" panose="020B0503020204020204" pitchFamily="34" charset="-122"/>
                <a:cs typeface="Alibaba PuHuiTi" pitchFamily="18" charset="-122"/>
              </a:rPr>
              <a:t>U(VI)</a:t>
            </a:r>
            <a:r>
              <a:rPr kumimoji="1" lang="zh-CN" altLang="en-US" sz="1400" dirty="0">
                <a:solidFill>
                  <a:srgbClr val="912C8D"/>
                </a:solidFill>
                <a:latin typeface="微软雅黑" panose="020B0503020204020204" pitchFamily="34" charset="-122"/>
                <a:ea typeface="微软雅黑" panose="020B0503020204020204" pitchFamily="34" charset="-122"/>
                <a:cs typeface="Alibaba PuHuiTi" pitchFamily="18" charset="-122"/>
              </a:rPr>
              <a:t>在溶液中主要以</a:t>
            </a:r>
            <a:r>
              <a:rPr kumimoji="1" lang="zh-CN" altLang="en-US" sz="1400" b="1" dirty="0">
                <a:solidFill>
                  <a:schemeClr val="accent3"/>
                </a:solidFill>
                <a:latin typeface="微软雅黑" panose="020B0503020204020204" pitchFamily="34" charset="-122"/>
                <a:ea typeface="微软雅黑" panose="020B0503020204020204" pitchFamily="34" charset="-122"/>
                <a:cs typeface="Alibaba PuHuiTi" pitchFamily="18" charset="-122"/>
              </a:rPr>
              <a:t>铀酰离子</a:t>
            </a:r>
            <a:r>
              <a:rPr kumimoji="1" lang="zh-CN" altLang="en-US" sz="1400" dirty="0">
                <a:solidFill>
                  <a:srgbClr val="912C8D"/>
                </a:solidFill>
                <a:latin typeface="微软雅黑" panose="020B0503020204020204" pitchFamily="34" charset="-122"/>
                <a:ea typeface="微软雅黑" panose="020B0503020204020204" pitchFamily="34" charset="-122"/>
                <a:cs typeface="Alibaba PuHuiTi" pitchFamily="18" charset="-122"/>
              </a:rPr>
              <a:t>（</a:t>
            </a:r>
            <a:r>
              <a:rPr kumimoji="1" lang="en-US" altLang="zh-CN" sz="1400" b="1" dirty="0">
                <a:solidFill>
                  <a:srgbClr val="912C8D"/>
                </a:solidFill>
                <a:latin typeface="微软雅黑" panose="020B0503020204020204" pitchFamily="34" charset="-122"/>
                <a:ea typeface="微软雅黑" panose="020B0503020204020204" pitchFamily="34" charset="-122"/>
                <a:cs typeface="Alibaba PuHuiTi" pitchFamily="18" charset="-122"/>
              </a:rPr>
              <a:t>UO</a:t>
            </a:r>
            <a:r>
              <a:rPr kumimoji="1" lang="en-US" altLang="zh-CN" sz="1400" b="1" baseline="-25000" dirty="0">
                <a:solidFill>
                  <a:srgbClr val="912C8D"/>
                </a:solidFill>
                <a:latin typeface="微软雅黑" panose="020B0503020204020204" pitchFamily="34" charset="-122"/>
                <a:ea typeface="微软雅黑" panose="020B0503020204020204" pitchFamily="34" charset="-122"/>
                <a:cs typeface="Alibaba PuHuiTi" pitchFamily="18" charset="-122"/>
              </a:rPr>
              <a:t>2</a:t>
            </a:r>
            <a:r>
              <a:rPr kumimoji="1" lang="en-US" altLang="zh-CN" sz="1400" b="1" baseline="30000" dirty="0">
                <a:solidFill>
                  <a:srgbClr val="912C8D"/>
                </a:solidFill>
                <a:latin typeface="微软雅黑" panose="020B0503020204020204" pitchFamily="34" charset="-122"/>
                <a:ea typeface="微软雅黑" panose="020B0503020204020204" pitchFamily="34" charset="-122"/>
                <a:cs typeface="Alibaba PuHuiTi" pitchFamily="18" charset="-122"/>
              </a:rPr>
              <a:t>2+</a:t>
            </a:r>
            <a:r>
              <a:rPr kumimoji="1" lang="zh-CN" altLang="en-US" sz="1400" dirty="0">
                <a:solidFill>
                  <a:srgbClr val="912C8D"/>
                </a:solidFill>
                <a:latin typeface="微软雅黑" panose="020B0503020204020204" pitchFamily="34" charset="-122"/>
                <a:ea typeface="微软雅黑" panose="020B0503020204020204" pitchFamily="34" charset="-122"/>
                <a:cs typeface="Alibaba PuHuiTi" pitchFamily="18" charset="-122"/>
              </a:rPr>
              <a:t>）的形式存在；</a:t>
            </a:r>
          </a:p>
          <a:p>
            <a:pPr lvl="0">
              <a:lnSpc>
                <a:spcPct val="150000"/>
              </a:lnSpc>
            </a:pPr>
            <a:r>
              <a:rPr kumimoji="1" lang="zh-CN" altLang="en-US" sz="1400" dirty="0">
                <a:solidFill>
                  <a:srgbClr val="912C8D"/>
                </a:solidFill>
                <a:latin typeface="微软雅黑" panose="020B0503020204020204" pitchFamily="34" charset="-122"/>
                <a:ea typeface="微软雅黑" panose="020B0503020204020204" pitchFamily="34" charset="-122"/>
                <a:cs typeface="Alibaba PuHuiTi" pitchFamily="18" charset="-122"/>
              </a:rPr>
              <a:t>较高的溶解度和流动性，</a:t>
            </a:r>
            <a:r>
              <a:rPr kumimoji="1" lang="zh-CN" altLang="en-US" sz="1400" b="1" dirty="0">
                <a:solidFill>
                  <a:schemeClr val="accent3"/>
                </a:solidFill>
                <a:latin typeface="微软雅黑" panose="020B0503020204020204" pitchFamily="34" charset="-122"/>
                <a:ea typeface="微软雅黑" panose="020B0503020204020204" pitchFamily="34" charset="-122"/>
                <a:cs typeface="Alibaba PuHuiTi" pitchFamily="18" charset="-122"/>
              </a:rPr>
              <a:t>易迁移</a:t>
            </a:r>
            <a:r>
              <a:rPr kumimoji="1" lang="zh-CN" altLang="en-US" sz="1400" dirty="0">
                <a:solidFill>
                  <a:srgbClr val="912C8D"/>
                </a:solidFill>
                <a:latin typeface="微软雅黑" panose="020B0503020204020204" pitchFamily="34" charset="-122"/>
                <a:ea typeface="微软雅黑" panose="020B0503020204020204" pitchFamily="34" charset="-122"/>
                <a:cs typeface="Alibaba PuHuiTi" pitchFamily="18" charset="-122"/>
              </a:rPr>
              <a:t>；</a:t>
            </a:r>
          </a:p>
        </p:txBody>
      </p:sp>
      <p:sp>
        <p:nvSpPr>
          <p:cNvPr id="24" name="菱形 23"/>
          <p:cNvSpPr/>
          <p:nvPr/>
        </p:nvSpPr>
        <p:spPr>
          <a:xfrm>
            <a:off x="6243267" y="1143244"/>
            <a:ext cx="768112" cy="757295"/>
          </a:xfrm>
          <a:prstGeom prst="diamond">
            <a:avLst/>
          </a:prstGeom>
          <a:solidFill>
            <a:srgbClr val="912C8D"/>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en-US" altLang="zh-CN" sz="2000" b="1" i="0" u="none" strike="noStrike" kern="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rPr>
              <a:t>1</a:t>
            </a:r>
          </a:p>
        </p:txBody>
      </p:sp>
      <p:sp>
        <p:nvSpPr>
          <p:cNvPr id="27" name="文本框 26">
            <a:extLst>
              <a:ext uri="{FF2B5EF4-FFF2-40B4-BE49-F238E27FC236}">
                <a16:creationId xmlns:a16="http://schemas.microsoft.com/office/drawing/2014/main" id="{960F733B-F69E-539E-4D07-5875A8D94D25}"/>
              </a:ext>
            </a:extLst>
          </p:cNvPr>
          <p:cNvSpPr txBox="1"/>
          <p:nvPr/>
        </p:nvSpPr>
        <p:spPr>
          <a:xfrm>
            <a:off x="7137551" y="5087406"/>
            <a:ext cx="4325579" cy="1042721"/>
          </a:xfrm>
          <a:prstGeom prst="rect">
            <a:avLst/>
          </a:prstGeom>
          <a:noFill/>
        </p:spPr>
        <p:txBody>
          <a:bodyPr wrap="square" rtlCol="0">
            <a:spAutoFit/>
          </a:bodyPr>
          <a:lstStyle/>
          <a:p>
            <a:pPr marL="0" marR="0" lvl="0" indent="0" defTabSz="914400" rtl="0" eaLnBrk="1" fontAlgn="auto" latinLnBrk="0" hangingPunct="1">
              <a:lnSpc>
                <a:spcPct val="150000"/>
              </a:lnSpc>
              <a:spcBef>
                <a:spcPts val="0"/>
              </a:spcBef>
              <a:buClrTx/>
              <a:buSzTx/>
              <a:buFontTx/>
              <a:buNone/>
              <a:tabLst/>
              <a:defRPr/>
            </a:pPr>
            <a:r>
              <a:rPr kumimoji="1" lang="zh-CN" altLang="en-US" sz="2000" b="1" dirty="0">
                <a:solidFill>
                  <a:srgbClr val="68A4C6"/>
                </a:solidFill>
                <a:latin typeface="微软雅黑" panose="020B0503020204020204" pitchFamily="34" charset="-122"/>
                <a:ea typeface="微软雅黑" panose="020B0503020204020204" pitchFamily="34" charset="-122"/>
                <a:cs typeface="Alibaba PuHuiTi" pitchFamily="18" charset="-122"/>
              </a:rPr>
              <a:t>如何处理</a:t>
            </a:r>
            <a:r>
              <a:rPr kumimoji="1" lang="zh-CN" altLang="en-US" sz="2000" b="1" i="0" u="none" strike="noStrike" kern="1200" cap="none" spc="0" normalizeH="0" baseline="0" noProof="0" dirty="0">
                <a:ln>
                  <a:noFill/>
                </a:ln>
                <a:solidFill>
                  <a:srgbClr val="68A4C6"/>
                </a:solidFill>
                <a:effectLst/>
                <a:uLnTx/>
                <a:uFillTx/>
                <a:latin typeface="微软雅黑" panose="020B0503020204020204" pitchFamily="34" charset="-122"/>
                <a:ea typeface="微软雅黑" panose="020B0503020204020204" pitchFamily="34" charset="-122"/>
                <a:cs typeface="Alibaba PuHuiTi" pitchFamily="18" charset="-122"/>
              </a:rPr>
              <a:t>？</a:t>
            </a:r>
            <a:endParaRPr kumimoji="1" lang="en-US" altLang="zh-CN" sz="2000" b="1" i="0" u="none" strike="noStrike" kern="1200" cap="none" spc="0" normalizeH="0" baseline="0" noProof="0" dirty="0">
              <a:ln>
                <a:noFill/>
              </a:ln>
              <a:solidFill>
                <a:srgbClr val="68A4C6"/>
              </a:solidFill>
              <a:effectLst/>
              <a:uLnTx/>
              <a:uFillTx/>
              <a:latin typeface="微软雅黑" panose="020B0503020204020204" pitchFamily="34" charset="-122"/>
              <a:ea typeface="微软雅黑" panose="020B0503020204020204" pitchFamily="34" charset="-122"/>
              <a:cs typeface="Alibaba PuHuiTi" pitchFamily="18" charset="-122"/>
            </a:endParaRPr>
          </a:p>
          <a:p>
            <a:pPr marR="0" lvl="0" indent="0" fontAlgn="auto">
              <a:lnSpc>
                <a:spcPct val="150000"/>
              </a:lnSpc>
              <a:spcBef>
                <a:spcPts val="0"/>
              </a:spcBef>
              <a:buClrTx/>
              <a:buSzTx/>
              <a:buFontTx/>
              <a:buNone/>
              <a:tabLst/>
              <a:defRPr/>
            </a:pPr>
            <a:endParaRPr kumimoji="1" lang="en-US" altLang="zh-CN" sz="2400" b="1" dirty="0">
              <a:solidFill>
                <a:srgbClr val="68A4C6"/>
              </a:solidFill>
              <a:latin typeface="微软雅黑" panose="020B0503020204020204" pitchFamily="34" charset="-122"/>
              <a:ea typeface="微软雅黑" panose="020B0503020204020204" pitchFamily="34" charset="-122"/>
            </a:endParaRPr>
          </a:p>
        </p:txBody>
      </p:sp>
      <p:sp>
        <p:nvSpPr>
          <p:cNvPr id="28" name="菱形 27"/>
          <p:cNvSpPr/>
          <p:nvPr/>
        </p:nvSpPr>
        <p:spPr>
          <a:xfrm>
            <a:off x="6224319" y="5108638"/>
            <a:ext cx="768113" cy="757296"/>
          </a:xfrm>
          <a:prstGeom prst="diamond">
            <a:avLst/>
          </a:prstGeom>
          <a:solidFill>
            <a:srgbClr val="68A4C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en-US" altLang="zh-CN" sz="2000" b="1"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rPr>
              <a:t>2</a:t>
            </a:r>
          </a:p>
        </p:txBody>
      </p:sp>
      <p:cxnSp>
        <p:nvCxnSpPr>
          <p:cNvPr id="22" name="直线连接符 3">
            <a:extLst>
              <a:ext uri="{FF2B5EF4-FFF2-40B4-BE49-F238E27FC236}">
                <a16:creationId xmlns:a16="http://schemas.microsoft.com/office/drawing/2014/main" id="{6C9B2295-9DCA-6479-A37D-96E286785844}"/>
              </a:ext>
            </a:extLst>
          </p:cNvPr>
          <p:cNvCxnSpPr>
            <a:cxnSpLocks/>
          </p:cNvCxnSpPr>
          <p:nvPr/>
        </p:nvCxnSpPr>
        <p:spPr>
          <a:xfrm>
            <a:off x="454763" y="853601"/>
            <a:ext cx="11282474" cy="0"/>
          </a:xfrm>
          <a:prstGeom prst="line">
            <a:avLst/>
          </a:prstGeom>
          <a:ln>
            <a:solidFill>
              <a:srgbClr val="6C2280"/>
            </a:solidFill>
          </a:ln>
        </p:spPr>
        <p:style>
          <a:lnRef idx="2">
            <a:schemeClr val="accent1"/>
          </a:lnRef>
          <a:fillRef idx="0">
            <a:schemeClr val="accent1"/>
          </a:fillRef>
          <a:effectRef idx="1">
            <a:schemeClr val="accent1"/>
          </a:effectRef>
          <a:fontRef idx="minor">
            <a:schemeClr val="tx1"/>
          </a:fontRef>
        </p:style>
      </p:cxnSp>
      <p:pic>
        <p:nvPicPr>
          <p:cNvPr id="2" name="图片 1">
            <a:extLst>
              <a:ext uri="{FF2B5EF4-FFF2-40B4-BE49-F238E27FC236}">
                <a16:creationId xmlns:a16="http://schemas.microsoft.com/office/drawing/2014/main" id="{4A6C3EE8-4B81-3CC9-F02F-FB5F081D9796}"/>
              </a:ext>
            </a:extLst>
          </p:cNvPr>
          <p:cNvPicPr>
            <a:picLocks noChangeAspect="1"/>
          </p:cNvPicPr>
          <p:nvPr/>
        </p:nvPicPr>
        <p:blipFill>
          <a:blip r:embed="rId6" cstate="print">
            <a:extLst>
              <a:ext uri="{28A0092B-C50C-407E-A947-70E740481C1C}">
                <a14:useLocalDpi xmlns:a14="http://schemas.microsoft.com/office/drawing/2010/main" val="0"/>
              </a:ext>
            </a:extLst>
          </a:blip>
          <a:srcRect l="9442" t="28007" r="8651" b="33508"/>
          <a:stretch>
            <a:fillRect/>
          </a:stretch>
        </p:blipFill>
        <p:spPr>
          <a:xfrm>
            <a:off x="9501188" y="64297"/>
            <a:ext cx="2326976" cy="789304"/>
          </a:xfrm>
          <a:prstGeom prst="rect">
            <a:avLst/>
          </a:prstGeom>
        </p:spPr>
      </p:pic>
      <p:pic>
        <p:nvPicPr>
          <p:cNvPr id="3" name="85cb170a-9cc7-11eb-91ab-c6eaf905e40a">
            <a:hlinkClick r:id="" action="ppaction://media"/>
            <a:extLst>
              <a:ext uri="{FF2B5EF4-FFF2-40B4-BE49-F238E27FC236}">
                <a16:creationId xmlns:a16="http://schemas.microsoft.com/office/drawing/2014/main" id="{CF326B58-0E3D-80F7-49B0-B0BB11EB9E21}"/>
              </a:ext>
            </a:extLst>
          </p:cNvPr>
          <p:cNvPicPr/>
          <p:nvPr>
            <a:videoFile r:link="rId3"/>
            <p:extLst>
              <p:ext uri="{DAA4B4D4-6D71-4841-9C94-3DE7FCFB9230}">
                <p14:media xmlns:p14="http://schemas.microsoft.com/office/powerpoint/2010/main" r:embed="rId2"/>
              </p:ext>
            </p:extLst>
          </p:nvPr>
        </p:nvPicPr>
        <p:blipFill>
          <a:blip r:embed="rId7"/>
          <a:stretch>
            <a:fillRect/>
          </a:stretch>
        </p:blipFill>
        <p:spPr>
          <a:xfrm>
            <a:off x="363835" y="2521473"/>
            <a:ext cx="5833652" cy="4015920"/>
          </a:xfrm>
          <a:prstGeom prst="rect">
            <a:avLst/>
          </a:prstGeom>
        </p:spPr>
      </p:pic>
      <p:pic>
        <p:nvPicPr>
          <p:cNvPr id="8" name="图片 7">
            <a:extLst>
              <a:ext uri="{FF2B5EF4-FFF2-40B4-BE49-F238E27FC236}">
                <a16:creationId xmlns:a16="http://schemas.microsoft.com/office/drawing/2014/main" id="{01A180F0-5B5C-78DE-8E94-4AA11D2AC19C}"/>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7302685" y="2440145"/>
            <a:ext cx="3906492" cy="2604327"/>
          </a:xfrm>
          <a:prstGeom prst="rect">
            <a:avLst/>
          </a:prstGeom>
        </p:spPr>
      </p:pic>
      <p:sp>
        <p:nvSpPr>
          <p:cNvPr id="11" name="文本框 10">
            <a:extLst>
              <a:ext uri="{FF2B5EF4-FFF2-40B4-BE49-F238E27FC236}">
                <a16:creationId xmlns:a16="http://schemas.microsoft.com/office/drawing/2014/main" id="{3E97B093-68AF-165F-03DA-89FF205CB923}"/>
              </a:ext>
            </a:extLst>
          </p:cNvPr>
          <p:cNvSpPr txBox="1"/>
          <p:nvPr/>
        </p:nvSpPr>
        <p:spPr>
          <a:xfrm>
            <a:off x="10995295" y="5745406"/>
            <a:ext cx="643125" cy="769441"/>
          </a:xfrm>
          <a:prstGeom prst="rect">
            <a:avLst/>
          </a:prstGeom>
          <a:noFill/>
        </p:spPr>
        <p:txBody>
          <a:bodyPr wrap="none" rtlCol="0">
            <a:spAutoFit/>
          </a:bodyPr>
          <a:lstStyle/>
          <a:p>
            <a:r>
              <a:rPr lang="en-US" altLang="zh-CN" sz="4400" b="1" dirty="0">
                <a:solidFill>
                  <a:schemeClr val="accent3"/>
                </a:solidFill>
              </a:rPr>
              <a:t>…</a:t>
            </a:r>
            <a:endParaRPr lang="zh-CN" altLang="en-US" sz="4400" b="1" dirty="0">
              <a:solidFill>
                <a:schemeClr val="accent3"/>
              </a:solidFill>
            </a:endParaRPr>
          </a:p>
        </p:txBody>
      </p:sp>
      <p:sp>
        <p:nvSpPr>
          <p:cNvPr id="12" name="圆角矩形 17">
            <a:extLst>
              <a:ext uri="{FF2B5EF4-FFF2-40B4-BE49-F238E27FC236}">
                <a16:creationId xmlns:a16="http://schemas.microsoft.com/office/drawing/2014/main" id="{D7059101-182D-006E-4B41-54E3C524EB06}"/>
              </a:ext>
            </a:extLst>
          </p:cNvPr>
          <p:cNvSpPr/>
          <p:nvPr/>
        </p:nvSpPr>
        <p:spPr>
          <a:xfrm>
            <a:off x="7376771" y="5640700"/>
            <a:ext cx="1689652" cy="463288"/>
          </a:xfrm>
          <a:prstGeom prst="roundRect">
            <a:avLst>
              <a:gd name="adj" fmla="val 50000"/>
            </a:avLst>
          </a:prstGeom>
          <a:solidFill>
            <a:srgbClr val="912C8D"/>
          </a:solidFill>
          <a:ln w="9525">
            <a:noFill/>
          </a:ln>
          <a:effectLst>
            <a:outerShdw blurRad="50800" dist="38100" dir="5400000" algn="t" rotWithShape="0">
              <a:prstClr val="black">
                <a:alpha val="16000"/>
              </a:prstClr>
            </a:outerShdw>
          </a:effectLst>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marL="36195"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sym typeface="+mn-ea"/>
              </a:rPr>
              <a:t>吸附沉淀</a:t>
            </a:r>
          </a:p>
        </p:txBody>
      </p:sp>
      <p:sp>
        <p:nvSpPr>
          <p:cNvPr id="13" name="圆角矩形 71">
            <a:extLst>
              <a:ext uri="{FF2B5EF4-FFF2-40B4-BE49-F238E27FC236}">
                <a16:creationId xmlns:a16="http://schemas.microsoft.com/office/drawing/2014/main" id="{37682044-39F5-D080-A24F-CBE784AD486E}"/>
              </a:ext>
            </a:extLst>
          </p:cNvPr>
          <p:cNvSpPr/>
          <p:nvPr/>
        </p:nvSpPr>
        <p:spPr>
          <a:xfrm>
            <a:off x="7376771" y="6193994"/>
            <a:ext cx="1699591" cy="463288"/>
          </a:xfrm>
          <a:prstGeom prst="roundRect">
            <a:avLst>
              <a:gd name="adj" fmla="val 50000"/>
            </a:avLst>
          </a:prstGeom>
          <a:solidFill>
            <a:srgbClr val="68A4C6"/>
          </a:solidFill>
          <a:ln w="9525">
            <a:noFill/>
          </a:ln>
          <a:effectLst>
            <a:outerShdw blurRad="50800" dist="38100" dir="5400000" algn="t" rotWithShape="0">
              <a:prstClr val="black">
                <a:alpha val="16000"/>
              </a:prstClr>
            </a:outerShdw>
          </a:effectLst>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marL="36195"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sym typeface="+mn-ea"/>
              </a:rPr>
              <a:t>生物技术</a:t>
            </a:r>
          </a:p>
        </p:txBody>
      </p:sp>
      <p:sp>
        <p:nvSpPr>
          <p:cNvPr id="14" name="Google Shape;9459;p77">
            <a:extLst>
              <a:ext uri="{FF2B5EF4-FFF2-40B4-BE49-F238E27FC236}">
                <a16:creationId xmlns:a16="http://schemas.microsoft.com/office/drawing/2014/main" id="{2AD2D193-8353-3AA9-F62C-029C14D0296A}"/>
              </a:ext>
            </a:extLst>
          </p:cNvPr>
          <p:cNvSpPr/>
          <p:nvPr/>
        </p:nvSpPr>
        <p:spPr>
          <a:xfrm>
            <a:off x="6377768" y="3356402"/>
            <a:ext cx="499110" cy="499072"/>
          </a:xfrm>
          <a:custGeom>
            <a:avLst/>
            <a:gdLst/>
            <a:ahLst/>
            <a:cxnLst/>
            <a:rect l="l" t="t" r="r" b="b"/>
            <a:pathLst>
              <a:path w="12635" h="12634" extrusionOk="0">
                <a:moveTo>
                  <a:pt x="6302" y="2741"/>
                </a:moveTo>
                <a:cubicBezTo>
                  <a:pt x="6774" y="2741"/>
                  <a:pt x="7152" y="3087"/>
                  <a:pt x="7152" y="3560"/>
                </a:cubicBezTo>
                <a:cubicBezTo>
                  <a:pt x="7152" y="4033"/>
                  <a:pt x="6774" y="4411"/>
                  <a:pt x="6302" y="4411"/>
                </a:cubicBezTo>
                <a:cubicBezTo>
                  <a:pt x="5861" y="4411"/>
                  <a:pt x="5483" y="4033"/>
                  <a:pt x="5483" y="3560"/>
                </a:cubicBezTo>
                <a:cubicBezTo>
                  <a:pt x="5483" y="3087"/>
                  <a:pt x="5829" y="2741"/>
                  <a:pt x="6302" y="2741"/>
                </a:cubicBezTo>
                <a:close/>
                <a:moveTo>
                  <a:pt x="11910" y="819"/>
                </a:moveTo>
                <a:lnTo>
                  <a:pt x="11910" y="5230"/>
                </a:lnTo>
                <a:lnTo>
                  <a:pt x="8161" y="5230"/>
                </a:lnTo>
                <a:cubicBezTo>
                  <a:pt x="7972" y="5041"/>
                  <a:pt x="7751" y="4820"/>
                  <a:pt x="7530" y="4726"/>
                </a:cubicBezTo>
                <a:cubicBezTo>
                  <a:pt x="7814" y="4411"/>
                  <a:pt x="8003" y="4001"/>
                  <a:pt x="8003" y="3560"/>
                </a:cubicBezTo>
                <a:cubicBezTo>
                  <a:pt x="8003" y="2678"/>
                  <a:pt x="7247" y="1922"/>
                  <a:pt x="6333" y="1922"/>
                </a:cubicBezTo>
                <a:cubicBezTo>
                  <a:pt x="5451" y="1922"/>
                  <a:pt x="4695" y="2678"/>
                  <a:pt x="4695" y="3560"/>
                </a:cubicBezTo>
                <a:cubicBezTo>
                  <a:pt x="4695" y="4001"/>
                  <a:pt x="4853" y="4411"/>
                  <a:pt x="5168" y="4726"/>
                </a:cubicBezTo>
                <a:cubicBezTo>
                  <a:pt x="4916" y="4820"/>
                  <a:pt x="4695" y="5041"/>
                  <a:pt x="4537" y="5230"/>
                </a:cubicBezTo>
                <a:lnTo>
                  <a:pt x="883" y="5230"/>
                </a:lnTo>
                <a:lnTo>
                  <a:pt x="883" y="819"/>
                </a:lnTo>
                <a:close/>
                <a:moveTo>
                  <a:pt x="6302" y="5230"/>
                </a:moveTo>
                <a:cubicBezTo>
                  <a:pt x="7215" y="5230"/>
                  <a:pt x="7972" y="5986"/>
                  <a:pt x="7972" y="6868"/>
                </a:cubicBezTo>
                <a:lnTo>
                  <a:pt x="4664" y="6868"/>
                </a:lnTo>
                <a:cubicBezTo>
                  <a:pt x="4664" y="5986"/>
                  <a:pt x="5388" y="5230"/>
                  <a:pt x="6302" y="5230"/>
                </a:cubicBezTo>
                <a:close/>
                <a:moveTo>
                  <a:pt x="8287" y="7719"/>
                </a:moveTo>
                <a:lnTo>
                  <a:pt x="7593" y="11846"/>
                </a:lnTo>
                <a:lnTo>
                  <a:pt x="5010" y="11846"/>
                </a:lnTo>
                <a:lnTo>
                  <a:pt x="4285" y="7719"/>
                </a:lnTo>
                <a:close/>
                <a:moveTo>
                  <a:pt x="410" y="0"/>
                </a:moveTo>
                <a:cubicBezTo>
                  <a:pt x="158" y="0"/>
                  <a:pt x="1" y="189"/>
                  <a:pt x="1" y="378"/>
                </a:cubicBezTo>
                <a:lnTo>
                  <a:pt x="1" y="5608"/>
                </a:lnTo>
                <a:cubicBezTo>
                  <a:pt x="1" y="5860"/>
                  <a:pt x="190" y="6017"/>
                  <a:pt x="410" y="6017"/>
                </a:cubicBezTo>
                <a:lnTo>
                  <a:pt x="3970" y="6017"/>
                </a:lnTo>
                <a:cubicBezTo>
                  <a:pt x="3907" y="6301"/>
                  <a:pt x="3813" y="6553"/>
                  <a:pt x="3813" y="6837"/>
                </a:cubicBezTo>
                <a:lnTo>
                  <a:pt x="2994" y="6837"/>
                </a:lnTo>
                <a:cubicBezTo>
                  <a:pt x="2773" y="6837"/>
                  <a:pt x="2616" y="7026"/>
                  <a:pt x="2616" y="7246"/>
                </a:cubicBezTo>
                <a:cubicBezTo>
                  <a:pt x="2616" y="7467"/>
                  <a:pt x="2805" y="7656"/>
                  <a:pt x="2994" y="7656"/>
                </a:cubicBezTo>
                <a:lnTo>
                  <a:pt x="3466" y="7656"/>
                </a:lnTo>
                <a:lnTo>
                  <a:pt x="4254" y="12255"/>
                </a:lnTo>
                <a:cubicBezTo>
                  <a:pt x="4285" y="12476"/>
                  <a:pt x="4443" y="12633"/>
                  <a:pt x="4664" y="12633"/>
                </a:cubicBezTo>
                <a:lnTo>
                  <a:pt x="7972" y="12633"/>
                </a:lnTo>
                <a:cubicBezTo>
                  <a:pt x="8161" y="12633"/>
                  <a:pt x="8350" y="12476"/>
                  <a:pt x="8350" y="12255"/>
                </a:cubicBezTo>
                <a:lnTo>
                  <a:pt x="9137" y="7656"/>
                </a:lnTo>
                <a:lnTo>
                  <a:pt x="9610" y="7656"/>
                </a:lnTo>
                <a:cubicBezTo>
                  <a:pt x="9862" y="7656"/>
                  <a:pt x="10019" y="7467"/>
                  <a:pt x="10019" y="7215"/>
                </a:cubicBezTo>
                <a:cubicBezTo>
                  <a:pt x="10019" y="6994"/>
                  <a:pt x="9799" y="6837"/>
                  <a:pt x="9610" y="6837"/>
                </a:cubicBezTo>
                <a:lnTo>
                  <a:pt x="8791" y="6837"/>
                </a:lnTo>
                <a:cubicBezTo>
                  <a:pt x="8791" y="6553"/>
                  <a:pt x="8759" y="6269"/>
                  <a:pt x="8633" y="6017"/>
                </a:cubicBezTo>
                <a:lnTo>
                  <a:pt x="12225" y="6017"/>
                </a:lnTo>
                <a:cubicBezTo>
                  <a:pt x="12445" y="6017"/>
                  <a:pt x="12603" y="5797"/>
                  <a:pt x="12603" y="5608"/>
                </a:cubicBezTo>
                <a:lnTo>
                  <a:pt x="12603" y="378"/>
                </a:lnTo>
                <a:cubicBezTo>
                  <a:pt x="12634" y="189"/>
                  <a:pt x="12445" y="0"/>
                  <a:pt x="12256" y="0"/>
                </a:cubicBezTo>
                <a:close/>
              </a:path>
            </a:pathLst>
          </a:custGeom>
          <a:solidFill>
            <a:srgbClr val="912C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微软雅黑" panose="020B0503020204020204" pitchFamily="34" charset="-122"/>
              <a:ea typeface="微软雅黑" panose="020B0503020204020204" pitchFamily="34" charset="-122"/>
            </a:endParaRPr>
          </a:p>
        </p:txBody>
      </p:sp>
      <p:sp>
        <p:nvSpPr>
          <p:cNvPr id="17" name="圆角矩形 17">
            <a:extLst>
              <a:ext uri="{FF2B5EF4-FFF2-40B4-BE49-F238E27FC236}">
                <a16:creationId xmlns:a16="http://schemas.microsoft.com/office/drawing/2014/main" id="{A99333D5-3EDE-D2D5-12DE-91D5F23905E3}"/>
              </a:ext>
            </a:extLst>
          </p:cNvPr>
          <p:cNvSpPr/>
          <p:nvPr/>
        </p:nvSpPr>
        <p:spPr>
          <a:xfrm>
            <a:off x="9186032" y="6173061"/>
            <a:ext cx="1689652" cy="463288"/>
          </a:xfrm>
          <a:prstGeom prst="roundRect">
            <a:avLst>
              <a:gd name="adj" fmla="val 50000"/>
            </a:avLst>
          </a:prstGeom>
          <a:solidFill>
            <a:srgbClr val="912C8D"/>
          </a:solidFill>
          <a:ln w="9525">
            <a:noFill/>
          </a:ln>
          <a:effectLst>
            <a:outerShdw blurRad="50800" dist="38100" dir="5400000" algn="t" rotWithShape="0">
              <a:prstClr val="black">
                <a:alpha val="16000"/>
              </a:prstClr>
            </a:outerShdw>
          </a:effectLst>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marL="36195"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sym typeface="+mn-ea"/>
              </a:rPr>
              <a:t>离子交换</a:t>
            </a:r>
          </a:p>
        </p:txBody>
      </p:sp>
      <p:sp>
        <p:nvSpPr>
          <p:cNvPr id="18" name="圆角矩形 71">
            <a:extLst>
              <a:ext uri="{FF2B5EF4-FFF2-40B4-BE49-F238E27FC236}">
                <a16:creationId xmlns:a16="http://schemas.microsoft.com/office/drawing/2014/main" id="{CF0FF5B3-9622-FE6A-C9E5-69B79DF98BB7}"/>
              </a:ext>
            </a:extLst>
          </p:cNvPr>
          <p:cNvSpPr/>
          <p:nvPr/>
        </p:nvSpPr>
        <p:spPr>
          <a:xfrm>
            <a:off x="9181063" y="5607100"/>
            <a:ext cx="1699591" cy="463288"/>
          </a:xfrm>
          <a:prstGeom prst="roundRect">
            <a:avLst>
              <a:gd name="adj" fmla="val 50000"/>
            </a:avLst>
          </a:prstGeom>
          <a:solidFill>
            <a:srgbClr val="68A4C6"/>
          </a:solidFill>
          <a:ln w="9525">
            <a:noFill/>
          </a:ln>
          <a:effectLst>
            <a:outerShdw blurRad="50800" dist="38100" dir="5400000" algn="t" rotWithShape="0">
              <a:prstClr val="black">
                <a:alpha val="16000"/>
              </a:prstClr>
            </a:outerShdw>
          </a:effectLst>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marL="36195"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sym typeface="+mn-ea"/>
              </a:rPr>
              <a:t>光</a:t>
            </a:r>
            <a:r>
              <a:rPr kumimoji="0" lang="en-US" altLang="zh-CN"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sym typeface="+mn-ea"/>
              </a:rPr>
              <a:t>/</a:t>
            </a:r>
            <a:r>
              <a:rPr kumimoji="0" lang="zh-CN" altLang="en-US"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sym typeface="+mn-ea"/>
              </a:rPr>
              <a:t>电催化</a:t>
            </a:r>
          </a:p>
        </p:txBody>
      </p:sp>
      <p:sp>
        <p:nvSpPr>
          <p:cNvPr id="5" name="AutoShape 11">
            <a:extLst>
              <a:ext uri="{FF2B5EF4-FFF2-40B4-BE49-F238E27FC236}">
                <a16:creationId xmlns:a16="http://schemas.microsoft.com/office/drawing/2014/main" id="{2A766921-FEDF-8A18-B599-EDD7E159441A}"/>
              </a:ext>
            </a:extLst>
          </p:cNvPr>
          <p:cNvSpPr/>
          <p:nvPr/>
        </p:nvSpPr>
        <p:spPr>
          <a:xfrm>
            <a:off x="368300" y="241300"/>
            <a:ext cx="5080000" cy="520700"/>
          </a:xfrm>
          <a:prstGeom prst="rect">
            <a:avLst/>
          </a:prstGeom>
          <a:noFill/>
          <a:ln w="12700" cap="flat" cmpd="sng">
            <a:noFill/>
            <a:prstDash val="solid"/>
            <a:round/>
          </a:ln>
        </p:spPr>
        <p:txBody>
          <a:bodyPr vert="horz" wrap="none" lIns="88900" tIns="50800" rIns="88900" bIns="50800" rtlCol="0" anchor="t" anchorCtr="0"/>
          <a:lstStyle/>
          <a:p>
            <a:pPr indent="0" algn="l">
              <a:lnSpc>
                <a:spcPct val="100000"/>
              </a:lnSpc>
              <a:spcAft>
                <a:spcPts val="500"/>
              </a:spcAft>
              <a:defRPr/>
            </a:pPr>
            <a:r>
              <a:rPr lang="en-US" sz="2400" b="1" i="0" u="none" strike="noStrike" dirty="0" err="1">
                <a:solidFill>
                  <a:srgbClr val="6C2280"/>
                </a:solidFill>
                <a:latin typeface="微软雅黑"/>
                <a:ea typeface="微软雅黑"/>
                <a:cs typeface="微软雅黑"/>
                <a:sym typeface="微软雅黑"/>
              </a:rPr>
              <a:t>研究背景：铀污染与处理挑战</a:t>
            </a:r>
            <a:endParaRPr lang="en-US" sz="1100" dirty="0"/>
          </a:p>
        </p:txBody>
      </p:sp>
    </p:spTree>
    <p:extLst>
      <p:ext uri="{BB962C8B-B14F-4D97-AF65-F5344CB8AC3E}">
        <p14:creationId xmlns:p14="http://schemas.microsoft.com/office/powerpoint/2010/main" val="1065203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7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repeatCount="indefinite"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6EA94E-C723-578C-6CEB-EC48061A893D}"/>
            </a:ext>
          </a:extLst>
        </p:cNvPr>
        <p:cNvGrpSpPr/>
        <p:nvPr/>
      </p:nvGrpSpPr>
      <p:grpSpPr>
        <a:xfrm>
          <a:off x="0" y="0"/>
          <a:ext cx="0" cy="0"/>
          <a:chOff x="0" y="0"/>
          <a:chExt cx="0" cy="0"/>
        </a:xfrm>
      </p:grpSpPr>
      <p:sp>
        <p:nvSpPr>
          <p:cNvPr id="19" name="矩形 18">
            <a:extLst>
              <a:ext uri="{FF2B5EF4-FFF2-40B4-BE49-F238E27FC236}">
                <a16:creationId xmlns:a16="http://schemas.microsoft.com/office/drawing/2014/main" id="{C2433FC0-949F-BC0F-5E77-DDCD61AF0A98}"/>
              </a:ext>
            </a:extLst>
          </p:cNvPr>
          <p:cNvSpPr/>
          <p:nvPr/>
        </p:nvSpPr>
        <p:spPr>
          <a:xfrm>
            <a:off x="3969040" y="853601"/>
            <a:ext cx="917927" cy="781685"/>
          </a:xfrm>
          <a:prstGeom prst="rect">
            <a:avLst/>
          </a:prstGeom>
          <a:solidFill>
            <a:srgbClr val="912C8D"/>
          </a:solidFill>
          <a:ln>
            <a:noFill/>
          </a:ln>
          <a:effectLst>
            <a:outerShdw blurRad="190500" dist="635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zh-CN" altLang="en-US" sz="18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思源黑体 CN Bold" panose="020B0800000000000000" charset="-122"/>
                <a:sym typeface="Arial" panose="020B0604020202020204" pitchFamily="34" charset="0"/>
              </a:rPr>
              <a:t>优点</a:t>
            </a:r>
          </a:p>
        </p:txBody>
      </p:sp>
      <p:sp>
        <p:nvSpPr>
          <p:cNvPr id="21" name="TextBox 76">
            <a:extLst>
              <a:ext uri="{FF2B5EF4-FFF2-40B4-BE49-F238E27FC236}">
                <a16:creationId xmlns:a16="http://schemas.microsoft.com/office/drawing/2014/main" id="{45D952A0-9F14-BB98-FAA8-D4DAB032F493}"/>
              </a:ext>
            </a:extLst>
          </p:cNvPr>
          <p:cNvSpPr txBox="1"/>
          <p:nvPr/>
        </p:nvSpPr>
        <p:spPr>
          <a:xfrm>
            <a:off x="580980" y="1861333"/>
            <a:ext cx="1242165" cy="400110"/>
          </a:xfrm>
          <a:prstGeom prst="rect">
            <a:avLst/>
          </a:prstGeom>
          <a:noFill/>
          <a:effectLst/>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zh-CN" altLang="en-US" sz="2000" b="1"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mn-cs"/>
                <a:sym typeface="Arial" panose="020B0604020202020204" pitchFamily="34" charset="0"/>
              </a:rPr>
              <a:t>吸附沉淀</a:t>
            </a:r>
          </a:p>
        </p:txBody>
      </p:sp>
      <p:cxnSp>
        <p:nvCxnSpPr>
          <p:cNvPr id="22" name="直接连接符 21">
            <a:extLst>
              <a:ext uri="{FF2B5EF4-FFF2-40B4-BE49-F238E27FC236}">
                <a16:creationId xmlns:a16="http://schemas.microsoft.com/office/drawing/2014/main" id="{F1E08791-B533-9853-25F6-70C2ECC7D87F}"/>
              </a:ext>
            </a:extLst>
          </p:cNvPr>
          <p:cNvCxnSpPr/>
          <p:nvPr/>
        </p:nvCxnSpPr>
        <p:spPr>
          <a:xfrm>
            <a:off x="632995" y="3858576"/>
            <a:ext cx="10195003" cy="0"/>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3" name="矩形 22">
            <a:extLst>
              <a:ext uri="{FF2B5EF4-FFF2-40B4-BE49-F238E27FC236}">
                <a16:creationId xmlns:a16="http://schemas.microsoft.com/office/drawing/2014/main" id="{EE88B20D-04C2-8543-8B23-06B3223E7D5E}"/>
              </a:ext>
            </a:extLst>
          </p:cNvPr>
          <p:cNvSpPr/>
          <p:nvPr/>
        </p:nvSpPr>
        <p:spPr>
          <a:xfrm>
            <a:off x="8377125" y="853600"/>
            <a:ext cx="901175" cy="781685"/>
          </a:xfrm>
          <a:prstGeom prst="rect">
            <a:avLst/>
          </a:prstGeom>
          <a:solidFill>
            <a:srgbClr val="68A4C6"/>
          </a:solidFill>
          <a:ln>
            <a:noFill/>
          </a:ln>
          <a:effectLst>
            <a:outerShdw blurRad="190500" dist="635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zh-CN" altLang="en-US" sz="18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思源黑体 CN Bold" panose="020B0800000000000000" charset="-122"/>
                <a:sym typeface="Arial" panose="020B0604020202020204" pitchFamily="34" charset="0"/>
              </a:rPr>
              <a:t>缺点</a:t>
            </a:r>
          </a:p>
        </p:txBody>
      </p:sp>
      <p:sp>
        <p:nvSpPr>
          <p:cNvPr id="24" name="Text1">
            <a:extLst>
              <a:ext uri="{FF2B5EF4-FFF2-40B4-BE49-F238E27FC236}">
                <a16:creationId xmlns:a16="http://schemas.microsoft.com/office/drawing/2014/main" id="{54FCEAD9-0AC1-4134-0388-A28F17F8F936}"/>
              </a:ext>
            </a:extLst>
          </p:cNvPr>
          <p:cNvSpPr/>
          <p:nvPr>
            <p:custDataLst>
              <p:tags r:id="rId1"/>
            </p:custDataLst>
          </p:nvPr>
        </p:nvSpPr>
        <p:spPr bwMode="auto">
          <a:xfrm>
            <a:off x="2122138" y="1789600"/>
            <a:ext cx="4953793" cy="781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46800" anchor="t"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285750" lvl="0" indent="-285750" algn="ctr">
              <a:lnSpc>
                <a:spcPct val="150000"/>
              </a:lnSpc>
              <a:buFont typeface="Arial" panose="020B0604020202020204" pitchFamily="34" charset="0"/>
              <a:buChar char="•"/>
              <a:defRPr/>
            </a:pPr>
            <a:r>
              <a:rPr lang="zh-CN" altLang="en-US" b="1" kern="0" dirty="0">
                <a:solidFill>
                  <a:srgbClr val="912C8D"/>
                </a:solidFill>
                <a:latin typeface="微软雅黑" panose="020B0503020204020204" pitchFamily="34" charset="-122"/>
                <a:ea typeface="微软雅黑" panose="020B0503020204020204" pitchFamily="34" charset="-122"/>
                <a:cs typeface="+mn-ea"/>
                <a:sym typeface="+mn-lt"/>
              </a:rPr>
              <a:t>操作简单、材料多样</a:t>
            </a:r>
            <a:endParaRPr lang="en-US" altLang="zh-CN" b="1" kern="0" dirty="0">
              <a:solidFill>
                <a:srgbClr val="912C8D"/>
              </a:solidFill>
              <a:latin typeface="微软雅黑" panose="020B0503020204020204" pitchFamily="34" charset="-122"/>
              <a:ea typeface="微软雅黑" panose="020B0503020204020204" pitchFamily="34" charset="-122"/>
              <a:cs typeface="+mn-ea"/>
              <a:sym typeface="+mn-lt"/>
            </a:endParaRPr>
          </a:p>
        </p:txBody>
      </p:sp>
      <p:pic>
        <p:nvPicPr>
          <p:cNvPr id="30" name="图片 29">
            <a:extLst>
              <a:ext uri="{FF2B5EF4-FFF2-40B4-BE49-F238E27FC236}">
                <a16:creationId xmlns:a16="http://schemas.microsoft.com/office/drawing/2014/main" id="{E2538875-6DAD-9AEB-E66D-9B36FB83491C}"/>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t="20586" b="27820"/>
          <a:stretch/>
        </p:blipFill>
        <p:spPr>
          <a:xfrm>
            <a:off x="10254253" y="165275"/>
            <a:ext cx="1478870" cy="572058"/>
          </a:xfrm>
          <a:prstGeom prst="rect">
            <a:avLst/>
          </a:prstGeom>
        </p:spPr>
      </p:pic>
      <p:cxnSp>
        <p:nvCxnSpPr>
          <p:cNvPr id="32" name="直线连接符 3">
            <a:extLst>
              <a:ext uri="{FF2B5EF4-FFF2-40B4-BE49-F238E27FC236}">
                <a16:creationId xmlns:a16="http://schemas.microsoft.com/office/drawing/2014/main" id="{8B217FA4-FFBE-9D9C-C9DE-750D65AF4510}"/>
              </a:ext>
            </a:extLst>
          </p:cNvPr>
          <p:cNvCxnSpPr>
            <a:cxnSpLocks/>
          </p:cNvCxnSpPr>
          <p:nvPr/>
        </p:nvCxnSpPr>
        <p:spPr>
          <a:xfrm>
            <a:off x="454763" y="853601"/>
            <a:ext cx="11282474" cy="0"/>
          </a:xfrm>
          <a:prstGeom prst="line">
            <a:avLst/>
          </a:prstGeom>
          <a:noFill/>
          <a:ln w="19050" cap="flat" cmpd="sng" algn="ctr">
            <a:solidFill>
              <a:srgbClr val="6C2280"/>
            </a:solidFill>
            <a:prstDash val="solid"/>
            <a:miter lim="800000"/>
          </a:ln>
          <a:effectLst/>
        </p:spPr>
      </p:cxnSp>
      <p:sp>
        <p:nvSpPr>
          <p:cNvPr id="7" name="TextBox 76">
            <a:extLst>
              <a:ext uri="{FF2B5EF4-FFF2-40B4-BE49-F238E27FC236}">
                <a16:creationId xmlns:a16="http://schemas.microsoft.com/office/drawing/2014/main" id="{86E9F09A-9E8A-A8F1-FCC9-75B1813135F9}"/>
              </a:ext>
            </a:extLst>
          </p:cNvPr>
          <p:cNvSpPr txBox="1"/>
          <p:nvPr/>
        </p:nvSpPr>
        <p:spPr>
          <a:xfrm>
            <a:off x="580980" y="5560682"/>
            <a:ext cx="1242165" cy="400110"/>
          </a:xfrm>
          <a:prstGeom prst="rect">
            <a:avLst/>
          </a:prstGeom>
          <a:noFill/>
          <a:effectLst/>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zh-CN" altLang="en-US" sz="2000" b="1"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mn-cs"/>
                <a:sym typeface="Arial" panose="020B0604020202020204" pitchFamily="34" charset="0"/>
              </a:rPr>
              <a:t>离子交换</a:t>
            </a:r>
          </a:p>
        </p:txBody>
      </p:sp>
      <p:sp>
        <p:nvSpPr>
          <p:cNvPr id="8" name="TextBox 76">
            <a:extLst>
              <a:ext uri="{FF2B5EF4-FFF2-40B4-BE49-F238E27FC236}">
                <a16:creationId xmlns:a16="http://schemas.microsoft.com/office/drawing/2014/main" id="{71B71B75-4B11-26A5-ED76-FD038E92C9F0}"/>
              </a:ext>
            </a:extLst>
          </p:cNvPr>
          <p:cNvSpPr txBox="1"/>
          <p:nvPr/>
        </p:nvSpPr>
        <p:spPr>
          <a:xfrm>
            <a:off x="580980" y="4332367"/>
            <a:ext cx="1242165" cy="400110"/>
          </a:xfrm>
          <a:prstGeom prst="rect">
            <a:avLst/>
          </a:prstGeom>
          <a:noFill/>
          <a:effectLst/>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zh-CN" altLang="en-US" sz="2000" b="1"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mn-cs"/>
                <a:sym typeface="Arial" panose="020B0604020202020204" pitchFamily="34" charset="0"/>
              </a:rPr>
              <a:t>生物技术</a:t>
            </a:r>
          </a:p>
        </p:txBody>
      </p:sp>
      <p:sp>
        <p:nvSpPr>
          <p:cNvPr id="9" name="TextBox 76">
            <a:extLst>
              <a:ext uri="{FF2B5EF4-FFF2-40B4-BE49-F238E27FC236}">
                <a16:creationId xmlns:a16="http://schemas.microsoft.com/office/drawing/2014/main" id="{C343FAF5-85EB-6A49-CD67-6D2D45C4DBF8}"/>
              </a:ext>
            </a:extLst>
          </p:cNvPr>
          <p:cNvSpPr txBox="1"/>
          <p:nvPr/>
        </p:nvSpPr>
        <p:spPr>
          <a:xfrm>
            <a:off x="580980" y="3030840"/>
            <a:ext cx="1571135" cy="400110"/>
          </a:xfrm>
          <a:prstGeom prst="rect">
            <a:avLst/>
          </a:prstGeom>
          <a:noFill/>
          <a:effectLst/>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zh-CN" altLang="en-US" sz="2000" b="1"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mn-cs"/>
                <a:sym typeface="Arial" panose="020B0604020202020204" pitchFamily="34" charset="0"/>
              </a:rPr>
              <a:t>光</a:t>
            </a:r>
            <a:r>
              <a:rPr kumimoji="0" lang="en-US" altLang="zh-CN" sz="2000" b="1"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mn-cs"/>
                <a:sym typeface="Arial" panose="020B0604020202020204" pitchFamily="34" charset="0"/>
              </a:rPr>
              <a:t>/</a:t>
            </a:r>
            <a:r>
              <a:rPr kumimoji="0" lang="zh-CN" altLang="en-US" sz="2000" b="1"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mn-cs"/>
                <a:sym typeface="Arial" panose="020B0604020202020204" pitchFamily="34" charset="0"/>
              </a:rPr>
              <a:t>电催化</a:t>
            </a:r>
          </a:p>
        </p:txBody>
      </p:sp>
      <p:sp>
        <p:nvSpPr>
          <p:cNvPr id="10" name="Text1">
            <a:extLst>
              <a:ext uri="{FF2B5EF4-FFF2-40B4-BE49-F238E27FC236}">
                <a16:creationId xmlns:a16="http://schemas.microsoft.com/office/drawing/2014/main" id="{95AAF6C8-9F87-80C0-508C-3C6706937DBD}"/>
              </a:ext>
            </a:extLst>
          </p:cNvPr>
          <p:cNvSpPr/>
          <p:nvPr>
            <p:custDataLst>
              <p:tags r:id="rId2"/>
            </p:custDataLst>
          </p:nvPr>
        </p:nvSpPr>
        <p:spPr bwMode="auto">
          <a:xfrm>
            <a:off x="2064029" y="2932522"/>
            <a:ext cx="4953793" cy="781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46800" anchor="t"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285750" lvl="0" indent="-285750" algn="ctr">
              <a:lnSpc>
                <a:spcPct val="150000"/>
              </a:lnSpc>
              <a:buFont typeface="Arial" panose="020B0604020202020204" pitchFamily="34" charset="0"/>
              <a:buChar char="•"/>
              <a:defRPr/>
            </a:pPr>
            <a:r>
              <a:rPr lang="zh-CN" altLang="en-US" b="1" kern="0" dirty="0">
                <a:solidFill>
                  <a:srgbClr val="912C8D"/>
                </a:solidFill>
                <a:latin typeface="微软雅黑" panose="020B0503020204020204" pitchFamily="34" charset="-122"/>
                <a:ea typeface="微软雅黑" panose="020B0503020204020204" pitchFamily="34" charset="-122"/>
                <a:cs typeface="+mn-ea"/>
                <a:sym typeface="+mn-lt"/>
              </a:rPr>
              <a:t>绿色能源驱动、产物易回收</a:t>
            </a:r>
            <a:endParaRPr lang="en-US" altLang="zh-CN" b="1" kern="0" dirty="0">
              <a:solidFill>
                <a:srgbClr val="912C8D"/>
              </a:solidFill>
              <a:latin typeface="微软雅黑" panose="020B0503020204020204" pitchFamily="34" charset="-122"/>
              <a:ea typeface="微软雅黑" panose="020B0503020204020204" pitchFamily="34" charset="-122"/>
              <a:cs typeface="+mn-ea"/>
              <a:sym typeface="+mn-lt"/>
            </a:endParaRPr>
          </a:p>
        </p:txBody>
      </p:sp>
      <p:sp>
        <p:nvSpPr>
          <p:cNvPr id="11" name="Text1">
            <a:extLst>
              <a:ext uri="{FF2B5EF4-FFF2-40B4-BE49-F238E27FC236}">
                <a16:creationId xmlns:a16="http://schemas.microsoft.com/office/drawing/2014/main" id="{3E73389A-4761-4475-0715-BD4EE72BD11C}"/>
              </a:ext>
            </a:extLst>
          </p:cNvPr>
          <p:cNvSpPr/>
          <p:nvPr>
            <p:custDataLst>
              <p:tags r:id="rId3"/>
            </p:custDataLst>
          </p:nvPr>
        </p:nvSpPr>
        <p:spPr bwMode="auto">
          <a:xfrm>
            <a:off x="2122138" y="4252056"/>
            <a:ext cx="4953793" cy="781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46800" anchor="t"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285750" lvl="0" indent="-285750" algn="ctr">
              <a:lnSpc>
                <a:spcPct val="150000"/>
              </a:lnSpc>
              <a:buFont typeface="Arial" panose="020B0604020202020204" pitchFamily="34" charset="0"/>
              <a:buChar char="•"/>
              <a:defRPr/>
            </a:pPr>
            <a:r>
              <a:rPr lang="zh-CN" altLang="en-US" b="1" kern="0" dirty="0">
                <a:solidFill>
                  <a:srgbClr val="912C8D"/>
                </a:solidFill>
                <a:latin typeface="微软雅黑" panose="020B0503020204020204" pitchFamily="34" charset="-122"/>
                <a:ea typeface="微软雅黑" panose="020B0503020204020204" pitchFamily="34" charset="-122"/>
                <a:cs typeface="+mn-ea"/>
                <a:sym typeface="+mn-lt"/>
              </a:rPr>
              <a:t>原位修复、生态友好</a:t>
            </a:r>
            <a:endParaRPr lang="en-US" altLang="zh-CN" b="1" kern="0" dirty="0">
              <a:solidFill>
                <a:srgbClr val="912C8D"/>
              </a:solidFill>
              <a:latin typeface="微软雅黑" panose="020B0503020204020204" pitchFamily="34" charset="-122"/>
              <a:ea typeface="微软雅黑" panose="020B0503020204020204" pitchFamily="34" charset="-122"/>
              <a:cs typeface="+mn-ea"/>
              <a:sym typeface="+mn-lt"/>
            </a:endParaRPr>
          </a:p>
        </p:txBody>
      </p:sp>
      <p:sp>
        <p:nvSpPr>
          <p:cNvPr id="33" name="Text1">
            <a:extLst>
              <a:ext uri="{FF2B5EF4-FFF2-40B4-BE49-F238E27FC236}">
                <a16:creationId xmlns:a16="http://schemas.microsoft.com/office/drawing/2014/main" id="{0A73A935-CCAC-9702-0318-4FA6951CAF18}"/>
              </a:ext>
            </a:extLst>
          </p:cNvPr>
          <p:cNvSpPr/>
          <p:nvPr>
            <p:custDataLst>
              <p:tags r:id="rId4"/>
            </p:custDataLst>
          </p:nvPr>
        </p:nvSpPr>
        <p:spPr bwMode="auto">
          <a:xfrm>
            <a:off x="2064029" y="5519968"/>
            <a:ext cx="4953793" cy="781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46800" anchor="t"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285750" lvl="0" indent="-285750" algn="ctr">
              <a:lnSpc>
                <a:spcPct val="150000"/>
              </a:lnSpc>
              <a:buFont typeface="Arial" panose="020B0604020202020204" pitchFamily="34" charset="0"/>
              <a:buChar char="•"/>
              <a:defRPr/>
            </a:pPr>
            <a:r>
              <a:rPr lang="zh-CN" altLang="en-US" b="1" kern="0" dirty="0">
                <a:solidFill>
                  <a:srgbClr val="912C8D"/>
                </a:solidFill>
                <a:latin typeface="微软雅黑" panose="020B0503020204020204" pitchFamily="34" charset="-122"/>
                <a:ea typeface="微软雅黑" panose="020B0503020204020204" pitchFamily="34" charset="-122"/>
                <a:cs typeface="+mn-ea"/>
                <a:sym typeface="+mn-lt"/>
              </a:rPr>
              <a:t>纯度极高、分离彻底</a:t>
            </a:r>
            <a:endParaRPr lang="en-US" altLang="zh-CN" b="1" kern="0" dirty="0">
              <a:solidFill>
                <a:srgbClr val="912C8D"/>
              </a:solidFill>
              <a:latin typeface="微软雅黑" panose="020B0503020204020204" pitchFamily="34" charset="-122"/>
              <a:ea typeface="微软雅黑" panose="020B0503020204020204" pitchFamily="34" charset="-122"/>
              <a:cs typeface="+mn-ea"/>
              <a:sym typeface="+mn-lt"/>
            </a:endParaRPr>
          </a:p>
        </p:txBody>
      </p:sp>
      <p:sp>
        <p:nvSpPr>
          <p:cNvPr id="2" name="Text1">
            <a:extLst>
              <a:ext uri="{FF2B5EF4-FFF2-40B4-BE49-F238E27FC236}">
                <a16:creationId xmlns:a16="http://schemas.microsoft.com/office/drawing/2014/main" id="{574EFE77-3700-71BF-7E53-BD76C798C8E3}"/>
              </a:ext>
            </a:extLst>
          </p:cNvPr>
          <p:cNvSpPr/>
          <p:nvPr>
            <p:custDataLst>
              <p:tags r:id="rId5"/>
            </p:custDataLst>
          </p:nvPr>
        </p:nvSpPr>
        <p:spPr bwMode="auto">
          <a:xfrm>
            <a:off x="6350817" y="1789600"/>
            <a:ext cx="4953793" cy="781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46800" anchor="t"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285750" lvl="0" indent="-285750" algn="ctr">
              <a:lnSpc>
                <a:spcPct val="150000"/>
              </a:lnSpc>
              <a:buFont typeface="Arial" panose="020B0604020202020204" pitchFamily="34" charset="0"/>
              <a:buChar char="•"/>
              <a:defRPr/>
            </a:pPr>
            <a:r>
              <a:rPr lang="zh-CN" altLang="en-US" b="1" kern="0" dirty="0">
                <a:solidFill>
                  <a:srgbClr val="68A4C6"/>
                </a:solidFill>
                <a:latin typeface="微软雅黑" panose="020B0503020204020204" pitchFamily="34" charset="-122"/>
                <a:ea typeface="微软雅黑" panose="020B0503020204020204" pitchFamily="34" charset="-122"/>
                <a:cs typeface="+mn-ea"/>
                <a:sym typeface="+mn-lt"/>
              </a:rPr>
              <a:t>固废处理、容量限制</a:t>
            </a:r>
            <a:endParaRPr lang="en-US" altLang="zh-CN" b="1" kern="0" dirty="0">
              <a:solidFill>
                <a:srgbClr val="68A4C6"/>
              </a:solidFill>
              <a:latin typeface="微软雅黑" panose="020B0503020204020204" pitchFamily="34" charset="-122"/>
              <a:ea typeface="微软雅黑" panose="020B0503020204020204" pitchFamily="34" charset="-122"/>
              <a:cs typeface="+mn-ea"/>
              <a:sym typeface="+mn-lt"/>
            </a:endParaRPr>
          </a:p>
        </p:txBody>
      </p:sp>
      <p:sp>
        <p:nvSpPr>
          <p:cNvPr id="3" name="Text1">
            <a:extLst>
              <a:ext uri="{FF2B5EF4-FFF2-40B4-BE49-F238E27FC236}">
                <a16:creationId xmlns:a16="http://schemas.microsoft.com/office/drawing/2014/main" id="{CE9D6EAE-8604-004E-03DA-35ECDF2E9A9B}"/>
              </a:ext>
            </a:extLst>
          </p:cNvPr>
          <p:cNvSpPr/>
          <p:nvPr>
            <p:custDataLst>
              <p:tags r:id="rId6"/>
            </p:custDataLst>
          </p:nvPr>
        </p:nvSpPr>
        <p:spPr bwMode="auto">
          <a:xfrm>
            <a:off x="6292708" y="2932522"/>
            <a:ext cx="4953793" cy="781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46800" anchor="t"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285750" lvl="0" indent="-285750" algn="ctr">
              <a:lnSpc>
                <a:spcPct val="150000"/>
              </a:lnSpc>
              <a:buFont typeface="Arial" panose="020B0604020202020204" pitchFamily="34" charset="0"/>
              <a:buChar char="•"/>
              <a:defRPr/>
            </a:pPr>
            <a:r>
              <a:rPr lang="zh-CN" altLang="en-US" b="1" kern="0" dirty="0">
                <a:solidFill>
                  <a:srgbClr val="68A4C6"/>
                </a:solidFill>
                <a:latin typeface="微软雅黑" panose="020B0503020204020204" pitchFamily="34" charset="-122"/>
                <a:ea typeface="微软雅黑" panose="020B0503020204020204" pitchFamily="34" charset="-122"/>
                <a:cs typeface="+mn-ea"/>
                <a:sym typeface="+mn-lt"/>
              </a:rPr>
              <a:t>催化剂合成难、效率受光照影响</a:t>
            </a:r>
            <a:endParaRPr lang="en-US" altLang="zh-CN" b="1" kern="0" dirty="0">
              <a:solidFill>
                <a:srgbClr val="68A4C6"/>
              </a:solidFill>
              <a:latin typeface="微软雅黑" panose="020B0503020204020204" pitchFamily="34" charset="-122"/>
              <a:ea typeface="微软雅黑" panose="020B0503020204020204" pitchFamily="34" charset="-122"/>
              <a:cs typeface="+mn-ea"/>
              <a:sym typeface="+mn-lt"/>
            </a:endParaRPr>
          </a:p>
        </p:txBody>
      </p:sp>
      <p:sp>
        <p:nvSpPr>
          <p:cNvPr id="4" name="Text1">
            <a:extLst>
              <a:ext uri="{FF2B5EF4-FFF2-40B4-BE49-F238E27FC236}">
                <a16:creationId xmlns:a16="http://schemas.microsoft.com/office/drawing/2014/main" id="{914BB3BB-36BC-9D56-E536-48CAD0DAA229}"/>
              </a:ext>
            </a:extLst>
          </p:cNvPr>
          <p:cNvSpPr/>
          <p:nvPr>
            <p:custDataLst>
              <p:tags r:id="rId7"/>
            </p:custDataLst>
          </p:nvPr>
        </p:nvSpPr>
        <p:spPr bwMode="auto">
          <a:xfrm>
            <a:off x="6350817" y="4252056"/>
            <a:ext cx="4953793" cy="781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46800" anchor="t"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285750" lvl="0" indent="-285750" algn="ctr">
              <a:lnSpc>
                <a:spcPct val="150000"/>
              </a:lnSpc>
              <a:buFont typeface="Arial" panose="020B0604020202020204" pitchFamily="34" charset="0"/>
              <a:buChar char="•"/>
              <a:defRPr/>
            </a:pPr>
            <a:r>
              <a:rPr lang="zh-CN" altLang="en-US" b="1" kern="0" dirty="0">
                <a:solidFill>
                  <a:srgbClr val="68A4C6"/>
                </a:solidFill>
                <a:latin typeface="微软雅黑" panose="020B0503020204020204" pitchFamily="34" charset="-122"/>
                <a:ea typeface="微软雅黑" panose="020B0503020204020204" pitchFamily="34" charset="-122"/>
                <a:cs typeface="+mn-ea"/>
                <a:sym typeface="+mn-lt"/>
              </a:rPr>
              <a:t>速度慢、环境耐受性差</a:t>
            </a:r>
            <a:endParaRPr lang="en-US" altLang="zh-CN" b="1" kern="0" dirty="0">
              <a:solidFill>
                <a:srgbClr val="68A4C6"/>
              </a:solidFill>
              <a:latin typeface="微软雅黑" panose="020B0503020204020204" pitchFamily="34" charset="-122"/>
              <a:ea typeface="微软雅黑" panose="020B0503020204020204" pitchFamily="34" charset="-122"/>
              <a:cs typeface="+mn-ea"/>
              <a:sym typeface="+mn-lt"/>
            </a:endParaRPr>
          </a:p>
        </p:txBody>
      </p:sp>
      <p:sp>
        <p:nvSpPr>
          <p:cNvPr id="5" name="Text1">
            <a:extLst>
              <a:ext uri="{FF2B5EF4-FFF2-40B4-BE49-F238E27FC236}">
                <a16:creationId xmlns:a16="http://schemas.microsoft.com/office/drawing/2014/main" id="{701EF07A-6EBF-2801-7915-C2FA949F2B94}"/>
              </a:ext>
            </a:extLst>
          </p:cNvPr>
          <p:cNvSpPr/>
          <p:nvPr>
            <p:custDataLst>
              <p:tags r:id="rId8"/>
            </p:custDataLst>
          </p:nvPr>
        </p:nvSpPr>
        <p:spPr bwMode="auto">
          <a:xfrm>
            <a:off x="6292708" y="5519968"/>
            <a:ext cx="4953793" cy="781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46800" anchor="t"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285750" lvl="0" indent="-285750" algn="ctr">
              <a:lnSpc>
                <a:spcPct val="150000"/>
              </a:lnSpc>
              <a:buFont typeface="Arial" panose="020B0604020202020204" pitchFamily="34" charset="0"/>
              <a:buChar char="•"/>
              <a:defRPr/>
            </a:pPr>
            <a:r>
              <a:rPr lang="zh-CN" altLang="en-US" b="1" kern="0" dirty="0">
                <a:solidFill>
                  <a:srgbClr val="68A4C6"/>
                </a:solidFill>
                <a:latin typeface="微软雅黑" panose="020B0503020204020204" pitchFamily="34" charset="-122"/>
                <a:ea typeface="微软雅黑" panose="020B0503020204020204" pitchFamily="34" charset="-122"/>
                <a:cs typeface="+mn-ea"/>
                <a:sym typeface="+mn-lt"/>
              </a:rPr>
              <a:t>成本高、二次废液多</a:t>
            </a:r>
            <a:endParaRPr lang="en-US" altLang="zh-CN" b="1" kern="0" dirty="0">
              <a:solidFill>
                <a:srgbClr val="68A4C6"/>
              </a:solidFill>
              <a:latin typeface="微软雅黑" panose="020B0503020204020204" pitchFamily="34" charset="-122"/>
              <a:ea typeface="微软雅黑" panose="020B0503020204020204" pitchFamily="34" charset="-122"/>
              <a:cs typeface="+mn-ea"/>
              <a:sym typeface="+mn-lt"/>
            </a:endParaRPr>
          </a:p>
        </p:txBody>
      </p:sp>
      <p:cxnSp>
        <p:nvCxnSpPr>
          <p:cNvPr id="6" name="直接连接符 5">
            <a:extLst>
              <a:ext uri="{FF2B5EF4-FFF2-40B4-BE49-F238E27FC236}">
                <a16:creationId xmlns:a16="http://schemas.microsoft.com/office/drawing/2014/main" id="{7C8A70AE-466F-DEFE-429F-EB4937D9037E}"/>
              </a:ext>
            </a:extLst>
          </p:cNvPr>
          <p:cNvCxnSpPr/>
          <p:nvPr/>
        </p:nvCxnSpPr>
        <p:spPr>
          <a:xfrm>
            <a:off x="580980" y="2700992"/>
            <a:ext cx="10195003" cy="0"/>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 name="直接连接符 11">
            <a:extLst>
              <a:ext uri="{FF2B5EF4-FFF2-40B4-BE49-F238E27FC236}">
                <a16:creationId xmlns:a16="http://schemas.microsoft.com/office/drawing/2014/main" id="{81C92341-2B22-E9EE-C20C-B931E276607B}"/>
              </a:ext>
            </a:extLst>
          </p:cNvPr>
          <p:cNvCxnSpPr/>
          <p:nvPr/>
        </p:nvCxnSpPr>
        <p:spPr>
          <a:xfrm>
            <a:off x="632994" y="5112682"/>
            <a:ext cx="10195003" cy="0"/>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3" name="AutoShape 9">
            <a:extLst>
              <a:ext uri="{FF2B5EF4-FFF2-40B4-BE49-F238E27FC236}">
                <a16:creationId xmlns:a16="http://schemas.microsoft.com/office/drawing/2014/main" id="{93B93B87-9070-162B-F7FA-CDF3D62AC108}"/>
              </a:ext>
            </a:extLst>
          </p:cNvPr>
          <p:cNvSpPr/>
          <p:nvPr/>
        </p:nvSpPr>
        <p:spPr>
          <a:xfrm>
            <a:off x="368300" y="241300"/>
            <a:ext cx="5080000" cy="520700"/>
          </a:xfrm>
          <a:prstGeom prst="rect">
            <a:avLst/>
          </a:prstGeom>
          <a:noFill/>
          <a:ln w="12700" cap="flat" cmpd="sng">
            <a:noFill/>
            <a:prstDash val="solid"/>
            <a:round/>
          </a:ln>
        </p:spPr>
        <p:txBody>
          <a:bodyPr vert="horz" wrap="none" lIns="88900" tIns="50800" rIns="88900" bIns="50800" rtlCol="0" anchor="t" anchorCtr="0"/>
          <a:lstStyle/>
          <a:p>
            <a:pPr indent="0" algn="l">
              <a:lnSpc>
                <a:spcPct val="100000"/>
              </a:lnSpc>
              <a:spcAft>
                <a:spcPts val="500"/>
              </a:spcAft>
              <a:defRPr/>
            </a:pPr>
            <a:r>
              <a:rPr lang="en-US" sz="2400" b="1" i="0" u="none" strike="noStrike" dirty="0" err="1">
                <a:solidFill>
                  <a:srgbClr val="6C2280"/>
                </a:solidFill>
                <a:latin typeface="微软雅黑"/>
                <a:ea typeface="微软雅黑"/>
                <a:cs typeface="微软雅黑"/>
                <a:sym typeface="微软雅黑"/>
              </a:rPr>
              <a:t>传统U</a:t>
            </a:r>
            <a:r>
              <a:rPr lang="en-US" sz="2400" b="1" i="0" u="none" strike="noStrike" dirty="0">
                <a:solidFill>
                  <a:srgbClr val="6C2280"/>
                </a:solidFill>
                <a:latin typeface="微软雅黑"/>
                <a:ea typeface="微软雅黑"/>
                <a:cs typeface="微软雅黑"/>
                <a:sym typeface="微软雅黑"/>
              </a:rPr>
              <a:t>(VI)</a:t>
            </a:r>
            <a:r>
              <a:rPr lang="en-US" sz="2400" b="1" i="0" u="none" strike="noStrike" dirty="0" err="1">
                <a:solidFill>
                  <a:srgbClr val="6C2280"/>
                </a:solidFill>
                <a:latin typeface="微软雅黑"/>
                <a:ea typeface="微软雅黑"/>
                <a:cs typeface="微软雅黑"/>
                <a:sym typeface="微软雅黑"/>
              </a:rPr>
              <a:t>处理技术对比</a:t>
            </a:r>
            <a:endParaRPr lang="en-US" sz="1100" dirty="0"/>
          </a:p>
        </p:txBody>
      </p:sp>
    </p:spTree>
    <p:extLst>
      <p:ext uri="{BB962C8B-B14F-4D97-AF65-F5344CB8AC3E}">
        <p14:creationId xmlns:p14="http://schemas.microsoft.com/office/powerpoint/2010/main" val="3394378781"/>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2A96B6-EA28-3B48-2698-0CA8CEAA1FB7}"/>
            </a:ext>
          </a:extLst>
        </p:cNvPr>
        <p:cNvGrpSpPr/>
        <p:nvPr/>
      </p:nvGrpSpPr>
      <p:grpSpPr>
        <a:xfrm>
          <a:off x="0" y="0"/>
          <a:ext cx="0" cy="0"/>
          <a:chOff x="0" y="0"/>
          <a:chExt cx="0" cy="0"/>
        </a:xfrm>
      </p:grpSpPr>
      <p:grpSp>
        <p:nvGrpSpPr>
          <p:cNvPr id="19" name="组合 18"/>
          <p:cNvGrpSpPr/>
          <p:nvPr/>
        </p:nvGrpSpPr>
        <p:grpSpPr>
          <a:xfrm>
            <a:off x="0" y="-1"/>
            <a:ext cx="12192000" cy="6892638"/>
            <a:chOff x="0" y="-1"/>
            <a:chExt cx="12192000" cy="6892638"/>
          </a:xfrm>
        </p:grpSpPr>
        <p:pic>
          <p:nvPicPr>
            <p:cNvPr id="20" name="图片 19"/>
            <p:cNvPicPr>
              <a:picLocks noChangeAspect="1"/>
            </p:cNvPicPr>
            <p:nvPr/>
          </p:nvPicPr>
          <p:blipFill rotWithShape="1">
            <a:blip r:embed="rId3" cstate="print">
              <a:duotone>
                <a:schemeClr val="bg2">
                  <a:shade val="45000"/>
                  <a:satMod val="135000"/>
                </a:schemeClr>
                <a:prstClr val="white"/>
              </a:duotone>
              <a:extLst>
                <a:ext uri="{BEBA8EAE-BF5A-486C-A8C5-ECC9F3942E4B}">
                  <a14:imgProps xmlns:a14="http://schemas.microsoft.com/office/drawing/2010/main">
                    <a14:imgLayer r:embed="rId4">
                      <a14:imgEffect>
                        <a14:artisticPaintBrush/>
                      </a14:imgEffect>
                      <a14:imgEffect>
                        <a14:brightnessContrast bright="40000"/>
                      </a14:imgEffect>
                    </a14:imgLayer>
                  </a14:imgProps>
                </a:ext>
                <a:ext uri="{28A0092B-C50C-407E-A947-70E740481C1C}">
                  <a14:useLocalDpi xmlns:a14="http://schemas.microsoft.com/office/drawing/2010/main" val="0"/>
                </a:ext>
              </a:extLst>
            </a:blip>
            <a:srcRect t="21851" b="2656"/>
            <a:stretch/>
          </p:blipFill>
          <p:spPr>
            <a:xfrm>
              <a:off x="0" y="1"/>
              <a:ext cx="12192000" cy="6892636"/>
            </a:xfrm>
            <a:prstGeom prst="rect">
              <a:avLst/>
            </a:prstGeom>
          </p:spPr>
        </p:pic>
        <p:sp>
          <p:nvSpPr>
            <p:cNvPr id="21" name="矩形 20"/>
            <p:cNvSpPr/>
            <p:nvPr/>
          </p:nvSpPr>
          <p:spPr>
            <a:xfrm>
              <a:off x="0" y="-1"/>
              <a:ext cx="12192000" cy="6892637"/>
            </a:xfrm>
            <a:prstGeom prst="rect">
              <a:avLst/>
            </a:prstGeom>
            <a:solidFill>
              <a:schemeClr val="bg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2" name="组合 31">
            <a:extLst>
              <a:ext uri="{FF2B5EF4-FFF2-40B4-BE49-F238E27FC236}">
                <a16:creationId xmlns:a16="http://schemas.microsoft.com/office/drawing/2014/main" id="{EC4CB702-6175-034A-B742-5B4108B7A704}"/>
              </a:ext>
            </a:extLst>
          </p:cNvPr>
          <p:cNvGrpSpPr/>
          <p:nvPr/>
        </p:nvGrpSpPr>
        <p:grpSpPr>
          <a:xfrm>
            <a:off x="5445250" y="1"/>
            <a:ext cx="6746747" cy="6857998"/>
            <a:chOff x="5445250" y="1"/>
            <a:chExt cx="6746747" cy="6857998"/>
          </a:xfrm>
          <a:blipFill dpi="0" rotWithShape="1">
            <a:blip r:embed="rId5">
              <a:extLst>
                <a:ext uri="{28A0092B-C50C-407E-A947-70E740481C1C}">
                  <a14:useLocalDpi xmlns:a14="http://schemas.microsoft.com/office/drawing/2010/main" val="0"/>
                </a:ext>
              </a:extLst>
            </a:blip>
            <a:srcRect/>
            <a:stretch>
              <a:fillRect/>
            </a:stretch>
          </a:blipFill>
        </p:grpSpPr>
        <p:sp>
          <p:nvSpPr>
            <p:cNvPr id="7" name="任意形状 6">
              <a:extLst>
                <a:ext uri="{FF2B5EF4-FFF2-40B4-BE49-F238E27FC236}">
                  <a16:creationId xmlns:a16="http://schemas.microsoft.com/office/drawing/2014/main" id="{54C8440E-F9A0-F6E4-F5B7-3234D9C838FA}"/>
                </a:ext>
              </a:extLst>
            </p:cNvPr>
            <p:cNvSpPr/>
            <p:nvPr/>
          </p:nvSpPr>
          <p:spPr>
            <a:xfrm>
              <a:off x="9033508" y="1"/>
              <a:ext cx="3061716" cy="1530857"/>
            </a:xfrm>
            <a:custGeom>
              <a:avLst/>
              <a:gdLst>
                <a:gd name="connsiteX0" fmla="*/ 3061716 w 3061716"/>
                <a:gd name="connsiteY0" fmla="*/ 0 h 1530857"/>
                <a:gd name="connsiteX1" fmla="*/ 1530858 w 3061716"/>
                <a:gd name="connsiteY1" fmla="*/ 1530858 h 1530857"/>
                <a:gd name="connsiteX2" fmla="*/ 0 w 3061716"/>
                <a:gd name="connsiteY2" fmla="*/ 0 h 1530857"/>
              </a:gdLst>
              <a:ahLst/>
              <a:cxnLst>
                <a:cxn ang="0">
                  <a:pos x="connsiteX0" y="connsiteY0"/>
                </a:cxn>
                <a:cxn ang="0">
                  <a:pos x="connsiteX1" y="connsiteY1"/>
                </a:cxn>
                <a:cxn ang="0">
                  <a:pos x="connsiteX2" y="connsiteY2"/>
                </a:cxn>
              </a:cxnLst>
              <a:rect l="l" t="t" r="r" b="b"/>
              <a:pathLst>
                <a:path w="3061716" h="1530857">
                  <a:moveTo>
                    <a:pt x="3061716" y="0"/>
                  </a:moveTo>
                  <a:lnTo>
                    <a:pt x="1530858" y="1530858"/>
                  </a:lnTo>
                  <a:lnTo>
                    <a:pt x="0" y="0"/>
                  </a:lnTo>
                  <a:close/>
                </a:path>
              </a:pathLst>
            </a:custGeom>
            <a:grpFill/>
            <a:ln w="882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等线" panose="02110004020202020204"/>
                <a:ea typeface="等线" panose="02010600030101010101" pitchFamily="2" charset="-122"/>
                <a:cs typeface="+mn-cs"/>
              </a:endParaRPr>
            </a:p>
          </p:txBody>
        </p:sp>
        <p:sp>
          <p:nvSpPr>
            <p:cNvPr id="8" name="任意形状 7">
              <a:extLst>
                <a:ext uri="{FF2B5EF4-FFF2-40B4-BE49-F238E27FC236}">
                  <a16:creationId xmlns:a16="http://schemas.microsoft.com/office/drawing/2014/main" id="{D1219592-8DF5-4DB9-186F-037CC897A9ED}"/>
                </a:ext>
              </a:extLst>
            </p:cNvPr>
            <p:cNvSpPr/>
            <p:nvPr/>
          </p:nvSpPr>
          <p:spPr>
            <a:xfrm>
              <a:off x="7079740" y="1"/>
              <a:ext cx="3380994" cy="3325367"/>
            </a:xfrm>
            <a:custGeom>
              <a:avLst/>
              <a:gdLst>
                <a:gd name="connsiteX0" fmla="*/ 3380994 w 3380994"/>
                <a:gd name="connsiteY0" fmla="*/ 1634490 h 3325367"/>
                <a:gd name="connsiteX1" fmla="*/ 1690878 w 3380994"/>
                <a:gd name="connsiteY1" fmla="*/ 3325368 h 3325367"/>
                <a:gd name="connsiteX2" fmla="*/ 0 w 3380994"/>
                <a:gd name="connsiteY2" fmla="*/ 1634490 h 3325367"/>
                <a:gd name="connsiteX3" fmla="*/ 1635252 w 3380994"/>
                <a:gd name="connsiteY3" fmla="*/ 0 h 3325367"/>
                <a:gd name="connsiteX4" fmla="*/ 1745742 w 3380994"/>
                <a:gd name="connsiteY4" fmla="*/ 0 h 33253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80994" h="3325367">
                  <a:moveTo>
                    <a:pt x="3380994" y="1634490"/>
                  </a:moveTo>
                  <a:lnTo>
                    <a:pt x="1690878" y="3325368"/>
                  </a:lnTo>
                  <a:lnTo>
                    <a:pt x="0" y="1634490"/>
                  </a:lnTo>
                  <a:lnTo>
                    <a:pt x="1635252" y="0"/>
                  </a:lnTo>
                  <a:lnTo>
                    <a:pt x="1745742" y="0"/>
                  </a:lnTo>
                  <a:close/>
                </a:path>
              </a:pathLst>
            </a:custGeom>
            <a:grpFill/>
            <a:ln w="882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等线" panose="02110004020202020204"/>
                <a:ea typeface="等线" panose="02010600030101010101" pitchFamily="2" charset="-122"/>
                <a:cs typeface="+mn-cs"/>
              </a:endParaRPr>
            </a:p>
          </p:txBody>
        </p:sp>
        <p:sp>
          <p:nvSpPr>
            <p:cNvPr id="9" name="任意形状 8">
              <a:extLst>
                <a:ext uri="{FF2B5EF4-FFF2-40B4-BE49-F238E27FC236}">
                  <a16:creationId xmlns:a16="http://schemas.microsoft.com/office/drawing/2014/main" id="{7F5B102C-4CE7-903F-C8F8-F04F592DEE0B}"/>
                </a:ext>
              </a:extLst>
            </p:cNvPr>
            <p:cNvSpPr/>
            <p:nvPr/>
          </p:nvSpPr>
          <p:spPr>
            <a:xfrm>
              <a:off x="10667998" y="111252"/>
              <a:ext cx="1523999" cy="3047237"/>
            </a:xfrm>
            <a:custGeom>
              <a:avLst/>
              <a:gdLst>
                <a:gd name="connsiteX0" fmla="*/ 1524000 w 1523999"/>
                <a:gd name="connsiteY0" fmla="*/ 0 h 3047237"/>
                <a:gd name="connsiteX1" fmla="*/ 1524000 w 1523999"/>
                <a:gd name="connsiteY1" fmla="*/ 3047238 h 3047237"/>
                <a:gd name="connsiteX2" fmla="*/ 0 w 1523999"/>
                <a:gd name="connsiteY2" fmla="*/ 1523238 h 3047237"/>
              </a:gdLst>
              <a:ahLst/>
              <a:cxnLst>
                <a:cxn ang="0">
                  <a:pos x="connsiteX0" y="connsiteY0"/>
                </a:cxn>
                <a:cxn ang="0">
                  <a:pos x="connsiteX1" y="connsiteY1"/>
                </a:cxn>
                <a:cxn ang="0">
                  <a:pos x="connsiteX2" y="connsiteY2"/>
                </a:cxn>
              </a:cxnLst>
              <a:rect l="l" t="t" r="r" b="b"/>
              <a:pathLst>
                <a:path w="1523999" h="3047237">
                  <a:moveTo>
                    <a:pt x="1524000" y="0"/>
                  </a:moveTo>
                  <a:lnTo>
                    <a:pt x="1524000" y="3047238"/>
                  </a:lnTo>
                  <a:lnTo>
                    <a:pt x="0" y="1523238"/>
                  </a:lnTo>
                  <a:close/>
                </a:path>
              </a:pathLst>
            </a:custGeom>
            <a:grpFill/>
            <a:ln w="882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等线" panose="02110004020202020204"/>
                <a:ea typeface="等线" panose="02010600030101010101" pitchFamily="2" charset="-122"/>
                <a:cs typeface="+mn-cs"/>
              </a:endParaRPr>
            </a:p>
          </p:txBody>
        </p:sp>
        <p:sp>
          <p:nvSpPr>
            <p:cNvPr id="10" name="任意形状 9">
              <a:extLst>
                <a:ext uri="{FF2B5EF4-FFF2-40B4-BE49-F238E27FC236}">
                  <a16:creationId xmlns:a16="http://schemas.microsoft.com/office/drawing/2014/main" id="{0AB8708D-2F09-9D1D-78FA-409B693AC64A}"/>
                </a:ext>
              </a:extLst>
            </p:cNvPr>
            <p:cNvSpPr/>
            <p:nvPr/>
          </p:nvSpPr>
          <p:spPr>
            <a:xfrm>
              <a:off x="8874250" y="1738884"/>
              <a:ext cx="3317747" cy="3380231"/>
            </a:xfrm>
            <a:custGeom>
              <a:avLst/>
              <a:gdLst>
                <a:gd name="connsiteX0" fmla="*/ 3317748 w 3317747"/>
                <a:gd name="connsiteY0" fmla="*/ 1627632 h 3380231"/>
                <a:gd name="connsiteX1" fmla="*/ 3317748 w 3317747"/>
                <a:gd name="connsiteY1" fmla="*/ 1752600 h 3380231"/>
                <a:gd name="connsiteX2" fmla="*/ 1690116 w 3317747"/>
                <a:gd name="connsiteY2" fmla="*/ 3380232 h 3380231"/>
                <a:gd name="connsiteX3" fmla="*/ 0 w 3317747"/>
                <a:gd name="connsiteY3" fmla="*/ 1690116 h 3380231"/>
                <a:gd name="connsiteX4" fmla="*/ 1690116 w 3317747"/>
                <a:gd name="connsiteY4" fmla="*/ 0 h 33802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17747" h="3380231">
                  <a:moveTo>
                    <a:pt x="3317748" y="1627632"/>
                  </a:moveTo>
                  <a:lnTo>
                    <a:pt x="3317748" y="1752600"/>
                  </a:lnTo>
                  <a:lnTo>
                    <a:pt x="1690116" y="3380232"/>
                  </a:lnTo>
                  <a:lnTo>
                    <a:pt x="0" y="1690116"/>
                  </a:lnTo>
                  <a:lnTo>
                    <a:pt x="1690116" y="0"/>
                  </a:lnTo>
                  <a:close/>
                </a:path>
              </a:pathLst>
            </a:custGeom>
            <a:grpFill/>
            <a:ln w="882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等线" panose="02110004020202020204"/>
                <a:ea typeface="等线" panose="02010600030101010101" pitchFamily="2" charset="-122"/>
                <a:cs typeface="+mn-cs"/>
              </a:endParaRPr>
            </a:p>
          </p:txBody>
        </p:sp>
        <p:sp>
          <p:nvSpPr>
            <p:cNvPr id="11" name="任意形状 10">
              <a:extLst>
                <a:ext uri="{FF2B5EF4-FFF2-40B4-BE49-F238E27FC236}">
                  <a16:creationId xmlns:a16="http://schemas.microsoft.com/office/drawing/2014/main" id="{333D2270-8CA0-01A1-D025-D47B7343DCBC}"/>
                </a:ext>
              </a:extLst>
            </p:cNvPr>
            <p:cNvSpPr/>
            <p:nvPr/>
          </p:nvSpPr>
          <p:spPr>
            <a:xfrm>
              <a:off x="10667998" y="3699510"/>
              <a:ext cx="1523999" cy="3047237"/>
            </a:xfrm>
            <a:custGeom>
              <a:avLst/>
              <a:gdLst>
                <a:gd name="connsiteX0" fmla="*/ 1524000 w 1523999"/>
                <a:gd name="connsiteY0" fmla="*/ 0 h 3047237"/>
                <a:gd name="connsiteX1" fmla="*/ 1524000 w 1523999"/>
                <a:gd name="connsiteY1" fmla="*/ 3047238 h 3047237"/>
                <a:gd name="connsiteX2" fmla="*/ 0 w 1523999"/>
                <a:gd name="connsiteY2" fmla="*/ 1524000 h 3047237"/>
              </a:gdLst>
              <a:ahLst/>
              <a:cxnLst>
                <a:cxn ang="0">
                  <a:pos x="connsiteX0" y="connsiteY0"/>
                </a:cxn>
                <a:cxn ang="0">
                  <a:pos x="connsiteX1" y="connsiteY1"/>
                </a:cxn>
                <a:cxn ang="0">
                  <a:pos x="connsiteX2" y="connsiteY2"/>
                </a:cxn>
              </a:cxnLst>
              <a:rect l="l" t="t" r="r" b="b"/>
              <a:pathLst>
                <a:path w="1523999" h="3047237">
                  <a:moveTo>
                    <a:pt x="1524000" y="0"/>
                  </a:moveTo>
                  <a:lnTo>
                    <a:pt x="1524000" y="3047238"/>
                  </a:lnTo>
                  <a:lnTo>
                    <a:pt x="0" y="1524000"/>
                  </a:lnTo>
                  <a:close/>
                </a:path>
              </a:pathLst>
            </a:custGeom>
            <a:grpFill/>
            <a:ln w="882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等线" panose="02110004020202020204"/>
                <a:ea typeface="等线" panose="02010600030101010101" pitchFamily="2" charset="-122"/>
                <a:cs typeface="+mn-cs"/>
              </a:endParaRPr>
            </a:p>
          </p:txBody>
        </p:sp>
        <p:sp>
          <p:nvSpPr>
            <p:cNvPr id="12" name="任意形状 11">
              <a:extLst>
                <a:ext uri="{FF2B5EF4-FFF2-40B4-BE49-F238E27FC236}">
                  <a16:creationId xmlns:a16="http://schemas.microsoft.com/office/drawing/2014/main" id="{FD1CBA25-D3C4-6C5D-8FA1-4B372C5EA78E}"/>
                </a:ext>
              </a:extLst>
            </p:cNvPr>
            <p:cNvSpPr/>
            <p:nvPr/>
          </p:nvSpPr>
          <p:spPr>
            <a:xfrm>
              <a:off x="9033508" y="5327142"/>
              <a:ext cx="3061716" cy="1530857"/>
            </a:xfrm>
            <a:custGeom>
              <a:avLst/>
              <a:gdLst>
                <a:gd name="connsiteX0" fmla="*/ 3061716 w 3061716"/>
                <a:gd name="connsiteY0" fmla="*/ 1530858 h 1530857"/>
                <a:gd name="connsiteX1" fmla="*/ 0 w 3061716"/>
                <a:gd name="connsiteY1" fmla="*/ 1530858 h 1530857"/>
                <a:gd name="connsiteX2" fmla="*/ 1530858 w 3061716"/>
                <a:gd name="connsiteY2" fmla="*/ 0 h 1530857"/>
              </a:gdLst>
              <a:ahLst/>
              <a:cxnLst>
                <a:cxn ang="0">
                  <a:pos x="connsiteX0" y="connsiteY0"/>
                </a:cxn>
                <a:cxn ang="0">
                  <a:pos x="connsiteX1" y="connsiteY1"/>
                </a:cxn>
                <a:cxn ang="0">
                  <a:pos x="connsiteX2" y="connsiteY2"/>
                </a:cxn>
              </a:cxnLst>
              <a:rect l="l" t="t" r="r" b="b"/>
              <a:pathLst>
                <a:path w="3061716" h="1530857">
                  <a:moveTo>
                    <a:pt x="3061716" y="1530858"/>
                  </a:moveTo>
                  <a:lnTo>
                    <a:pt x="0" y="1530858"/>
                  </a:lnTo>
                  <a:lnTo>
                    <a:pt x="1530858" y="0"/>
                  </a:lnTo>
                  <a:close/>
                </a:path>
              </a:pathLst>
            </a:custGeom>
            <a:grpFill/>
            <a:ln w="882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等线" panose="02110004020202020204"/>
                <a:ea typeface="等线" panose="02010600030101010101" pitchFamily="2" charset="-122"/>
                <a:cs typeface="+mn-cs"/>
              </a:endParaRPr>
            </a:p>
          </p:txBody>
        </p:sp>
        <p:sp>
          <p:nvSpPr>
            <p:cNvPr id="13" name="任意形状 12">
              <a:extLst>
                <a:ext uri="{FF2B5EF4-FFF2-40B4-BE49-F238E27FC236}">
                  <a16:creationId xmlns:a16="http://schemas.microsoft.com/office/drawing/2014/main" id="{F1881F1A-FD94-8487-5B3C-73566B892626}"/>
                </a:ext>
              </a:extLst>
            </p:cNvPr>
            <p:cNvSpPr/>
            <p:nvPr/>
          </p:nvSpPr>
          <p:spPr>
            <a:xfrm>
              <a:off x="7079740" y="3532632"/>
              <a:ext cx="3380994" cy="3325367"/>
            </a:xfrm>
            <a:custGeom>
              <a:avLst/>
              <a:gdLst>
                <a:gd name="connsiteX0" fmla="*/ 3380994 w 3380994"/>
                <a:gd name="connsiteY0" fmla="*/ 1690878 h 3325367"/>
                <a:gd name="connsiteX1" fmla="*/ 1745742 w 3380994"/>
                <a:gd name="connsiteY1" fmla="*/ 3325368 h 3325367"/>
                <a:gd name="connsiteX2" fmla="*/ 1635252 w 3380994"/>
                <a:gd name="connsiteY2" fmla="*/ 3325368 h 3325367"/>
                <a:gd name="connsiteX3" fmla="*/ 0 w 3380994"/>
                <a:gd name="connsiteY3" fmla="*/ 1690878 h 3325367"/>
                <a:gd name="connsiteX4" fmla="*/ 0 w 3380994"/>
                <a:gd name="connsiteY4" fmla="*/ 1690878 h 3325367"/>
                <a:gd name="connsiteX5" fmla="*/ 1690878 w 3380994"/>
                <a:gd name="connsiteY5" fmla="*/ 0 h 3325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80994" h="3325367">
                  <a:moveTo>
                    <a:pt x="3380994" y="1690878"/>
                  </a:moveTo>
                  <a:lnTo>
                    <a:pt x="1745742" y="3325368"/>
                  </a:lnTo>
                  <a:lnTo>
                    <a:pt x="1635252" y="3325368"/>
                  </a:lnTo>
                  <a:lnTo>
                    <a:pt x="0" y="1690878"/>
                  </a:lnTo>
                  <a:lnTo>
                    <a:pt x="0" y="1690878"/>
                  </a:lnTo>
                  <a:lnTo>
                    <a:pt x="1690878" y="0"/>
                  </a:lnTo>
                  <a:close/>
                </a:path>
              </a:pathLst>
            </a:custGeom>
            <a:grpFill/>
            <a:ln w="882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等线" panose="02110004020202020204"/>
                <a:ea typeface="等线" panose="02010600030101010101" pitchFamily="2" charset="-122"/>
                <a:cs typeface="+mn-cs"/>
              </a:endParaRPr>
            </a:p>
          </p:txBody>
        </p:sp>
        <p:sp>
          <p:nvSpPr>
            <p:cNvPr id="25" name="任意形状 24">
              <a:extLst>
                <a:ext uri="{FF2B5EF4-FFF2-40B4-BE49-F238E27FC236}">
                  <a16:creationId xmlns:a16="http://schemas.microsoft.com/office/drawing/2014/main" id="{9FF16B14-F836-3293-C0E7-8367BAC7DDBB}"/>
                </a:ext>
              </a:extLst>
            </p:cNvPr>
            <p:cNvSpPr/>
            <p:nvPr/>
          </p:nvSpPr>
          <p:spPr>
            <a:xfrm rot="18900000">
              <a:off x="5780874" y="2233352"/>
              <a:ext cx="2390370" cy="2390370"/>
            </a:xfrm>
            <a:custGeom>
              <a:avLst/>
              <a:gdLst>
                <a:gd name="connsiteX0" fmla="*/ 0 w 2390370"/>
                <a:gd name="connsiteY0" fmla="*/ 0 h 2390370"/>
                <a:gd name="connsiteX1" fmla="*/ 2390371 w 2390370"/>
                <a:gd name="connsiteY1" fmla="*/ 0 h 2390370"/>
                <a:gd name="connsiteX2" fmla="*/ 2390371 w 2390370"/>
                <a:gd name="connsiteY2" fmla="*/ 2390371 h 2390370"/>
                <a:gd name="connsiteX3" fmla="*/ 0 w 2390370"/>
                <a:gd name="connsiteY3" fmla="*/ 2390371 h 2390370"/>
              </a:gdLst>
              <a:ahLst/>
              <a:cxnLst>
                <a:cxn ang="0">
                  <a:pos x="connsiteX0" y="connsiteY0"/>
                </a:cxn>
                <a:cxn ang="0">
                  <a:pos x="connsiteX1" y="connsiteY1"/>
                </a:cxn>
                <a:cxn ang="0">
                  <a:pos x="connsiteX2" y="connsiteY2"/>
                </a:cxn>
                <a:cxn ang="0">
                  <a:pos x="connsiteX3" y="connsiteY3"/>
                </a:cxn>
              </a:cxnLst>
              <a:rect l="l" t="t" r="r" b="b"/>
              <a:pathLst>
                <a:path w="2390370" h="2390370">
                  <a:moveTo>
                    <a:pt x="0" y="0"/>
                  </a:moveTo>
                  <a:lnTo>
                    <a:pt x="2390371" y="0"/>
                  </a:lnTo>
                  <a:lnTo>
                    <a:pt x="2390371" y="2390371"/>
                  </a:lnTo>
                  <a:lnTo>
                    <a:pt x="0" y="2390371"/>
                  </a:lnTo>
                  <a:close/>
                </a:path>
              </a:pathLst>
            </a:custGeom>
            <a:grpFill/>
            <a:ln w="882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等线" panose="02110004020202020204"/>
                <a:ea typeface="等线" panose="02010600030101010101" pitchFamily="2" charset="-122"/>
                <a:cs typeface="+mn-cs"/>
              </a:endParaRPr>
            </a:p>
          </p:txBody>
        </p:sp>
        <p:sp>
          <p:nvSpPr>
            <p:cNvPr id="30" name="任意形状 29">
              <a:extLst>
                <a:ext uri="{FF2B5EF4-FFF2-40B4-BE49-F238E27FC236}">
                  <a16:creationId xmlns:a16="http://schemas.microsoft.com/office/drawing/2014/main" id="{05EDCB7B-D491-7158-0C7B-7579D745DB67}"/>
                </a:ext>
              </a:extLst>
            </p:cNvPr>
            <p:cNvSpPr/>
            <p:nvPr/>
          </p:nvSpPr>
          <p:spPr>
            <a:xfrm>
              <a:off x="5445250" y="5327142"/>
              <a:ext cx="3061716" cy="1530857"/>
            </a:xfrm>
            <a:custGeom>
              <a:avLst/>
              <a:gdLst>
                <a:gd name="connsiteX0" fmla="*/ 3061716 w 3061716"/>
                <a:gd name="connsiteY0" fmla="*/ 1530858 h 1530857"/>
                <a:gd name="connsiteX1" fmla="*/ 0 w 3061716"/>
                <a:gd name="connsiteY1" fmla="*/ 1530858 h 1530857"/>
                <a:gd name="connsiteX2" fmla="*/ 1530858 w 3061716"/>
                <a:gd name="connsiteY2" fmla="*/ 0 h 1530857"/>
              </a:gdLst>
              <a:ahLst/>
              <a:cxnLst>
                <a:cxn ang="0">
                  <a:pos x="connsiteX0" y="connsiteY0"/>
                </a:cxn>
                <a:cxn ang="0">
                  <a:pos x="connsiteX1" y="connsiteY1"/>
                </a:cxn>
                <a:cxn ang="0">
                  <a:pos x="connsiteX2" y="connsiteY2"/>
                </a:cxn>
              </a:cxnLst>
              <a:rect l="l" t="t" r="r" b="b"/>
              <a:pathLst>
                <a:path w="3061716" h="1530857">
                  <a:moveTo>
                    <a:pt x="3061716" y="1530858"/>
                  </a:moveTo>
                  <a:lnTo>
                    <a:pt x="0" y="1530858"/>
                  </a:lnTo>
                  <a:lnTo>
                    <a:pt x="1530858" y="0"/>
                  </a:lnTo>
                  <a:close/>
                </a:path>
              </a:pathLst>
            </a:custGeom>
            <a:grpFill/>
            <a:ln w="882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等线" panose="02110004020202020204"/>
                <a:ea typeface="等线" panose="02010600030101010101" pitchFamily="2" charset="-122"/>
                <a:cs typeface="+mn-cs"/>
              </a:endParaRPr>
            </a:p>
          </p:txBody>
        </p:sp>
      </p:grpSp>
      <p:sp>
        <p:nvSpPr>
          <p:cNvPr id="22" name="小李PPT13">
            <a:extLst>
              <a:ext uri="{FF2B5EF4-FFF2-40B4-BE49-F238E27FC236}">
                <a16:creationId xmlns:a16="http://schemas.microsoft.com/office/drawing/2014/main" id="{A5238570-DEB2-D0A8-AF3D-29C5259EC032}"/>
              </a:ext>
            </a:extLst>
          </p:cNvPr>
          <p:cNvSpPr txBox="1"/>
          <p:nvPr/>
        </p:nvSpPr>
        <p:spPr>
          <a:xfrm>
            <a:off x="638106" y="3104339"/>
            <a:ext cx="5010422" cy="830997"/>
          </a:xfrm>
          <a:prstGeom prst="rect">
            <a:avLst/>
          </a:prstGeom>
          <a:noFill/>
          <a:effectLst/>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zh-CN" altLang="en-US" sz="4800" b="1" i="0" u="none" strike="noStrike" kern="1200" cap="none" spc="0" normalizeH="0" baseline="0" noProof="0" dirty="0">
                <a:ln>
                  <a:noFill/>
                </a:ln>
                <a:solidFill>
                  <a:srgbClr val="912C8D"/>
                </a:solidFill>
                <a:uLnTx/>
                <a:uFillTx/>
                <a:latin typeface="微软雅黑" panose="020B0503020204020204" pitchFamily="34" charset="-122"/>
                <a:ea typeface="微软雅黑" panose="020B0503020204020204" pitchFamily="34" charset="-122"/>
                <a:cs typeface="Alibaba PuHuiTi" pitchFamily="18" charset="-122"/>
              </a:rPr>
              <a:t>材料设计与制备</a:t>
            </a:r>
          </a:p>
        </p:txBody>
      </p:sp>
      <p:sp>
        <p:nvSpPr>
          <p:cNvPr id="23" name="文本框 22">
            <a:extLst>
              <a:ext uri="{FF2B5EF4-FFF2-40B4-BE49-F238E27FC236}">
                <a16:creationId xmlns:a16="http://schemas.microsoft.com/office/drawing/2014/main" id="{77FB1AC7-9BE2-2A16-D3D4-81887C4A4DD4}"/>
              </a:ext>
            </a:extLst>
          </p:cNvPr>
          <p:cNvSpPr txBox="1"/>
          <p:nvPr/>
        </p:nvSpPr>
        <p:spPr>
          <a:xfrm>
            <a:off x="588430" y="1456609"/>
            <a:ext cx="2203261" cy="1631216"/>
          </a:xfrm>
          <a:prstGeom prst="rect">
            <a:avLst/>
          </a:prstGeom>
          <a:noFill/>
          <a:effec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00" b="1" i="0" u="none" strike="noStrike" kern="1200" cap="none" spc="0" normalizeH="0" baseline="0" noProof="0" dirty="0">
                <a:ln>
                  <a:noFill/>
                </a:ln>
                <a:solidFill>
                  <a:srgbClr val="912C8D"/>
                </a:solidFill>
                <a:uLnTx/>
                <a:uFillTx/>
                <a:latin typeface="微软雅黑" panose="020B0503020204020204" pitchFamily="34" charset="-122"/>
                <a:ea typeface="微软雅黑" panose="020B0503020204020204" pitchFamily="34" charset="-122"/>
                <a:cs typeface="Alibaba PuHuiTi" pitchFamily="18" charset="-122"/>
              </a:rPr>
              <a:t>02</a:t>
            </a:r>
            <a:endParaRPr kumimoji="0" lang="zh-CN" altLang="en-US" sz="10000" b="0" i="0" u="none" strike="noStrike" kern="1200" cap="none" spc="0" normalizeH="0" baseline="0" noProof="0" dirty="0">
              <a:ln>
                <a:noFill/>
              </a:ln>
              <a:solidFill>
                <a:srgbClr val="912C8D"/>
              </a:solidFill>
              <a:uLnTx/>
              <a:uFillTx/>
              <a:latin typeface="微软雅黑" panose="020B0503020204020204" pitchFamily="34" charset="-122"/>
              <a:ea typeface="微软雅黑" panose="020B0503020204020204" pitchFamily="34" charset="-122"/>
            </a:endParaRPr>
          </a:p>
        </p:txBody>
      </p:sp>
      <p:sp>
        <p:nvSpPr>
          <p:cNvPr id="24" name="任意形状 5">
            <a:extLst>
              <a:ext uri="{FF2B5EF4-FFF2-40B4-BE49-F238E27FC236}">
                <a16:creationId xmlns:a16="http://schemas.microsoft.com/office/drawing/2014/main" id="{6C8E0C02-67E7-75AE-D52B-E131DD8FB6E0}"/>
              </a:ext>
            </a:extLst>
          </p:cNvPr>
          <p:cNvSpPr/>
          <p:nvPr/>
        </p:nvSpPr>
        <p:spPr>
          <a:xfrm>
            <a:off x="5445250" y="0"/>
            <a:ext cx="3061716" cy="1530857"/>
          </a:xfrm>
          <a:custGeom>
            <a:avLst/>
            <a:gdLst>
              <a:gd name="connsiteX0" fmla="*/ 3061716 w 3061716"/>
              <a:gd name="connsiteY0" fmla="*/ 0 h 1530857"/>
              <a:gd name="connsiteX1" fmla="*/ 1530858 w 3061716"/>
              <a:gd name="connsiteY1" fmla="*/ 1530858 h 1530857"/>
              <a:gd name="connsiteX2" fmla="*/ 0 w 3061716"/>
              <a:gd name="connsiteY2" fmla="*/ 0 h 1530857"/>
            </a:gdLst>
            <a:ahLst/>
            <a:cxnLst>
              <a:cxn ang="0">
                <a:pos x="connsiteX0" y="connsiteY0"/>
              </a:cxn>
              <a:cxn ang="0">
                <a:pos x="connsiteX1" y="connsiteY1"/>
              </a:cxn>
              <a:cxn ang="0">
                <a:pos x="connsiteX2" y="connsiteY2"/>
              </a:cxn>
            </a:cxnLst>
            <a:rect l="l" t="t" r="r" b="b"/>
            <a:pathLst>
              <a:path w="3061716" h="1530857">
                <a:moveTo>
                  <a:pt x="3061716" y="0"/>
                </a:moveTo>
                <a:lnTo>
                  <a:pt x="1530858" y="1530858"/>
                </a:lnTo>
                <a:lnTo>
                  <a:pt x="0" y="0"/>
                </a:lnTo>
                <a:close/>
              </a:path>
            </a:pathLst>
          </a:custGeom>
          <a:solidFill>
            <a:srgbClr val="912C8D"/>
          </a:solidFill>
          <a:ln w="882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等线" panose="02110004020202020204"/>
              <a:ea typeface="等线" panose="02010600030101010101" pitchFamily="2" charset="-122"/>
              <a:cs typeface="+mn-cs"/>
            </a:endParaRPr>
          </a:p>
        </p:txBody>
      </p:sp>
    </p:spTree>
    <p:extLst>
      <p:ext uri="{BB962C8B-B14F-4D97-AF65-F5344CB8AC3E}">
        <p14:creationId xmlns:p14="http://schemas.microsoft.com/office/powerpoint/2010/main" val="7768168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E96A8E-7059-8AB1-05BD-83E9DEC108CE}"/>
            </a:ext>
          </a:extLst>
        </p:cNvPr>
        <p:cNvGrpSpPr/>
        <p:nvPr/>
      </p:nvGrpSpPr>
      <p:grpSpPr>
        <a:xfrm>
          <a:off x="0" y="0"/>
          <a:ext cx="0" cy="0"/>
          <a:chOff x="0" y="0"/>
          <a:chExt cx="0" cy="0"/>
        </a:xfrm>
      </p:grpSpPr>
      <p:sp>
        <p:nvSpPr>
          <p:cNvPr id="19" name="文本框 18">
            <a:extLst>
              <a:ext uri="{FF2B5EF4-FFF2-40B4-BE49-F238E27FC236}">
                <a16:creationId xmlns:a16="http://schemas.microsoft.com/office/drawing/2014/main" id="{FF8BEFD2-ACA8-8A2E-D8D0-A88226A416BD}"/>
              </a:ext>
            </a:extLst>
          </p:cNvPr>
          <p:cNvSpPr txBox="1"/>
          <p:nvPr/>
        </p:nvSpPr>
        <p:spPr>
          <a:xfrm>
            <a:off x="269837" y="3322976"/>
            <a:ext cx="5682481" cy="905248"/>
          </a:xfrm>
          <a:prstGeom prst="rect">
            <a:avLst/>
          </a:prstGeom>
          <a:noFill/>
        </p:spPr>
        <p:txBody>
          <a:bodyPr wrap="square" rtlCol="0">
            <a:spAutoFit/>
          </a:bodyPr>
          <a:lstStyle/>
          <a:p>
            <a:pPr lvl="0" algn="just">
              <a:lnSpc>
                <a:spcPct val="130000"/>
              </a:lnSpc>
            </a:pPr>
            <a:r>
              <a:rPr kumimoji="1" lang="en-US" altLang="zh-CN" sz="1400" dirty="0">
                <a:solidFill>
                  <a:srgbClr val="912C8D"/>
                </a:solidFill>
                <a:latin typeface="微软雅黑" panose="020B0503020204020204" pitchFamily="34" charset="-122"/>
                <a:ea typeface="微软雅黑" panose="020B0503020204020204" pitchFamily="34" charset="-122"/>
                <a:cs typeface="Alibaba PuHuiTi" pitchFamily="18" charset="-122"/>
              </a:rPr>
              <a:t>BaTiO</a:t>
            </a:r>
            <a:r>
              <a:rPr kumimoji="1" lang="en-US" altLang="zh-CN" sz="1400" baseline="-25000" dirty="0">
                <a:solidFill>
                  <a:srgbClr val="912C8D"/>
                </a:solidFill>
                <a:latin typeface="微软雅黑" panose="020B0503020204020204" pitchFamily="34" charset="-122"/>
                <a:ea typeface="微软雅黑" panose="020B0503020204020204" pitchFamily="34" charset="-122"/>
                <a:cs typeface="Alibaba PuHuiTi" pitchFamily="18" charset="-122"/>
              </a:rPr>
              <a:t>3</a:t>
            </a:r>
            <a:r>
              <a:rPr kumimoji="1" lang="en-US" altLang="zh-CN" sz="1400" dirty="0">
                <a:solidFill>
                  <a:srgbClr val="912C8D"/>
                </a:solidFill>
                <a:latin typeface="微软雅黑" panose="020B0503020204020204" pitchFamily="34" charset="-122"/>
                <a:ea typeface="微软雅黑" panose="020B0503020204020204" pitchFamily="34" charset="-122"/>
                <a:cs typeface="Alibaba PuHuiTi" pitchFamily="18" charset="-122"/>
              </a:rPr>
              <a:t> (BTO) </a:t>
            </a:r>
            <a:r>
              <a:rPr kumimoji="1" lang="zh-CN" altLang="en-US" sz="1400" dirty="0">
                <a:solidFill>
                  <a:srgbClr val="912C8D"/>
                </a:solidFill>
                <a:latin typeface="微软雅黑" panose="020B0503020204020204" pitchFamily="34" charset="-122"/>
                <a:ea typeface="微软雅黑" panose="020B0503020204020204" pitchFamily="34" charset="-122"/>
                <a:cs typeface="Alibaba PuHuiTi" pitchFamily="18" charset="-122"/>
              </a:rPr>
              <a:t>是典型的钙钛矿型多金属氧化物，介电、铁电和压电性能出色。</a:t>
            </a:r>
            <a:r>
              <a:rPr kumimoji="1" lang="en-US" altLang="zh-CN" sz="1400" dirty="0">
                <a:solidFill>
                  <a:srgbClr val="912C8D"/>
                </a:solidFill>
                <a:latin typeface="微软雅黑" panose="020B0503020204020204" pitchFamily="34" charset="-122"/>
                <a:ea typeface="微软雅黑" panose="020B0503020204020204" pitchFamily="34" charset="-122"/>
                <a:cs typeface="Alibaba PuHuiTi" pitchFamily="18" charset="-122"/>
              </a:rPr>
              <a:t>BTO</a:t>
            </a:r>
            <a:r>
              <a:rPr kumimoji="1" lang="zh-CN" altLang="en-US" sz="1400" dirty="0">
                <a:solidFill>
                  <a:srgbClr val="912C8D"/>
                </a:solidFill>
                <a:latin typeface="微软雅黑" panose="020B0503020204020204" pitchFamily="34" charset="-122"/>
                <a:ea typeface="微软雅黑" panose="020B0503020204020204" pitchFamily="34" charset="-122"/>
                <a:cs typeface="Alibaba PuHuiTi" pitchFamily="18" charset="-122"/>
              </a:rPr>
              <a:t>的禁带较宽（</a:t>
            </a:r>
            <a:r>
              <a:rPr kumimoji="1" lang="en-US" altLang="zh-CN" sz="1400" dirty="0">
                <a:solidFill>
                  <a:srgbClr val="912C8D"/>
                </a:solidFill>
                <a:latin typeface="微软雅黑" panose="020B0503020204020204" pitchFamily="34" charset="-122"/>
                <a:ea typeface="微软雅黑" panose="020B0503020204020204" pitchFamily="34" charset="-122"/>
                <a:cs typeface="Alibaba PuHuiTi" pitchFamily="18" charset="-122"/>
              </a:rPr>
              <a:t>~3.2 eV</a:t>
            </a:r>
            <a:r>
              <a:rPr kumimoji="1" lang="zh-CN" altLang="en-US" sz="1400" dirty="0">
                <a:solidFill>
                  <a:srgbClr val="912C8D"/>
                </a:solidFill>
                <a:latin typeface="微软雅黑" panose="020B0503020204020204" pitchFamily="34" charset="-122"/>
                <a:ea typeface="微软雅黑" panose="020B0503020204020204" pitchFamily="34" charset="-122"/>
                <a:cs typeface="Alibaba PuHuiTi" pitchFamily="18" charset="-122"/>
              </a:rPr>
              <a:t>），限制了对紫外光的吸收，且光生载流子的高重组率影响光催化效率。</a:t>
            </a:r>
          </a:p>
        </p:txBody>
      </p:sp>
      <p:sp>
        <p:nvSpPr>
          <p:cNvPr id="23" name="文本框 22">
            <a:extLst>
              <a:ext uri="{FF2B5EF4-FFF2-40B4-BE49-F238E27FC236}">
                <a16:creationId xmlns:a16="http://schemas.microsoft.com/office/drawing/2014/main" id="{B18F949E-E3A0-77F4-40DE-5F3E7555E303}"/>
              </a:ext>
            </a:extLst>
          </p:cNvPr>
          <p:cNvSpPr txBox="1"/>
          <p:nvPr/>
        </p:nvSpPr>
        <p:spPr>
          <a:xfrm>
            <a:off x="6335016" y="3262838"/>
            <a:ext cx="5587147" cy="1023742"/>
          </a:xfrm>
          <a:prstGeom prst="rect">
            <a:avLst/>
          </a:prstGeom>
          <a:noFill/>
        </p:spPr>
        <p:txBody>
          <a:bodyPr wrap="square" rtlCol="0">
            <a:spAutoFit/>
          </a:bodyPr>
          <a:lstStyle/>
          <a:p>
            <a:pPr>
              <a:lnSpc>
                <a:spcPct val="150000"/>
              </a:lnSpc>
            </a:pPr>
            <a:r>
              <a:rPr kumimoji="1" lang="en-US" altLang="zh-CN" sz="1400" dirty="0">
                <a:solidFill>
                  <a:srgbClr val="68A4C6"/>
                </a:solidFill>
                <a:latin typeface="微软雅黑" panose="020B0503020204020204" pitchFamily="34" charset="-122"/>
                <a:ea typeface="微软雅黑" panose="020B0503020204020204" pitchFamily="34" charset="-122"/>
                <a:cs typeface="Alibaba PuHuiTi" pitchFamily="18" charset="-122"/>
              </a:rPr>
              <a:t>g-C</a:t>
            </a:r>
            <a:r>
              <a:rPr kumimoji="1" lang="en-US" altLang="zh-CN" sz="1400" baseline="-25000" dirty="0">
                <a:solidFill>
                  <a:srgbClr val="68A4C6"/>
                </a:solidFill>
                <a:latin typeface="微软雅黑" panose="020B0503020204020204" pitchFamily="34" charset="-122"/>
                <a:ea typeface="微软雅黑" panose="020B0503020204020204" pitchFamily="34" charset="-122"/>
                <a:cs typeface="Alibaba PuHuiTi" pitchFamily="18" charset="-122"/>
              </a:rPr>
              <a:t>3</a:t>
            </a:r>
            <a:r>
              <a:rPr kumimoji="1" lang="en-US" altLang="zh-CN" sz="1400" dirty="0">
                <a:solidFill>
                  <a:srgbClr val="68A4C6"/>
                </a:solidFill>
                <a:latin typeface="微软雅黑" panose="020B0503020204020204" pitchFamily="34" charset="-122"/>
                <a:ea typeface="微软雅黑" panose="020B0503020204020204" pitchFamily="34" charset="-122"/>
                <a:cs typeface="Alibaba PuHuiTi" pitchFamily="18" charset="-122"/>
              </a:rPr>
              <a:t>N</a:t>
            </a:r>
            <a:r>
              <a:rPr kumimoji="1" lang="en-US" altLang="zh-CN" sz="1400" baseline="-25000" dirty="0">
                <a:solidFill>
                  <a:srgbClr val="68A4C6"/>
                </a:solidFill>
                <a:latin typeface="微软雅黑" panose="020B0503020204020204" pitchFamily="34" charset="-122"/>
                <a:ea typeface="微软雅黑" panose="020B0503020204020204" pitchFamily="34" charset="-122"/>
                <a:cs typeface="Alibaba PuHuiTi" pitchFamily="18" charset="-122"/>
              </a:rPr>
              <a:t>4</a:t>
            </a:r>
            <a:r>
              <a:rPr kumimoji="1" lang="en-US" altLang="zh-CN" sz="1400" dirty="0">
                <a:solidFill>
                  <a:srgbClr val="68A4C6"/>
                </a:solidFill>
                <a:latin typeface="微软雅黑" panose="020B0503020204020204" pitchFamily="34" charset="-122"/>
                <a:ea typeface="微软雅黑" panose="020B0503020204020204" pitchFamily="34" charset="-122"/>
                <a:cs typeface="Alibaba PuHuiTi" pitchFamily="18" charset="-122"/>
              </a:rPr>
              <a:t> (CN) </a:t>
            </a:r>
            <a:r>
              <a:rPr kumimoji="1" lang="zh-CN" altLang="en-US" sz="1400" dirty="0">
                <a:solidFill>
                  <a:srgbClr val="68A4C6"/>
                </a:solidFill>
                <a:latin typeface="微软雅黑" panose="020B0503020204020204" pitchFamily="34" charset="-122"/>
                <a:ea typeface="微软雅黑" panose="020B0503020204020204" pitchFamily="34" charset="-122"/>
                <a:cs typeface="Alibaba PuHuiTi" pitchFamily="18" charset="-122"/>
              </a:rPr>
              <a:t>带隙约为</a:t>
            </a:r>
            <a:r>
              <a:rPr kumimoji="1" lang="en-US" altLang="zh-CN" sz="1400" dirty="0">
                <a:solidFill>
                  <a:srgbClr val="68A4C6"/>
                </a:solidFill>
                <a:latin typeface="微软雅黑" panose="020B0503020204020204" pitchFamily="34" charset="-122"/>
                <a:ea typeface="微软雅黑" panose="020B0503020204020204" pitchFamily="34" charset="-122"/>
                <a:cs typeface="Alibaba PuHuiTi" pitchFamily="18" charset="-122"/>
              </a:rPr>
              <a:t>2.7 eV</a:t>
            </a:r>
            <a:r>
              <a:rPr kumimoji="1" lang="zh-CN" altLang="en-US" sz="1400" dirty="0">
                <a:solidFill>
                  <a:srgbClr val="68A4C6"/>
                </a:solidFill>
                <a:latin typeface="微软雅黑" panose="020B0503020204020204" pitchFamily="34" charset="-122"/>
                <a:ea typeface="微软雅黑" panose="020B0503020204020204" pitchFamily="34" charset="-122"/>
                <a:cs typeface="Alibaba PuHuiTi" pitchFamily="18" charset="-122"/>
              </a:rPr>
              <a:t>，无金属聚合物半导体，高比表面积、可见光响应、化学稳定性。由低成本前体通过简单的热缩合途径合成，可见光照射下表现出显著的光催化活性。</a:t>
            </a:r>
          </a:p>
        </p:txBody>
      </p:sp>
      <p:cxnSp>
        <p:nvCxnSpPr>
          <p:cNvPr id="22" name="直线连接符 3">
            <a:extLst>
              <a:ext uri="{FF2B5EF4-FFF2-40B4-BE49-F238E27FC236}">
                <a16:creationId xmlns:a16="http://schemas.microsoft.com/office/drawing/2014/main" id="{0CEF7600-E528-7EB0-2D1F-BF57E2B502D2}"/>
              </a:ext>
            </a:extLst>
          </p:cNvPr>
          <p:cNvCxnSpPr>
            <a:cxnSpLocks/>
          </p:cNvCxnSpPr>
          <p:nvPr/>
        </p:nvCxnSpPr>
        <p:spPr>
          <a:xfrm>
            <a:off x="454763" y="853601"/>
            <a:ext cx="11282474" cy="0"/>
          </a:xfrm>
          <a:prstGeom prst="line">
            <a:avLst/>
          </a:prstGeom>
          <a:ln>
            <a:solidFill>
              <a:srgbClr val="6C2280"/>
            </a:solidFill>
          </a:ln>
        </p:spPr>
        <p:style>
          <a:lnRef idx="2">
            <a:schemeClr val="accent1"/>
          </a:lnRef>
          <a:fillRef idx="0">
            <a:schemeClr val="accent1"/>
          </a:fillRef>
          <a:effectRef idx="1">
            <a:schemeClr val="accent1"/>
          </a:effectRef>
          <a:fontRef idx="minor">
            <a:schemeClr val="tx1"/>
          </a:fontRef>
        </p:style>
      </p:cxnSp>
      <p:pic>
        <p:nvPicPr>
          <p:cNvPr id="2" name="图片 1">
            <a:extLst>
              <a:ext uri="{FF2B5EF4-FFF2-40B4-BE49-F238E27FC236}">
                <a16:creationId xmlns:a16="http://schemas.microsoft.com/office/drawing/2014/main" id="{121CC048-1503-B154-D909-EB8BA121D567}"/>
              </a:ext>
            </a:extLst>
          </p:cNvPr>
          <p:cNvPicPr>
            <a:picLocks noChangeAspect="1"/>
          </p:cNvPicPr>
          <p:nvPr/>
        </p:nvPicPr>
        <p:blipFill>
          <a:blip r:embed="rId3" cstate="print">
            <a:extLst>
              <a:ext uri="{28A0092B-C50C-407E-A947-70E740481C1C}">
                <a14:useLocalDpi xmlns:a14="http://schemas.microsoft.com/office/drawing/2010/main" val="0"/>
              </a:ext>
            </a:extLst>
          </a:blip>
          <a:srcRect l="9442" t="28007" r="8651" b="33508"/>
          <a:stretch>
            <a:fillRect/>
          </a:stretch>
        </p:blipFill>
        <p:spPr>
          <a:xfrm>
            <a:off x="9501188" y="64297"/>
            <a:ext cx="2326976" cy="789304"/>
          </a:xfrm>
          <a:prstGeom prst="rect">
            <a:avLst/>
          </a:prstGeom>
        </p:spPr>
      </p:pic>
      <p:pic>
        <p:nvPicPr>
          <p:cNvPr id="5" name="图片 4">
            <a:extLst>
              <a:ext uri="{FF2B5EF4-FFF2-40B4-BE49-F238E27FC236}">
                <a16:creationId xmlns:a16="http://schemas.microsoft.com/office/drawing/2014/main" id="{C3408A86-1C35-20B3-8D8E-73C211D3F1A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10468" y="4460489"/>
            <a:ext cx="9144000" cy="2044700"/>
          </a:xfrm>
          <a:prstGeom prst="rect">
            <a:avLst/>
          </a:prstGeom>
        </p:spPr>
      </p:pic>
      <p:pic>
        <p:nvPicPr>
          <p:cNvPr id="3" name="图片 2">
            <a:extLst>
              <a:ext uri="{FF2B5EF4-FFF2-40B4-BE49-F238E27FC236}">
                <a16:creationId xmlns:a16="http://schemas.microsoft.com/office/drawing/2014/main" id="{989375A8-9593-5F23-686A-F5918C60AEB2}"/>
              </a:ext>
            </a:extLst>
          </p:cNvPr>
          <p:cNvPicPr>
            <a:picLocks noChangeAspect="1"/>
          </p:cNvPicPr>
          <p:nvPr/>
        </p:nvPicPr>
        <p:blipFill>
          <a:blip r:embed="rId5" cstate="print">
            <a:extLst>
              <a:ext uri="{28A0092B-C50C-407E-A947-70E740481C1C}">
                <a14:useLocalDpi xmlns:a14="http://schemas.microsoft.com/office/drawing/2010/main" val="0"/>
              </a:ext>
            </a:extLst>
          </a:blip>
          <a:srcRect l="17929" t="20107" r="18978" b="17894"/>
          <a:stretch>
            <a:fillRect/>
          </a:stretch>
        </p:blipFill>
        <p:spPr>
          <a:xfrm>
            <a:off x="2218072" y="939121"/>
            <a:ext cx="2356570" cy="2315673"/>
          </a:xfrm>
          <a:prstGeom prst="rect">
            <a:avLst/>
          </a:prstGeom>
        </p:spPr>
      </p:pic>
      <p:pic>
        <p:nvPicPr>
          <p:cNvPr id="6" name="图片 5">
            <a:extLst>
              <a:ext uri="{FF2B5EF4-FFF2-40B4-BE49-F238E27FC236}">
                <a16:creationId xmlns:a16="http://schemas.microsoft.com/office/drawing/2014/main" id="{5B7B5D3A-681A-9E86-A053-5DDC51B62E8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26365" y="1064266"/>
            <a:ext cx="3086290" cy="2168454"/>
          </a:xfrm>
          <a:prstGeom prst="rect">
            <a:avLst/>
          </a:prstGeom>
        </p:spPr>
      </p:pic>
      <p:sp>
        <p:nvSpPr>
          <p:cNvPr id="9" name="文本框 8">
            <a:extLst>
              <a:ext uri="{FF2B5EF4-FFF2-40B4-BE49-F238E27FC236}">
                <a16:creationId xmlns:a16="http://schemas.microsoft.com/office/drawing/2014/main" id="{0C4CAB92-015F-40A6-E51B-27DA2665D1B6}"/>
              </a:ext>
            </a:extLst>
          </p:cNvPr>
          <p:cNvSpPr txBox="1"/>
          <p:nvPr/>
        </p:nvSpPr>
        <p:spPr>
          <a:xfrm>
            <a:off x="1437238" y="1191958"/>
            <a:ext cx="1022350" cy="523220"/>
          </a:xfrm>
          <a:prstGeom prst="rect">
            <a:avLst/>
          </a:prstGeom>
          <a:noFill/>
        </p:spPr>
        <p:txBody>
          <a:bodyPr wrap="square">
            <a:spAutoFit/>
          </a:bodyPr>
          <a:lstStyle/>
          <a:p>
            <a:r>
              <a:rPr kumimoji="1" lang="en-US" altLang="zh-CN" sz="2800" b="1" dirty="0">
                <a:solidFill>
                  <a:srgbClr val="912C8D"/>
                </a:solidFill>
                <a:latin typeface="微软雅黑" panose="020B0503020204020204" pitchFamily="34" charset="-122"/>
                <a:ea typeface="微软雅黑" panose="020B0503020204020204" pitchFamily="34" charset="-122"/>
                <a:cs typeface="Alibaba PuHuiTi" pitchFamily="18" charset="-122"/>
              </a:rPr>
              <a:t>BTO</a:t>
            </a:r>
            <a:endParaRPr lang="zh-CN" altLang="en-US" sz="2800" b="1" dirty="0"/>
          </a:p>
        </p:txBody>
      </p:sp>
      <p:sp>
        <p:nvSpPr>
          <p:cNvPr id="10" name="文本框 9">
            <a:extLst>
              <a:ext uri="{FF2B5EF4-FFF2-40B4-BE49-F238E27FC236}">
                <a16:creationId xmlns:a16="http://schemas.microsoft.com/office/drawing/2014/main" id="{93609CF5-8CA2-4683-3240-F1D780D7B782}"/>
              </a:ext>
            </a:extLst>
          </p:cNvPr>
          <p:cNvSpPr txBox="1"/>
          <p:nvPr/>
        </p:nvSpPr>
        <p:spPr>
          <a:xfrm>
            <a:off x="5301829" y="1132436"/>
            <a:ext cx="1022350" cy="523220"/>
          </a:xfrm>
          <a:prstGeom prst="rect">
            <a:avLst/>
          </a:prstGeom>
          <a:noFill/>
        </p:spPr>
        <p:txBody>
          <a:bodyPr wrap="square">
            <a:spAutoFit/>
          </a:bodyPr>
          <a:lstStyle/>
          <a:p>
            <a:r>
              <a:rPr kumimoji="1" lang="en-US" altLang="zh-CN" sz="2800" b="1" dirty="0">
                <a:solidFill>
                  <a:srgbClr val="68A4C6"/>
                </a:solidFill>
                <a:latin typeface="微软雅黑" panose="020B0503020204020204" pitchFamily="34" charset="-122"/>
                <a:ea typeface="微软雅黑" panose="020B0503020204020204" pitchFamily="34" charset="-122"/>
              </a:rPr>
              <a:t>CN</a:t>
            </a:r>
            <a:endParaRPr kumimoji="1" lang="zh-CN" altLang="en-US" sz="2800" b="1" dirty="0">
              <a:solidFill>
                <a:srgbClr val="68A4C6"/>
              </a:solidFill>
              <a:latin typeface="微软雅黑" panose="020B0503020204020204" pitchFamily="34" charset="-122"/>
              <a:ea typeface="微软雅黑" panose="020B0503020204020204" pitchFamily="34" charset="-122"/>
            </a:endParaRPr>
          </a:p>
        </p:txBody>
      </p:sp>
      <p:sp>
        <p:nvSpPr>
          <p:cNvPr id="16" name="文本框 15">
            <a:extLst>
              <a:ext uri="{FF2B5EF4-FFF2-40B4-BE49-F238E27FC236}">
                <a16:creationId xmlns:a16="http://schemas.microsoft.com/office/drawing/2014/main" id="{027D2F8B-D59D-8E0B-B11A-3B3D19278DCF}"/>
              </a:ext>
            </a:extLst>
          </p:cNvPr>
          <p:cNvSpPr txBox="1"/>
          <p:nvPr/>
        </p:nvSpPr>
        <p:spPr>
          <a:xfrm>
            <a:off x="2393950" y="4568438"/>
            <a:ext cx="774700" cy="369332"/>
          </a:xfrm>
          <a:prstGeom prst="rect">
            <a:avLst/>
          </a:prstGeom>
          <a:noFill/>
        </p:spPr>
        <p:txBody>
          <a:bodyPr wrap="square">
            <a:spAutoFit/>
          </a:bodyPr>
          <a:lstStyle/>
          <a:p>
            <a:r>
              <a:rPr kumimoji="1" lang="en-US" altLang="zh-CN" sz="1800" dirty="0">
                <a:solidFill>
                  <a:srgbClr val="912C8D"/>
                </a:solidFill>
                <a:latin typeface="Times New Roman" panose="02020603050405020304" pitchFamily="18" charset="0"/>
                <a:ea typeface="微软雅黑" panose="020B0503020204020204" pitchFamily="34" charset="-122"/>
                <a:cs typeface="Times New Roman" panose="02020603050405020304" pitchFamily="18" charset="0"/>
              </a:rPr>
              <a:t>BTO</a:t>
            </a:r>
            <a:endParaRPr lang="zh-CN" altLang="en-US" dirty="0">
              <a:latin typeface="Times New Roman" panose="02020603050405020304" pitchFamily="18" charset="0"/>
              <a:cs typeface="Times New Roman" panose="02020603050405020304" pitchFamily="18" charset="0"/>
            </a:endParaRPr>
          </a:p>
        </p:txBody>
      </p:sp>
      <p:sp>
        <p:nvSpPr>
          <p:cNvPr id="20" name="文本框 19">
            <a:extLst>
              <a:ext uri="{FF2B5EF4-FFF2-40B4-BE49-F238E27FC236}">
                <a16:creationId xmlns:a16="http://schemas.microsoft.com/office/drawing/2014/main" id="{70917C38-F936-BB37-404E-A8971D020508}"/>
              </a:ext>
            </a:extLst>
          </p:cNvPr>
          <p:cNvSpPr txBox="1"/>
          <p:nvPr/>
        </p:nvSpPr>
        <p:spPr>
          <a:xfrm>
            <a:off x="1434293" y="5113507"/>
            <a:ext cx="774700" cy="369332"/>
          </a:xfrm>
          <a:prstGeom prst="rect">
            <a:avLst/>
          </a:prstGeom>
          <a:noFill/>
        </p:spPr>
        <p:txBody>
          <a:bodyPr wrap="square">
            <a:spAutoFit/>
          </a:bodyPr>
          <a:lstStyle/>
          <a:p>
            <a:r>
              <a:rPr kumimoji="1" lang="en-US" altLang="zh-CN" sz="1800" dirty="0">
                <a:solidFill>
                  <a:srgbClr val="68A4C6"/>
                </a:solidFill>
                <a:latin typeface="Times New Roman" panose="02020603050405020304" pitchFamily="18" charset="0"/>
                <a:ea typeface="微软雅黑" panose="020B0503020204020204" pitchFamily="34" charset="-122"/>
                <a:cs typeface="Times New Roman" panose="02020603050405020304" pitchFamily="18" charset="0"/>
              </a:rPr>
              <a:t>CN</a:t>
            </a:r>
            <a:endParaRPr lang="zh-CN" altLang="en-US" dirty="0">
              <a:solidFill>
                <a:srgbClr val="68A4C6"/>
              </a:solidFill>
              <a:latin typeface="Times New Roman" panose="02020603050405020304" pitchFamily="18" charset="0"/>
              <a:cs typeface="Times New Roman" panose="02020603050405020304" pitchFamily="18" charset="0"/>
            </a:endParaRPr>
          </a:p>
        </p:txBody>
      </p:sp>
      <p:sp>
        <p:nvSpPr>
          <p:cNvPr id="4" name="文本框 3">
            <a:extLst>
              <a:ext uri="{FF2B5EF4-FFF2-40B4-BE49-F238E27FC236}">
                <a16:creationId xmlns:a16="http://schemas.microsoft.com/office/drawing/2014/main" id="{6E7AD81F-97AF-3DC9-D8E1-D2DC44248E82}"/>
              </a:ext>
            </a:extLst>
          </p:cNvPr>
          <p:cNvSpPr txBox="1"/>
          <p:nvPr/>
        </p:nvSpPr>
        <p:spPr>
          <a:xfrm>
            <a:off x="2336377" y="5921394"/>
            <a:ext cx="774700" cy="307777"/>
          </a:xfrm>
          <a:prstGeom prst="rect">
            <a:avLst/>
          </a:prstGeom>
          <a:noFill/>
        </p:spPr>
        <p:txBody>
          <a:bodyPr wrap="square">
            <a:spAutoFit/>
          </a:bodyPr>
          <a:lstStyle/>
          <a:p>
            <a:r>
              <a:rPr kumimoji="1" lang="en-US" altLang="zh-CN" sz="1400" dirty="0">
                <a:latin typeface="Times New Roman" panose="02020603050405020304" pitchFamily="18" charset="0"/>
                <a:ea typeface="微软雅黑" panose="020B0503020204020204" pitchFamily="34" charset="-122"/>
                <a:cs typeface="Times New Roman" panose="02020603050405020304" pitchFamily="18" charset="0"/>
              </a:rPr>
              <a:t>stirring</a:t>
            </a:r>
            <a:endParaRPr lang="zh-CN" altLang="en-US" sz="1400" dirty="0">
              <a:latin typeface="Times New Roman" panose="02020603050405020304" pitchFamily="18" charset="0"/>
              <a:cs typeface="Times New Roman" panose="02020603050405020304" pitchFamily="18" charset="0"/>
            </a:endParaRPr>
          </a:p>
        </p:txBody>
      </p:sp>
      <p:sp>
        <p:nvSpPr>
          <p:cNvPr id="8" name="文本框 7">
            <a:extLst>
              <a:ext uri="{FF2B5EF4-FFF2-40B4-BE49-F238E27FC236}">
                <a16:creationId xmlns:a16="http://schemas.microsoft.com/office/drawing/2014/main" id="{BDEC786A-D0B0-CC29-7D60-FBD1DB1CDE0E}"/>
              </a:ext>
            </a:extLst>
          </p:cNvPr>
          <p:cNvSpPr txBox="1"/>
          <p:nvPr/>
        </p:nvSpPr>
        <p:spPr>
          <a:xfrm>
            <a:off x="3737642" y="5921394"/>
            <a:ext cx="1270969" cy="307777"/>
          </a:xfrm>
          <a:prstGeom prst="rect">
            <a:avLst/>
          </a:prstGeom>
          <a:noFill/>
        </p:spPr>
        <p:txBody>
          <a:bodyPr wrap="square">
            <a:spAutoFit/>
          </a:bodyPr>
          <a:lstStyle/>
          <a:p>
            <a:r>
              <a:rPr kumimoji="1" lang="en-US" altLang="zh-CN" sz="1400" dirty="0">
                <a:latin typeface="Times New Roman" panose="02020603050405020304" pitchFamily="18" charset="0"/>
                <a:ea typeface="微软雅黑" panose="020B0503020204020204" pitchFamily="34" charset="-122"/>
                <a:cs typeface="Times New Roman" panose="02020603050405020304" pitchFamily="18" charset="0"/>
              </a:rPr>
              <a:t>Reactor</a:t>
            </a:r>
            <a:endParaRPr kumimoji="1" lang="zh-CN" altLang="en-US" sz="1400"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2" name="文本框 11">
            <a:extLst>
              <a:ext uri="{FF2B5EF4-FFF2-40B4-BE49-F238E27FC236}">
                <a16:creationId xmlns:a16="http://schemas.microsoft.com/office/drawing/2014/main" id="{2F97A88A-1572-AC23-8897-FB35EFABFA40}"/>
              </a:ext>
            </a:extLst>
          </p:cNvPr>
          <p:cNvSpPr txBox="1"/>
          <p:nvPr/>
        </p:nvSpPr>
        <p:spPr>
          <a:xfrm>
            <a:off x="5013351" y="6287787"/>
            <a:ext cx="1386300" cy="307777"/>
          </a:xfrm>
          <a:prstGeom prst="rect">
            <a:avLst/>
          </a:prstGeom>
          <a:noFill/>
        </p:spPr>
        <p:txBody>
          <a:bodyPr wrap="square">
            <a:spAutoFit/>
          </a:bodyPr>
          <a:lstStyle/>
          <a:p>
            <a:r>
              <a:rPr kumimoji="1" lang="zh-CN" altLang="en-US" sz="1400" dirty="0">
                <a:latin typeface="Times New Roman" panose="02020603050405020304" pitchFamily="18" charset="0"/>
                <a:ea typeface="微软雅黑" panose="020B0503020204020204" pitchFamily="34" charset="-122"/>
                <a:cs typeface="Times New Roman" panose="02020603050405020304" pitchFamily="18" charset="0"/>
              </a:rPr>
              <a:t>Muffle Furnace</a:t>
            </a:r>
          </a:p>
        </p:txBody>
      </p:sp>
      <p:sp>
        <p:nvSpPr>
          <p:cNvPr id="13" name="文本框 12">
            <a:extLst>
              <a:ext uri="{FF2B5EF4-FFF2-40B4-BE49-F238E27FC236}">
                <a16:creationId xmlns:a16="http://schemas.microsoft.com/office/drawing/2014/main" id="{5D077066-01D5-9A89-858F-92D19C0C9D2A}"/>
              </a:ext>
            </a:extLst>
          </p:cNvPr>
          <p:cNvSpPr txBox="1"/>
          <p:nvPr/>
        </p:nvSpPr>
        <p:spPr>
          <a:xfrm>
            <a:off x="6218299" y="5066361"/>
            <a:ext cx="1386300" cy="307777"/>
          </a:xfrm>
          <a:prstGeom prst="rect">
            <a:avLst/>
          </a:prstGeom>
          <a:noFill/>
        </p:spPr>
        <p:txBody>
          <a:bodyPr wrap="square">
            <a:spAutoFit/>
          </a:bodyPr>
          <a:lstStyle/>
          <a:p>
            <a:r>
              <a:rPr kumimoji="1" lang="en-US" altLang="zh-CN" sz="1400" dirty="0">
                <a:latin typeface="Times New Roman" panose="02020603050405020304" pitchFamily="18" charset="0"/>
                <a:ea typeface="微软雅黑" panose="020B0503020204020204" pitchFamily="34" charset="-122"/>
                <a:cs typeface="Times New Roman" panose="02020603050405020304" pitchFamily="18" charset="0"/>
              </a:rPr>
              <a:t>300</a:t>
            </a:r>
            <a:r>
              <a:rPr kumimoji="1" lang="zh-CN" altLang="en-US" sz="1400" dirty="0">
                <a:latin typeface="Times New Roman" panose="02020603050405020304" pitchFamily="18" charset="0"/>
                <a:ea typeface="微软雅黑" panose="020B0503020204020204" pitchFamily="34" charset="-122"/>
                <a:cs typeface="Times New Roman" panose="02020603050405020304" pitchFamily="18" charset="0"/>
              </a:rPr>
              <a:t>℃ </a:t>
            </a:r>
            <a:r>
              <a:rPr kumimoji="1" lang="en-US" altLang="zh-CN" sz="1400" dirty="0">
                <a:latin typeface="Times New Roman" panose="02020603050405020304" pitchFamily="18" charset="0"/>
                <a:ea typeface="微软雅黑" panose="020B0503020204020204" pitchFamily="34" charset="-122"/>
                <a:cs typeface="Times New Roman" panose="02020603050405020304" pitchFamily="18" charset="0"/>
              </a:rPr>
              <a:t>2H</a:t>
            </a:r>
            <a:endParaRPr kumimoji="1" lang="zh-CN" altLang="en-US" sz="1400"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5" name="文本框 14">
            <a:extLst>
              <a:ext uri="{FF2B5EF4-FFF2-40B4-BE49-F238E27FC236}">
                <a16:creationId xmlns:a16="http://schemas.microsoft.com/office/drawing/2014/main" id="{F470031F-ECDF-B0E0-768D-A5C7CF242DB9}"/>
              </a:ext>
            </a:extLst>
          </p:cNvPr>
          <p:cNvSpPr txBox="1"/>
          <p:nvPr/>
        </p:nvSpPr>
        <p:spPr>
          <a:xfrm>
            <a:off x="6185608" y="5773566"/>
            <a:ext cx="1222520" cy="461665"/>
          </a:xfrm>
          <a:prstGeom prst="rect">
            <a:avLst/>
          </a:prstGeom>
          <a:noFill/>
        </p:spPr>
        <p:txBody>
          <a:bodyPr wrap="square">
            <a:spAutoFit/>
          </a:bodyPr>
          <a:lstStyle/>
          <a:p>
            <a:r>
              <a:rPr kumimoji="1" lang="zh-CN" altLang="en-US" sz="1200" dirty="0">
                <a:latin typeface="Times New Roman" panose="02020603050405020304" pitchFamily="18" charset="0"/>
                <a:ea typeface="微软雅黑" panose="020B0503020204020204" pitchFamily="34" charset="-122"/>
                <a:cs typeface="Times New Roman" panose="02020603050405020304" pitchFamily="18" charset="0"/>
              </a:rPr>
              <a:t>Centrifugation</a:t>
            </a:r>
          </a:p>
          <a:p>
            <a:r>
              <a:rPr kumimoji="1" lang="zh-CN" altLang="en-US" sz="1200" dirty="0">
                <a:latin typeface="Times New Roman" panose="02020603050405020304" pitchFamily="18" charset="0"/>
                <a:ea typeface="微软雅黑" panose="020B0503020204020204" pitchFamily="34" charset="-122"/>
                <a:cs typeface="Times New Roman" panose="02020603050405020304" pitchFamily="18" charset="0"/>
              </a:rPr>
              <a:t>+ Washing</a:t>
            </a:r>
          </a:p>
        </p:txBody>
      </p:sp>
      <p:sp>
        <p:nvSpPr>
          <p:cNvPr id="18" name="文本框 17">
            <a:extLst>
              <a:ext uri="{FF2B5EF4-FFF2-40B4-BE49-F238E27FC236}">
                <a16:creationId xmlns:a16="http://schemas.microsoft.com/office/drawing/2014/main" id="{75C2E412-87C4-DCAC-6327-08750E9B433A}"/>
              </a:ext>
            </a:extLst>
          </p:cNvPr>
          <p:cNvSpPr txBox="1"/>
          <p:nvPr/>
        </p:nvSpPr>
        <p:spPr>
          <a:xfrm>
            <a:off x="7112000" y="6274631"/>
            <a:ext cx="1222520" cy="307777"/>
          </a:xfrm>
          <a:prstGeom prst="rect">
            <a:avLst/>
          </a:prstGeom>
          <a:noFill/>
        </p:spPr>
        <p:txBody>
          <a:bodyPr wrap="square">
            <a:spAutoFit/>
          </a:bodyPr>
          <a:lstStyle>
            <a:defPPr>
              <a:defRPr lang="zh-CN"/>
            </a:defPPr>
            <a:lvl1pPr>
              <a:defRPr b="0" i="0">
                <a:solidFill>
                  <a:srgbClr val="0F101E"/>
                </a:solidFill>
                <a:effectLst/>
                <a:latin typeface="arial" panose="020B0604020202020204" pitchFamily="34" charset="0"/>
              </a:defRPr>
            </a:lvl1pPr>
          </a:lstStyle>
          <a:p>
            <a:r>
              <a:rPr kumimoji="1" lang="en-US" altLang="zh-CN" sz="14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vacuum oven</a:t>
            </a:r>
            <a:endParaRPr kumimoji="1" lang="zh-CN" altLang="en-US" sz="14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4" name="文本框 23">
            <a:extLst>
              <a:ext uri="{FF2B5EF4-FFF2-40B4-BE49-F238E27FC236}">
                <a16:creationId xmlns:a16="http://schemas.microsoft.com/office/drawing/2014/main" id="{C25E2D0D-4A9F-6F62-A05A-223DDA89AAAB}"/>
              </a:ext>
            </a:extLst>
          </p:cNvPr>
          <p:cNvSpPr txBox="1"/>
          <p:nvPr/>
        </p:nvSpPr>
        <p:spPr>
          <a:xfrm>
            <a:off x="8212655" y="5028918"/>
            <a:ext cx="1386300" cy="307777"/>
          </a:xfrm>
          <a:prstGeom prst="rect">
            <a:avLst/>
          </a:prstGeom>
          <a:noFill/>
        </p:spPr>
        <p:txBody>
          <a:bodyPr wrap="square">
            <a:spAutoFit/>
          </a:bodyPr>
          <a:lstStyle/>
          <a:p>
            <a:r>
              <a:rPr kumimoji="1" lang="en-US" altLang="zh-CN" sz="1400" dirty="0">
                <a:latin typeface="Times New Roman" panose="02020603050405020304" pitchFamily="18" charset="0"/>
                <a:ea typeface="微软雅黑" panose="020B0503020204020204" pitchFamily="34" charset="-122"/>
                <a:cs typeface="Times New Roman" panose="02020603050405020304" pitchFamily="18" charset="0"/>
              </a:rPr>
              <a:t>80</a:t>
            </a:r>
            <a:r>
              <a:rPr kumimoji="1" lang="zh-CN" altLang="en-US" sz="1400" dirty="0">
                <a:latin typeface="Times New Roman" panose="02020603050405020304" pitchFamily="18" charset="0"/>
                <a:ea typeface="微软雅黑" panose="020B0503020204020204" pitchFamily="34" charset="-122"/>
                <a:cs typeface="Times New Roman" panose="02020603050405020304" pitchFamily="18" charset="0"/>
              </a:rPr>
              <a:t>℃ </a:t>
            </a:r>
            <a:r>
              <a:rPr kumimoji="1" lang="en-US" altLang="zh-CN" sz="1400" dirty="0">
                <a:latin typeface="Times New Roman" panose="02020603050405020304" pitchFamily="18" charset="0"/>
                <a:ea typeface="微软雅黑" panose="020B0503020204020204" pitchFamily="34" charset="-122"/>
                <a:cs typeface="Times New Roman" panose="02020603050405020304" pitchFamily="18" charset="0"/>
              </a:rPr>
              <a:t>6H</a:t>
            </a:r>
            <a:endParaRPr kumimoji="1" lang="zh-CN" altLang="en-US" sz="1400"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6" name="文本框 25">
            <a:extLst>
              <a:ext uri="{FF2B5EF4-FFF2-40B4-BE49-F238E27FC236}">
                <a16:creationId xmlns:a16="http://schemas.microsoft.com/office/drawing/2014/main" id="{C16B6458-5398-6DB5-01B8-46F9EB9D9912}"/>
              </a:ext>
            </a:extLst>
          </p:cNvPr>
          <p:cNvSpPr txBox="1"/>
          <p:nvPr/>
        </p:nvSpPr>
        <p:spPr>
          <a:xfrm>
            <a:off x="9501188" y="4937770"/>
            <a:ext cx="1204948" cy="369332"/>
          </a:xfrm>
          <a:prstGeom prst="rect">
            <a:avLst/>
          </a:prstGeom>
          <a:noFill/>
        </p:spPr>
        <p:txBody>
          <a:bodyPr wrap="square">
            <a:spAutoFit/>
          </a:bodyPr>
          <a:lstStyle/>
          <a:p>
            <a:r>
              <a:rPr kumimoji="1" lang="en-US" altLang="zh-CN" sz="1800" dirty="0">
                <a:solidFill>
                  <a:srgbClr val="00B050"/>
                </a:solidFill>
                <a:latin typeface="Times New Roman" panose="02020603050405020304" pitchFamily="18" charset="0"/>
                <a:ea typeface="微软雅黑" panose="020B0503020204020204" pitchFamily="34" charset="-122"/>
                <a:cs typeface="Times New Roman" panose="02020603050405020304" pitchFamily="18" charset="0"/>
              </a:rPr>
              <a:t>BTO</a:t>
            </a:r>
            <a:r>
              <a:rPr kumimoji="1" lang="en-US" altLang="zh-CN" dirty="0">
                <a:solidFill>
                  <a:srgbClr val="00B050"/>
                </a:solidFill>
                <a:latin typeface="Times New Roman" panose="02020603050405020304" pitchFamily="18" charset="0"/>
                <a:ea typeface="微软雅黑" panose="020B0503020204020204" pitchFamily="34" charset="-122"/>
                <a:cs typeface="Times New Roman" panose="02020603050405020304" pitchFamily="18" charset="0"/>
              </a:rPr>
              <a:t>/CN</a:t>
            </a:r>
            <a:endParaRPr lang="zh-CN" altLang="en-US" dirty="0">
              <a:solidFill>
                <a:srgbClr val="00B050"/>
              </a:solidFill>
              <a:latin typeface="Times New Roman" panose="02020603050405020304" pitchFamily="18" charset="0"/>
              <a:cs typeface="Times New Roman" panose="02020603050405020304" pitchFamily="18" charset="0"/>
            </a:endParaRPr>
          </a:p>
        </p:txBody>
      </p:sp>
      <p:grpSp>
        <p:nvGrpSpPr>
          <p:cNvPr id="7" name="组合 6">
            <a:extLst>
              <a:ext uri="{FF2B5EF4-FFF2-40B4-BE49-F238E27FC236}">
                <a16:creationId xmlns:a16="http://schemas.microsoft.com/office/drawing/2014/main" id="{AA7B8A41-CF66-7BF3-F6F4-9F3FB3EBAC1A}"/>
              </a:ext>
            </a:extLst>
          </p:cNvPr>
          <p:cNvGrpSpPr/>
          <p:nvPr/>
        </p:nvGrpSpPr>
        <p:grpSpPr>
          <a:xfrm>
            <a:off x="7864987" y="1872339"/>
            <a:ext cx="953326" cy="433551"/>
            <a:chOff x="6560867" y="5233534"/>
            <a:chExt cx="953326" cy="433551"/>
          </a:xfrm>
          <a:effectLst>
            <a:outerShdw blurRad="63500" sx="102000" sy="102000" algn="ctr" rotWithShape="0">
              <a:prstClr val="black">
                <a:alpha val="40000"/>
              </a:prstClr>
            </a:outerShdw>
          </a:effectLst>
        </p:grpSpPr>
        <p:sp>
          <p:nvSpPr>
            <p:cNvPr id="11" name="箭头: V 形 10">
              <a:extLst>
                <a:ext uri="{FF2B5EF4-FFF2-40B4-BE49-F238E27FC236}">
                  <a16:creationId xmlns:a16="http://schemas.microsoft.com/office/drawing/2014/main" id="{95922B53-79B2-6FEB-61FB-1935D68C2EAF}"/>
                </a:ext>
              </a:extLst>
            </p:cNvPr>
            <p:cNvSpPr/>
            <p:nvPr/>
          </p:nvSpPr>
          <p:spPr>
            <a:xfrm>
              <a:off x="6560867" y="5233534"/>
              <a:ext cx="417786" cy="433551"/>
            </a:xfrm>
            <a:prstGeom prst="chevron">
              <a:avLst/>
            </a:prstGeom>
            <a:gradFill flip="none" rotWithShape="1">
              <a:gsLst>
                <a:gs pos="50000">
                  <a:srgbClr val="BF1E43"/>
                </a:gs>
                <a:gs pos="50000">
                  <a:srgbClr val="9C1837"/>
                </a:gs>
              </a:gsLst>
              <a:lin ang="5400000" scaled="1"/>
              <a:tileRect/>
            </a:gra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tx1"/>
                </a:solidFill>
              </a:endParaRPr>
            </a:p>
          </p:txBody>
        </p:sp>
        <p:sp>
          <p:nvSpPr>
            <p:cNvPr id="14" name="箭头: V 形 13">
              <a:extLst>
                <a:ext uri="{FF2B5EF4-FFF2-40B4-BE49-F238E27FC236}">
                  <a16:creationId xmlns:a16="http://schemas.microsoft.com/office/drawing/2014/main" id="{38676534-F1A4-32A1-0886-85E6DE4E222A}"/>
                </a:ext>
              </a:extLst>
            </p:cNvPr>
            <p:cNvSpPr/>
            <p:nvPr/>
          </p:nvSpPr>
          <p:spPr>
            <a:xfrm>
              <a:off x="6828637" y="5233534"/>
              <a:ext cx="417786" cy="433551"/>
            </a:xfrm>
            <a:prstGeom prst="chevron">
              <a:avLst/>
            </a:prstGeom>
            <a:gradFill flip="none" rotWithShape="1">
              <a:gsLst>
                <a:gs pos="50000">
                  <a:srgbClr val="BF1E43"/>
                </a:gs>
                <a:gs pos="50000">
                  <a:srgbClr val="9C1837"/>
                </a:gs>
              </a:gsLst>
              <a:lin ang="5400000" scaled="1"/>
              <a:tileRect/>
            </a:gra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tx1"/>
                </a:solidFill>
              </a:endParaRPr>
            </a:p>
          </p:txBody>
        </p:sp>
        <p:sp>
          <p:nvSpPr>
            <p:cNvPr id="17" name="箭头: V 形 16">
              <a:extLst>
                <a:ext uri="{FF2B5EF4-FFF2-40B4-BE49-F238E27FC236}">
                  <a16:creationId xmlns:a16="http://schemas.microsoft.com/office/drawing/2014/main" id="{A002D5C8-4734-E624-42E9-A803AC36342E}"/>
                </a:ext>
              </a:extLst>
            </p:cNvPr>
            <p:cNvSpPr/>
            <p:nvPr/>
          </p:nvSpPr>
          <p:spPr>
            <a:xfrm>
              <a:off x="7096407" y="5233534"/>
              <a:ext cx="417786" cy="433551"/>
            </a:xfrm>
            <a:prstGeom prst="chevron">
              <a:avLst/>
            </a:prstGeom>
            <a:gradFill flip="none" rotWithShape="1">
              <a:gsLst>
                <a:gs pos="50000">
                  <a:srgbClr val="BF1E43"/>
                </a:gs>
                <a:gs pos="50000">
                  <a:srgbClr val="9C1837"/>
                </a:gs>
              </a:gsLst>
              <a:lin ang="5400000" scaled="1"/>
              <a:tileRect/>
            </a:gra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tx1"/>
                </a:solidFill>
              </a:endParaRPr>
            </a:p>
          </p:txBody>
        </p:sp>
      </p:grpSp>
      <p:sp>
        <p:nvSpPr>
          <p:cNvPr id="25" name="加号 24">
            <a:extLst>
              <a:ext uri="{FF2B5EF4-FFF2-40B4-BE49-F238E27FC236}">
                <a16:creationId xmlns:a16="http://schemas.microsoft.com/office/drawing/2014/main" id="{0D164DCF-33E0-E26D-8FC8-D081EF0AE821}"/>
              </a:ext>
            </a:extLst>
          </p:cNvPr>
          <p:cNvSpPr/>
          <p:nvPr/>
        </p:nvSpPr>
        <p:spPr>
          <a:xfrm>
            <a:off x="4770881" y="1852064"/>
            <a:ext cx="475460" cy="523219"/>
          </a:xfrm>
          <a:prstGeom prst="mathPlu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矩形 26">
            <a:extLst>
              <a:ext uri="{FF2B5EF4-FFF2-40B4-BE49-F238E27FC236}">
                <a16:creationId xmlns:a16="http://schemas.microsoft.com/office/drawing/2014/main" id="{A34BCA07-AC08-86C6-6BD1-4A4AC790F920}"/>
              </a:ext>
            </a:extLst>
          </p:cNvPr>
          <p:cNvSpPr/>
          <p:nvPr/>
        </p:nvSpPr>
        <p:spPr>
          <a:xfrm>
            <a:off x="9058331" y="1212233"/>
            <a:ext cx="901175" cy="1713213"/>
          </a:xfrm>
          <a:prstGeom prst="rect">
            <a:avLst/>
          </a:prstGeom>
          <a:solidFill>
            <a:srgbClr val="68A4C6"/>
          </a:solidFill>
          <a:ln>
            <a:noFill/>
          </a:ln>
          <a:effectLst>
            <a:outerShdw blurRad="190500" dist="635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zh-CN" altLang="en-US" sz="18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思源黑体 CN Bold" panose="020B0800000000000000" charset="-122"/>
                <a:sym typeface="Arial" panose="020B0604020202020204" pitchFamily="34" charset="0"/>
              </a:rPr>
              <a:t>合理的异质结结构</a:t>
            </a:r>
          </a:p>
        </p:txBody>
      </p:sp>
      <p:sp>
        <p:nvSpPr>
          <p:cNvPr id="28" name="AutoShape 5">
            <a:extLst>
              <a:ext uri="{FF2B5EF4-FFF2-40B4-BE49-F238E27FC236}">
                <a16:creationId xmlns:a16="http://schemas.microsoft.com/office/drawing/2014/main" id="{E3684E74-F76B-AA89-217F-6069FCE6AAEB}"/>
              </a:ext>
            </a:extLst>
          </p:cNvPr>
          <p:cNvSpPr/>
          <p:nvPr/>
        </p:nvSpPr>
        <p:spPr>
          <a:xfrm>
            <a:off x="368300" y="241300"/>
            <a:ext cx="5080000" cy="520700"/>
          </a:xfrm>
          <a:prstGeom prst="rect">
            <a:avLst/>
          </a:prstGeom>
          <a:noFill/>
          <a:ln w="12700" cap="flat" cmpd="sng">
            <a:noFill/>
            <a:prstDash val="solid"/>
            <a:round/>
          </a:ln>
        </p:spPr>
        <p:txBody>
          <a:bodyPr vert="horz" wrap="none" lIns="88900" tIns="50800" rIns="88900" bIns="50800" rtlCol="0" anchor="t" anchorCtr="0"/>
          <a:lstStyle/>
          <a:p>
            <a:pPr indent="0" algn="l">
              <a:lnSpc>
                <a:spcPct val="100000"/>
              </a:lnSpc>
              <a:spcAft>
                <a:spcPts val="500"/>
              </a:spcAft>
              <a:defRPr/>
            </a:pPr>
            <a:r>
              <a:rPr lang="en-US" sz="2400" b="1" i="0" u="none" strike="noStrike" dirty="0" err="1">
                <a:solidFill>
                  <a:srgbClr val="6C2280"/>
                </a:solidFill>
                <a:latin typeface="微软雅黑"/>
                <a:ea typeface="微软雅黑"/>
                <a:cs typeface="微软雅黑"/>
                <a:sym typeface="微软雅黑"/>
              </a:rPr>
              <a:t>材料设计：构建合理的异质结</a:t>
            </a:r>
            <a:endParaRPr lang="en-US" sz="1100" dirty="0"/>
          </a:p>
        </p:txBody>
      </p:sp>
    </p:spTree>
    <p:extLst>
      <p:ext uri="{BB962C8B-B14F-4D97-AF65-F5344CB8AC3E}">
        <p14:creationId xmlns:p14="http://schemas.microsoft.com/office/powerpoint/2010/main" val="22137042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2A96B6-EA28-3B48-2698-0CA8CEAA1FB7}"/>
            </a:ext>
          </a:extLst>
        </p:cNvPr>
        <p:cNvGrpSpPr/>
        <p:nvPr/>
      </p:nvGrpSpPr>
      <p:grpSpPr>
        <a:xfrm>
          <a:off x="0" y="0"/>
          <a:ext cx="0" cy="0"/>
          <a:chOff x="0" y="0"/>
          <a:chExt cx="0" cy="0"/>
        </a:xfrm>
      </p:grpSpPr>
      <p:grpSp>
        <p:nvGrpSpPr>
          <p:cNvPr id="23" name="组合 22"/>
          <p:cNvGrpSpPr/>
          <p:nvPr/>
        </p:nvGrpSpPr>
        <p:grpSpPr>
          <a:xfrm>
            <a:off x="0" y="0"/>
            <a:ext cx="12192000" cy="6892638"/>
            <a:chOff x="0" y="-1"/>
            <a:chExt cx="12192000" cy="6892638"/>
          </a:xfrm>
        </p:grpSpPr>
        <p:pic>
          <p:nvPicPr>
            <p:cNvPr id="24" name="图片 23"/>
            <p:cNvPicPr>
              <a:picLocks noChangeAspect="1"/>
            </p:cNvPicPr>
            <p:nvPr/>
          </p:nvPicPr>
          <p:blipFill rotWithShape="1">
            <a:blip r:embed="rId3" cstate="print">
              <a:duotone>
                <a:schemeClr val="bg2">
                  <a:shade val="45000"/>
                  <a:satMod val="135000"/>
                </a:schemeClr>
                <a:prstClr val="white"/>
              </a:duotone>
              <a:extLst>
                <a:ext uri="{BEBA8EAE-BF5A-486C-A8C5-ECC9F3942E4B}">
                  <a14:imgProps xmlns:a14="http://schemas.microsoft.com/office/drawing/2010/main">
                    <a14:imgLayer r:embed="rId4">
                      <a14:imgEffect>
                        <a14:artisticPaintBrush/>
                      </a14:imgEffect>
                      <a14:imgEffect>
                        <a14:brightnessContrast bright="40000"/>
                      </a14:imgEffect>
                    </a14:imgLayer>
                  </a14:imgProps>
                </a:ext>
                <a:ext uri="{28A0092B-C50C-407E-A947-70E740481C1C}">
                  <a14:useLocalDpi xmlns:a14="http://schemas.microsoft.com/office/drawing/2010/main" val="0"/>
                </a:ext>
              </a:extLst>
            </a:blip>
            <a:srcRect t="21851" b="2656"/>
            <a:stretch/>
          </p:blipFill>
          <p:spPr>
            <a:xfrm>
              <a:off x="0" y="1"/>
              <a:ext cx="12192000" cy="6892636"/>
            </a:xfrm>
            <a:prstGeom prst="rect">
              <a:avLst/>
            </a:prstGeom>
          </p:spPr>
        </p:pic>
        <p:sp>
          <p:nvSpPr>
            <p:cNvPr id="28" name="矩形 27"/>
            <p:cNvSpPr/>
            <p:nvPr/>
          </p:nvSpPr>
          <p:spPr>
            <a:xfrm>
              <a:off x="0" y="-1"/>
              <a:ext cx="12192000" cy="6892637"/>
            </a:xfrm>
            <a:prstGeom prst="rect">
              <a:avLst/>
            </a:prstGeom>
            <a:solidFill>
              <a:schemeClr val="bg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6" name="小李PPT13">
            <a:extLst>
              <a:ext uri="{FF2B5EF4-FFF2-40B4-BE49-F238E27FC236}">
                <a16:creationId xmlns:a16="http://schemas.microsoft.com/office/drawing/2014/main" id="{A5238570-DEB2-D0A8-AF3D-29C5259EC032}"/>
              </a:ext>
            </a:extLst>
          </p:cNvPr>
          <p:cNvSpPr txBox="1"/>
          <p:nvPr/>
        </p:nvSpPr>
        <p:spPr>
          <a:xfrm>
            <a:off x="588430" y="3104339"/>
            <a:ext cx="4267588" cy="830997"/>
          </a:xfrm>
          <a:prstGeom prst="rect">
            <a:avLst/>
          </a:prstGeom>
          <a:noFill/>
          <a:effectLst/>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zh-CN" altLang="en-US" sz="4800" b="1" i="0" u="none" strike="noStrike" kern="1200" cap="none" spc="0" normalizeH="0" baseline="0" noProof="0" dirty="0">
                <a:ln>
                  <a:noFill/>
                </a:ln>
                <a:solidFill>
                  <a:srgbClr val="6A69B6"/>
                </a:solidFill>
                <a:uLnTx/>
                <a:uFillTx/>
                <a:latin typeface="微软雅黑" panose="020B0503020204020204" pitchFamily="34" charset="-122"/>
                <a:ea typeface="微软雅黑" panose="020B0503020204020204" pitchFamily="34" charset="-122"/>
                <a:cs typeface="Alibaba PuHuiTi" pitchFamily="18" charset="-122"/>
              </a:rPr>
              <a:t>表征及性能</a:t>
            </a:r>
          </a:p>
        </p:txBody>
      </p:sp>
      <p:sp>
        <p:nvSpPr>
          <p:cNvPr id="31" name="文本框 30">
            <a:extLst>
              <a:ext uri="{FF2B5EF4-FFF2-40B4-BE49-F238E27FC236}">
                <a16:creationId xmlns:a16="http://schemas.microsoft.com/office/drawing/2014/main" id="{77FB1AC7-9BE2-2A16-D3D4-81887C4A4DD4}"/>
              </a:ext>
            </a:extLst>
          </p:cNvPr>
          <p:cNvSpPr txBox="1"/>
          <p:nvPr/>
        </p:nvSpPr>
        <p:spPr>
          <a:xfrm>
            <a:off x="588430" y="1456609"/>
            <a:ext cx="2203261" cy="1631216"/>
          </a:xfrm>
          <a:prstGeom prst="rect">
            <a:avLst/>
          </a:prstGeom>
          <a:noFill/>
          <a:effec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00" b="1" i="0" u="none" strike="noStrike" kern="1200" cap="none" spc="0" normalizeH="0" baseline="0" noProof="0" dirty="0">
                <a:ln>
                  <a:noFill/>
                </a:ln>
                <a:solidFill>
                  <a:srgbClr val="6A69B6"/>
                </a:solidFill>
                <a:uLnTx/>
                <a:uFillTx/>
                <a:latin typeface="微软雅黑" panose="020B0503020204020204" pitchFamily="34" charset="-122"/>
                <a:ea typeface="微软雅黑" panose="020B0503020204020204" pitchFamily="34" charset="-122"/>
                <a:cs typeface="Alibaba PuHuiTi" pitchFamily="18" charset="-122"/>
              </a:rPr>
              <a:t>03</a:t>
            </a:r>
            <a:endParaRPr kumimoji="0" lang="zh-CN" altLang="en-US" sz="10000" b="0" i="0" u="none" strike="noStrike" kern="1200" cap="none" spc="0" normalizeH="0" baseline="0" noProof="0" dirty="0">
              <a:ln>
                <a:noFill/>
              </a:ln>
              <a:solidFill>
                <a:srgbClr val="6A69B6"/>
              </a:solidFill>
              <a:uLnTx/>
              <a:uFillTx/>
              <a:latin typeface="微软雅黑" panose="020B0503020204020204" pitchFamily="34" charset="-122"/>
              <a:ea typeface="微软雅黑" panose="020B0503020204020204" pitchFamily="34" charset="-122"/>
            </a:endParaRPr>
          </a:p>
        </p:txBody>
      </p:sp>
      <p:sp>
        <p:nvSpPr>
          <p:cNvPr id="6" name="任意形状 5">
            <a:extLst>
              <a:ext uri="{FF2B5EF4-FFF2-40B4-BE49-F238E27FC236}">
                <a16:creationId xmlns:a16="http://schemas.microsoft.com/office/drawing/2014/main" id="{6C8E0C02-67E7-75AE-D52B-E131DD8FB6E0}"/>
              </a:ext>
            </a:extLst>
          </p:cNvPr>
          <p:cNvSpPr/>
          <p:nvPr/>
        </p:nvSpPr>
        <p:spPr>
          <a:xfrm>
            <a:off x="5445250" y="0"/>
            <a:ext cx="3061716" cy="1530857"/>
          </a:xfrm>
          <a:custGeom>
            <a:avLst/>
            <a:gdLst>
              <a:gd name="connsiteX0" fmla="*/ 3061716 w 3061716"/>
              <a:gd name="connsiteY0" fmla="*/ 0 h 1530857"/>
              <a:gd name="connsiteX1" fmla="*/ 1530858 w 3061716"/>
              <a:gd name="connsiteY1" fmla="*/ 1530858 h 1530857"/>
              <a:gd name="connsiteX2" fmla="*/ 0 w 3061716"/>
              <a:gd name="connsiteY2" fmla="*/ 0 h 1530857"/>
            </a:gdLst>
            <a:ahLst/>
            <a:cxnLst>
              <a:cxn ang="0">
                <a:pos x="connsiteX0" y="connsiteY0"/>
              </a:cxn>
              <a:cxn ang="0">
                <a:pos x="connsiteX1" y="connsiteY1"/>
              </a:cxn>
              <a:cxn ang="0">
                <a:pos x="connsiteX2" y="connsiteY2"/>
              </a:cxn>
            </a:cxnLst>
            <a:rect l="l" t="t" r="r" b="b"/>
            <a:pathLst>
              <a:path w="3061716" h="1530857">
                <a:moveTo>
                  <a:pt x="3061716" y="0"/>
                </a:moveTo>
                <a:lnTo>
                  <a:pt x="1530858" y="1530858"/>
                </a:lnTo>
                <a:lnTo>
                  <a:pt x="0" y="0"/>
                </a:lnTo>
                <a:close/>
              </a:path>
            </a:pathLst>
          </a:custGeom>
          <a:solidFill>
            <a:srgbClr val="6A69B6"/>
          </a:solidFill>
          <a:ln w="882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等线" panose="02110004020202020204"/>
              <a:ea typeface="等线" panose="02010600030101010101" pitchFamily="2" charset="-122"/>
              <a:cs typeface="+mn-cs"/>
            </a:endParaRPr>
          </a:p>
        </p:txBody>
      </p:sp>
      <p:grpSp>
        <p:nvGrpSpPr>
          <p:cNvPr id="32" name="组合 31">
            <a:extLst>
              <a:ext uri="{FF2B5EF4-FFF2-40B4-BE49-F238E27FC236}">
                <a16:creationId xmlns:a16="http://schemas.microsoft.com/office/drawing/2014/main" id="{EC4CB702-6175-034A-B742-5B4108B7A704}"/>
              </a:ext>
            </a:extLst>
          </p:cNvPr>
          <p:cNvGrpSpPr/>
          <p:nvPr/>
        </p:nvGrpSpPr>
        <p:grpSpPr>
          <a:xfrm>
            <a:off x="5445250" y="1"/>
            <a:ext cx="6746747" cy="6857998"/>
            <a:chOff x="5445250" y="1"/>
            <a:chExt cx="6746747" cy="6857998"/>
          </a:xfrm>
          <a:blipFill dpi="0" rotWithShape="1">
            <a:blip r:embed="rId5">
              <a:extLst>
                <a:ext uri="{28A0092B-C50C-407E-A947-70E740481C1C}">
                  <a14:useLocalDpi xmlns:a14="http://schemas.microsoft.com/office/drawing/2010/main" val="0"/>
                </a:ext>
              </a:extLst>
            </a:blip>
            <a:srcRect/>
            <a:stretch>
              <a:fillRect/>
            </a:stretch>
          </a:blipFill>
        </p:grpSpPr>
        <p:sp>
          <p:nvSpPr>
            <p:cNvPr id="7" name="任意形状 6">
              <a:extLst>
                <a:ext uri="{FF2B5EF4-FFF2-40B4-BE49-F238E27FC236}">
                  <a16:creationId xmlns:a16="http://schemas.microsoft.com/office/drawing/2014/main" id="{54C8440E-F9A0-F6E4-F5B7-3234D9C838FA}"/>
                </a:ext>
              </a:extLst>
            </p:cNvPr>
            <p:cNvSpPr/>
            <p:nvPr/>
          </p:nvSpPr>
          <p:spPr>
            <a:xfrm>
              <a:off x="9033508" y="1"/>
              <a:ext cx="3061716" cy="1530857"/>
            </a:xfrm>
            <a:custGeom>
              <a:avLst/>
              <a:gdLst>
                <a:gd name="connsiteX0" fmla="*/ 3061716 w 3061716"/>
                <a:gd name="connsiteY0" fmla="*/ 0 h 1530857"/>
                <a:gd name="connsiteX1" fmla="*/ 1530858 w 3061716"/>
                <a:gd name="connsiteY1" fmla="*/ 1530858 h 1530857"/>
                <a:gd name="connsiteX2" fmla="*/ 0 w 3061716"/>
                <a:gd name="connsiteY2" fmla="*/ 0 h 1530857"/>
              </a:gdLst>
              <a:ahLst/>
              <a:cxnLst>
                <a:cxn ang="0">
                  <a:pos x="connsiteX0" y="connsiteY0"/>
                </a:cxn>
                <a:cxn ang="0">
                  <a:pos x="connsiteX1" y="connsiteY1"/>
                </a:cxn>
                <a:cxn ang="0">
                  <a:pos x="connsiteX2" y="connsiteY2"/>
                </a:cxn>
              </a:cxnLst>
              <a:rect l="l" t="t" r="r" b="b"/>
              <a:pathLst>
                <a:path w="3061716" h="1530857">
                  <a:moveTo>
                    <a:pt x="3061716" y="0"/>
                  </a:moveTo>
                  <a:lnTo>
                    <a:pt x="1530858" y="1530858"/>
                  </a:lnTo>
                  <a:lnTo>
                    <a:pt x="0" y="0"/>
                  </a:lnTo>
                  <a:close/>
                </a:path>
              </a:pathLst>
            </a:custGeom>
            <a:grpFill/>
            <a:ln w="882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等线" panose="02110004020202020204"/>
                <a:ea typeface="等线" panose="02010600030101010101" pitchFamily="2" charset="-122"/>
                <a:cs typeface="+mn-cs"/>
              </a:endParaRPr>
            </a:p>
          </p:txBody>
        </p:sp>
        <p:sp>
          <p:nvSpPr>
            <p:cNvPr id="8" name="任意形状 7">
              <a:extLst>
                <a:ext uri="{FF2B5EF4-FFF2-40B4-BE49-F238E27FC236}">
                  <a16:creationId xmlns:a16="http://schemas.microsoft.com/office/drawing/2014/main" id="{D1219592-8DF5-4DB9-186F-037CC897A9ED}"/>
                </a:ext>
              </a:extLst>
            </p:cNvPr>
            <p:cNvSpPr/>
            <p:nvPr/>
          </p:nvSpPr>
          <p:spPr>
            <a:xfrm>
              <a:off x="7079740" y="1"/>
              <a:ext cx="3380994" cy="3325367"/>
            </a:xfrm>
            <a:custGeom>
              <a:avLst/>
              <a:gdLst>
                <a:gd name="connsiteX0" fmla="*/ 3380994 w 3380994"/>
                <a:gd name="connsiteY0" fmla="*/ 1634490 h 3325367"/>
                <a:gd name="connsiteX1" fmla="*/ 1690878 w 3380994"/>
                <a:gd name="connsiteY1" fmla="*/ 3325368 h 3325367"/>
                <a:gd name="connsiteX2" fmla="*/ 0 w 3380994"/>
                <a:gd name="connsiteY2" fmla="*/ 1634490 h 3325367"/>
                <a:gd name="connsiteX3" fmla="*/ 1635252 w 3380994"/>
                <a:gd name="connsiteY3" fmla="*/ 0 h 3325367"/>
                <a:gd name="connsiteX4" fmla="*/ 1745742 w 3380994"/>
                <a:gd name="connsiteY4" fmla="*/ 0 h 33253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80994" h="3325367">
                  <a:moveTo>
                    <a:pt x="3380994" y="1634490"/>
                  </a:moveTo>
                  <a:lnTo>
                    <a:pt x="1690878" y="3325368"/>
                  </a:lnTo>
                  <a:lnTo>
                    <a:pt x="0" y="1634490"/>
                  </a:lnTo>
                  <a:lnTo>
                    <a:pt x="1635252" y="0"/>
                  </a:lnTo>
                  <a:lnTo>
                    <a:pt x="1745742" y="0"/>
                  </a:lnTo>
                  <a:close/>
                </a:path>
              </a:pathLst>
            </a:custGeom>
            <a:grpFill/>
            <a:ln w="882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等线" panose="02110004020202020204"/>
                <a:ea typeface="等线" panose="02010600030101010101" pitchFamily="2" charset="-122"/>
                <a:cs typeface="+mn-cs"/>
              </a:endParaRPr>
            </a:p>
          </p:txBody>
        </p:sp>
        <p:sp>
          <p:nvSpPr>
            <p:cNvPr id="9" name="任意形状 8">
              <a:extLst>
                <a:ext uri="{FF2B5EF4-FFF2-40B4-BE49-F238E27FC236}">
                  <a16:creationId xmlns:a16="http://schemas.microsoft.com/office/drawing/2014/main" id="{7F5B102C-4CE7-903F-C8F8-F04F592DEE0B}"/>
                </a:ext>
              </a:extLst>
            </p:cNvPr>
            <p:cNvSpPr/>
            <p:nvPr/>
          </p:nvSpPr>
          <p:spPr>
            <a:xfrm>
              <a:off x="10667998" y="111252"/>
              <a:ext cx="1523999" cy="3047237"/>
            </a:xfrm>
            <a:custGeom>
              <a:avLst/>
              <a:gdLst>
                <a:gd name="connsiteX0" fmla="*/ 1524000 w 1523999"/>
                <a:gd name="connsiteY0" fmla="*/ 0 h 3047237"/>
                <a:gd name="connsiteX1" fmla="*/ 1524000 w 1523999"/>
                <a:gd name="connsiteY1" fmla="*/ 3047238 h 3047237"/>
                <a:gd name="connsiteX2" fmla="*/ 0 w 1523999"/>
                <a:gd name="connsiteY2" fmla="*/ 1523238 h 3047237"/>
              </a:gdLst>
              <a:ahLst/>
              <a:cxnLst>
                <a:cxn ang="0">
                  <a:pos x="connsiteX0" y="connsiteY0"/>
                </a:cxn>
                <a:cxn ang="0">
                  <a:pos x="connsiteX1" y="connsiteY1"/>
                </a:cxn>
                <a:cxn ang="0">
                  <a:pos x="connsiteX2" y="connsiteY2"/>
                </a:cxn>
              </a:cxnLst>
              <a:rect l="l" t="t" r="r" b="b"/>
              <a:pathLst>
                <a:path w="1523999" h="3047237">
                  <a:moveTo>
                    <a:pt x="1524000" y="0"/>
                  </a:moveTo>
                  <a:lnTo>
                    <a:pt x="1524000" y="3047238"/>
                  </a:lnTo>
                  <a:lnTo>
                    <a:pt x="0" y="1523238"/>
                  </a:lnTo>
                  <a:close/>
                </a:path>
              </a:pathLst>
            </a:custGeom>
            <a:grpFill/>
            <a:ln w="882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等线" panose="02110004020202020204"/>
                <a:ea typeface="等线" panose="02010600030101010101" pitchFamily="2" charset="-122"/>
                <a:cs typeface="+mn-cs"/>
              </a:endParaRPr>
            </a:p>
          </p:txBody>
        </p:sp>
        <p:sp>
          <p:nvSpPr>
            <p:cNvPr id="10" name="任意形状 9">
              <a:extLst>
                <a:ext uri="{FF2B5EF4-FFF2-40B4-BE49-F238E27FC236}">
                  <a16:creationId xmlns:a16="http://schemas.microsoft.com/office/drawing/2014/main" id="{0AB8708D-2F09-9D1D-78FA-409B693AC64A}"/>
                </a:ext>
              </a:extLst>
            </p:cNvPr>
            <p:cNvSpPr/>
            <p:nvPr/>
          </p:nvSpPr>
          <p:spPr>
            <a:xfrm>
              <a:off x="8874250" y="1738884"/>
              <a:ext cx="3317747" cy="3380231"/>
            </a:xfrm>
            <a:custGeom>
              <a:avLst/>
              <a:gdLst>
                <a:gd name="connsiteX0" fmla="*/ 3317748 w 3317747"/>
                <a:gd name="connsiteY0" fmla="*/ 1627632 h 3380231"/>
                <a:gd name="connsiteX1" fmla="*/ 3317748 w 3317747"/>
                <a:gd name="connsiteY1" fmla="*/ 1752600 h 3380231"/>
                <a:gd name="connsiteX2" fmla="*/ 1690116 w 3317747"/>
                <a:gd name="connsiteY2" fmla="*/ 3380232 h 3380231"/>
                <a:gd name="connsiteX3" fmla="*/ 0 w 3317747"/>
                <a:gd name="connsiteY3" fmla="*/ 1690116 h 3380231"/>
                <a:gd name="connsiteX4" fmla="*/ 1690116 w 3317747"/>
                <a:gd name="connsiteY4" fmla="*/ 0 h 33802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17747" h="3380231">
                  <a:moveTo>
                    <a:pt x="3317748" y="1627632"/>
                  </a:moveTo>
                  <a:lnTo>
                    <a:pt x="3317748" y="1752600"/>
                  </a:lnTo>
                  <a:lnTo>
                    <a:pt x="1690116" y="3380232"/>
                  </a:lnTo>
                  <a:lnTo>
                    <a:pt x="0" y="1690116"/>
                  </a:lnTo>
                  <a:lnTo>
                    <a:pt x="1690116" y="0"/>
                  </a:lnTo>
                  <a:close/>
                </a:path>
              </a:pathLst>
            </a:custGeom>
            <a:grpFill/>
            <a:ln w="882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等线" panose="02110004020202020204"/>
                <a:ea typeface="等线" panose="02010600030101010101" pitchFamily="2" charset="-122"/>
                <a:cs typeface="+mn-cs"/>
              </a:endParaRPr>
            </a:p>
          </p:txBody>
        </p:sp>
        <p:sp>
          <p:nvSpPr>
            <p:cNvPr id="11" name="任意形状 10">
              <a:extLst>
                <a:ext uri="{FF2B5EF4-FFF2-40B4-BE49-F238E27FC236}">
                  <a16:creationId xmlns:a16="http://schemas.microsoft.com/office/drawing/2014/main" id="{333D2270-8CA0-01A1-D025-D47B7343DCBC}"/>
                </a:ext>
              </a:extLst>
            </p:cNvPr>
            <p:cNvSpPr/>
            <p:nvPr/>
          </p:nvSpPr>
          <p:spPr>
            <a:xfrm>
              <a:off x="10667998" y="3699510"/>
              <a:ext cx="1523999" cy="3047237"/>
            </a:xfrm>
            <a:custGeom>
              <a:avLst/>
              <a:gdLst>
                <a:gd name="connsiteX0" fmla="*/ 1524000 w 1523999"/>
                <a:gd name="connsiteY0" fmla="*/ 0 h 3047237"/>
                <a:gd name="connsiteX1" fmla="*/ 1524000 w 1523999"/>
                <a:gd name="connsiteY1" fmla="*/ 3047238 h 3047237"/>
                <a:gd name="connsiteX2" fmla="*/ 0 w 1523999"/>
                <a:gd name="connsiteY2" fmla="*/ 1524000 h 3047237"/>
              </a:gdLst>
              <a:ahLst/>
              <a:cxnLst>
                <a:cxn ang="0">
                  <a:pos x="connsiteX0" y="connsiteY0"/>
                </a:cxn>
                <a:cxn ang="0">
                  <a:pos x="connsiteX1" y="connsiteY1"/>
                </a:cxn>
                <a:cxn ang="0">
                  <a:pos x="connsiteX2" y="connsiteY2"/>
                </a:cxn>
              </a:cxnLst>
              <a:rect l="l" t="t" r="r" b="b"/>
              <a:pathLst>
                <a:path w="1523999" h="3047237">
                  <a:moveTo>
                    <a:pt x="1524000" y="0"/>
                  </a:moveTo>
                  <a:lnTo>
                    <a:pt x="1524000" y="3047238"/>
                  </a:lnTo>
                  <a:lnTo>
                    <a:pt x="0" y="1524000"/>
                  </a:lnTo>
                  <a:close/>
                </a:path>
              </a:pathLst>
            </a:custGeom>
            <a:grpFill/>
            <a:ln w="882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等线" panose="02110004020202020204"/>
                <a:ea typeface="等线" panose="02010600030101010101" pitchFamily="2" charset="-122"/>
                <a:cs typeface="+mn-cs"/>
              </a:endParaRPr>
            </a:p>
          </p:txBody>
        </p:sp>
        <p:sp>
          <p:nvSpPr>
            <p:cNvPr id="12" name="任意形状 11">
              <a:extLst>
                <a:ext uri="{FF2B5EF4-FFF2-40B4-BE49-F238E27FC236}">
                  <a16:creationId xmlns:a16="http://schemas.microsoft.com/office/drawing/2014/main" id="{FD1CBA25-D3C4-6C5D-8FA1-4B372C5EA78E}"/>
                </a:ext>
              </a:extLst>
            </p:cNvPr>
            <p:cNvSpPr/>
            <p:nvPr/>
          </p:nvSpPr>
          <p:spPr>
            <a:xfrm>
              <a:off x="9033508" y="5327142"/>
              <a:ext cx="3061716" cy="1530857"/>
            </a:xfrm>
            <a:custGeom>
              <a:avLst/>
              <a:gdLst>
                <a:gd name="connsiteX0" fmla="*/ 3061716 w 3061716"/>
                <a:gd name="connsiteY0" fmla="*/ 1530858 h 1530857"/>
                <a:gd name="connsiteX1" fmla="*/ 0 w 3061716"/>
                <a:gd name="connsiteY1" fmla="*/ 1530858 h 1530857"/>
                <a:gd name="connsiteX2" fmla="*/ 1530858 w 3061716"/>
                <a:gd name="connsiteY2" fmla="*/ 0 h 1530857"/>
              </a:gdLst>
              <a:ahLst/>
              <a:cxnLst>
                <a:cxn ang="0">
                  <a:pos x="connsiteX0" y="connsiteY0"/>
                </a:cxn>
                <a:cxn ang="0">
                  <a:pos x="connsiteX1" y="connsiteY1"/>
                </a:cxn>
                <a:cxn ang="0">
                  <a:pos x="connsiteX2" y="connsiteY2"/>
                </a:cxn>
              </a:cxnLst>
              <a:rect l="l" t="t" r="r" b="b"/>
              <a:pathLst>
                <a:path w="3061716" h="1530857">
                  <a:moveTo>
                    <a:pt x="3061716" y="1530858"/>
                  </a:moveTo>
                  <a:lnTo>
                    <a:pt x="0" y="1530858"/>
                  </a:lnTo>
                  <a:lnTo>
                    <a:pt x="1530858" y="0"/>
                  </a:lnTo>
                  <a:close/>
                </a:path>
              </a:pathLst>
            </a:custGeom>
            <a:grpFill/>
            <a:ln w="882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等线" panose="02110004020202020204"/>
                <a:ea typeface="等线" panose="02010600030101010101" pitchFamily="2" charset="-122"/>
                <a:cs typeface="+mn-cs"/>
              </a:endParaRPr>
            </a:p>
          </p:txBody>
        </p:sp>
        <p:sp>
          <p:nvSpPr>
            <p:cNvPr id="13" name="任意形状 12">
              <a:extLst>
                <a:ext uri="{FF2B5EF4-FFF2-40B4-BE49-F238E27FC236}">
                  <a16:creationId xmlns:a16="http://schemas.microsoft.com/office/drawing/2014/main" id="{F1881F1A-FD94-8487-5B3C-73566B892626}"/>
                </a:ext>
              </a:extLst>
            </p:cNvPr>
            <p:cNvSpPr/>
            <p:nvPr/>
          </p:nvSpPr>
          <p:spPr>
            <a:xfrm>
              <a:off x="7079740" y="3532632"/>
              <a:ext cx="3380994" cy="3325367"/>
            </a:xfrm>
            <a:custGeom>
              <a:avLst/>
              <a:gdLst>
                <a:gd name="connsiteX0" fmla="*/ 3380994 w 3380994"/>
                <a:gd name="connsiteY0" fmla="*/ 1690878 h 3325367"/>
                <a:gd name="connsiteX1" fmla="*/ 1745742 w 3380994"/>
                <a:gd name="connsiteY1" fmla="*/ 3325368 h 3325367"/>
                <a:gd name="connsiteX2" fmla="*/ 1635252 w 3380994"/>
                <a:gd name="connsiteY2" fmla="*/ 3325368 h 3325367"/>
                <a:gd name="connsiteX3" fmla="*/ 0 w 3380994"/>
                <a:gd name="connsiteY3" fmla="*/ 1690878 h 3325367"/>
                <a:gd name="connsiteX4" fmla="*/ 0 w 3380994"/>
                <a:gd name="connsiteY4" fmla="*/ 1690878 h 3325367"/>
                <a:gd name="connsiteX5" fmla="*/ 1690878 w 3380994"/>
                <a:gd name="connsiteY5" fmla="*/ 0 h 3325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80994" h="3325367">
                  <a:moveTo>
                    <a:pt x="3380994" y="1690878"/>
                  </a:moveTo>
                  <a:lnTo>
                    <a:pt x="1745742" y="3325368"/>
                  </a:lnTo>
                  <a:lnTo>
                    <a:pt x="1635252" y="3325368"/>
                  </a:lnTo>
                  <a:lnTo>
                    <a:pt x="0" y="1690878"/>
                  </a:lnTo>
                  <a:lnTo>
                    <a:pt x="0" y="1690878"/>
                  </a:lnTo>
                  <a:lnTo>
                    <a:pt x="1690878" y="0"/>
                  </a:lnTo>
                  <a:close/>
                </a:path>
              </a:pathLst>
            </a:custGeom>
            <a:grpFill/>
            <a:ln w="882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等线" panose="02110004020202020204"/>
                <a:ea typeface="等线" panose="02010600030101010101" pitchFamily="2" charset="-122"/>
                <a:cs typeface="+mn-cs"/>
              </a:endParaRPr>
            </a:p>
          </p:txBody>
        </p:sp>
        <p:sp>
          <p:nvSpPr>
            <p:cNvPr id="25" name="任意形状 24">
              <a:extLst>
                <a:ext uri="{FF2B5EF4-FFF2-40B4-BE49-F238E27FC236}">
                  <a16:creationId xmlns:a16="http://schemas.microsoft.com/office/drawing/2014/main" id="{9FF16B14-F836-3293-C0E7-8367BAC7DDBB}"/>
                </a:ext>
              </a:extLst>
            </p:cNvPr>
            <p:cNvSpPr/>
            <p:nvPr/>
          </p:nvSpPr>
          <p:spPr>
            <a:xfrm rot="18900000">
              <a:off x="5780874" y="2233352"/>
              <a:ext cx="2390370" cy="2390370"/>
            </a:xfrm>
            <a:custGeom>
              <a:avLst/>
              <a:gdLst>
                <a:gd name="connsiteX0" fmla="*/ 0 w 2390370"/>
                <a:gd name="connsiteY0" fmla="*/ 0 h 2390370"/>
                <a:gd name="connsiteX1" fmla="*/ 2390371 w 2390370"/>
                <a:gd name="connsiteY1" fmla="*/ 0 h 2390370"/>
                <a:gd name="connsiteX2" fmla="*/ 2390371 w 2390370"/>
                <a:gd name="connsiteY2" fmla="*/ 2390371 h 2390370"/>
                <a:gd name="connsiteX3" fmla="*/ 0 w 2390370"/>
                <a:gd name="connsiteY3" fmla="*/ 2390371 h 2390370"/>
              </a:gdLst>
              <a:ahLst/>
              <a:cxnLst>
                <a:cxn ang="0">
                  <a:pos x="connsiteX0" y="connsiteY0"/>
                </a:cxn>
                <a:cxn ang="0">
                  <a:pos x="connsiteX1" y="connsiteY1"/>
                </a:cxn>
                <a:cxn ang="0">
                  <a:pos x="connsiteX2" y="connsiteY2"/>
                </a:cxn>
                <a:cxn ang="0">
                  <a:pos x="connsiteX3" y="connsiteY3"/>
                </a:cxn>
              </a:cxnLst>
              <a:rect l="l" t="t" r="r" b="b"/>
              <a:pathLst>
                <a:path w="2390370" h="2390370">
                  <a:moveTo>
                    <a:pt x="0" y="0"/>
                  </a:moveTo>
                  <a:lnTo>
                    <a:pt x="2390371" y="0"/>
                  </a:lnTo>
                  <a:lnTo>
                    <a:pt x="2390371" y="2390371"/>
                  </a:lnTo>
                  <a:lnTo>
                    <a:pt x="0" y="2390371"/>
                  </a:lnTo>
                  <a:close/>
                </a:path>
              </a:pathLst>
            </a:custGeom>
            <a:grpFill/>
            <a:ln w="882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等线" panose="02110004020202020204"/>
                <a:ea typeface="等线" panose="02010600030101010101" pitchFamily="2" charset="-122"/>
                <a:cs typeface="+mn-cs"/>
              </a:endParaRPr>
            </a:p>
          </p:txBody>
        </p:sp>
        <p:sp>
          <p:nvSpPr>
            <p:cNvPr id="30" name="任意形状 29">
              <a:extLst>
                <a:ext uri="{FF2B5EF4-FFF2-40B4-BE49-F238E27FC236}">
                  <a16:creationId xmlns:a16="http://schemas.microsoft.com/office/drawing/2014/main" id="{05EDCB7B-D491-7158-0C7B-7579D745DB67}"/>
                </a:ext>
              </a:extLst>
            </p:cNvPr>
            <p:cNvSpPr/>
            <p:nvPr/>
          </p:nvSpPr>
          <p:spPr>
            <a:xfrm>
              <a:off x="5445250" y="5327142"/>
              <a:ext cx="3061716" cy="1530857"/>
            </a:xfrm>
            <a:custGeom>
              <a:avLst/>
              <a:gdLst>
                <a:gd name="connsiteX0" fmla="*/ 3061716 w 3061716"/>
                <a:gd name="connsiteY0" fmla="*/ 1530858 h 1530857"/>
                <a:gd name="connsiteX1" fmla="*/ 0 w 3061716"/>
                <a:gd name="connsiteY1" fmla="*/ 1530858 h 1530857"/>
                <a:gd name="connsiteX2" fmla="*/ 1530858 w 3061716"/>
                <a:gd name="connsiteY2" fmla="*/ 0 h 1530857"/>
              </a:gdLst>
              <a:ahLst/>
              <a:cxnLst>
                <a:cxn ang="0">
                  <a:pos x="connsiteX0" y="connsiteY0"/>
                </a:cxn>
                <a:cxn ang="0">
                  <a:pos x="connsiteX1" y="connsiteY1"/>
                </a:cxn>
                <a:cxn ang="0">
                  <a:pos x="connsiteX2" y="connsiteY2"/>
                </a:cxn>
              </a:cxnLst>
              <a:rect l="l" t="t" r="r" b="b"/>
              <a:pathLst>
                <a:path w="3061716" h="1530857">
                  <a:moveTo>
                    <a:pt x="3061716" y="1530858"/>
                  </a:moveTo>
                  <a:lnTo>
                    <a:pt x="0" y="1530858"/>
                  </a:lnTo>
                  <a:lnTo>
                    <a:pt x="1530858" y="0"/>
                  </a:lnTo>
                  <a:close/>
                </a:path>
              </a:pathLst>
            </a:custGeom>
            <a:grpFill/>
            <a:ln w="882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等线" panose="02110004020202020204"/>
                <a:ea typeface="等线" panose="02010600030101010101" pitchFamily="2" charset="-122"/>
                <a:cs typeface="+mn-cs"/>
              </a:endParaRPr>
            </a:p>
          </p:txBody>
        </p:sp>
      </p:grpSp>
    </p:spTree>
    <p:extLst>
      <p:ext uri="{BB962C8B-B14F-4D97-AF65-F5344CB8AC3E}">
        <p14:creationId xmlns:p14="http://schemas.microsoft.com/office/powerpoint/2010/main" val="8567372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845771-0862-ACB4-EE5B-DB549B782E40}"/>
            </a:ext>
          </a:extLst>
        </p:cNvPr>
        <p:cNvGrpSpPr/>
        <p:nvPr/>
      </p:nvGrpSpPr>
      <p:grpSpPr>
        <a:xfrm>
          <a:off x="0" y="0"/>
          <a:ext cx="0" cy="0"/>
          <a:chOff x="0" y="0"/>
          <a:chExt cx="0" cy="0"/>
        </a:xfrm>
      </p:grpSpPr>
      <p:sp>
        <p:nvSpPr>
          <p:cNvPr id="7" name="矩形: 圆角 10">
            <a:extLst>
              <a:ext uri="{FF2B5EF4-FFF2-40B4-BE49-F238E27FC236}">
                <a16:creationId xmlns:a16="http://schemas.microsoft.com/office/drawing/2014/main" id="{68070607-1D71-2492-AF10-1FC3DFABCB4B}"/>
              </a:ext>
            </a:extLst>
          </p:cNvPr>
          <p:cNvSpPr/>
          <p:nvPr>
            <p:custDataLst>
              <p:tags r:id="rId1"/>
            </p:custDataLst>
          </p:nvPr>
        </p:nvSpPr>
        <p:spPr>
          <a:xfrm flipH="1">
            <a:off x="279915" y="5799964"/>
            <a:ext cx="11540739" cy="752882"/>
          </a:xfrm>
          <a:prstGeom prst="roundRect">
            <a:avLst>
              <a:gd name="adj" fmla="val 2430"/>
            </a:avLst>
          </a:prstGeom>
          <a:solidFill>
            <a:srgbClr val="FFFFFF"/>
          </a:solidFill>
          <a:ln w="9525">
            <a:noFill/>
          </a:ln>
          <a:effectLst>
            <a:outerShdw blurRad="177800" dist="63500" dir="2700000" algn="tl" rotWithShape="0">
              <a:srgbClr val="912C8D">
                <a:alpha val="61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latin typeface="微软雅黑" panose="020B0503020204020204" pitchFamily="34" charset="-122"/>
              <a:ea typeface="微软雅黑" panose="020B0503020204020204" pitchFamily="34" charset="-122"/>
            </a:endParaRPr>
          </a:p>
        </p:txBody>
      </p:sp>
      <p:cxnSp>
        <p:nvCxnSpPr>
          <p:cNvPr id="35" name="直线连接符 3">
            <a:extLst>
              <a:ext uri="{FF2B5EF4-FFF2-40B4-BE49-F238E27FC236}">
                <a16:creationId xmlns:a16="http://schemas.microsoft.com/office/drawing/2014/main" id="{696AA80D-48F8-1F5D-58DB-1995A5DC5109}"/>
              </a:ext>
            </a:extLst>
          </p:cNvPr>
          <p:cNvCxnSpPr>
            <a:cxnSpLocks/>
          </p:cNvCxnSpPr>
          <p:nvPr/>
        </p:nvCxnSpPr>
        <p:spPr>
          <a:xfrm>
            <a:off x="454763" y="845437"/>
            <a:ext cx="11282474" cy="0"/>
          </a:xfrm>
          <a:prstGeom prst="line">
            <a:avLst/>
          </a:prstGeom>
          <a:ln>
            <a:solidFill>
              <a:srgbClr val="6C2280"/>
            </a:solidFill>
          </a:ln>
        </p:spPr>
        <p:style>
          <a:lnRef idx="2">
            <a:schemeClr val="accent1"/>
          </a:lnRef>
          <a:fillRef idx="0">
            <a:schemeClr val="accent1"/>
          </a:fillRef>
          <a:effectRef idx="1">
            <a:schemeClr val="accent1"/>
          </a:effectRef>
          <a:fontRef idx="minor">
            <a:schemeClr val="tx1"/>
          </a:fontRef>
        </p:style>
      </p:cxnSp>
      <p:sp>
        <p:nvSpPr>
          <p:cNvPr id="3" name="Rectangle 2">
            <a:extLst>
              <a:ext uri="{FF2B5EF4-FFF2-40B4-BE49-F238E27FC236}">
                <a16:creationId xmlns:a16="http://schemas.microsoft.com/office/drawing/2014/main" id="{713BBEB4-ACBF-FFCF-525B-3328900574ED}"/>
              </a:ext>
            </a:extLst>
          </p:cNvPr>
          <p:cNvSpPr>
            <a:spLocks noChangeArrowheads="1"/>
          </p:cNvSpPr>
          <p:nvPr/>
        </p:nvSpPr>
        <p:spPr bwMode="auto">
          <a:xfrm>
            <a:off x="321818" y="913873"/>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pic>
        <p:nvPicPr>
          <p:cNvPr id="1025" name="图片 1">
            <a:extLst>
              <a:ext uri="{FF2B5EF4-FFF2-40B4-BE49-F238E27FC236}">
                <a16:creationId xmlns:a16="http://schemas.microsoft.com/office/drawing/2014/main" id="{09B47D5E-B79A-4B1A-8E61-053DF333467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l="6743" t="3572" r="3925" b="4546"/>
          <a:stretch>
            <a:fillRect/>
          </a:stretch>
        </p:blipFill>
        <p:spPr bwMode="auto">
          <a:xfrm>
            <a:off x="279916" y="1009922"/>
            <a:ext cx="11182780" cy="425939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4FEF59C7-6964-885A-4B26-57A796DD8A90}"/>
              </a:ext>
            </a:extLst>
          </p:cNvPr>
          <p:cNvSpPr>
            <a:spLocks noChangeArrowheads="1"/>
          </p:cNvSpPr>
          <p:nvPr/>
        </p:nvSpPr>
        <p:spPr bwMode="auto">
          <a:xfrm>
            <a:off x="1441248" y="5365361"/>
            <a:ext cx="9215919"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0" fontAlgn="base" hangingPunct="0">
              <a:spcBef>
                <a:spcPct val="0"/>
              </a:spcBef>
              <a:spcAft>
                <a:spcPct val="0"/>
              </a:spcAft>
            </a:pPr>
            <a:r>
              <a:rPr lang="en-US" altLang="zh-CN" sz="1600" b="1" dirty="0">
                <a:latin typeface="Times New Roman" panose="02020603050405020304" pitchFamily="18" charset="0"/>
                <a:ea typeface="黑体" panose="02010609060101010101" pitchFamily="49" charset="-122"/>
                <a:cs typeface="Times New Roman" panose="02020603050405020304" pitchFamily="18" charset="0"/>
              </a:rPr>
              <a:t>F</a:t>
            </a:r>
            <a:r>
              <a:rPr lang="en-US" altLang="zh-CN" sz="1600" b="1" dirty="0" bmk="">
                <a:latin typeface="Times New Roman" panose="02020603050405020304" pitchFamily="18" charset="0"/>
                <a:ea typeface="黑体" panose="02010609060101010101" pitchFamily="49" charset="-122"/>
                <a:cs typeface="Times New Roman" panose="02020603050405020304" pitchFamily="18" charset="0"/>
              </a:rPr>
              <a:t>igure. </a:t>
            </a:r>
            <a:r>
              <a:rPr lang="en-US" altLang="zh-CN" sz="1600" b="1" dirty="0" bmk="_Ref225369191">
                <a:latin typeface="Times New Roman" panose="02020603050405020304" pitchFamily="18" charset="0"/>
                <a:ea typeface="黑体" panose="02010609060101010101" pitchFamily="49" charset="-122"/>
                <a:cs typeface="Times New Roman" panose="02020603050405020304" pitchFamily="18" charset="0"/>
              </a:rPr>
              <a:t>1</a:t>
            </a:r>
            <a:r>
              <a:rPr lang="en-US" altLang="zh-CN" sz="1600" b="1" dirty="0">
                <a:latin typeface="Times New Roman" panose="02020603050405020304" pitchFamily="18" charset="0"/>
                <a:ea typeface="黑体" panose="02010609060101010101" pitchFamily="49" charset="-122"/>
                <a:cs typeface="Times New Roman" panose="02020603050405020304" pitchFamily="18" charset="0"/>
              </a:rPr>
              <a:t>. (a) XRD patterns of CN, BTO and BTO/CN; (b) FT-IR spectra of CN, BTO and BTO/CN</a:t>
            </a:r>
          </a:p>
        </p:txBody>
      </p:sp>
      <p:pic>
        <p:nvPicPr>
          <p:cNvPr id="5" name="图片 4">
            <a:extLst>
              <a:ext uri="{FF2B5EF4-FFF2-40B4-BE49-F238E27FC236}">
                <a16:creationId xmlns:a16="http://schemas.microsoft.com/office/drawing/2014/main" id="{0E8963D0-F2A1-33B0-03AF-55E3CC7D2A28}"/>
              </a:ext>
            </a:extLst>
          </p:cNvPr>
          <p:cNvPicPr>
            <a:picLocks noChangeAspect="1"/>
          </p:cNvPicPr>
          <p:nvPr/>
        </p:nvPicPr>
        <p:blipFill>
          <a:blip r:embed="rId5" cstate="print">
            <a:extLst>
              <a:ext uri="{28A0092B-C50C-407E-A947-70E740481C1C}">
                <a14:useLocalDpi xmlns:a14="http://schemas.microsoft.com/office/drawing/2010/main" val="0"/>
              </a:ext>
            </a:extLst>
          </a:blip>
          <a:srcRect l="9442" t="28007" r="8651" b="33508"/>
          <a:stretch>
            <a:fillRect/>
          </a:stretch>
        </p:blipFill>
        <p:spPr>
          <a:xfrm>
            <a:off x="9493679" y="81961"/>
            <a:ext cx="2326976" cy="789304"/>
          </a:xfrm>
          <a:prstGeom prst="rect">
            <a:avLst/>
          </a:prstGeom>
        </p:spPr>
      </p:pic>
      <p:sp>
        <p:nvSpPr>
          <p:cNvPr id="6" name="文本框 5">
            <a:extLst>
              <a:ext uri="{FF2B5EF4-FFF2-40B4-BE49-F238E27FC236}">
                <a16:creationId xmlns:a16="http://schemas.microsoft.com/office/drawing/2014/main" id="{21C60C0A-A7FA-4925-1799-E6B05D9E0CD6}"/>
              </a:ext>
            </a:extLst>
          </p:cNvPr>
          <p:cNvSpPr txBox="1"/>
          <p:nvPr/>
        </p:nvSpPr>
        <p:spPr>
          <a:xfrm>
            <a:off x="454763" y="5703915"/>
            <a:ext cx="11365892" cy="787523"/>
          </a:xfrm>
          <a:prstGeom prst="rect">
            <a:avLst/>
          </a:prstGeom>
          <a:noFill/>
        </p:spPr>
        <p:txBody>
          <a:bodyPr wrap="square" rtlCol="0">
            <a:spAutoFit/>
          </a:bodyPr>
          <a:lstStyle/>
          <a:p>
            <a:pPr algn="just">
              <a:lnSpc>
                <a:spcPct val="150000"/>
              </a:lnSpc>
            </a:pPr>
            <a:r>
              <a:rPr kumimoji="1" lang="zh-CN" altLang="en-US" sz="1600" dirty="0">
                <a:solidFill>
                  <a:srgbClr val="68A4C6"/>
                </a:solidFill>
                <a:latin typeface="微软雅黑" panose="020B0503020204020204" pitchFamily="34" charset="-122"/>
                <a:ea typeface="微软雅黑" panose="020B0503020204020204" pitchFamily="34" charset="-122"/>
                <a:cs typeface="Alibaba PuHuiTi" pitchFamily="18" charset="-122"/>
              </a:rPr>
              <a:t>通过</a:t>
            </a:r>
            <a:r>
              <a:rPr kumimoji="1" lang="en-US" altLang="zh-CN" sz="1600" dirty="0">
                <a:solidFill>
                  <a:srgbClr val="68A4C6"/>
                </a:solidFill>
                <a:latin typeface="微软雅黑" panose="020B0503020204020204" pitchFamily="34" charset="-122"/>
                <a:ea typeface="微软雅黑" panose="020B0503020204020204" pitchFamily="34" charset="-122"/>
                <a:cs typeface="Alibaba PuHuiTi" pitchFamily="18" charset="-122"/>
              </a:rPr>
              <a:t>XRD</a:t>
            </a:r>
            <a:r>
              <a:rPr kumimoji="1" lang="zh-CN" altLang="en-US" sz="1600" dirty="0">
                <a:solidFill>
                  <a:srgbClr val="68A4C6"/>
                </a:solidFill>
                <a:latin typeface="微软雅黑" panose="020B0503020204020204" pitchFamily="34" charset="-122"/>
                <a:ea typeface="微软雅黑" panose="020B0503020204020204" pitchFamily="34" charset="-122"/>
                <a:cs typeface="Alibaba PuHuiTi" pitchFamily="18" charset="-122"/>
              </a:rPr>
              <a:t>和</a:t>
            </a:r>
            <a:r>
              <a:rPr kumimoji="1" lang="en-US" altLang="zh-CN" sz="1600" dirty="0">
                <a:solidFill>
                  <a:srgbClr val="68A4C6"/>
                </a:solidFill>
                <a:latin typeface="微软雅黑" panose="020B0503020204020204" pitchFamily="34" charset="-122"/>
                <a:ea typeface="微软雅黑" panose="020B0503020204020204" pitchFamily="34" charset="-122"/>
                <a:cs typeface="Alibaba PuHuiTi" pitchFamily="18" charset="-122"/>
              </a:rPr>
              <a:t>FTIR</a:t>
            </a:r>
            <a:r>
              <a:rPr kumimoji="1" lang="zh-CN" altLang="en-US" sz="1600" dirty="0">
                <a:solidFill>
                  <a:srgbClr val="68A4C6"/>
                </a:solidFill>
                <a:latin typeface="微软雅黑" panose="020B0503020204020204" pitchFamily="34" charset="-122"/>
                <a:ea typeface="微软雅黑" panose="020B0503020204020204" pitchFamily="34" charset="-122"/>
                <a:cs typeface="Alibaba PuHuiTi" pitchFamily="18" charset="-122"/>
              </a:rPr>
              <a:t>分析发现，</a:t>
            </a:r>
            <a:r>
              <a:rPr kumimoji="1" lang="en-US" altLang="zh-CN" sz="1600" dirty="0">
                <a:solidFill>
                  <a:srgbClr val="68A4C6"/>
                </a:solidFill>
                <a:latin typeface="微软雅黑" panose="020B0503020204020204" pitchFamily="34" charset="-122"/>
                <a:ea typeface="微软雅黑" panose="020B0503020204020204" pitchFamily="34" charset="-122"/>
                <a:cs typeface="Alibaba PuHuiTi" pitchFamily="18" charset="-122"/>
              </a:rPr>
              <a:t>BTO</a:t>
            </a:r>
            <a:r>
              <a:rPr kumimoji="1" lang="zh-CN" altLang="en-US" sz="1600" dirty="0">
                <a:solidFill>
                  <a:srgbClr val="68A4C6"/>
                </a:solidFill>
                <a:latin typeface="微软雅黑" panose="020B0503020204020204" pitchFamily="34" charset="-122"/>
                <a:ea typeface="微软雅黑" panose="020B0503020204020204" pitchFamily="34" charset="-122"/>
                <a:cs typeface="Alibaba PuHuiTi" pitchFamily="18" charset="-122"/>
              </a:rPr>
              <a:t>呈现典型</a:t>
            </a:r>
            <a:r>
              <a:rPr kumimoji="1" lang="zh-CN" altLang="en-US" sz="1600" dirty="0">
                <a:solidFill>
                  <a:schemeClr val="accent1"/>
                </a:solidFill>
                <a:latin typeface="微软雅黑" panose="020B0503020204020204" pitchFamily="34" charset="-122"/>
                <a:ea typeface="微软雅黑" panose="020B0503020204020204" pitchFamily="34" charset="-122"/>
                <a:cs typeface="Alibaba PuHuiTi" pitchFamily="18" charset="-122"/>
              </a:rPr>
              <a:t>钙钛矿结构的尖锐衍射峰</a:t>
            </a:r>
            <a:r>
              <a:rPr kumimoji="1" lang="zh-CN" altLang="en-US" sz="1600" dirty="0">
                <a:solidFill>
                  <a:srgbClr val="68A4C6"/>
                </a:solidFill>
                <a:latin typeface="微软雅黑" panose="020B0503020204020204" pitchFamily="34" charset="-122"/>
                <a:ea typeface="微软雅黑" panose="020B0503020204020204" pitchFamily="34" charset="-122"/>
                <a:cs typeface="Alibaba PuHuiTi" pitchFamily="18" charset="-122"/>
              </a:rPr>
              <a:t>，</a:t>
            </a:r>
            <a:r>
              <a:rPr kumimoji="1" lang="en-US" altLang="zh-CN" sz="1600" dirty="0">
                <a:solidFill>
                  <a:srgbClr val="68A4C6"/>
                </a:solidFill>
                <a:latin typeface="微软雅黑" panose="020B0503020204020204" pitchFamily="34" charset="-122"/>
                <a:ea typeface="微软雅黑" panose="020B0503020204020204" pitchFamily="34" charset="-122"/>
                <a:cs typeface="Alibaba PuHuiTi" pitchFamily="18" charset="-122"/>
              </a:rPr>
              <a:t>CN</a:t>
            </a:r>
            <a:r>
              <a:rPr kumimoji="1" lang="zh-CN" altLang="en-US" sz="1600" dirty="0">
                <a:solidFill>
                  <a:srgbClr val="68A4C6"/>
                </a:solidFill>
                <a:latin typeface="微软雅黑" panose="020B0503020204020204" pitchFamily="34" charset="-122"/>
                <a:ea typeface="微软雅黑" panose="020B0503020204020204" pitchFamily="34" charset="-122"/>
                <a:cs typeface="Alibaba PuHuiTi" pitchFamily="18" charset="-122"/>
              </a:rPr>
              <a:t>为</a:t>
            </a:r>
            <a:r>
              <a:rPr kumimoji="1" lang="zh-CN" altLang="en-US" sz="1600" dirty="0">
                <a:solidFill>
                  <a:schemeClr val="accent1"/>
                </a:solidFill>
                <a:latin typeface="微软雅黑" panose="020B0503020204020204" pitchFamily="34" charset="-122"/>
                <a:ea typeface="微软雅黑" panose="020B0503020204020204" pitchFamily="34" charset="-122"/>
                <a:cs typeface="Alibaba PuHuiTi" pitchFamily="18" charset="-122"/>
              </a:rPr>
              <a:t>低结晶度宽峰</a:t>
            </a:r>
            <a:r>
              <a:rPr kumimoji="1" lang="zh-CN" altLang="en-US" sz="1600" dirty="0">
                <a:solidFill>
                  <a:srgbClr val="68A4C6"/>
                </a:solidFill>
                <a:latin typeface="微软雅黑" panose="020B0503020204020204" pitchFamily="34" charset="-122"/>
                <a:ea typeface="微软雅黑" panose="020B0503020204020204" pitchFamily="34" charset="-122"/>
                <a:cs typeface="Alibaba PuHuiTi" pitchFamily="18" charset="-122"/>
              </a:rPr>
              <a:t>；复合材料</a:t>
            </a:r>
            <a:r>
              <a:rPr kumimoji="1" lang="en-US" altLang="zh-CN" sz="1600" dirty="0">
                <a:solidFill>
                  <a:srgbClr val="68A4C6"/>
                </a:solidFill>
                <a:latin typeface="微软雅黑" panose="020B0503020204020204" pitchFamily="34" charset="-122"/>
                <a:ea typeface="微软雅黑" panose="020B0503020204020204" pitchFamily="34" charset="-122"/>
                <a:cs typeface="Alibaba PuHuiTi" pitchFamily="18" charset="-122"/>
              </a:rPr>
              <a:t>BTO/CN</a:t>
            </a:r>
            <a:r>
              <a:rPr kumimoji="1" lang="zh-CN" altLang="en-US" sz="1600" dirty="0">
                <a:solidFill>
                  <a:srgbClr val="68A4C6"/>
                </a:solidFill>
                <a:latin typeface="微软雅黑" panose="020B0503020204020204" pitchFamily="34" charset="-122"/>
                <a:ea typeface="微软雅黑" panose="020B0503020204020204" pitchFamily="34" charset="-122"/>
                <a:cs typeface="Alibaba PuHuiTi" pitchFamily="18" charset="-122"/>
              </a:rPr>
              <a:t>中两者</a:t>
            </a:r>
            <a:r>
              <a:rPr kumimoji="1" lang="zh-CN" altLang="en-US" sz="1600" dirty="0">
                <a:solidFill>
                  <a:schemeClr val="accent1"/>
                </a:solidFill>
                <a:latin typeface="微软雅黑" panose="020B0503020204020204" pitchFamily="34" charset="-122"/>
                <a:ea typeface="微软雅黑" panose="020B0503020204020204" pitchFamily="34" charset="-122"/>
                <a:cs typeface="Alibaba PuHuiTi" pitchFamily="18" charset="-122"/>
              </a:rPr>
              <a:t>特征峰并存</a:t>
            </a:r>
            <a:r>
              <a:rPr kumimoji="1" lang="zh-CN" altLang="en-US" sz="1600" dirty="0">
                <a:solidFill>
                  <a:srgbClr val="68A4C6"/>
                </a:solidFill>
                <a:latin typeface="微软雅黑" panose="020B0503020204020204" pitchFamily="34" charset="-122"/>
                <a:ea typeface="微软雅黑" panose="020B0503020204020204" pitchFamily="34" charset="-122"/>
                <a:cs typeface="Alibaba PuHuiTi" pitchFamily="18" charset="-122"/>
              </a:rPr>
              <a:t>，且相应官能团（</a:t>
            </a:r>
            <a:r>
              <a:rPr kumimoji="1" lang="en-US" altLang="zh-CN" sz="1600" dirty="0">
                <a:solidFill>
                  <a:srgbClr val="68A4C6"/>
                </a:solidFill>
                <a:latin typeface="微软雅黑" panose="020B0503020204020204" pitchFamily="34" charset="-122"/>
                <a:ea typeface="微软雅黑" panose="020B0503020204020204" pitchFamily="34" charset="-122"/>
                <a:cs typeface="Alibaba PuHuiTi" pitchFamily="18" charset="-122"/>
              </a:rPr>
              <a:t>Ti-O-Ti</a:t>
            </a:r>
            <a:r>
              <a:rPr kumimoji="1" lang="zh-CN" altLang="en-US" sz="1600" dirty="0">
                <a:solidFill>
                  <a:srgbClr val="68A4C6"/>
                </a:solidFill>
                <a:latin typeface="微软雅黑" panose="020B0503020204020204" pitchFamily="34" charset="-122"/>
                <a:ea typeface="微软雅黑" panose="020B0503020204020204" pitchFamily="34" charset="-122"/>
                <a:cs typeface="Alibaba PuHuiTi" pitchFamily="18" charset="-122"/>
              </a:rPr>
              <a:t>键、三嗪环及</a:t>
            </a:r>
            <a:r>
              <a:rPr kumimoji="1" lang="en-US" altLang="zh-CN" sz="1600" dirty="0">
                <a:solidFill>
                  <a:srgbClr val="68A4C6"/>
                </a:solidFill>
                <a:latin typeface="微软雅黑" panose="020B0503020204020204" pitchFamily="34" charset="-122"/>
                <a:ea typeface="微软雅黑" panose="020B0503020204020204" pitchFamily="34" charset="-122"/>
                <a:cs typeface="Alibaba PuHuiTi" pitchFamily="18" charset="-122"/>
              </a:rPr>
              <a:t>C-N/C=N</a:t>
            </a:r>
            <a:r>
              <a:rPr kumimoji="1" lang="zh-CN" altLang="en-US" sz="1600" dirty="0">
                <a:solidFill>
                  <a:srgbClr val="68A4C6"/>
                </a:solidFill>
                <a:latin typeface="微软雅黑" panose="020B0503020204020204" pitchFamily="34" charset="-122"/>
                <a:ea typeface="微软雅黑" panose="020B0503020204020204" pitchFamily="34" charset="-122"/>
                <a:cs typeface="Alibaba PuHuiTi" pitchFamily="18" charset="-122"/>
              </a:rPr>
              <a:t>键）保留。</a:t>
            </a:r>
          </a:p>
        </p:txBody>
      </p:sp>
      <p:grpSp>
        <p:nvGrpSpPr>
          <p:cNvPr id="9" name="组合 8">
            <a:extLst>
              <a:ext uri="{FF2B5EF4-FFF2-40B4-BE49-F238E27FC236}">
                <a16:creationId xmlns:a16="http://schemas.microsoft.com/office/drawing/2014/main" id="{137931F7-AC59-E971-5E63-52332905F9B5}"/>
              </a:ext>
            </a:extLst>
          </p:cNvPr>
          <p:cNvGrpSpPr/>
          <p:nvPr/>
        </p:nvGrpSpPr>
        <p:grpSpPr>
          <a:xfrm>
            <a:off x="304969" y="5848078"/>
            <a:ext cx="149793" cy="149793"/>
            <a:chOff x="7903639" y="4743289"/>
            <a:chExt cx="149793" cy="149793"/>
          </a:xfrm>
        </p:grpSpPr>
        <p:sp>
          <p:nvSpPr>
            <p:cNvPr id="10" name="椭圆 9">
              <a:extLst>
                <a:ext uri="{FF2B5EF4-FFF2-40B4-BE49-F238E27FC236}">
                  <a16:creationId xmlns:a16="http://schemas.microsoft.com/office/drawing/2014/main" id="{5416B9DE-D19D-D203-F79E-134B7F0E4EF3}"/>
                </a:ext>
              </a:extLst>
            </p:cNvPr>
            <p:cNvSpPr/>
            <p:nvPr/>
          </p:nvSpPr>
          <p:spPr>
            <a:xfrm>
              <a:off x="7903639" y="4743289"/>
              <a:ext cx="149793" cy="149793"/>
            </a:xfrm>
            <a:prstGeom prst="ellipse">
              <a:avLst/>
            </a:prstGeom>
            <a:solidFill>
              <a:srgbClr val="C1A3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a:extLst>
                <a:ext uri="{FF2B5EF4-FFF2-40B4-BE49-F238E27FC236}">
                  <a16:creationId xmlns:a16="http://schemas.microsoft.com/office/drawing/2014/main" id="{B443E85D-ACDA-A872-2F17-31C33FA8E331}"/>
                </a:ext>
              </a:extLst>
            </p:cNvPr>
            <p:cNvSpPr/>
            <p:nvPr/>
          </p:nvSpPr>
          <p:spPr>
            <a:xfrm>
              <a:off x="7937080" y="4779472"/>
              <a:ext cx="84196" cy="8026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 name="AutoShape 4">
            <a:extLst>
              <a:ext uri="{FF2B5EF4-FFF2-40B4-BE49-F238E27FC236}">
                <a16:creationId xmlns:a16="http://schemas.microsoft.com/office/drawing/2014/main" id="{CD72607F-2B7A-B14C-555E-264276CC70A1}"/>
              </a:ext>
            </a:extLst>
          </p:cNvPr>
          <p:cNvSpPr/>
          <p:nvPr/>
        </p:nvSpPr>
        <p:spPr>
          <a:xfrm>
            <a:off x="368300" y="241300"/>
            <a:ext cx="7620000" cy="520700"/>
          </a:xfrm>
          <a:prstGeom prst="rect">
            <a:avLst/>
          </a:prstGeom>
          <a:noFill/>
          <a:ln w="12700" cap="flat" cmpd="sng">
            <a:noFill/>
            <a:prstDash val="solid"/>
            <a:round/>
          </a:ln>
        </p:spPr>
        <p:txBody>
          <a:bodyPr vert="horz" wrap="none" lIns="88900" tIns="50800" rIns="88900" bIns="50800" rtlCol="0" anchor="t" anchorCtr="0"/>
          <a:lstStyle/>
          <a:p>
            <a:pPr indent="0" algn="l">
              <a:lnSpc>
                <a:spcPct val="100000"/>
              </a:lnSpc>
              <a:spcAft>
                <a:spcPts val="500"/>
              </a:spcAft>
              <a:defRPr/>
            </a:pPr>
            <a:r>
              <a:rPr lang="en-US" sz="2400" b="1" i="0" u="none" strike="noStrike" dirty="0" err="1">
                <a:solidFill>
                  <a:srgbClr val="6C2280"/>
                </a:solidFill>
                <a:latin typeface="微软雅黑"/>
                <a:ea typeface="微软雅黑"/>
                <a:cs typeface="微软雅黑"/>
                <a:sym typeface="微软雅黑"/>
              </a:rPr>
              <a:t>材料表征：晶体结构与化学键合</a:t>
            </a:r>
            <a:endParaRPr lang="en-US" sz="1100" dirty="0"/>
          </a:p>
        </p:txBody>
      </p:sp>
    </p:spTree>
    <p:extLst>
      <p:ext uri="{BB962C8B-B14F-4D97-AF65-F5344CB8AC3E}">
        <p14:creationId xmlns:p14="http://schemas.microsoft.com/office/powerpoint/2010/main" val="231495590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diagram"/>
  <p:tag name="KSO_WM_TEMPLATE_INDEX" val="20234922"/>
</p:tagLst>
</file>

<file path=ppt/tags/tag10.xml><?xml version="1.0" encoding="utf-8"?>
<p:tagLst xmlns:a="http://schemas.openxmlformats.org/drawingml/2006/main" xmlns:r="http://schemas.openxmlformats.org/officeDocument/2006/relationships" xmlns:p="http://schemas.openxmlformats.org/presentationml/2006/main">
  <p:tag name="KSO_WM_DIAGRAM_VIRTUALLY_FRAME" val="{&quot;height&quot;:395.05,&quot;left&quot;:52,&quot;top&quot;:89,&quot;width&quot;:609.8}"/>
</p:tagLst>
</file>

<file path=ppt/tags/tag11.xml><?xml version="1.0" encoding="utf-8"?>
<p:tagLst xmlns:a="http://schemas.openxmlformats.org/drawingml/2006/main" xmlns:r="http://schemas.openxmlformats.org/officeDocument/2006/relationships" xmlns:p="http://schemas.openxmlformats.org/presentationml/2006/main">
  <p:tag name="KSO_WM_DIAGRAM_VIRTUALLY_FRAME" val="{&quot;height&quot;:395.05,&quot;left&quot;:52,&quot;top&quot;:89,&quot;width&quot;:609.8}"/>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i"/>
  <p:tag name="KSO_WM_UNIT_INDEX" val="3"/>
  <p:tag name="KSO_WM_UNIT_ID" val="custom20234506_1*i*3"/>
  <p:tag name="KSO_WM_TEMPLATE_CATEGORY" val="custom"/>
  <p:tag name="KSO_WM_TEMPLATE_INDEX" val="20234506"/>
  <p:tag name="KSO_WM_UNIT_LAYERLEVEL" val="1"/>
  <p:tag name="KSO_WM_TAG_VERSION" val="3.0"/>
  <p:tag name="KSO_WM_BEAUTIFY_FLAG" val="#wm#"/>
  <p:tag name="KSO_WM_UNIT_LINE_FORE_SCHEMECOLOR_INDEX" val="5"/>
  <p:tag name="KSO_WM_UNIT_LINE_FILL_TYPE" val="2"/>
  <p:tag name="KSO_WM_UNIT_SHADOW_SCHEMECOLOR_INDEX" val="5"/>
  <p:tag name="KSO_WM_UNIT_TEXT_FILL_FORE_SCHEMECOLOR_INDEX" val="2"/>
  <p:tag name="KSO_WM_UNIT_TEXT_FILL_TYPE" val="1"/>
  <p:tag name="KSO_WM_UNIT_USESOURCEFORMAT_APPLY" val="1"/>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i"/>
  <p:tag name="KSO_WM_UNIT_INDEX" val="3"/>
  <p:tag name="KSO_WM_UNIT_ID" val="custom20234506_1*i*3"/>
  <p:tag name="KSO_WM_TEMPLATE_CATEGORY" val="custom"/>
  <p:tag name="KSO_WM_TEMPLATE_INDEX" val="20234506"/>
  <p:tag name="KSO_WM_UNIT_LAYERLEVEL" val="1"/>
  <p:tag name="KSO_WM_TAG_VERSION" val="3.0"/>
  <p:tag name="KSO_WM_BEAUTIFY_FLAG" val="#wm#"/>
  <p:tag name="KSO_WM_UNIT_LINE_FORE_SCHEMECOLOR_INDEX" val="5"/>
  <p:tag name="KSO_WM_UNIT_LINE_FILL_TYPE" val="2"/>
  <p:tag name="KSO_WM_UNIT_SHADOW_SCHEMECOLOR_INDEX" val="5"/>
  <p:tag name="KSO_WM_UNIT_TEXT_FILL_FORE_SCHEMECOLOR_INDEX" val="2"/>
  <p:tag name="KSO_WM_UNIT_TEXT_FILL_TYPE" val="1"/>
  <p:tag name="KSO_WM_UNIT_USESOURCEFORMAT_APPLY" val="1"/>
</p:tagLst>
</file>

<file path=ppt/tags/tag14.xml><?xml version="1.0" encoding="utf-8"?>
<p:tagLst xmlns:a="http://schemas.openxmlformats.org/drawingml/2006/main" xmlns:r="http://schemas.openxmlformats.org/officeDocument/2006/relationships" xmlns:p="http://schemas.openxmlformats.org/presentationml/2006/main">
  <p:tag name="KSO_WM_DIAGRAM_VIRTUALLY_FRAME" val="{&quot;height&quot;:395.05,&quot;left&quot;:52,&quot;top&quot;:89,&quot;width&quot;:609.8}"/>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i"/>
  <p:tag name="KSO_WM_UNIT_INDEX" val="3"/>
  <p:tag name="KSO_WM_UNIT_ID" val="custom20234506_1*i*3"/>
  <p:tag name="KSO_WM_TEMPLATE_CATEGORY" val="custom"/>
  <p:tag name="KSO_WM_TEMPLATE_INDEX" val="20234506"/>
  <p:tag name="KSO_WM_UNIT_LAYERLEVEL" val="1"/>
  <p:tag name="KSO_WM_TAG_VERSION" val="3.0"/>
  <p:tag name="KSO_WM_BEAUTIFY_FLAG" val="#wm#"/>
  <p:tag name="KSO_WM_UNIT_LINE_FORE_SCHEMECOLOR_INDEX" val="5"/>
  <p:tag name="KSO_WM_UNIT_LINE_FILL_TYPE" val="2"/>
  <p:tag name="KSO_WM_UNIT_SHADOW_SCHEMECOLOR_INDEX" val="5"/>
  <p:tag name="KSO_WM_UNIT_TEXT_FILL_FORE_SCHEMECOLOR_INDEX" val="2"/>
  <p:tag name="KSO_WM_UNIT_TEXT_FILL_TYPE" val="1"/>
  <p:tag name="KSO_WM_UNIT_USESOURCEFORMAT_APPLY" val="1"/>
</p:tagLst>
</file>

<file path=ppt/tags/tag16.xml><?xml version="1.0" encoding="utf-8"?>
<p:tagLst xmlns:a="http://schemas.openxmlformats.org/drawingml/2006/main" xmlns:r="http://schemas.openxmlformats.org/officeDocument/2006/relationships" xmlns:p="http://schemas.openxmlformats.org/presentationml/2006/main">
  <p:tag name="KSO_WM_DIAGRAM_VIRTUALLY_FRAME" val="{&quot;height&quot;:395.05,&quot;left&quot;:52,&quot;top&quot;:89,&quot;width&quot;:609.8}"/>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i"/>
  <p:tag name="KSO_WM_UNIT_INDEX" val="3"/>
  <p:tag name="KSO_WM_UNIT_ID" val="custom20234506_1*i*3"/>
  <p:tag name="KSO_WM_TEMPLATE_CATEGORY" val="custom"/>
  <p:tag name="KSO_WM_TEMPLATE_INDEX" val="20234506"/>
  <p:tag name="KSO_WM_UNIT_LAYERLEVEL" val="1"/>
  <p:tag name="KSO_WM_TAG_VERSION" val="3.0"/>
  <p:tag name="KSO_WM_BEAUTIFY_FLAG" val="#wm#"/>
  <p:tag name="KSO_WM_UNIT_LINE_FORE_SCHEMECOLOR_INDEX" val="5"/>
  <p:tag name="KSO_WM_UNIT_LINE_FILL_TYPE" val="2"/>
  <p:tag name="KSO_WM_UNIT_SHADOW_SCHEMECOLOR_INDEX" val="5"/>
  <p:tag name="KSO_WM_UNIT_TEXT_FILL_FORE_SCHEMECOLOR_INDEX" val="2"/>
  <p:tag name="KSO_WM_UNIT_TEXT_FILL_TYPE" val="1"/>
  <p:tag name="KSO_WM_UNIT_USESOURCEFORMAT_APPLY" val="1"/>
</p:tagLst>
</file>

<file path=ppt/tags/tag18.xml><?xml version="1.0" encoding="utf-8"?>
<p:tagLst xmlns:a="http://schemas.openxmlformats.org/drawingml/2006/main" xmlns:r="http://schemas.openxmlformats.org/officeDocument/2006/relationships" xmlns:p="http://schemas.openxmlformats.org/presentationml/2006/main">
  <p:tag name="KSO_WM_DIAGRAM_VIRTUALLY_FRAME" val="{&quot;height&quot;:395.05,&quot;left&quot;:52,&quot;top&quot;:89,&quot;width&quot;:609.8}"/>
</p:tagLst>
</file>

<file path=ppt/tags/tag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i"/>
  <p:tag name="KSO_WM_UNIT_INDEX" val="3"/>
  <p:tag name="KSO_WM_UNIT_ID" val="custom20234506_1*i*3"/>
  <p:tag name="KSO_WM_TEMPLATE_CATEGORY" val="custom"/>
  <p:tag name="KSO_WM_TEMPLATE_INDEX" val="20234506"/>
  <p:tag name="KSO_WM_UNIT_LAYERLEVEL" val="1"/>
  <p:tag name="KSO_WM_TAG_VERSION" val="3.0"/>
  <p:tag name="KSO_WM_BEAUTIFY_FLAG" val="#wm#"/>
  <p:tag name="KSO_WM_UNIT_LINE_FORE_SCHEMECOLOR_INDEX" val="5"/>
  <p:tag name="KSO_WM_UNIT_LINE_FILL_TYPE" val="2"/>
  <p:tag name="KSO_WM_UNIT_SHADOW_SCHEMECOLOR_INDEX" val="5"/>
  <p:tag name="KSO_WM_UNIT_TEXT_FILL_FORE_SCHEMECOLOR_INDEX" val="2"/>
  <p:tag name="KSO_WM_UNIT_TEXT_FILL_TYPE" val="1"/>
  <p:tag name="KSO_WM_UNIT_USESOURCEFORMAT_APPLY" val="1"/>
</p:tagLst>
</file>

<file path=ppt/tags/tag2.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diagram"/>
  <p:tag name="KSO_WM_TEMPLATE_INDEX" val="20234922"/>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i"/>
  <p:tag name="KSO_WM_UNIT_INDEX" val="3"/>
  <p:tag name="KSO_WM_UNIT_ID" val="custom20234506_1*i*3"/>
  <p:tag name="KSO_WM_TEMPLATE_CATEGORY" val="custom"/>
  <p:tag name="KSO_WM_TEMPLATE_INDEX" val="20234506"/>
  <p:tag name="KSO_WM_UNIT_LAYERLEVEL" val="1"/>
  <p:tag name="KSO_WM_TAG_VERSION" val="3.0"/>
  <p:tag name="KSO_WM_BEAUTIFY_FLAG" val="#wm#"/>
  <p:tag name="KSO_WM_UNIT_LINE_FORE_SCHEMECOLOR_INDEX" val="5"/>
  <p:tag name="KSO_WM_UNIT_LINE_FILL_TYPE" val="2"/>
  <p:tag name="KSO_WM_UNIT_SHADOW_SCHEMECOLOR_INDEX" val="5"/>
  <p:tag name="KSO_WM_UNIT_TEXT_FILL_FORE_SCHEMECOLOR_INDEX" val="2"/>
  <p:tag name="KSO_WM_UNIT_TEXT_FILL_TYPE" val="1"/>
  <p:tag name="KSO_WM_UNIT_USESOURCEFORMAT_APPLY" val="1"/>
</p:tagLst>
</file>

<file path=ppt/tags/tag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i"/>
  <p:tag name="KSO_WM_UNIT_INDEX" val="3"/>
  <p:tag name="KSO_WM_UNIT_ID" val="custom20234506_1*i*3"/>
  <p:tag name="KSO_WM_TEMPLATE_CATEGORY" val="custom"/>
  <p:tag name="KSO_WM_TEMPLATE_INDEX" val="20234506"/>
  <p:tag name="KSO_WM_UNIT_LAYERLEVEL" val="1"/>
  <p:tag name="KSO_WM_TAG_VERSION" val="3.0"/>
  <p:tag name="KSO_WM_BEAUTIFY_FLAG" val="#wm#"/>
  <p:tag name="KSO_WM_UNIT_LINE_FORE_SCHEMECOLOR_INDEX" val="5"/>
  <p:tag name="KSO_WM_UNIT_LINE_FILL_TYPE" val="2"/>
  <p:tag name="KSO_WM_UNIT_SHADOW_SCHEMECOLOR_INDEX" val="5"/>
  <p:tag name="KSO_WM_UNIT_TEXT_FILL_FORE_SCHEMECOLOR_INDEX" val="2"/>
  <p:tag name="KSO_WM_UNIT_TEXT_FILL_TYPE" val="1"/>
  <p:tag name="KSO_WM_UNIT_USESOURCEFORMAT_APPLY" val="1"/>
</p:tagLst>
</file>

<file path=ppt/tags/tag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i"/>
  <p:tag name="KSO_WM_UNIT_INDEX" val="3"/>
  <p:tag name="KSO_WM_UNIT_ID" val="custom20234506_1*i*3"/>
  <p:tag name="KSO_WM_TEMPLATE_CATEGORY" val="custom"/>
  <p:tag name="KSO_WM_TEMPLATE_INDEX" val="20234506"/>
  <p:tag name="KSO_WM_UNIT_LAYERLEVEL" val="1"/>
  <p:tag name="KSO_WM_TAG_VERSION" val="3.0"/>
  <p:tag name="KSO_WM_BEAUTIFY_FLAG" val="#wm#"/>
  <p:tag name="KSO_WM_UNIT_LINE_FORE_SCHEMECOLOR_INDEX" val="5"/>
  <p:tag name="KSO_WM_UNIT_LINE_FILL_TYPE" val="2"/>
  <p:tag name="KSO_WM_UNIT_SHADOW_SCHEMECOLOR_INDEX" val="5"/>
  <p:tag name="KSO_WM_UNIT_TEXT_FILL_FORE_SCHEMECOLOR_INDEX" val="2"/>
  <p:tag name="KSO_WM_UNIT_TEXT_FILL_TYPE" val="1"/>
  <p:tag name="KSO_WM_UNIT_USESOURCEFORMAT_APPLY" val="1"/>
</p:tagLst>
</file>

<file path=ppt/tags/tag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i"/>
  <p:tag name="KSO_WM_UNIT_INDEX" val="3"/>
  <p:tag name="KSO_WM_UNIT_ID" val="custom20234506_1*i*3"/>
  <p:tag name="KSO_WM_TEMPLATE_CATEGORY" val="custom"/>
  <p:tag name="KSO_WM_TEMPLATE_INDEX" val="20234506"/>
  <p:tag name="KSO_WM_UNIT_LAYERLEVEL" val="1"/>
  <p:tag name="KSO_WM_TAG_VERSION" val="3.0"/>
  <p:tag name="KSO_WM_BEAUTIFY_FLAG" val="#wm#"/>
  <p:tag name="KSO_WM_UNIT_LINE_FORE_SCHEMECOLOR_INDEX" val="5"/>
  <p:tag name="KSO_WM_UNIT_LINE_FILL_TYPE" val="2"/>
  <p:tag name="KSO_WM_UNIT_SHADOW_SCHEMECOLOR_INDEX" val="5"/>
  <p:tag name="KSO_WM_UNIT_TEXT_FILL_FORE_SCHEMECOLOR_INDEX" val="2"/>
  <p:tag name="KSO_WM_UNIT_TEXT_FILL_TYPE" val="1"/>
  <p:tag name="KSO_WM_UNIT_USESOURCEFORMAT_APPLY" val="1"/>
</p:tagLst>
</file>

<file path=ppt/tags/tag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i"/>
  <p:tag name="KSO_WM_UNIT_INDEX" val="3"/>
  <p:tag name="KSO_WM_UNIT_ID" val="custom20234506_1*i*3"/>
  <p:tag name="KSO_WM_TEMPLATE_CATEGORY" val="custom"/>
  <p:tag name="KSO_WM_TEMPLATE_INDEX" val="20234506"/>
  <p:tag name="KSO_WM_UNIT_LAYERLEVEL" val="1"/>
  <p:tag name="KSO_WM_TAG_VERSION" val="3.0"/>
  <p:tag name="KSO_WM_BEAUTIFY_FLAG" val="#wm#"/>
  <p:tag name="KSO_WM_UNIT_LINE_FORE_SCHEMECOLOR_INDEX" val="5"/>
  <p:tag name="KSO_WM_UNIT_LINE_FILL_TYPE" val="2"/>
  <p:tag name="KSO_WM_UNIT_SHADOW_SCHEMECOLOR_INDEX" val="5"/>
  <p:tag name="KSO_WM_UNIT_TEXT_FILL_FORE_SCHEMECOLOR_INDEX" val="2"/>
  <p:tag name="KSO_WM_UNIT_TEXT_FILL_TYPE" val="1"/>
  <p:tag name="KSO_WM_UNIT_USESOURCEFORMAT_APPLY" val="1"/>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i"/>
  <p:tag name="KSO_WM_UNIT_INDEX" val="3"/>
  <p:tag name="KSO_WM_UNIT_ID" val="custom20234506_1*i*3"/>
  <p:tag name="KSO_WM_TEMPLATE_CATEGORY" val="custom"/>
  <p:tag name="KSO_WM_TEMPLATE_INDEX" val="20234506"/>
  <p:tag name="KSO_WM_UNIT_LAYERLEVEL" val="1"/>
  <p:tag name="KSO_WM_TAG_VERSION" val="3.0"/>
  <p:tag name="KSO_WM_BEAUTIFY_FLAG" val="#wm#"/>
  <p:tag name="KSO_WM_UNIT_LINE_FORE_SCHEMECOLOR_INDEX" val="5"/>
  <p:tag name="KSO_WM_UNIT_LINE_FILL_TYPE" val="2"/>
  <p:tag name="KSO_WM_UNIT_SHADOW_SCHEMECOLOR_INDEX" val="5"/>
  <p:tag name="KSO_WM_UNIT_TEXT_FILL_FORE_SCHEMECOLOR_INDEX" val="2"/>
  <p:tag name="KSO_WM_UNIT_TEXT_FILL_TYPE" val="1"/>
  <p:tag name="KSO_WM_UNIT_USESOURCEFORMAT_APPLY" val="1"/>
</p:tagLst>
</file>

<file path=ppt/tags/tag4.xml><?xml version="1.0" encoding="utf-8"?>
<p:tagLst xmlns:a="http://schemas.openxmlformats.org/drawingml/2006/main" xmlns:r="http://schemas.openxmlformats.org/officeDocument/2006/relationships" xmlns:p="http://schemas.openxmlformats.org/presentationml/2006/main">
  <p:tag name="KSO_WM_DIAGRAM_VIRTUALLY_FRAME" val="{&quot;height&quot;:395.05,&quot;left&quot;:52,&quot;top&quot;:89,&quot;width&quot;:609.8}"/>
</p:tagLst>
</file>

<file path=ppt/tags/tag5.xml><?xml version="1.0" encoding="utf-8"?>
<p:tagLst xmlns:a="http://schemas.openxmlformats.org/drawingml/2006/main" xmlns:r="http://schemas.openxmlformats.org/officeDocument/2006/relationships" xmlns:p="http://schemas.openxmlformats.org/presentationml/2006/main">
  <p:tag name="KSO_WM_DIAGRAM_VIRTUALLY_FRAME" val="{&quot;height&quot;:395.05,&quot;left&quot;:52,&quot;top&quot;:89,&quot;width&quot;:609.8}"/>
</p:tagLst>
</file>

<file path=ppt/tags/tag6.xml><?xml version="1.0" encoding="utf-8"?>
<p:tagLst xmlns:a="http://schemas.openxmlformats.org/drawingml/2006/main" xmlns:r="http://schemas.openxmlformats.org/officeDocument/2006/relationships" xmlns:p="http://schemas.openxmlformats.org/presentationml/2006/main">
  <p:tag name="KSO_WM_DIAGRAM_VIRTUALLY_FRAME" val="{&quot;height&quot;:395.05,&quot;left&quot;:52,&quot;top&quot;:89,&quot;width&quot;:609.8}"/>
</p:tagLst>
</file>

<file path=ppt/tags/tag7.xml><?xml version="1.0" encoding="utf-8"?>
<p:tagLst xmlns:a="http://schemas.openxmlformats.org/drawingml/2006/main" xmlns:r="http://schemas.openxmlformats.org/officeDocument/2006/relationships" xmlns:p="http://schemas.openxmlformats.org/presentationml/2006/main">
  <p:tag name="KSO_WM_DIAGRAM_VIRTUALLY_FRAME" val="{&quot;height&quot;:395.05,&quot;left&quot;:52,&quot;top&quot;:89,&quot;width&quot;:609.8}"/>
</p:tagLst>
</file>

<file path=ppt/tags/tag8.xml><?xml version="1.0" encoding="utf-8"?>
<p:tagLst xmlns:a="http://schemas.openxmlformats.org/drawingml/2006/main" xmlns:r="http://schemas.openxmlformats.org/officeDocument/2006/relationships" xmlns:p="http://schemas.openxmlformats.org/presentationml/2006/main">
  <p:tag name="KSO_WM_DIAGRAM_VIRTUALLY_FRAME" val="{&quot;height&quot;:395.05,&quot;left&quot;:52,&quot;top&quot;:89,&quot;width&quot;:609.8}"/>
</p:tagLst>
</file>

<file path=ppt/tags/tag9.xml><?xml version="1.0" encoding="utf-8"?>
<p:tagLst xmlns:a="http://schemas.openxmlformats.org/drawingml/2006/main" xmlns:r="http://schemas.openxmlformats.org/officeDocument/2006/relationships" xmlns:p="http://schemas.openxmlformats.org/presentationml/2006/main">
  <p:tag name="KSO_WM_DIAGRAM_VIRTUALLY_FRAME" val="{&quot;height&quot;:395.05,&quot;left&quot;:52,&quot;top&quot;:89,&quot;width&quot;:609.8}"/>
</p:tagLst>
</file>

<file path=ppt/theme/theme1.xml><?xml version="1.0" encoding="utf-8"?>
<a:theme xmlns:a="http://schemas.openxmlformats.org/drawingml/2006/main" name="1_Office 主题​​">
  <a:themeElements>
    <a:clrScheme name="01高级商务蓝配色">
      <a:dk1>
        <a:srgbClr val="000000"/>
      </a:dk1>
      <a:lt1>
        <a:srgbClr val="FFFFFF"/>
      </a:lt1>
      <a:dk2>
        <a:srgbClr val="3C3652"/>
      </a:dk2>
      <a:lt2>
        <a:srgbClr val="FFFFFF"/>
      </a:lt2>
      <a:accent1>
        <a:srgbClr val="912C8D"/>
      </a:accent1>
      <a:accent2>
        <a:srgbClr val="7561D6"/>
      </a:accent2>
      <a:accent3>
        <a:srgbClr val="68A4C6"/>
      </a:accent3>
      <a:accent4>
        <a:srgbClr val="6A69B6"/>
      </a:accent4>
      <a:accent5>
        <a:srgbClr val="5199EA"/>
      </a:accent5>
      <a:accent6>
        <a:srgbClr val="5B84D8"/>
      </a:accent6>
      <a:hlink>
        <a:srgbClr val="467886"/>
      </a:hlink>
      <a:folHlink>
        <a:srgbClr val="96607D"/>
      </a:folHlink>
    </a:clrScheme>
    <a:fontScheme name="Office">
      <a:majorFont>
        <a:latin typeface="等线 Light"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6_Office 主题​​">
  <a:themeElements>
    <a:clrScheme name="01高级商务蓝配色">
      <a:dk1>
        <a:srgbClr val="000000"/>
      </a:dk1>
      <a:lt1>
        <a:srgbClr val="FFFFFF"/>
      </a:lt1>
      <a:dk2>
        <a:srgbClr val="3C3652"/>
      </a:dk2>
      <a:lt2>
        <a:srgbClr val="FFFFFF"/>
      </a:lt2>
      <a:accent1>
        <a:srgbClr val="912C8D"/>
      </a:accent1>
      <a:accent2>
        <a:srgbClr val="7561D6"/>
      </a:accent2>
      <a:accent3>
        <a:srgbClr val="68A4C6"/>
      </a:accent3>
      <a:accent4>
        <a:srgbClr val="6A69B6"/>
      </a:accent4>
      <a:accent5>
        <a:srgbClr val="5199EA"/>
      </a:accent5>
      <a:accent6>
        <a:srgbClr val="5B84D8"/>
      </a:accent6>
      <a:hlink>
        <a:srgbClr val="467886"/>
      </a:hlink>
      <a:folHlink>
        <a:srgbClr val="96607D"/>
      </a:folHlink>
    </a:clrScheme>
    <a:fontScheme name="Office">
      <a:majorFont>
        <a:latin typeface="等线 Light"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4107</TotalTime>
  <Words>2507</Words>
  <Application>Microsoft Office PowerPoint</Application>
  <PresentationFormat>宽屏</PresentationFormat>
  <Paragraphs>186</Paragraphs>
  <Slides>22</Slides>
  <Notes>22</Notes>
  <HiddenSlides>0</HiddenSlides>
  <MMClips>1</MMClips>
  <ScaleCrop>false</ScaleCrop>
  <HeadingPairs>
    <vt:vector size="6" baseType="variant">
      <vt:variant>
        <vt:lpstr>已用的字体</vt:lpstr>
      </vt:variant>
      <vt:variant>
        <vt:i4>16</vt:i4>
      </vt:variant>
      <vt:variant>
        <vt:lpstr>主题</vt:lpstr>
      </vt:variant>
      <vt:variant>
        <vt:i4>2</vt:i4>
      </vt:variant>
      <vt:variant>
        <vt:lpstr>幻灯片标题</vt:lpstr>
      </vt:variant>
      <vt:variant>
        <vt:i4>22</vt:i4>
      </vt:variant>
    </vt:vector>
  </HeadingPairs>
  <TitlesOfParts>
    <vt:vector size="40" baseType="lpstr">
      <vt:lpstr>Alibaba PuHuiTi</vt:lpstr>
      <vt:lpstr>Noto Sans SC</vt:lpstr>
      <vt:lpstr>等线</vt:lpstr>
      <vt:lpstr>等线 Light</vt:lpstr>
      <vt:lpstr>微软雅黑</vt:lpstr>
      <vt:lpstr>微软雅黑 Light</vt:lpstr>
      <vt:lpstr>Arial</vt:lpstr>
      <vt:lpstr>Arial Black</vt:lpstr>
      <vt:lpstr>Calibri</vt:lpstr>
      <vt:lpstr>Impact</vt:lpstr>
      <vt:lpstr>Montserrat</vt:lpstr>
      <vt:lpstr>Montserrat Medium</vt:lpstr>
      <vt:lpstr>Open Sans</vt:lpstr>
      <vt:lpstr>Open Sans Light</vt:lpstr>
      <vt:lpstr>Poppins</vt:lpstr>
      <vt:lpstr>Times New Roman</vt:lpstr>
      <vt:lpstr>1_Office 主题​​</vt:lpstr>
      <vt:lpstr>6_Office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pw</dc:creator>
  <cp:lastModifiedBy>wei peng</cp:lastModifiedBy>
  <cp:revision>216</cp:revision>
  <dcterms:created xsi:type="dcterms:W3CDTF">2025-02-28T09:31:35Z</dcterms:created>
  <dcterms:modified xsi:type="dcterms:W3CDTF">2026-05-21T10:03:18Z</dcterms:modified>
</cp:coreProperties>
</file>