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1.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70" r:id="rId2"/>
    <p:sldMasterId id="2147484008" r:id="rId3"/>
  </p:sldMasterIdLst>
  <p:notesMasterIdLst>
    <p:notesMasterId r:id="rId42"/>
  </p:notesMasterIdLst>
  <p:handoutMasterIdLst>
    <p:handoutMasterId r:id="rId43"/>
  </p:handoutMasterIdLst>
  <p:sldIdLst>
    <p:sldId id="343" r:id="rId4"/>
    <p:sldId id="344" r:id="rId5"/>
    <p:sldId id="309" r:id="rId6"/>
    <p:sldId id="282" r:id="rId7"/>
    <p:sldId id="355" r:id="rId8"/>
    <p:sldId id="356" r:id="rId9"/>
    <p:sldId id="357" r:id="rId10"/>
    <p:sldId id="275" r:id="rId11"/>
    <p:sldId id="360" r:id="rId12"/>
    <p:sldId id="359" r:id="rId13"/>
    <p:sldId id="280" r:id="rId14"/>
    <p:sldId id="363" r:id="rId15"/>
    <p:sldId id="364" r:id="rId16"/>
    <p:sldId id="365" r:id="rId17"/>
    <p:sldId id="366" r:id="rId18"/>
    <p:sldId id="372" r:id="rId19"/>
    <p:sldId id="387" r:id="rId20"/>
    <p:sldId id="388" r:id="rId21"/>
    <p:sldId id="389" r:id="rId22"/>
    <p:sldId id="390" r:id="rId23"/>
    <p:sldId id="391" r:id="rId24"/>
    <p:sldId id="392" r:id="rId25"/>
    <p:sldId id="393" r:id="rId26"/>
    <p:sldId id="386" r:id="rId27"/>
    <p:sldId id="373" r:id="rId28"/>
    <p:sldId id="374" r:id="rId29"/>
    <p:sldId id="375" r:id="rId30"/>
    <p:sldId id="376" r:id="rId31"/>
    <p:sldId id="378" r:id="rId32"/>
    <p:sldId id="377" r:id="rId33"/>
    <p:sldId id="379" r:id="rId34"/>
    <p:sldId id="380" r:id="rId35"/>
    <p:sldId id="381" r:id="rId36"/>
    <p:sldId id="310" r:id="rId37"/>
    <p:sldId id="382" r:id="rId38"/>
    <p:sldId id="384" r:id="rId39"/>
    <p:sldId id="385" r:id="rId40"/>
    <p:sldId id="352"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页" id="{6BF0C24E-6AAB-44D8-8EC8-93180E85F93F}">
          <p14:sldIdLst>
            <p14:sldId id="343"/>
          </p14:sldIdLst>
        </p14:section>
        <p14:section name="目录页" id="{B8BDDB40-E582-4EA5-8621-5432E2FE3F71}">
          <p14:sldIdLst>
            <p14:sldId id="344"/>
          </p14:sldIdLst>
        </p14:section>
        <p14:section name="过渡页" id="{F50ECEE8-95DF-409F-A4C5-ECF4B57D451E}">
          <p14:sldIdLst>
            <p14:sldId id="309"/>
            <p14:sldId id="282"/>
            <p14:sldId id="355"/>
            <p14:sldId id="356"/>
            <p14:sldId id="357"/>
            <p14:sldId id="275"/>
            <p14:sldId id="360"/>
            <p14:sldId id="359"/>
            <p14:sldId id="280"/>
            <p14:sldId id="363"/>
            <p14:sldId id="364"/>
            <p14:sldId id="365"/>
            <p14:sldId id="366"/>
            <p14:sldId id="372"/>
            <p14:sldId id="387"/>
            <p14:sldId id="388"/>
            <p14:sldId id="389"/>
            <p14:sldId id="390"/>
            <p14:sldId id="391"/>
            <p14:sldId id="392"/>
            <p14:sldId id="393"/>
            <p14:sldId id="386"/>
            <p14:sldId id="373"/>
            <p14:sldId id="374"/>
            <p14:sldId id="375"/>
            <p14:sldId id="376"/>
            <p14:sldId id="378"/>
            <p14:sldId id="377"/>
            <p14:sldId id="379"/>
            <p14:sldId id="380"/>
            <p14:sldId id="381"/>
            <p14:sldId id="310"/>
            <p14:sldId id="382"/>
            <p14:sldId id="384"/>
            <p14:sldId id="385"/>
          </p14:sldIdLst>
        </p14:section>
        <p14:section name="内容页" id="{BDB4CD63-28B2-41AA-9BC9-DD737B2D8058}">
          <p14:sldIdLst/>
        </p14:section>
        <p14:section name="结束页" id="{66E26F6E-29BA-4608-85C0-6E49BFFE0266}">
          <p14:sldIdLst>
            <p14:sldId id="35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2280"/>
    <a:srgbClr val="DCCDDB"/>
    <a:srgbClr val="C4BCEE"/>
    <a:srgbClr val="EEE8EE"/>
    <a:srgbClr val="6A69B6"/>
    <a:srgbClr val="321830"/>
    <a:srgbClr val="262626"/>
    <a:srgbClr val="441351"/>
    <a:srgbClr val="68A4C6"/>
    <a:srgbClr val="C5DC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36" autoAdjust="0"/>
    <p:restoredTop sz="94314" autoAdjust="0"/>
  </p:normalViewPr>
  <p:slideViewPr>
    <p:cSldViewPr snapToGrid="0">
      <p:cViewPr varScale="1">
        <p:scale>
          <a:sx n="68" d="100"/>
          <a:sy n="68" d="100"/>
        </p:scale>
        <p:origin x="336" y="60"/>
      </p:cViewPr>
      <p:guideLst/>
    </p:cSldViewPr>
  </p:slideViewPr>
  <p:notesTextViewPr>
    <p:cViewPr>
      <p:scale>
        <a:sx n="1" d="1"/>
        <a:sy n="1" d="1"/>
      </p:scale>
      <p:origin x="0" y="0"/>
    </p:cViewPr>
  </p:notesTextViewPr>
  <p:sorterViewPr>
    <p:cViewPr varScale="1">
      <p:scale>
        <a:sx n="100" d="100"/>
        <a:sy n="100" d="100"/>
      </p:scale>
      <p:origin x="0" y="-7472"/>
    </p:cViewPr>
  </p:sorterViewPr>
  <p:notesViewPr>
    <p:cSldViewPr snapToGrid="0">
      <p:cViewPr varScale="1">
        <p:scale>
          <a:sx n="60" d="100"/>
          <a:sy n="60" d="100"/>
        </p:scale>
        <p:origin x="2283" y="4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9C80C5-3B3B-4EBE-9239-7EEA8FA4ED60}" type="datetimeFigureOut">
              <a:rPr lang="zh-CN" altLang="en-US" smtClean="0"/>
              <a:t>2026/5/21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AFC8FE-0CEA-4281-A382-DDBEEA4A852E}" type="slidenum">
              <a:rPr lang="zh-CN" altLang="en-US" smtClean="0"/>
              <a:t>‹#›</a:t>
            </a:fld>
            <a:endParaRPr lang="zh-CN" altLang="en-US"/>
          </a:p>
        </p:txBody>
      </p:sp>
    </p:spTree>
    <p:extLst>
      <p:ext uri="{BB962C8B-B14F-4D97-AF65-F5344CB8AC3E}">
        <p14:creationId xmlns:p14="http://schemas.microsoft.com/office/powerpoint/2010/main" val="783513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517DE-0672-45D7-9C8F-3257FB3FEF9B}" type="datetimeFigureOut">
              <a:rPr lang="zh-CN" altLang="en-US" smtClean="0"/>
              <a:t>2026/5/21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C2D9E-0316-48FF-B314-CE474C84DFAD}" type="slidenum">
              <a:rPr lang="zh-CN" altLang="en-US" smtClean="0"/>
              <a:t>‹#›</a:t>
            </a:fld>
            <a:endParaRPr lang="zh-CN" altLang="en-US"/>
          </a:p>
        </p:txBody>
      </p:sp>
    </p:spTree>
    <p:extLst>
      <p:ext uri="{BB962C8B-B14F-4D97-AF65-F5344CB8AC3E}">
        <p14:creationId xmlns:p14="http://schemas.microsoft.com/office/powerpoint/2010/main" val="2918220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8386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4AD1-B408-A9CC-D323-187A918ECEF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B2E8F2-7E01-A7CC-0F92-D1F85858A7D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1D0FC1F-E16F-F2E8-8C76-42C8B9914ED2}"/>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3AF00A8F-F9E4-66F3-D7E3-DEFB170496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708681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529970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6D404-76F4-C457-DA42-D8F76930E70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40D1782-D463-372A-6F57-07585A3F7CD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4BAB86F-93F1-805C-85B3-A24A13F1497D}"/>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916735F9-54F1-9607-15A8-89E961DE51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535034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2C852-54C4-2507-586C-60522BDBFB5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FF5BD12-E3D9-9A18-4A14-2CE68168F5A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C695FDD-5C03-C0AF-84AA-2ABC98F3F2B2}"/>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C606E94F-BEC0-C2D3-7C22-37DF37B85E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285880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5DB9C-A9E6-81E5-5E59-EE6435D9E7D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3BEA0EA-342E-A614-0FA5-4152708025D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4AFDF09-6113-7936-B1A9-13067C6C3815}"/>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A81F8C6C-9D9D-CB2A-E13D-5A72986523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298553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09D7A-1F01-F1F9-13C1-6C794EF8426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4DC0B64-52D3-F8AF-796C-C28C7D7CD25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ADA46A9-5BCA-CD0E-9D3D-D5BEDAA7981C}"/>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D81C494C-5626-4153-3712-CF78563C04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014716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D0D57-F04A-6196-F3A5-A0F246C6132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5F1ABA1-3EAD-E53C-F65C-173DC1EC1E7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4FD0DD5-6219-1E0F-2DDC-788C21DC7061}"/>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2E3D7E68-A434-7F3F-244A-B21F559220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051251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88917-AC16-59A6-4DA3-38E975DCA4F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11A8085-083F-826B-43A0-1FC318EED4F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D4900CC-D8E6-8227-62BA-8B1CBB2585F9}"/>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83895196-07D5-026D-AED6-57C590C51C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756645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F35F3-5F00-B9A6-68E6-5D6C713DE53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E89DABB-D26C-D5B6-E1A3-82D8D18846D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FC26F2F-8885-D4E9-C15E-7EAF55AA3969}"/>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3CF1A777-211E-A2AB-8853-AB021BBBC0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944577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2289F-28F0-47D3-3CBB-16CF76B31F5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456504E-2BB5-C86C-8605-3DA37C37EB8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DB07CFF-AA43-487F-78B0-7BAAF1DB6CC2}"/>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AFD653BA-EFAB-36F7-F095-58EB006096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919235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097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4C15D-5707-82D9-FD27-71D7AAD05B2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514FAC-2856-B2F8-16E7-E4594C6CEC0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F84CAC2-1829-E93C-2837-92997FD299A1}"/>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B6074DC1-3D46-164A-88B2-A7DAF377AA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828453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4AAC3-04B6-69DC-3417-3EA1E7AAA0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83EE84-A7D0-B15F-D54C-0969984A8CB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3EA7101-A3FF-58BB-C738-135050D9FC39}"/>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EB891286-FB63-8941-4622-2AB8F0E1CE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20964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651AC-8352-9BB4-C0D5-455498E3310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25EC714-9DE1-D978-4398-6FA691E68B2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1E754AF-5F78-2B13-F898-5F45212C1D9D}"/>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8C54D276-7D8A-CAE7-8744-2030F0D782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22573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AADE-782E-1287-BA17-AD7401DCFD9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5C9351-E016-B1D5-2C78-EA2A1C019AD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963D824-04EA-1194-6852-7DC2DD9E9807}"/>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9555265A-E228-E780-CCE3-F299A40D61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811131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39898-BEB9-D00A-516A-15E4A4C591A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AF41554-4112-64BD-013B-83D8F3D3D9B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B429BDE-773A-1AE0-E1C9-DF68482A46D3}"/>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489E019F-39DA-2A15-E999-2829BBE640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137434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4F4BD-F308-47A4-30F7-0BB205CA6AF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F0C3A9A-E2D7-B551-74A6-BAE891882D5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3B0BB0E-E04E-D225-195B-312E379264BC}"/>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1BB0A866-B953-9AC8-A988-CA311DDC23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313927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0E241-8C2E-2E3E-B306-20E1006D19B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4E70CD3-7AEC-6DA0-E0A1-ABEC09A2F7A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D648A0D-EF88-7068-820D-EE54DFF9F5EE}"/>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81956956-252B-445D-FA3D-F63638C168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987836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DCB29-D0B8-8E64-0061-83AB11601CC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427C79C-8544-8E40-F086-CB61F9CCEA7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46C37C2-E4E7-9AAD-47FE-CCAD276167F7}"/>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48007DC9-A317-8B05-F6C4-4D70538AFF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71936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CDACA-C1DF-79E2-6EE5-18BB0C19C05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B124A3B-736A-DC3B-44B4-CFB419EE29B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809D3F2-18D2-C23B-0BA9-C3EAA8C6AA9C}"/>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1115DEAC-2B37-6E3D-047D-F8CC5CB25E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99438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B9023-6D75-2D75-19CC-AC24C1AB46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1B1A5D1-5FA8-A6D7-3BBF-741D9AF0EC1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5B72B1B-4023-4E0E-D657-49D54DB6EE9B}"/>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034A7045-4C3C-1175-82B5-58E8ECED5F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89699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901355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FC02D-E2B0-6C32-D535-69FAFD2D2CA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5309CEE-BFC0-95CD-F0C2-6BEB8B7870F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24F6486-0AC8-2B47-B0A1-16782B76FD9D}"/>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7040C76C-5A69-1C27-25DD-0968DF5B3E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275715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C7025-311A-2C68-C7C1-718B658EE4D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EA07A60-F3A7-F493-E7EC-C3AC158DE42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E610268-42E8-2AD3-6304-1CA04C1E2047}"/>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E1F4B044-2D97-460E-FDD9-6B2CFC1561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877632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81598-E352-02FA-F11B-EFC762507B0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509E200-CD8A-C4C2-9453-73DC60CA448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96B632C-0DC5-DD67-55DC-CB5E3338D763}"/>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EAFDED4E-354A-1519-0EC7-18EBF685BE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100768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72AD0-DC93-BB47-78FB-4F8847256EB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05B1991-9D39-9A25-277A-1BEBE1B4CD5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54E5AE6-8705-EB04-C4B8-2D09956D1E07}"/>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ABB7B5AA-69E5-78D2-CEE0-851BE85635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924559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935421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6F2AA-60E2-EB88-3E4A-8815D74D7AB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8A576F8-35A6-3174-4473-962388DC4D4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0B6A646-16C3-7A76-1739-32E504F3BA34}"/>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4BC20687-7D5A-4383-7C15-B5978CAD29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93062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64D12-DC00-53D2-B072-4A7CAE7C95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23BFB9F-B0FF-51FA-0FA6-549645D0D20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B895135-7D35-4115-3FBC-3AE11DD11765}"/>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8CC98522-74E3-28BD-C32D-818BEB15A4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354003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73B78-B33E-B173-BF91-006C3726A3F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B0B5AF-7D2B-254C-C51D-6C00C30FF2F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92A8E9C-60ED-41B7-95D5-1E439A6F1E3C}"/>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68A9A8E0-A768-DDED-B176-4FB99FD468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339894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0C2D9E-0316-48FF-B314-CE474C84DF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4726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53633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F064-6F7D-24B3-95AC-A6EB2E3D7B9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3DF0E28-556C-3B63-CE78-BB08CF6626D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29AD4F0-961E-5D35-9F4D-55E7432DF6A6}"/>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0D07ACD4-EFCF-4892-FEA1-5E281C0722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910170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010AE-09BB-C66A-4253-E035A72E0BB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6ABB061-7F42-82EF-DB82-A9B1B26B31F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EF997EA-2418-4999-E2F4-C8A606E896C7}"/>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70BB7BD0-B0DC-2B20-3A04-E7D24AAD71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767749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E5A89-8E0A-F6CE-C38A-56F70ECE86B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6C81176-A3A0-953C-A090-F90104C4432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FD7FE76-EE76-F853-91BB-11EAB25AA786}"/>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A1FFC368-8D6C-2CBB-A564-B1AE3D1F6D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699106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5F0F37-E8DD-274F-8E79-7BB9FBABDD83}" type="slidenum">
              <a:rPr kumimoji="1" lang="zh-CN" alt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zh-CN" alt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62099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A16CF-258F-7E0D-0BF5-6C6D018BF5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8D7893F-29F8-4B00-A0E8-158EAFE0CAA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192228F-1DF4-B079-76D4-965F18D10505}"/>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EBA58FC8-1621-6964-A5A7-0EABD4D7AD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B7F465-84CD-FF48-8BE8-E9BB174DF4F1}" type="slidenum">
              <a:rPr kumimoji="0" lang="en-US" sz="1200" b="0" i="0" u="none" strike="noStrike" kern="1200" cap="none" spc="0" normalizeH="0" baseline="0" noProof="0" smtClean="0">
                <a:ln>
                  <a:noFill/>
                </a:ln>
                <a:solidFill>
                  <a:prstClr val="black"/>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25443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7118153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550870249"/>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Picture Placeholder 2"/>
          <p:cNvSpPr>
            <a:spLocks noGrp="1"/>
          </p:cNvSpPr>
          <p:nvPr>
            <p:ph type="pic" sz="quarter" idx="12"/>
          </p:nvPr>
        </p:nvSpPr>
        <p:spPr>
          <a:xfrm>
            <a:off x="2167984" y="3958814"/>
            <a:ext cx="1946048" cy="1447413"/>
          </a:xfrm>
          <a:noFill/>
          <a:effectLst>
            <a:outerShdw blurRad="571500" dist="63500" dir="2700000" algn="tl" rotWithShape="0">
              <a:prstClr val="black">
                <a:alpha val="40000"/>
              </a:prstClr>
            </a:outerShdw>
          </a:effectLst>
        </p:spPr>
        <p:txBody>
          <a:bodyPr/>
          <a:lstStyle/>
          <a:p>
            <a:endParaRPr lang="en-US" dirty="0"/>
          </a:p>
        </p:txBody>
      </p:sp>
      <p:sp>
        <p:nvSpPr>
          <p:cNvPr id="10" name="Picture Placeholder 2"/>
          <p:cNvSpPr>
            <a:spLocks noGrp="1"/>
          </p:cNvSpPr>
          <p:nvPr>
            <p:ph type="pic" sz="quarter" idx="13"/>
          </p:nvPr>
        </p:nvSpPr>
        <p:spPr>
          <a:xfrm>
            <a:off x="4297230" y="3958814"/>
            <a:ext cx="3459034" cy="1447413"/>
          </a:xfrm>
        </p:spPr>
        <p:txBody>
          <a:bodyPr/>
          <a:lstStyle/>
          <a:p>
            <a:endParaRPr lang="en-US" dirty="0"/>
          </a:p>
        </p:txBody>
      </p:sp>
      <p:sp>
        <p:nvSpPr>
          <p:cNvPr id="6" name="Picture Placeholder 2"/>
          <p:cNvSpPr>
            <a:spLocks noGrp="1"/>
          </p:cNvSpPr>
          <p:nvPr>
            <p:ph type="pic" sz="quarter" idx="14"/>
          </p:nvPr>
        </p:nvSpPr>
        <p:spPr>
          <a:xfrm>
            <a:off x="7939462" y="3958814"/>
            <a:ext cx="2151212" cy="1447413"/>
          </a:xfrm>
        </p:spPr>
        <p:txBody>
          <a:bodyPr/>
          <a:lstStyle/>
          <a:p>
            <a:endParaRPr lang="en-US" dirty="0"/>
          </a:p>
        </p:txBody>
      </p:sp>
    </p:spTree>
    <p:extLst>
      <p:ext uri="{BB962C8B-B14F-4D97-AF65-F5344CB8AC3E}">
        <p14:creationId xmlns:p14="http://schemas.microsoft.com/office/powerpoint/2010/main" val="41880762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40000">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14:bounceEnd="40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14:presetBounceEnd="40000">
                                      <p:stCondLst>
                                        <p:cond delay="10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14:bounceEnd="40000">
                                          <p:cBhvr additive="base">
                                            <p:cTn id="15"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10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Lst>
      </p:timing>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grpSp>
        <p:nvGrpSpPr>
          <p:cNvPr id="2" name="Group 1"/>
          <p:cNvGrpSpPr/>
          <p:nvPr userDrawn="1"/>
        </p:nvGrpSpPr>
        <p:grpSpPr>
          <a:xfrm>
            <a:off x="155707" y="91494"/>
            <a:ext cx="11833095" cy="6698044"/>
            <a:chOff x="155707" y="91494"/>
            <a:chExt cx="11833095" cy="6698044"/>
          </a:xfrm>
          <a:solidFill>
            <a:schemeClr val="tx1">
              <a:alpha val="20000"/>
            </a:schemeClr>
          </a:solidFill>
        </p:grpSpPr>
        <p:grpSp>
          <p:nvGrpSpPr>
            <p:cNvPr id="3" name="Group 2"/>
            <p:cNvGrpSpPr/>
            <p:nvPr/>
          </p:nvGrpSpPr>
          <p:grpSpPr>
            <a:xfrm>
              <a:off x="1264778" y="1582176"/>
              <a:ext cx="218527" cy="218527"/>
              <a:chOff x="1264778" y="1582176"/>
              <a:chExt cx="218527" cy="218527"/>
            </a:xfrm>
            <a:grpFill/>
          </p:grpSpPr>
          <p:sp>
            <p:nvSpPr>
              <p:cNvPr id="464"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5"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6"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7"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8"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9"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 name="Group 3"/>
            <p:cNvGrpSpPr/>
            <p:nvPr/>
          </p:nvGrpSpPr>
          <p:grpSpPr>
            <a:xfrm>
              <a:off x="2746370" y="3550345"/>
              <a:ext cx="218527" cy="218527"/>
              <a:chOff x="1797771" y="1582176"/>
              <a:chExt cx="218527" cy="218527"/>
            </a:xfrm>
            <a:grpFill/>
          </p:grpSpPr>
          <p:sp>
            <p:nvSpPr>
              <p:cNvPr id="458" name="Freeform 11"/>
              <p:cNvSpPr>
                <a:spLocks noEditPoints="1"/>
              </p:cNvSpPr>
              <p:nvPr/>
            </p:nvSpPr>
            <p:spPr bwMode="auto">
              <a:xfrm>
                <a:off x="1884383" y="1714092"/>
                <a:ext cx="43972"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9" name="Freeform 12"/>
              <p:cNvSpPr>
                <a:spLocks noEditPoints="1"/>
              </p:cNvSpPr>
              <p:nvPr/>
            </p:nvSpPr>
            <p:spPr bwMode="auto">
              <a:xfrm>
                <a:off x="1841743" y="1634143"/>
                <a:ext cx="51967"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0" name="Oval 13"/>
              <p:cNvSpPr>
                <a:spLocks noChangeArrowheads="1"/>
              </p:cNvSpPr>
              <p:nvPr/>
            </p:nvSpPr>
            <p:spPr bwMode="auto">
              <a:xfrm>
                <a:off x="185906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1" name="Freeform 14"/>
              <p:cNvSpPr>
                <a:spLocks noEditPoints="1"/>
              </p:cNvSpPr>
              <p:nvPr/>
            </p:nvSpPr>
            <p:spPr bwMode="auto">
              <a:xfrm>
                <a:off x="1797771"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2" name="Freeform 15"/>
              <p:cNvSpPr>
                <a:spLocks noEditPoints="1"/>
              </p:cNvSpPr>
              <p:nvPr/>
            </p:nvSpPr>
            <p:spPr bwMode="auto">
              <a:xfrm>
                <a:off x="1920359" y="1634143"/>
                <a:ext cx="51967"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3" name="Oval 16"/>
              <p:cNvSpPr>
                <a:spLocks noChangeArrowheads="1"/>
              </p:cNvSpPr>
              <p:nvPr/>
            </p:nvSpPr>
            <p:spPr bwMode="auto">
              <a:xfrm>
                <a:off x="193768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 name="Group 4"/>
            <p:cNvGrpSpPr/>
            <p:nvPr/>
          </p:nvGrpSpPr>
          <p:grpSpPr>
            <a:xfrm>
              <a:off x="3104088" y="817980"/>
              <a:ext cx="473986" cy="476875"/>
              <a:chOff x="2330764" y="1579511"/>
              <a:chExt cx="218527" cy="219859"/>
            </a:xfrm>
            <a:grpFill/>
          </p:grpSpPr>
          <p:sp>
            <p:nvSpPr>
              <p:cNvPr id="454" name="Freeform 17"/>
              <p:cNvSpPr>
                <a:spLocks noEditPoints="1"/>
              </p:cNvSpPr>
              <p:nvPr/>
            </p:nvSpPr>
            <p:spPr bwMode="auto">
              <a:xfrm>
                <a:off x="2330764" y="1579511"/>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9 w 100"/>
                  <a:gd name="T13" fmla="*/ 25 h 100"/>
                  <a:gd name="T14" fmla="*/ 79 w 100"/>
                  <a:gd name="T15" fmla="*/ 31 h 100"/>
                  <a:gd name="T16" fmla="*/ 68 w 100"/>
                  <a:gd name="T17" fmla="*/ 24 h 100"/>
                  <a:gd name="T18" fmla="*/ 57 w 100"/>
                  <a:gd name="T19" fmla="*/ 33 h 100"/>
                  <a:gd name="T20" fmla="*/ 43 w 100"/>
                  <a:gd name="T21" fmla="*/ 33 h 100"/>
                  <a:gd name="T22" fmla="*/ 32 w 100"/>
                  <a:gd name="T23" fmla="*/ 24 h 100"/>
                  <a:gd name="T24" fmla="*/ 21 w 100"/>
                  <a:gd name="T25" fmla="*/ 31 h 100"/>
                  <a:gd name="T26" fmla="*/ 11 w 100"/>
                  <a:gd name="T27" fmla="*/ 25 h 100"/>
                  <a:gd name="T28" fmla="*/ 50 w 100"/>
                  <a:gd name="T29" fmla="*/ 4 h 100"/>
                  <a:gd name="T30" fmla="*/ 76 w 100"/>
                  <a:gd name="T31" fmla="*/ 36 h 100"/>
                  <a:gd name="T32" fmla="*/ 68 w 100"/>
                  <a:gd name="T33" fmla="*/ 44 h 100"/>
                  <a:gd name="T34" fmla="*/ 60 w 100"/>
                  <a:gd name="T35" fmla="*/ 36 h 100"/>
                  <a:gd name="T36" fmla="*/ 68 w 100"/>
                  <a:gd name="T37" fmla="*/ 28 h 100"/>
                  <a:gd name="T38" fmla="*/ 76 w 100"/>
                  <a:gd name="T39" fmla="*/ 36 h 100"/>
                  <a:gd name="T40" fmla="*/ 40 w 100"/>
                  <a:gd name="T41" fmla="*/ 36 h 100"/>
                  <a:gd name="T42" fmla="*/ 32 w 100"/>
                  <a:gd name="T43" fmla="*/ 44 h 100"/>
                  <a:gd name="T44" fmla="*/ 24 w 100"/>
                  <a:gd name="T45" fmla="*/ 36 h 100"/>
                  <a:gd name="T46" fmla="*/ 32 w 100"/>
                  <a:gd name="T47" fmla="*/ 28 h 100"/>
                  <a:gd name="T48" fmla="*/ 40 w 100"/>
                  <a:gd name="T49" fmla="*/ 36 h 100"/>
                  <a:gd name="T50" fmla="*/ 50 w 100"/>
                  <a:gd name="T51" fmla="*/ 96 h 100"/>
                  <a:gd name="T52" fmla="*/ 4 w 100"/>
                  <a:gd name="T53" fmla="*/ 50 h 100"/>
                  <a:gd name="T54" fmla="*/ 9 w 100"/>
                  <a:gd name="T55" fmla="*/ 28 h 100"/>
                  <a:gd name="T56" fmla="*/ 20 w 100"/>
                  <a:gd name="T57" fmla="*/ 35 h 100"/>
                  <a:gd name="T58" fmla="*/ 20 w 100"/>
                  <a:gd name="T59" fmla="*/ 36 h 100"/>
                  <a:gd name="T60" fmla="*/ 32 w 100"/>
                  <a:gd name="T61" fmla="*/ 48 h 100"/>
                  <a:gd name="T62" fmla="*/ 44 w 100"/>
                  <a:gd name="T63" fmla="*/ 37 h 100"/>
                  <a:gd name="T64" fmla="*/ 56 w 100"/>
                  <a:gd name="T65" fmla="*/ 37 h 100"/>
                  <a:gd name="T66" fmla="*/ 68 w 100"/>
                  <a:gd name="T67" fmla="*/ 48 h 100"/>
                  <a:gd name="T68" fmla="*/ 80 w 100"/>
                  <a:gd name="T69" fmla="*/ 36 h 100"/>
                  <a:gd name="T70" fmla="*/ 80 w 100"/>
                  <a:gd name="T71" fmla="*/ 35 h 100"/>
                  <a:gd name="T72" fmla="*/ 91 w 100"/>
                  <a:gd name="T73" fmla="*/ 28 h 100"/>
                  <a:gd name="T74" fmla="*/ 96 w 100"/>
                  <a:gd name="T75" fmla="*/ 50 h 100"/>
                  <a:gd name="T76" fmla="*/ 50 w 100"/>
                  <a:gd name="T77"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50" y="4"/>
                    </a:moveTo>
                    <a:cubicBezTo>
                      <a:pt x="66" y="4"/>
                      <a:pt x="80" y="12"/>
                      <a:pt x="89" y="25"/>
                    </a:cubicBezTo>
                    <a:cubicBezTo>
                      <a:pt x="79" y="31"/>
                      <a:pt x="79" y="31"/>
                      <a:pt x="79" y="31"/>
                    </a:cubicBezTo>
                    <a:cubicBezTo>
                      <a:pt x="77" y="27"/>
                      <a:pt x="73" y="24"/>
                      <a:pt x="68" y="24"/>
                    </a:cubicBezTo>
                    <a:cubicBezTo>
                      <a:pt x="63" y="24"/>
                      <a:pt x="58" y="29"/>
                      <a:pt x="57" y="33"/>
                    </a:cubicBezTo>
                    <a:cubicBezTo>
                      <a:pt x="43" y="33"/>
                      <a:pt x="43" y="33"/>
                      <a:pt x="43" y="33"/>
                    </a:cubicBezTo>
                    <a:cubicBezTo>
                      <a:pt x="42" y="29"/>
                      <a:pt x="37" y="24"/>
                      <a:pt x="32" y="24"/>
                    </a:cubicBezTo>
                    <a:cubicBezTo>
                      <a:pt x="27" y="24"/>
                      <a:pt x="23" y="27"/>
                      <a:pt x="21" y="31"/>
                    </a:cubicBezTo>
                    <a:cubicBezTo>
                      <a:pt x="11" y="25"/>
                      <a:pt x="11" y="25"/>
                      <a:pt x="11" y="25"/>
                    </a:cubicBezTo>
                    <a:cubicBezTo>
                      <a:pt x="20" y="12"/>
                      <a:pt x="34" y="4"/>
                      <a:pt x="50" y="4"/>
                    </a:cubicBezTo>
                    <a:close/>
                    <a:moveTo>
                      <a:pt x="76" y="36"/>
                    </a:moveTo>
                    <a:cubicBezTo>
                      <a:pt x="76" y="40"/>
                      <a:pt x="72" y="44"/>
                      <a:pt x="68" y="44"/>
                    </a:cubicBezTo>
                    <a:cubicBezTo>
                      <a:pt x="64" y="44"/>
                      <a:pt x="60" y="40"/>
                      <a:pt x="60" y="36"/>
                    </a:cubicBezTo>
                    <a:cubicBezTo>
                      <a:pt x="60" y="31"/>
                      <a:pt x="64" y="28"/>
                      <a:pt x="68" y="28"/>
                    </a:cubicBezTo>
                    <a:cubicBezTo>
                      <a:pt x="72" y="28"/>
                      <a:pt x="76" y="31"/>
                      <a:pt x="76" y="36"/>
                    </a:cubicBezTo>
                    <a:close/>
                    <a:moveTo>
                      <a:pt x="40" y="36"/>
                    </a:moveTo>
                    <a:cubicBezTo>
                      <a:pt x="40" y="40"/>
                      <a:pt x="36" y="44"/>
                      <a:pt x="32" y="44"/>
                    </a:cubicBezTo>
                    <a:cubicBezTo>
                      <a:pt x="28" y="44"/>
                      <a:pt x="24" y="40"/>
                      <a:pt x="24" y="36"/>
                    </a:cubicBezTo>
                    <a:cubicBezTo>
                      <a:pt x="24" y="31"/>
                      <a:pt x="28" y="28"/>
                      <a:pt x="32" y="28"/>
                    </a:cubicBezTo>
                    <a:cubicBezTo>
                      <a:pt x="36" y="28"/>
                      <a:pt x="40" y="31"/>
                      <a:pt x="40" y="36"/>
                    </a:cubicBezTo>
                    <a:close/>
                    <a:moveTo>
                      <a:pt x="50" y="96"/>
                    </a:moveTo>
                    <a:cubicBezTo>
                      <a:pt x="25" y="96"/>
                      <a:pt x="4" y="75"/>
                      <a:pt x="4" y="50"/>
                    </a:cubicBezTo>
                    <a:cubicBezTo>
                      <a:pt x="4" y="42"/>
                      <a:pt x="6" y="35"/>
                      <a:pt x="9" y="28"/>
                    </a:cubicBezTo>
                    <a:cubicBezTo>
                      <a:pt x="20" y="35"/>
                      <a:pt x="20" y="35"/>
                      <a:pt x="20" y="35"/>
                    </a:cubicBezTo>
                    <a:cubicBezTo>
                      <a:pt x="20" y="35"/>
                      <a:pt x="20" y="35"/>
                      <a:pt x="20" y="36"/>
                    </a:cubicBezTo>
                    <a:cubicBezTo>
                      <a:pt x="20" y="42"/>
                      <a:pt x="25" y="48"/>
                      <a:pt x="32" y="48"/>
                    </a:cubicBezTo>
                    <a:cubicBezTo>
                      <a:pt x="39" y="48"/>
                      <a:pt x="44" y="41"/>
                      <a:pt x="44" y="37"/>
                    </a:cubicBezTo>
                    <a:cubicBezTo>
                      <a:pt x="56" y="37"/>
                      <a:pt x="56" y="37"/>
                      <a:pt x="56" y="37"/>
                    </a:cubicBezTo>
                    <a:cubicBezTo>
                      <a:pt x="56" y="41"/>
                      <a:pt x="61" y="48"/>
                      <a:pt x="68" y="48"/>
                    </a:cubicBezTo>
                    <a:cubicBezTo>
                      <a:pt x="75" y="48"/>
                      <a:pt x="80" y="43"/>
                      <a:pt x="80" y="36"/>
                    </a:cubicBezTo>
                    <a:cubicBezTo>
                      <a:pt x="80" y="36"/>
                      <a:pt x="80" y="35"/>
                      <a:pt x="80" y="35"/>
                    </a:cubicBezTo>
                    <a:cubicBezTo>
                      <a:pt x="91" y="28"/>
                      <a:pt x="91" y="28"/>
                      <a:pt x="91" y="28"/>
                    </a:cubicBezTo>
                    <a:cubicBezTo>
                      <a:pt x="94" y="35"/>
                      <a:pt x="96" y="42"/>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5" name="Oval 18"/>
              <p:cNvSpPr>
                <a:spLocks noChangeArrowheads="1"/>
              </p:cNvSpPr>
              <p:nvPr/>
            </p:nvSpPr>
            <p:spPr bwMode="auto">
              <a:xfrm>
                <a:off x="2392058"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6" name="Oval 19"/>
              <p:cNvSpPr>
                <a:spLocks noChangeArrowheads="1"/>
              </p:cNvSpPr>
              <p:nvPr/>
            </p:nvSpPr>
            <p:spPr bwMode="auto">
              <a:xfrm>
                <a:off x="2470675"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7" name="Freeform 20"/>
              <p:cNvSpPr>
                <a:spLocks noEditPoints="1"/>
              </p:cNvSpPr>
              <p:nvPr/>
            </p:nvSpPr>
            <p:spPr bwMode="auto">
              <a:xfrm>
                <a:off x="2417376" y="1711427"/>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5"/>
                      <a:pt x="4" y="20"/>
                      <a:pt x="10" y="20"/>
                    </a:cubicBezTo>
                    <a:cubicBezTo>
                      <a:pt x="16" y="20"/>
                      <a:pt x="20" y="15"/>
                      <a:pt x="20" y="10"/>
                    </a:cubicBezTo>
                    <a:cubicBezTo>
                      <a:pt x="20" y="4"/>
                      <a:pt x="16" y="0"/>
                      <a:pt x="10" y="0"/>
                    </a:cubicBezTo>
                    <a:close/>
                    <a:moveTo>
                      <a:pt x="10" y="16"/>
                    </a:moveTo>
                    <a:cubicBezTo>
                      <a:pt x="7" y="16"/>
                      <a:pt x="4" y="13"/>
                      <a:pt x="4" y="10"/>
                    </a:cubicBezTo>
                    <a:cubicBezTo>
                      <a:pt x="4" y="6"/>
                      <a:pt x="7" y="4"/>
                      <a:pt x="10" y="4"/>
                    </a:cubicBezTo>
                    <a:cubicBezTo>
                      <a:pt x="13" y="4"/>
                      <a:pt x="16" y="6"/>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 name="Group 5"/>
            <p:cNvGrpSpPr/>
            <p:nvPr/>
          </p:nvGrpSpPr>
          <p:grpSpPr>
            <a:xfrm>
              <a:off x="1574717" y="245562"/>
              <a:ext cx="218527" cy="218527"/>
              <a:chOff x="2863757" y="1582176"/>
              <a:chExt cx="218527" cy="218527"/>
            </a:xfrm>
            <a:grpFill/>
          </p:grpSpPr>
          <p:sp>
            <p:nvSpPr>
              <p:cNvPr id="451" name="Oval 450"/>
              <p:cNvSpPr>
                <a:spLocks noChangeArrowheads="1"/>
              </p:cNvSpPr>
              <p:nvPr/>
            </p:nvSpPr>
            <p:spPr bwMode="auto">
              <a:xfrm>
                <a:off x="3003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2" name="Oval 451"/>
              <p:cNvSpPr>
                <a:spLocks noChangeArrowheads="1"/>
              </p:cNvSpPr>
              <p:nvPr/>
            </p:nvSpPr>
            <p:spPr bwMode="auto">
              <a:xfrm>
                <a:off x="292505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3" name="Freeform 452"/>
              <p:cNvSpPr>
                <a:spLocks noEditPoints="1"/>
              </p:cNvSpPr>
              <p:nvPr/>
            </p:nvSpPr>
            <p:spPr bwMode="auto">
              <a:xfrm>
                <a:off x="2863757"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 name="Group 6"/>
            <p:cNvGrpSpPr/>
            <p:nvPr/>
          </p:nvGrpSpPr>
          <p:grpSpPr>
            <a:xfrm>
              <a:off x="3396750" y="1582176"/>
              <a:ext cx="218527" cy="218527"/>
              <a:chOff x="3396750" y="1582176"/>
              <a:chExt cx="218527" cy="218527"/>
            </a:xfrm>
            <a:grpFill/>
          </p:grpSpPr>
          <p:sp>
            <p:nvSpPr>
              <p:cNvPr id="447" name="Rectangle 24"/>
              <p:cNvSpPr>
                <a:spLocks noChangeArrowheads="1"/>
              </p:cNvSpPr>
              <p:nvPr/>
            </p:nvSpPr>
            <p:spPr bwMode="auto">
              <a:xfrm>
                <a:off x="3466039" y="1731414"/>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8" name="Oval 25"/>
              <p:cNvSpPr>
                <a:spLocks noChangeArrowheads="1"/>
              </p:cNvSpPr>
              <p:nvPr/>
            </p:nvSpPr>
            <p:spPr bwMode="auto">
              <a:xfrm>
                <a:off x="345804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9" name="Freeform 26"/>
              <p:cNvSpPr>
                <a:spLocks noEditPoints="1"/>
              </p:cNvSpPr>
              <p:nvPr/>
            </p:nvSpPr>
            <p:spPr bwMode="auto">
              <a:xfrm>
                <a:off x="3396750"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0" name="Oval 27"/>
              <p:cNvSpPr>
                <a:spLocks noChangeArrowheads="1"/>
              </p:cNvSpPr>
              <p:nvPr/>
            </p:nvSpPr>
            <p:spPr bwMode="auto">
              <a:xfrm>
                <a:off x="353666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 name="Group 7"/>
            <p:cNvGrpSpPr/>
            <p:nvPr/>
          </p:nvGrpSpPr>
          <p:grpSpPr>
            <a:xfrm>
              <a:off x="155707" y="1147908"/>
              <a:ext cx="218527" cy="218527"/>
              <a:chOff x="3929743" y="1582176"/>
              <a:chExt cx="218527" cy="218527"/>
            </a:xfrm>
            <a:grpFill/>
          </p:grpSpPr>
          <p:sp>
            <p:nvSpPr>
              <p:cNvPr id="443" name="Freeform 28"/>
              <p:cNvSpPr>
                <a:spLocks/>
              </p:cNvSpPr>
              <p:nvPr/>
            </p:nvSpPr>
            <p:spPr bwMode="auto">
              <a:xfrm>
                <a:off x="3991038" y="1722087"/>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Oval 29"/>
              <p:cNvSpPr>
                <a:spLocks noChangeArrowheads="1"/>
              </p:cNvSpPr>
              <p:nvPr/>
            </p:nvSpPr>
            <p:spPr bwMode="auto">
              <a:xfrm>
                <a:off x="399103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5" name="Freeform 30"/>
              <p:cNvSpPr>
                <a:spLocks noEditPoints="1"/>
              </p:cNvSpPr>
              <p:nvPr/>
            </p:nvSpPr>
            <p:spPr bwMode="auto">
              <a:xfrm>
                <a:off x="3929743"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Oval 31"/>
              <p:cNvSpPr>
                <a:spLocks noChangeArrowheads="1"/>
              </p:cNvSpPr>
              <p:nvPr/>
            </p:nvSpPr>
            <p:spPr bwMode="auto">
              <a:xfrm>
                <a:off x="406965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 name="Group 8"/>
            <p:cNvGrpSpPr/>
            <p:nvPr/>
          </p:nvGrpSpPr>
          <p:grpSpPr>
            <a:xfrm>
              <a:off x="6828906" y="3733030"/>
              <a:ext cx="218527" cy="218527"/>
              <a:chOff x="4462736" y="1582176"/>
              <a:chExt cx="218527" cy="218527"/>
            </a:xfrm>
            <a:grpFill/>
          </p:grpSpPr>
          <p:sp>
            <p:nvSpPr>
              <p:cNvPr id="439" name="Freeform 32"/>
              <p:cNvSpPr>
                <a:spLocks/>
              </p:cNvSpPr>
              <p:nvPr/>
            </p:nvSpPr>
            <p:spPr bwMode="auto">
              <a:xfrm>
                <a:off x="4524031" y="1722087"/>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Oval 33"/>
              <p:cNvSpPr>
                <a:spLocks noChangeArrowheads="1"/>
              </p:cNvSpPr>
              <p:nvPr/>
            </p:nvSpPr>
            <p:spPr bwMode="auto">
              <a:xfrm>
                <a:off x="4602648"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1" name="Oval 34"/>
              <p:cNvSpPr>
                <a:spLocks noChangeArrowheads="1"/>
              </p:cNvSpPr>
              <p:nvPr/>
            </p:nvSpPr>
            <p:spPr bwMode="auto">
              <a:xfrm>
                <a:off x="4524031"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Freeform 35"/>
              <p:cNvSpPr>
                <a:spLocks noEditPoints="1"/>
              </p:cNvSpPr>
              <p:nvPr/>
            </p:nvSpPr>
            <p:spPr bwMode="auto">
              <a:xfrm>
                <a:off x="446273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 name="Group 9"/>
            <p:cNvGrpSpPr/>
            <p:nvPr/>
          </p:nvGrpSpPr>
          <p:grpSpPr>
            <a:xfrm>
              <a:off x="4221164" y="161006"/>
              <a:ext cx="218527" cy="218527"/>
              <a:chOff x="4995729" y="1582176"/>
              <a:chExt cx="218527" cy="218527"/>
            </a:xfrm>
            <a:grpFill/>
          </p:grpSpPr>
          <p:sp>
            <p:nvSpPr>
              <p:cNvPr id="435" name="Freeform 36"/>
              <p:cNvSpPr>
                <a:spLocks noEditPoints="1"/>
              </p:cNvSpPr>
              <p:nvPr/>
            </p:nvSpPr>
            <p:spPr bwMode="auto">
              <a:xfrm>
                <a:off x="5083673" y="1714092"/>
                <a:ext cx="42639"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6" name="Oval 37"/>
              <p:cNvSpPr>
                <a:spLocks noChangeArrowheads="1"/>
              </p:cNvSpPr>
              <p:nvPr/>
            </p:nvSpPr>
            <p:spPr bwMode="auto">
              <a:xfrm>
                <a:off x="505702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Freeform 38"/>
              <p:cNvSpPr>
                <a:spLocks noEditPoints="1"/>
              </p:cNvSpPr>
              <p:nvPr/>
            </p:nvSpPr>
            <p:spPr bwMode="auto">
              <a:xfrm>
                <a:off x="4995729"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Oval 39"/>
              <p:cNvSpPr>
                <a:spLocks noChangeArrowheads="1"/>
              </p:cNvSpPr>
              <p:nvPr/>
            </p:nvSpPr>
            <p:spPr bwMode="auto">
              <a:xfrm>
                <a:off x="513564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 name="Group 10"/>
            <p:cNvGrpSpPr/>
            <p:nvPr/>
          </p:nvGrpSpPr>
          <p:grpSpPr>
            <a:xfrm>
              <a:off x="5528723" y="1578179"/>
              <a:ext cx="218527" cy="218527"/>
              <a:chOff x="5528723" y="1578179"/>
              <a:chExt cx="218527" cy="218527"/>
            </a:xfrm>
            <a:grpFill/>
          </p:grpSpPr>
          <p:sp>
            <p:nvSpPr>
              <p:cNvPr id="431" name="Oval 40"/>
              <p:cNvSpPr>
                <a:spLocks noChangeArrowheads="1"/>
              </p:cNvSpPr>
              <p:nvPr/>
            </p:nvSpPr>
            <p:spPr bwMode="auto">
              <a:xfrm>
                <a:off x="5590017"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Freeform 41"/>
              <p:cNvSpPr>
                <a:spLocks noEditPoints="1"/>
              </p:cNvSpPr>
              <p:nvPr/>
            </p:nvSpPr>
            <p:spPr bwMode="auto">
              <a:xfrm>
                <a:off x="5599345" y="1708762"/>
                <a:ext cx="78617"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5"/>
                      <a:pt x="0" y="10"/>
                    </a:cubicBezTo>
                    <a:cubicBezTo>
                      <a:pt x="0" y="16"/>
                      <a:pt x="8" y="20"/>
                      <a:pt x="18" y="20"/>
                    </a:cubicBezTo>
                    <a:cubicBezTo>
                      <a:pt x="28" y="20"/>
                      <a:pt x="36" y="16"/>
                      <a:pt x="36" y="10"/>
                    </a:cubicBezTo>
                    <a:cubicBezTo>
                      <a:pt x="36" y="5"/>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Freeform 42"/>
              <p:cNvSpPr>
                <a:spLocks noEditPoints="1"/>
              </p:cNvSpPr>
              <p:nvPr/>
            </p:nvSpPr>
            <p:spPr bwMode="auto">
              <a:xfrm>
                <a:off x="5528723" y="1578179"/>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Oval 43"/>
              <p:cNvSpPr>
                <a:spLocks noChangeArrowheads="1"/>
              </p:cNvSpPr>
              <p:nvPr/>
            </p:nvSpPr>
            <p:spPr bwMode="auto">
              <a:xfrm>
                <a:off x="5668634"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 name="Group 11"/>
            <p:cNvGrpSpPr/>
            <p:nvPr/>
          </p:nvGrpSpPr>
          <p:grpSpPr>
            <a:xfrm>
              <a:off x="6131671" y="245562"/>
              <a:ext cx="218527" cy="218527"/>
              <a:chOff x="6061716" y="1582176"/>
              <a:chExt cx="218527" cy="218527"/>
            </a:xfrm>
            <a:grpFill/>
          </p:grpSpPr>
          <p:sp>
            <p:nvSpPr>
              <p:cNvPr id="427" name="Freeform 44"/>
              <p:cNvSpPr>
                <a:spLocks/>
              </p:cNvSpPr>
              <p:nvPr/>
            </p:nvSpPr>
            <p:spPr bwMode="auto">
              <a:xfrm>
                <a:off x="6132338"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Rectangle 45"/>
              <p:cNvSpPr>
                <a:spLocks noChangeArrowheads="1"/>
              </p:cNvSpPr>
              <p:nvPr/>
            </p:nvSpPr>
            <p:spPr bwMode="auto">
              <a:xfrm>
                <a:off x="6123010" y="1660793"/>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Oval 46"/>
              <p:cNvSpPr>
                <a:spLocks noChangeArrowheads="1"/>
              </p:cNvSpPr>
              <p:nvPr/>
            </p:nvSpPr>
            <p:spPr bwMode="auto">
              <a:xfrm>
                <a:off x="6201627"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Freeform 47"/>
              <p:cNvSpPr>
                <a:spLocks noEditPoints="1"/>
              </p:cNvSpPr>
              <p:nvPr/>
            </p:nvSpPr>
            <p:spPr bwMode="auto">
              <a:xfrm>
                <a:off x="606171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3" name="Group 12"/>
            <p:cNvGrpSpPr/>
            <p:nvPr/>
          </p:nvGrpSpPr>
          <p:grpSpPr>
            <a:xfrm>
              <a:off x="6986140" y="1302986"/>
              <a:ext cx="382203" cy="382203"/>
              <a:chOff x="6597374" y="1582176"/>
              <a:chExt cx="218527" cy="218527"/>
            </a:xfrm>
            <a:grpFill/>
          </p:grpSpPr>
          <p:sp>
            <p:nvSpPr>
              <p:cNvPr id="423" name="Oval 48"/>
              <p:cNvSpPr>
                <a:spLocks noChangeArrowheads="1"/>
              </p:cNvSpPr>
              <p:nvPr/>
            </p:nvSpPr>
            <p:spPr bwMode="auto">
              <a:xfrm>
                <a:off x="6658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Oval 49"/>
              <p:cNvSpPr>
                <a:spLocks noChangeArrowheads="1"/>
              </p:cNvSpPr>
              <p:nvPr/>
            </p:nvSpPr>
            <p:spPr bwMode="auto">
              <a:xfrm>
                <a:off x="673728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Freeform 50"/>
              <p:cNvSpPr>
                <a:spLocks noEditPoints="1"/>
              </p:cNvSpPr>
              <p:nvPr/>
            </p:nvSpPr>
            <p:spPr bwMode="auto">
              <a:xfrm>
                <a:off x="6597374"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Freeform 51"/>
              <p:cNvSpPr>
                <a:spLocks noEditPoints="1"/>
              </p:cNvSpPr>
              <p:nvPr/>
            </p:nvSpPr>
            <p:spPr bwMode="auto">
              <a:xfrm>
                <a:off x="6641346"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6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6" y="4"/>
                      <a:pt x="6"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4" name="Group 13"/>
            <p:cNvGrpSpPr/>
            <p:nvPr/>
          </p:nvGrpSpPr>
          <p:grpSpPr>
            <a:xfrm>
              <a:off x="7632609" y="2123120"/>
              <a:ext cx="218527" cy="218527"/>
              <a:chOff x="7127702" y="1582176"/>
              <a:chExt cx="218527" cy="218527"/>
            </a:xfrm>
            <a:grpFill/>
          </p:grpSpPr>
          <p:sp>
            <p:nvSpPr>
              <p:cNvPr id="419" name="Rectangle 52"/>
              <p:cNvSpPr>
                <a:spLocks noChangeArrowheads="1"/>
              </p:cNvSpPr>
              <p:nvPr/>
            </p:nvSpPr>
            <p:spPr bwMode="auto">
              <a:xfrm>
                <a:off x="7181001"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Rectangle 53"/>
              <p:cNvSpPr>
                <a:spLocks noChangeArrowheads="1"/>
              </p:cNvSpPr>
              <p:nvPr/>
            </p:nvSpPr>
            <p:spPr bwMode="auto">
              <a:xfrm>
                <a:off x="7259618"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1" name="Freeform 54"/>
              <p:cNvSpPr>
                <a:spLocks noEditPoints="1"/>
              </p:cNvSpPr>
              <p:nvPr/>
            </p:nvSpPr>
            <p:spPr bwMode="auto">
              <a:xfrm>
                <a:off x="7171674"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Freeform 55"/>
              <p:cNvSpPr>
                <a:spLocks noEditPoints="1"/>
              </p:cNvSpPr>
              <p:nvPr/>
            </p:nvSpPr>
            <p:spPr bwMode="auto">
              <a:xfrm>
                <a:off x="7127702"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 name="Group 14"/>
            <p:cNvGrpSpPr/>
            <p:nvPr/>
          </p:nvGrpSpPr>
          <p:grpSpPr>
            <a:xfrm>
              <a:off x="7920440" y="1337989"/>
              <a:ext cx="218527" cy="218527"/>
              <a:chOff x="7660695" y="1582176"/>
              <a:chExt cx="218527" cy="218527"/>
            </a:xfrm>
            <a:grpFill/>
          </p:grpSpPr>
          <p:sp>
            <p:nvSpPr>
              <p:cNvPr id="415" name="Freeform 56"/>
              <p:cNvSpPr>
                <a:spLocks/>
              </p:cNvSpPr>
              <p:nvPr/>
            </p:nvSpPr>
            <p:spPr bwMode="auto">
              <a:xfrm>
                <a:off x="7721989" y="1652798"/>
                <a:ext cx="35977" cy="17322"/>
              </a:xfrm>
              <a:custGeom>
                <a:avLst/>
                <a:gdLst>
                  <a:gd name="T0" fmla="*/ 12 w 16"/>
                  <a:gd name="T1" fmla="*/ 8 h 8"/>
                  <a:gd name="T2" fmla="*/ 16 w 16"/>
                  <a:gd name="T3" fmla="*/ 4 h 8"/>
                  <a:gd name="T4" fmla="*/ 12 w 16"/>
                  <a:gd name="T5" fmla="*/ 0 h 8"/>
                  <a:gd name="T6" fmla="*/ 0 w 16"/>
                  <a:gd name="T7" fmla="*/ 0 h 8"/>
                  <a:gd name="T8" fmla="*/ 0 w 16"/>
                  <a:gd name="T9" fmla="*/ 4 h 8"/>
                  <a:gd name="T10" fmla="*/ 8 w 16"/>
                  <a:gd name="T11" fmla="*/ 4 h 8"/>
                  <a:gd name="T12" fmla="*/ 12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8"/>
                    </a:moveTo>
                    <a:cubicBezTo>
                      <a:pt x="14" y="8"/>
                      <a:pt x="16" y="6"/>
                      <a:pt x="16" y="4"/>
                    </a:cubicBezTo>
                    <a:cubicBezTo>
                      <a:pt x="16" y="2"/>
                      <a:pt x="14" y="0"/>
                      <a:pt x="12" y="0"/>
                    </a:cubicBezTo>
                    <a:cubicBezTo>
                      <a:pt x="0" y="0"/>
                      <a:pt x="0" y="0"/>
                      <a:pt x="0" y="0"/>
                    </a:cubicBezTo>
                    <a:cubicBezTo>
                      <a:pt x="0" y="4"/>
                      <a:pt x="0" y="4"/>
                      <a:pt x="0" y="4"/>
                    </a:cubicBezTo>
                    <a:cubicBezTo>
                      <a:pt x="8" y="4"/>
                      <a:pt x="8" y="4"/>
                      <a:pt x="8" y="4"/>
                    </a:cubicBezTo>
                    <a:cubicBezTo>
                      <a:pt x="8" y="4"/>
                      <a:pt x="10"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6" name="Freeform 57"/>
              <p:cNvSpPr>
                <a:spLocks noEditPoints="1"/>
              </p:cNvSpPr>
              <p:nvPr/>
            </p:nvSpPr>
            <p:spPr bwMode="auto">
              <a:xfrm>
                <a:off x="7660695"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Freeform 58"/>
              <p:cNvSpPr>
                <a:spLocks/>
              </p:cNvSpPr>
              <p:nvPr/>
            </p:nvSpPr>
            <p:spPr bwMode="auto">
              <a:xfrm>
                <a:off x="7731317"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Freeform 59"/>
              <p:cNvSpPr>
                <a:spLocks/>
              </p:cNvSpPr>
              <p:nvPr/>
            </p:nvSpPr>
            <p:spPr bwMode="auto">
              <a:xfrm>
                <a:off x="7783283" y="1652798"/>
                <a:ext cx="34645" cy="17322"/>
              </a:xfrm>
              <a:custGeom>
                <a:avLst/>
                <a:gdLst>
                  <a:gd name="T0" fmla="*/ 12 w 16"/>
                  <a:gd name="T1" fmla="*/ 0 h 8"/>
                  <a:gd name="T2" fmla="*/ 0 w 16"/>
                  <a:gd name="T3" fmla="*/ 0 h 8"/>
                  <a:gd name="T4" fmla="*/ 0 w 16"/>
                  <a:gd name="T5" fmla="*/ 4 h 8"/>
                  <a:gd name="T6" fmla="*/ 8 w 16"/>
                  <a:gd name="T7" fmla="*/ 4 h 8"/>
                  <a:gd name="T8" fmla="*/ 12 w 16"/>
                  <a:gd name="T9" fmla="*/ 8 h 8"/>
                  <a:gd name="T10" fmla="*/ 16 w 16"/>
                  <a:gd name="T11" fmla="*/ 4 h 8"/>
                  <a:gd name="T12" fmla="*/ 12 w 1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0"/>
                    </a:moveTo>
                    <a:cubicBezTo>
                      <a:pt x="0" y="0"/>
                      <a:pt x="0" y="0"/>
                      <a:pt x="0" y="0"/>
                    </a:cubicBezTo>
                    <a:cubicBezTo>
                      <a:pt x="0" y="4"/>
                      <a:pt x="0" y="4"/>
                      <a:pt x="0" y="4"/>
                    </a:cubicBezTo>
                    <a:cubicBezTo>
                      <a:pt x="8" y="4"/>
                      <a:pt x="8" y="4"/>
                      <a:pt x="8" y="4"/>
                    </a:cubicBezTo>
                    <a:cubicBezTo>
                      <a:pt x="8" y="4"/>
                      <a:pt x="10" y="8"/>
                      <a:pt x="12" y="8"/>
                    </a:cubicBezTo>
                    <a:cubicBezTo>
                      <a:pt x="14" y="8"/>
                      <a:pt x="16" y="6"/>
                      <a:pt x="16" y="4"/>
                    </a:cubicBezTo>
                    <a:cubicBezTo>
                      <a:pt x="16" y="2"/>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6" name="Group 15"/>
            <p:cNvGrpSpPr/>
            <p:nvPr/>
          </p:nvGrpSpPr>
          <p:grpSpPr>
            <a:xfrm>
              <a:off x="549929" y="6210355"/>
              <a:ext cx="218527" cy="218527"/>
              <a:chOff x="1264778" y="2116502"/>
              <a:chExt cx="218527" cy="218527"/>
            </a:xfrm>
            <a:grpFill/>
          </p:grpSpPr>
          <p:sp>
            <p:nvSpPr>
              <p:cNvPr id="411" name="Freeform 60"/>
              <p:cNvSpPr>
                <a:spLocks/>
              </p:cNvSpPr>
              <p:nvPr/>
            </p:nvSpPr>
            <p:spPr bwMode="auto">
              <a:xfrm>
                <a:off x="1395361" y="2177796"/>
                <a:ext cx="34645" cy="26650"/>
              </a:xfrm>
              <a:custGeom>
                <a:avLst/>
                <a:gdLst>
                  <a:gd name="T0" fmla="*/ 0 w 26"/>
                  <a:gd name="T1" fmla="*/ 15 h 20"/>
                  <a:gd name="T2" fmla="*/ 3 w 26"/>
                  <a:gd name="T3" fmla="*/ 20 h 20"/>
                  <a:gd name="T4" fmla="*/ 26 w 26"/>
                  <a:gd name="T5" fmla="*/ 5 h 20"/>
                  <a:gd name="T6" fmla="*/ 23 w 26"/>
                  <a:gd name="T7" fmla="*/ 0 h 20"/>
                  <a:gd name="T8" fmla="*/ 0 w 26"/>
                  <a:gd name="T9" fmla="*/ 15 h 20"/>
                </a:gdLst>
                <a:ahLst/>
                <a:cxnLst>
                  <a:cxn ang="0">
                    <a:pos x="T0" y="T1"/>
                  </a:cxn>
                  <a:cxn ang="0">
                    <a:pos x="T2" y="T3"/>
                  </a:cxn>
                  <a:cxn ang="0">
                    <a:pos x="T4" y="T5"/>
                  </a:cxn>
                  <a:cxn ang="0">
                    <a:pos x="T6" y="T7"/>
                  </a:cxn>
                  <a:cxn ang="0">
                    <a:pos x="T8" y="T9"/>
                  </a:cxn>
                </a:cxnLst>
                <a:rect l="0" t="0" r="r" b="b"/>
                <a:pathLst>
                  <a:path w="26" h="20">
                    <a:moveTo>
                      <a:pt x="0" y="15"/>
                    </a:moveTo>
                    <a:lnTo>
                      <a:pt x="3" y="20"/>
                    </a:lnTo>
                    <a:lnTo>
                      <a:pt x="26" y="5"/>
                    </a:lnTo>
                    <a:lnTo>
                      <a:pt x="23"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2" name="Rectangle 61"/>
              <p:cNvSpPr>
                <a:spLocks noChangeArrowheads="1"/>
              </p:cNvSpPr>
              <p:nvPr/>
            </p:nvSpPr>
            <p:spPr bwMode="auto">
              <a:xfrm>
                <a:off x="1334067"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Freeform 62"/>
              <p:cNvSpPr>
                <a:spLocks/>
              </p:cNvSpPr>
              <p:nvPr/>
            </p:nvSpPr>
            <p:spPr bwMode="auto">
              <a:xfrm>
                <a:off x="1316745" y="2177796"/>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Freeform 63"/>
              <p:cNvSpPr>
                <a:spLocks noEditPoints="1"/>
              </p:cNvSpPr>
              <p:nvPr/>
            </p:nvSpPr>
            <p:spPr bwMode="auto">
              <a:xfrm>
                <a:off x="126477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 name="Group 16"/>
            <p:cNvGrpSpPr/>
            <p:nvPr/>
          </p:nvGrpSpPr>
          <p:grpSpPr>
            <a:xfrm>
              <a:off x="1797771" y="2116502"/>
              <a:ext cx="218527" cy="218527"/>
              <a:chOff x="1797771" y="2116502"/>
              <a:chExt cx="218527" cy="218527"/>
            </a:xfrm>
            <a:grpFill/>
          </p:grpSpPr>
          <p:sp>
            <p:nvSpPr>
              <p:cNvPr id="407" name="Rectangle 64"/>
              <p:cNvSpPr>
                <a:spLocks noChangeArrowheads="1"/>
              </p:cNvSpPr>
              <p:nvPr/>
            </p:nvSpPr>
            <p:spPr bwMode="auto">
              <a:xfrm>
                <a:off x="1849738"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Rectangle 65"/>
              <p:cNvSpPr>
                <a:spLocks noChangeArrowheads="1"/>
              </p:cNvSpPr>
              <p:nvPr/>
            </p:nvSpPr>
            <p:spPr bwMode="auto">
              <a:xfrm>
                <a:off x="192835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Rectangle 66"/>
              <p:cNvSpPr>
                <a:spLocks noChangeArrowheads="1"/>
              </p:cNvSpPr>
              <p:nvPr/>
            </p:nvSpPr>
            <p:spPr bwMode="auto">
              <a:xfrm>
                <a:off x="1867060"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Freeform 67"/>
              <p:cNvSpPr>
                <a:spLocks noEditPoints="1"/>
              </p:cNvSpPr>
              <p:nvPr/>
            </p:nvSpPr>
            <p:spPr bwMode="auto">
              <a:xfrm>
                <a:off x="1797771"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 name="Group 17"/>
            <p:cNvGrpSpPr/>
            <p:nvPr/>
          </p:nvGrpSpPr>
          <p:grpSpPr>
            <a:xfrm>
              <a:off x="11477149" y="2626842"/>
              <a:ext cx="218527" cy="218527"/>
              <a:chOff x="2330764" y="2116502"/>
              <a:chExt cx="218527" cy="218527"/>
            </a:xfrm>
            <a:grpFill/>
          </p:grpSpPr>
          <p:sp>
            <p:nvSpPr>
              <p:cNvPr id="403" name="Rectangle 68"/>
              <p:cNvSpPr>
                <a:spLocks noChangeArrowheads="1"/>
              </p:cNvSpPr>
              <p:nvPr/>
            </p:nvSpPr>
            <p:spPr bwMode="auto">
              <a:xfrm>
                <a:off x="238273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Freeform 69"/>
              <p:cNvSpPr>
                <a:spLocks/>
              </p:cNvSpPr>
              <p:nvPr/>
            </p:nvSpPr>
            <p:spPr bwMode="auto">
              <a:xfrm>
                <a:off x="2392058"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70"/>
              <p:cNvSpPr>
                <a:spLocks noEditPoints="1"/>
              </p:cNvSpPr>
              <p:nvPr/>
            </p:nvSpPr>
            <p:spPr bwMode="auto">
              <a:xfrm>
                <a:off x="2330764"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Rectangle 71"/>
              <p:cNvSpPr>
                <a:spLocks noChangeArrowheads="1"/>
              </p:cNvSpPr>
              <p:nvPr/>
            </p:nvSpPr>
            <p:spPr bwMode="auto">
              <a:xfrm>
                <a:off x="2461347"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 name="Group 18"/>
            <p:cNvGrpSpPr/>
            <p:nvPr/>
          </p:nvGrpSpPr>
          <p:grpSpPr>
            <a:xfrm>
              <a:off x="8486318" y="6291379"/>
              <a:ext cx="218527" cy="218527"/>
              <a:chOff x="2863757" y="2116502"/>
              <a:chExt cx="218527" cy="218527"/>
            </a:xfrm>
            <a:grpFill/>
          </p:grpSpPr>
          <p:sp>
            <p:nvSpPr>
              <p:cNvPr id="399" name="Rectangle 72"/>
              <p:cNvSpPr>
                <a:spLocks noChangeArrowheads="1"/>
              </p:cNvSpPr>
              <p:nvPr/>
            </p:nvSpPr>
            <p:spPr bwMode="auto">
              <a:xfrm>
                <a:off x="299434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Freeform 73"/>
              <p:cNvSpPr>
                <a:spLocks/>
              </p:cNvSpPr>
              <p:nvPr/>
            </p:nvSpPr>
            <p:spPr bwMode="auto">
              <a:xfrm>
                <a:off x="2925051"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Rectangle 74"/>
              <p:cNvSpPr>
                <a:spLocks noChangeArrowheads="1"/>
              </p:cNvSpPr>
              <p:nvPr/>
            </p:nvSpPr>
            <p:spPr bwMode="auto">
              <a:xfrm>
                <a:off x="291572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Freeform 75"/>
              <p:cNvSpPr>
                <a:spLocks noEditPoints="1"/>
              </p:cNvSpPr>
              <p:nvPr/>
            </p:nvSpPr>
            <p:spPr bwMode="auto">
              <a:xfrm>
                <a:off x="286375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 name="Group 19"/>
            <p:cNvGrpSpPr/>
            <p:nvPr/>
          </p:nvGrpSpPr>
          <p:grpSpPr>
            <a:xfrm>
              <a:off x="10052307" y="1932705"/>
              <a:ext cx="485603" cy="485603"/>
              <a:chOff x="3396750" y="2116502"/>
              <a:chExt cx="218527" cy="218527"/>
            </a:xfrm>
            <a:grpFill/>
          </p:grpSpPr>
          <p:sp>
            <p:nvSpPr>
              <p:cNvPr id="393" name="Freeform 76"/>
              <p:cNvSpPr>
                <a:spLocks/>
              </p:cNvSpPr>
              <p:nvPr/>
            </p:nvSpPr>
            <p:spPr bwMode="auto">
              <a:xfrm>
                <a:off x="3458044"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Oval 77"/>
              <p:cNvSpPr>
                <a:spLocks noChangeArrowheads="1"/>
              </p:cNvSpPr>
              <p:nvPr/>
            </p:nvSpPr>
            <p:spPr bwMode="auto">
              <a:xfrm>
                <a:off x="345804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78"/>
              <p:cNvSpPr>
                <a:spLocks/>
              </p:cNvSpPr>
              <p:nvPr/>
            </p:nvSpPr>
            <p:spPr bwMode="auto">
              <a:xfrm>
                <a:off x="3440723"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79"/>
              <p:cNvSpPr>
                <a:spLocks/>
              </p:cNvSpPr>
              <p:nvPr/>
            </p:nvSpPr>
            <p:spPr bwMode="auto">
              <a:xfrm>
                <a:off x="353666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80"/>
              <p:cNvSpPr>
                <a:spLocks noEditPoints="1"/>
              </p:cNvSpPr>
              <p:nvPr/>
            </p:nvSpPr>
            <p:spPr bwMode="auto">
              <a:xfrm>
                <a:off x="3396750"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Oval 81"/>
              <p:cNvSpPr>
                <a:spLocks noChangeArrowheads="1"/>
              </p:cNvSpPr>
              <p:nvPr/>
            </p:nvSpPr>
            <p:spPr bwMode="auto">
              <a:xfrm>
                <a:off x="353666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 name="Group 20"/>
            <p:cNvGrpSpPr/>
            <p:nvPr/>
          </p:nvGrpSpPr>
          <p:grpSpPr>
            <a:xfrm>
              <a:off x="3886558" y="3523100"/>
              <a:ext cx="218527" cy="218527"/>
              <a:chOff x="3932408" y="2116502"/>
              <a:chExt cx="218527" cy="218527"/>
            </a:xfrm>
            <a:grpFill/>
          </p:grpSpPr>
          <p:sp>
            <p:nvSpPr>
              <p:cNvPr id="389" name="Freeform 82"/>
              <p:cNvSpPr>
                <a:spLocks/>
              </p:cNvSpPr>
              <p:nvPr/>
            </p:nvSpPr>
            <p:spPr bwMode="auto">
              <a:xfrm>
                <a:off x="400169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Rectangle 83"/>
              <p:cNvSpPr>
                <a:spLocks noChangeArrowheads="1"/>
              </p:cNvSpPr>
              <p:nvPr/>
            </p:nvSpPr>
            <p:spPr bwMode="auto">
              <a:xfrm>
                <a:off x="3981711"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Rectangle 84"/>
              <p:cNvSpPr>
                <a:spLocks noChangeArrowheads="1"/>
              </p:cNvSpPr>
              <p:nvPr/>
            </p:nvSpPr>
            <p:spPr bwMode="auto">
              <a:xfrm>
                <a:off x="4060327"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85"/>
              <p:cNvSpPr>
                <a:spLocks noEditPoints="1"/>
              </p:cNvSpPr>
              <p:nvPr/>
            </p:nvSpPr>
            <p:spPr bwMode="auto">
              <a:xfrm>
                <a:off x="393240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 name="Group 21"/>
            <p:cNvGrpSpPr/>
            <p:nvPr/>
          </p:nvGrpSpPr>
          <p:grpSpPr>
            <a:xfrm>
              <a:off x="4462736" y="2116502"/>
              <a:ext cx="218527" cy="218527"/>
              <a:chOff x="4462736" y="2116502"/>
              <a:chExt cx="218527" cy="218527"/>
            </a:xfrm>
            <a:grpFill/>
          </p:grpSpPr>
          <p:sp>
            <p:nvSpPr>
              <p:cNvPr id="383" name="Freeform 86"/>
              <p:cNvSpPr>
                <a:spLocks/>
              </p:cNvSpPr>
              <p:nvPr/>
            </p:nvSpPr>
            <p:spPr bwMode="auto">
              <a:xfrm>
                <a:off x="4524031"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87"/>
              <p:cNvSpPr>
                <a:spLocks/>
              </p:cNvSpPr>
              <p:nvPr/>
            </p:nvSpPr>
            <p:spPr bwMode="auto">
              <a:xfrm>
                <a:off x="4506709"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Oval 88"/>
              <p:cNvSpPr>
                <a:spLocks noChangeArrowheads="1"/>
              </p:cNvSpPr>
              <p:nvPr/>
            </p:nvSpPr>
            <p:spPr bwMode="auto">
              <a:xfrm>
                <a:off x="4602648"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Oval 89"/>
              <p:cNvSpPr>
                <a:spLocks noChangeArrowheads="1"/>
              </p:cNvSpPr>
              <p:nvPr/>
            </p:nvSpPr>
            <p:spPr bwMode="auto">
              <a:xfrm>
                <a:off x="452403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90"/>
              <p:cNvSpPr>
                <a:spLocks/>
              </p:cNvSpPr>
              <p:nvPr/>
            </p:nvSpPr>
            <p:spPr bwMode="auto">
              <a:xfrm>
                <a:off x="4602648"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91"/>
              <p:cNvSpPr>
                <a:spLocks noEditPoints="1"/>
              </p:cNvSpPr>
              <p:nvPr/>
            </p:nvSpPr>
            <p:spPr bwMode="auto">
              <a:xfrm>
                <a:off x="446273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3" name="Group 22"/>
            <p:cNvGrpSpPr/>
            <p:nvPr/>
          </p:nvGrpSpPr>
          <p:grpSpPr>
            <a:xfrm>
              <a:off x="8337080" y="5632647"/>
              <a:ext cx="218527" cy="218527"/>
              <a:chOff x="4995729" y="2116502"/>
              <a:chExt cx="218527" cy="218527"/>
            </a:xfrm>
            <a:grpFill/>
          </p:grpSpPr>
          <p:sp>
            <p:nvSpPr>
              <p:cNvPr id="377" name="Rectangle 92"/>
              <p:cNvSpPr>
                <a:spLocks noChangeArrowheads="1"/>
              </p:cNvSpPr>
              <p:nvPr/>
            </p:nvSpPr>
            <p:spPr bwMode="auto">
              <a:xfrm>
                <a:off x="5066351"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Oval 93"/>
              <p:cNvSpPr>
                <a:spLocks noChangeArrowheads="1"/>
              </p:cNvSpPr>
              <p:nvPr/>
            </p:nvSpPr>
            <p:spPr bwMode="auto">
              <a:xfrm>
                <a:off x="505702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Freeform 94"/>
              <p:cNvSpPr>
                <a:spLocks/>
              </p:cNvSpPr>
              <p:nvPr/>
            </p:nvSpPr>
            <p:spPr bwMode="auto">
              <a:xfrm>
                <a:off x="5039702"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Freeform 95"/>
              <p:cNvSpPr>
                <a:spLocks/>
              </p:cNvSpPr>
              <p:nvPr/>
            </p:nvSpPr>
            <p:spPr bwMode="auto">
              <a:xfrm>
                <a:off x="513564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96"/>
              <p:cNvSpPr>
                <a:spLocks noEditPoints="1"/>
              </p:cNvSpPr>
              <p:nvPr/>
            </p:nvSpPr>
            <p:spPr bwMode="auto">
              <a:xfrm>
                <a:off x="4995729"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Oval 97"/>
              <p:cNvSpPr>
                <a:spLocks noChangeArrowheads="1"/>
              </p:cNvSpPr>
              <p:nvPr/>
            </p:nvSpPr>
            <p:spPr bwMode="auto">
              <a:xfrm>
                <a:off x="513564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4" name="Group 23"/>
            <p:cNvGrpSpPr/>
            <p:nvPr/>
          </p:nvGrpSpPr>
          <p:grpSpPr>
            <a:xfrm>
              <a:off x="5528723" y="2116502"/>
              <a:ext cx="218527" cy="218527"/>
              <a:chOff x="5528723" y="2116502"/>
              <a:chExt cx="218527" cy="218527"/>
            </a:xfrm>
            <a:grpFill/>
          </p:grpSpPr>
          <p:sp>
            <p:nvSpPr>
              <p:cNvPr id="371" name="Oval 98"/>
              <p:cNvSpPr>
                <a:spLocks noChangeArrowheads="1"/>
              </p:cNvSpPr>
              <p:nvPr/>
            </p:nvSpPr>
            <p:spPr bwMode="auto">
              <a:xfrm>
                <a:off x="559001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Freeform 99"/>
              <p:cNvSpPr>
                <a:spLocks/>
              </p:cNvSpPr>
              <p:nvPr/>
            </p:nvSpPr>
            <p:spPr bwMode="auto">
              <a:xfrm>
                <a:off x="5651311"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Freeform 100"/>
              <p:cNvSpPr>
                <a:spLocks/>
              </p:cNvSpPr>
              <p:nvPr/>
            </p:nvSpPr>
            <p:spPr bwMode="auto">
              <a:xfrm>
                <a:off x="5590017"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Rectangle 101"/>
              <p:cNvSpPr>
                <a:spLocks noChangeArrowheads="1"/>
              </p:cNvSpPr>
              <p:nvPr/>
            </p:nvSpPr>
            <p:spPr bwMode="auto">
              <a:xfrm>
                <a:off x="5599345"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Oval 102"/>
              <p:cNvSpPr>
                <a:spLocks noChangeArrowheads="1"/>
              </p:cNvSpPr>
              <p:nvPr/>
            </p:nvSpPr>
            <p:spPr bwMode="auto">
              <a:xfrm>
                <a:off x="566863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Freeform 103"/>
              <p:cNvSpPr>
                <a:spLocks noEditPoints="1"/>
              </p:cNvSpPr>
              <p:nvPr/>
            </p:nvSpPr>
            <p:spPr bwMode="auto">
              <a:xfrm>
                <a:off x="5528723"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5" name="Group 24"/>
            <p:cNvGrpSpPr/>
            <p:nvPr/>
          </p:nvGrpSpPr>
          <p:grpSpPr>
            <a:xfrm>
              <a:off x="8629923" y="3662071"/>
              <a:ext cx="218527" cy="218527"/>
              <a:chOff x="6061716" y="2116502"/>
              <a:chExt cx="218527" cy="218527"/>
            </a:xfrm>
            <a:grpFill/>
          </p:grpSpPr>
          <p:sp>
            <p:nvSpPr>
              <p:cNvPr id="365" name="Oval 104"/>
              <p:cNvSpPr>
                <a:spLocks noChangeArrowheads="1"/>
              </p:cNvSpPr>
              <p:nvPr/>
            </p:nvSpPr>
            <p:spPr bwMode="auto">
              <a:xfrm>
                <a:off x="6123010"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Freeform 105"/>
              <p:cNvSpPr>
                <a:spLocks/>
              </p:cNvSpPr>
              <p:nvPr/>
            </p:nvSpPr>
            <p:spPr bwMode="auto">
              <a:xfrm>
                <a:off x="6132338"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Rectangle 106"/>
              <p:cNvSpPr>
                <a:spLocks noChangeArrowheads="1"/>
              </p:cNvSpPr>
              <p:nvPr/>
            </p:nvSpPr>
            <p:spPr bwMode="auto">
              <a:xfrm>
                <a:off x="6115015"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Oval 107"/>
              <p:cNvSpPr>
                <a:spLocks noChangeArrowheads="1"/>
              </p:cNvSpPr>
              <p:nvPr/>
            </p:nvSpPr>
            <p:spPr bwMode="auto">
              <a:xfrm>
                <a:off x="620162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Freeform 108"/>
              <p:cNvSpPr>
                <a:spLocks noEditPoints="1"/>
              </p:cNvSpPr>
              <p:nvPr/>
            </p:nvSpPr>
            <p:spPr bwMode="auto">
              <a:xfrm>
                <a:off x="606171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Rectangle 109"/>
              <p:cNvSpPr>
                <a:spLocks noChangeArrowheads="1"/>
              </p:cNvSpPr>
              <p:nvPr/>
            </p:nvSpPr>
            <p:spPr bwMode="auto">
              <a:xfrm>
                <a:off x="6193632"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6" name="Group 25"/>
            <p:cNvGrpSpPr/>
            <p:nvPr/>
          </p:nvGrpSpPr>
          <p:grpSpPr>
            <a:xfrm>
              <a:off x="6593377" y="2116502"/>
              <a:ext cx="218527" cy="218527"/>
              <a:chOff x="6593377" y="2116502"/>
              <a:chExt cx="218527" cy="218527"/>
            </a:xfrm>
            <a:grpFill/>
          </p:grpSpPr>
          <p:sp>
            <p:nvSpPr>
              <p:cNvPr id="361"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7" name="Group 26"/>
            <p:cNvGrpSpPr/>
            <p:nvPr/>
          </p:nvGrpSpPr>
          <p:grpSpPr>
            <a:xfrm>
              <a:off x="7083487" y="3016974"/>
              <a:ext cx="218527" cy="218527"/>
              <a:chOff x="7127702" y="2116502"/>
              <a:chExt cx="218527" cy="218527"/>
            </a:xfrm>
            <a:grpFill/>
          </p:grpSpPr>
          <p:sp>
            <p:nvSpPr>
              <p:cNvPr id="355"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6"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 name="Group 27"/>
            <p:cNvGrpSpPr/>
            <p:nvPr/>
          </p:nvGrpSpPr>
          <p:grpSpPr>
            <a:xfrm>
              <a:off x="10076581" y="3680007"/>
              <a:ext cx="218527" cy="218527"/>
              <a:chOff x="7660695" y="2116502"/>
              <a:chExt cx="218527" cy="218527"/>
            </a:xfrm>
            <a:grpFill/>
          </p:grpSpPr>
          <p:sp>
            <p:nvSpPr>
              <p:cNvPr id="351" name="Oval 120"/>
              <p:cNvSpPr>
                <a:spLocks noChangeArrowheads="1"/>
              </p:cNvSpPr>
              <p:nvPr/>
            </p:nvSpPr>
            <p:spPr bwMode="auto">
              <a:xfrm>
                <a:off x="7800606"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Oval 121"/>
              <p:cNvSpPr>
                <a:spLocks noChangeArrowheads="1"/>
              </p:cNvSpPr>
              <p:nvPr/>
            </p:nvSpPr>
            <p:spPr bwMode="auto">
              <a:xfrm>
                <a:off x="7721989"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Freeform 122"/>
              <p:cNvSpPr>
                <a:spLocks/>
              </p:cNvSpPr>
              <p:nvPr/>
            </p:nvSpPr>
            <p:spPr bwMode="auto">
              <a:xfrm>
                <a:off x="773131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4" name="Freeform 123"/>
              <p:cNvSpPr>
                <a:spLocks noEditPoints="1"/>
              </p:cNvSpPr>
              <p:nvPr/>
            </p:nvSpPr>
            <p:spPr bwMode="auto">
              <a:xfrm>
                <a:off x="7660695"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 name="Group 28"/>
            <p:cNvGrpSpPr/>
            <p:nvPr/>
          </p:nvGrpSpPr>
          <p:grpSpPr>
            <a:xfrm>
              <a:off x="1264778" y="2649495"/>
              <a:ext cx="218527" cy="218527"/>
              <a:chOff x="1264778" y="2649495"/>
              <a:chExt cx="218527" cy="218527"/>
            </a:xfrm>
            <a:grpFill/>
          </p:grpSpPr>
          <p:sp>
            <p:nvSpPr>
              <p:cNvPr id="347" name="Freeform 124"/>
              <p:cNvSpPr>
                <a:spLocks/>
              </p:cNvSpPr>
              <p:nvPr/>
            </p:nvSpPr>
            <p:spPr bwMode="auto">
              <a:xfrm>
                <a:off x="1334067" y="2789406"/>
                <a:ext cx="78617" cy="25317"/>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Oval 125"/>
              <p:cNvSpPr>
                <a:spLocks noChangeArrowheads="1"/>
              </p:cNvSpPr>
              <p:nvPr/>
            </p:nvSpPr>
            <p:spPr bwMode="auto">
              <a:xfrm>
                <a:off x="1326072"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Oval 126"/>
              <p:cNvSpPr>
                <a:spLocks noChangeArrowheads="1"/>
              </p:cNvSpPr>
              <p:nvPr/>
            </p:nvSpPr>
            <p:spPr bwMode="auto">
              <a:xfrm>
                <a:off x="1404689"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127"/>
              <p:cNvSpPr>
                <a:spLocks noEditPoints="1"/>
              </p:cNvSpPr>
              <p:nvPr/>
            </p:nvSpPr>
            <p:spPr bwMode="auto">
              <a:xfrm>
                <a:off x="1264778" y="2649495"/>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3"/>
                      <a:pt x="0" y="50"/>
                    </a:cubicBezTo>
                    <a:cubicBezTo>
                      <a:pt x="0" y="78"/>
                      <a:pt x="22" y="100"/>
                      <a:pt x="50" y="100"/>
                    </a:cubicBezTo>
                    <a:cubicBezTo>
                      <a:pt x="78" y="100"/>
                      <a:pt x="100" y="78"/>
                      <a:pt x="100" y="50"/>
                    </a:cubicBezTo>
                    <a:cubicBezTo>
                      <a:pt x="100" y="23"/>
                      <a:pt x="78" y="0"/>
                      <a:pt x="50" y="0"/>
                    </a:cubicBezTo>
                    <a:close/>
                    <a:moveTo>
                      <a:pt x="50" y="96"/>
                    </a:moveTo>
                    <a:cubicBezTo>
                      <a:pt x="25" y="96"/>
                      <a:pt x="4" y="76"/>
                      <a:pt x="4" y="50"/>
                    </a:cubicBezTo>
                    <a:cubicBezTo>
                      <a:pt x="4" y="25"/>
                      <a:pt x="25" y="4"/>
                      <a:pt x="50" y="4"/>
                    </a:cubicBezTo>
                    <a:cubicBezTo>
                      <a:pt x="75" y="4"/>
                      <a:pt x="96" y="25"/>
                      <a:pt x="96" y="50"/>
                    </a:cubicBezTo>
                    <a:cubicBezTo>
                      <a:pt x="96" y="76"/>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 name="Group 29"/>
            <p:cNvGrpSpPr/>
            <p:nvPr/>
          </p:nvGrpSpPr>
          <p:grpSpPr>
            <a:xfrm>
              <a:off x="9048348" y="1118811"/>
              <a:ext cx="218527" cy="219859"/>
              <a:chOff x="1797771" y="2650828"/>
              <a:chExt cx="218527" cy="219859"/>
            </a:xfrm>
            <a:grpFill/>
          </p:grpSpPr>
          <p:sp>
            <p:nvSpPr>
              <p:cNvPr id="341" name="Freeform 128"/>
              <p:cNvSpPr>
                <a:spLocks/>
              </p:cNvSpPr>
              <p:nvPr/>
            </p:nvSpPr>
            <p:spPr bwMode="auto">
              <a:xfrm>
                <a:off x="1867060"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29"/>
              <p:cNvSpPr>
                <a:spLocks noEditPoints="1"/>
              </p:cNvSpPr>
              <p:nvPr/>
            </p:nvSpPr>
            <p:spPr bwMode="auto">
              <a:xfrm>
                <a:off x="1797771"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Rectangle 130"/>
              <p:cNvSpPr>
                <a:spLocks noChangeArrowheads="1"/>
              </p:cNvSpPr>
              <p:nvPr/>
            </p:nvSpPr>
            <p:spPr bwMode="auto">
              <a:xfrm>
                <a:off x="1849738"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Oval 131"/>
              <p:cNvSpPr>
                <a:spLocks noChangeArrowheads="1"/>
              </p:cNvSpPr>
              <p:nvPr/>
            </p:nvSpPr>
            <p:spPr bwMode="auto">
              <a:xfrm>
                <a:off x="185906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Oval 132"/>
              <p:cNvSpPr>
                <a:spLocks noChangeArrowheads="1"/>
              </p:cNvSpPr>
              <p:nvPr/>
            </p:nvSpPr>
            <p:spPr bwMode="auto">
              <a:xfrm>
                <a:off x="1937682"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Rectangle 133"/>
              <p:cNvSpPr>
                <a:spLocks noChangeArrowheads="1"/>
              </p:cNvSpPr>
              <p:nvPr/>
            </p:nvSpPr>
            <p:spPr bwMode="auto">
              <a:xfrm>
                <a:off x="1928354"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 name="Group 30"/>
            <p:cNvGrpSpPr/>
            <p:nvPr/>
          </p:nvGrpSpPr>
          <p:grpSpPr>
            <a:xfrm>
              <a:off x="2783421" y="5204209"/>
              <a:ext cx="218527" cy="219859"/>
              <a:chOff x="2330764" y="2650828"/>
              <a:chExt cx="218527" cy="219859"/>
            </a:xfrm>
            <a:grpFill/>
          </p:grpSpPr>
          <p:sp>
            <p:nvSpPr>
              <p:cNvPr id="335" name="Freeform 134"/>
              <p:cNvSpPr>
                <a:spLocks/>
              </p:cNvSpPr>
              <p:nvPr/>
            </p:nvSpPr>
            <p:spPr bwMode="auto">
              <a:xfrm>
                <a:off x="2374736"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Oval 135"/>
              <p:cNvSpPr>
                <a:spLocks noChangeArrowheads="1"/>
              </p:cNvSpPr>
              <p:nvPr/>
            </p:nvSpPr>
            <p:spPr bwMode="auto">
              <a:xfrm>
                <a:off x="239205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36"/>
              <p:cNvSpPr>
                <a:spLocks/>
              </p:cNvSpPr>
              <p:nvPr/>
            </p:nvSpPr>
            <p:spPr bwMode="auto">
              <a:xfrm>
                <a:off x="2400053"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37"/>
              <p:cNvSpPr>
                <a:spLocks noEditPoints="1"/>
              </p:cNvSpPr>
              <p:nvPr/>
            </p:nvSpPr>
            <p:spPr bwMode="auto">
              <a:xfrm>
                <a:off x="2330764"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Oval 138"/>
              <p:cNvSpPr>
                <a:spLocks noChangeArrowheads="1"/>
              </p:cNvSpPr>
              <p:nvPr/>
            </p:nvSpPr>
            <p:spPr bwMode="auto">
              <a:xfrm>
                <a:off x="247067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39"/>
              <p:cNvSpPr>
                <a:spLocks/>
              </p:cNvSpPr>
              <p:nvPr/>
            </p:nvSpPr>
            <p:spPr bwMode="auto">
              <a:xfrm>
                <a:off x="2470675"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 name="Group 31"/>
            <p:cNvGrpSpPr/>
            <p:nvPr/>
          </p:nvGrpSpPr>
          <p:grpSpPr>
            <a:xfrm>
              <a:off x="4401443" y="5888928"/>
              <a:ext cx="218527" cy="219859"/>
              <a:chOff x="2863757" y="2650828"/>
              <a:chExt cx="218527" cy="219859"/>
            </a:xfrm>
            <a:grpFill/>
          </p:grpSpPr>
          <p:sp>
            <p:nvSpPr>
              <p:cNvPr id="329" name="Oval 140"/>
              <p:cNvSpPr>
                <a:spLocks noChangeArrowheads="1"/>
              </p:cNvSpPr>
              <p:nvPr/>
            </p:nvSpPr>
            <p:spPr bwMode="auto">
              <a:xfrm>
                <a:off x="292505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41"/>
              <p:cNvSpPr>
                <a:spLocks/>
              </p:cNvSpPr>
              <p:nvPr/>
            </p:nvSpPr>
            <p:spPr bwMode="auto">
              <a:xfrm>
                <a:off x="2907730"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42"/>
              <p:cNvSpPr>
                <a:spLocks/>
              </p:cNvSpPr>
              <p:nvPr/>
            </p:nvSpPr>
            <p:spPr bwMode="auto">
              <a:xfrm>
                <a:off x="2933046"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43"/>
              <p:cNvSpPr>
                <a:spLocks noEditPoints="1"/>
              </p:cNvSpPr>
              <p:nvPr/>
            </p:nvSpPr>
            <p:spPr bwMode="auto">
              <a:xfrm>
                <a:off x="2863757"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Oval 144"/>
              <p:cNvSpPr>
                <a:spLocks noChangeArrowheads="1"/>
              </p:cNvSpPr>
              <p:nvPr/>
            </p:nvSpPr>
            <p:spPr bwMode="auto">
              <a:xfrm>
                <a:off x="300366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45"/>
              <p:cNvSpPr>
                <a:spLocks/>
              </p:cNvSpPr>
              <p:nvPr/>
            </p:nvSpPr>
            <p:spPr bwMode="auto">
              <a:xfrm>
                <a:off x="3003668"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 name="Group 32"/>
            <p:cNvGrpSpPr/>
            <p:nvPr/>
          </p:nvGrpSpPr>
          <p:grpSpPr>
            <a:xfrm>
              <a:off x="2809869" y="2107404"/>
              <a:ext cx="722470" cy="726874"/>
              <a:chOff x="3396750" y="2650828"/>
              <a:chExt cx="218527" cy="219859"/>
            </a:xfrm>
            <a:grpFill/>
          </p:grpSpPr>
          <p:sp>
            <p:nvSpPr>
              <p:cNvPr id="325" name="Oval 146"/>
              <p:cNvSpPr>
                <a:spLocks noChangeArrowheads="1"/>
              </p:cNvSpPr>
              <p:nvPr/>
            </p:nvSpPr>
            <p:spPr bwMode="auto">
              <a:xfrm>
                <a:off x="345804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47"/>
              <p:cNvSpPr>
                <a:spLocks noEditPoints="1"/>
              </p:cNvSpPr>
              <p:nvPr/>
            </p:nvSpPr>
            <p:spPr bwMode="auto">
              <a:xfrm>
                <a:off x="3458044"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Oval 148"/>
              <p:cNvSpPr>
                <a:spLocks noChangeArrowheads="1"/>
              </p:cNvSpPr>
              <p:nvPr/>
            </p:nvSpPr>
            <p:spPr bwMode="auto">
              <a:xfrm>
                <a:off x="353666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49"/>
              <p:cNvSpPr>
                <a:spLocks noEditPoints="1"/>
              </p:cNvSpPr>
              <p:nvPr/>
            </p:nvSpPr>
            <p:spPr bwMode="auto">
              <a:xfrm>
                <a:off x="3396750"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4" name="Group 33"/>
            <p:cNvGrpSpPr/>
            <p:nvPr/>
          </p:nvGrpSpPr>
          <p:grpSpPr>
            <a:xfrm>
              <a:off x="10279919" y="5722368"/>
              <a:ext cx="218527" cy="219859"/>
              <a:chOff x="3929743" y="2650828"/>
              <a:chExt cx="218527" cy="219859"/>
            </a:xfrm>
            <a:grpFill/>
          </p:grpSpPr>
          <p:sp>
            <p:nvSpPr>
              <p:cNvPr id="321"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 name="Group 34"/>
            <p:cNvGrpSpPr/>
            <p:nvPr/>
          </p:nvGrpSpPr>
          <p:grpSpPr>
            <a:xfrm>
              <a:off x="4977992" y="2656823"/>
              <a:ext cx="218527" cy="219859"/>
              <a:chOff x="4462736" y="2650828"/>
              <a:chExt cx="218527" cy="219859"/>
            </a:xfrm>
            <a:grpFill/>
          </p:grpSpPr>
          <p:sp>
            <p:nvSpPr>
              <p:cNvPr id="317" name="Oval 154"/>
              <p:cNvSpPr>
                <a:spLocks noChangeArrowheads="1"/>
              </p:cNvSpPr>
              <p:nvPr/>
            </p:nvSpPr>
            <p:spPr bwMode="auto">
              <a:xfrm>
                <a:off x="4602648"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Oval 155"/>
              <p:cNvSpPr>
                <a:spLocks noChangeArrowheads="1"/>
              </p:cNvSpPr>
              <p:nvPr/>
            </p:nvSpPr>
            <p:spPr bwMode="auto">
              <a:xfrm>
                <a:off x="452403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56"/>
              <p:cNvSpPr>
                <a:spLocks/>
              </p:cNvSpPr>
              <p:nvPr/>
            </p:nvSpPr>
            <p:spPr bwMode="auto">
              <a:xfrm>
                <a:off x="4524031" y="2786741"/>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57"/>
              <p:cNvSpPr>
                <a:spLocks noEditPoints="1"/>
              </p:cNvSpPr>
              <p:nvPr/>
            </p:nvSpPr>
            <p:spPr bwMode="auto">
              <a:xfrm>
                <a:off x="446273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6" name="Group 35"/>
            <p:cNvGrpSpPr/>
            <p:nvPr/>
          </p:nvGrpSpPr>
          <p:grpSpPr>
            <a:xfrm>
              <a:off x="6182520" y="5292152"/>
              <a:ext cx="218527" cy="219859"/>
              <a:chOff x="4995729" y="2650828"/>
              <a:chExt cx="218527" cy="219859"/>
            </a:xfrm>
            <a:grpFill/>
          </p:grpSpPr>
          <p:sp>
            <p:nvSpPr>
              <p:cNvPr id="311" name="Rectangle 158"/>
              <p:cNvSpPr>
                <a:spLocks noChangeArrowheads="1"/>
              </p:cNvSpPr>
              <p:nvPr/>
            </p:nvSpPr>
            <p:spPr bwMode="auto">
              <a:xfrm>
                <a:off x="5047697"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Oval 159"/>
              <p:cNvSpPr>
                <a:spLocks noChangeArrowheads="1"/>
              </p:cNvSpPr>
              <p:nvPr/>
            </p:nvSpPr>
            <p:spPr bwMode="auto">
              <a:xfrm>
                <a:off x="505702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Rectangle 160"/>
              <p:cNvSpPr>
                <a:spLocks noChangeArrowheads="1"/>
              </p:cNvSpPr>
              <p:nvPr/>
            </p:nvSpPr>
            <p:spPr bwMode="auto">
              <a:xfrm>
                <a:off x="5126313"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Oval 161"/>
              <p:cNvSpPr>
                <a:spLocks noChangeArrowheads="1"/>
              </p:cNvSpPr>
              <p:nvPr/>
            </p:nvSpPr>
            <p:spPr bwMode="auto">
              <a:xfrm>
                <a:off x="513564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2"/>
              <p:cNvSpPr>
                <a:spLocks noEditPoints="1"/>
              </p:cNvSpPr>
              <p:nvPr/>
            </p:nvSpPr>
            <p:spPr bwMode="auto">
              <a:xfrm>
                <a:off x="499572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63"/>
              <p:cNvSpPr>
                <a:spLocks noEditPoints="1"/>
              </p:cNvSpPr>
              <p:nvPr/>
            </p:nvSpPr>
            <p:spPr bwMode="auto">
              <a:xfrm>
                <a:off x="5047697"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7" name="Group 36"/>
            <p:cNvGrpSpPr/>
            <p:nvPr/>
          </p:nvGrpSpPr>
          <p:grpSpPr>
            <a:xfrm>
              <a:off x="7532778" y="6479095"/>
              <a:ext cx="218527" cy="219859"/>
              <a:chOff x="5528723" y="2650828"/>
              <a:chExt cx="218527" cy="219859"/>
            </a:xfrm>
            <a:grpFill/>
          </p:grpSpPr>
          <p:sp>
            <p:nvSpPr>
              <p:cNvPr id="305" name="Freeform 164"/>
              <p:cNvSpPr>
                <a:spLocks/>
              </p:cNvSpPr>
              <p:nvPr/>
            </p:nvSpPr>
            <p:spPr bwMode="auto">
              <a:xfrm>
                <a:off x="5590017"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Oval 165"/>
              <p:cNvSpPr>
                <a:spLocks noChangeArrowheads="1"/>
              </p:cNvSpPr>
              <p:nvPr/>
            </p:nvSpPr>
            <p:spPr bwMode="auto">
              <a:xfrm>
                <a:off x="559001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6"/>
              <p:cNvSpPr>
                <a:spLocks/>
              </p:cNvSpPr>
              <p:nvPr/>
            </p:nvSpPr>
            <p:spPr bwMode="auto">
              <a:xfrm>
                <a:off x="5651311"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Oval 167"/>
              <p:cNvSpPr>
                <a:spLocks noChangeArrowheads="1"/>
              </p:cNvSpPr>
              <p:nvPr/>
            </p:nvSpPr>
            <p:spPr bwMode="auto">
              <a:xfrm>
                <a:off x="566863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8"/>
              <p:cNvSpPr>
                <a:spLocks noEditPoints="1"/>
              </p:cNvSpPr>
              <p:nvPr/>
            </p:nvSpPr>
            <p:spPr bwMode="auto">
              <a:xfrm>
                <a:off x="5580690"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9"/>
              <p:cNvSpPr>
                <a:spLocks noEditPoints="1"/>
              </p:cNvSpPr>
              <p:nvPr/>
            </p:nvSpPr>
            <p:spPr bwMode="auto">
              <a:xfrm>
                <a:off x="552872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8" name="Group 37"/>
            <p:cNvGrpSpPr/>
            <p:nvPr/>
          </p:nvGrpSpPr>
          <p:grpSpPr>
            <a:xfrm>
              <a:off x="10266595" y="2929031"/>
              <a:ext cx="218527" cy="219859"/>
              <a:chOff x="6061716" y="2650828"/>
              <a:chExt cx="218527" cy="219859"/>
            </a:xfrm>
            <a:grpFill/>
          </p:grpSpPr>
          <p:sp>
            <p:nvSpPr>
              <p:cNvPr id="299" name="Oval 170"/>
              <p:cNvSpPr>
                <a:spLocks noChangeArrowheads="1"/>
              </p:cNvSpPr>
              <p:nvPr/>
            </p:nvSpPr>
            <p:spPr bwMode="auto">
              <a:xfrm>
                <a:off x="612301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Rectangle 171"/>
              <p:cNvSpPr>
                <a:spLocks noChangeArrowheads="1"/>
              </p:cNvSpPr>
              <p:nvPr/>
            </p:nvSpPr>
            <p:spPr bwMode="auto">
              <a:xfrm>
                <a:off x="6115015"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172"/>
              <p:cNvSpPr>
                <a:spLocks noEditPoints="1"/>
              </p:cNvSpPr>
              <p:nvPr/>
            </p:nvSpPr>
            <p:spPr bwMode="auto">
              <a:xfrm>
                <a:off x="6149659"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73"/>
              <p:cNvSpPr>
                <a:spLocks noEditPoints="1"/>
              </p:cNvSpPr>
              <p:nvPr/>
            </p:nvSpPr>
            <p:spPr bwMode="auto">
              <a:xfrm>
                <a:off x="606171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Oval 174"/>
              <p:cNvSpPr>
                <a:spLocks noChangeArrowheads="1"/>
              </p:cNvSpPr>
              <p:nvPr/>
            </p:nvSpPr>
            <p:spPr bwMode="auto">
              <a:xfrm>
                <a:off x="620162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Rectangle 175"/>
              <p:cNvSpPr>
                <a:spLocks noChangeArrowheads="1"/>
              </p:cNvSpPr>
              <p:nvPr/>
            </p:nvSpPr>
            <p:spPr bwMode="auto">
              <a:xfrm>
                <a:off x="6193632"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9" name="Group 38"/>
            <p:cNvGrpSpPr/>
            <p:nvPr/>
          </p:nvGrpSpPr>
          <p:grpSpPr>
            <a:xfrm>
              <a:off x="11319916" y="5170755"/>
              <a:ext cx="218527" cy="219859"/>
              <a:chOff x="6594709" y="2650828"/>
              <a:chExt cx="218527" cy="219859"/>
            </a:xfrm>
            <a:grpFill/>
          </p:grpSpPr>
          <p:sp>
            <p:nvSpPr>
              <p:cNvPr id="293" name="Oval 176"/>
              <p:cNvSpPr>
                <a:spLocks noChangeArrowheads="1"/>
              </p:cNvSpPr>
              <p:nvPr/>
            </p:nvSpPr>
            <p:spPr bwMode="auto">
              <a:xfrm>
                <a:off x="665600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77"/>
              <p:cNvSpPr>
                <a:spLocks/>
              </p:cNvSpPr>
              <p:nvPr/>
            </p:nvSpPr>
            <p:spPr bwMode="auto">
              <a:xfrm>
                <a:off x="6638681"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78"/>
              <p:cNvSpPr>
                <a:spLocks noEditPoints="1"/>
              </p:cNvSpPr>
              <p:nvPr/>
            </p:nvSpPr>
            <p:spPr bwMode="auto">
              <a:xfrm>
                <a:off x="6682653"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79"/>
              <p:cNvSpPr>
                <a:spLocks noEditPoints="1"/>
              </p:cNvSpPr>
              <p:nvPr/>
            </p:nvSpPr>
            <p:spPr bwMode="auto">
              <a:xfrm>
                <a:off x="659470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80"/>
              <p:cNvSpPr>
                <a:spLocks/>
              </p:cNvSpPr>
              <p:nvPr/>
            </p:nvSpPr>
            <p:spPr bwMode="auto">
              <a:xfrm>
                <a:off x="6734620"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Oval 181"/>
              <p:cNvSpPr>
                <a:spLocks noChangeArrowheads="1"/>
              </p:cNvSpPr>
              <p:nvPr/>
            </p:nvSpPr>
            <p:spPr bwMode="auto">
              <a:xfrm>
                <a:off x="673462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0" name="Group 39"/>
            <p:cNvGrpSpPr/>
            <p:nvPr/>
          </p:nvGrpSpPr>
          <p:grpSpPr>
            <a:xfrm>
              <a:off x="6732975" y="5851174"/>
              <a:ext cx="218527" cy="219859"/>
              <a:chOff x="7127702" y="2650828"/>
              <a:chExt cx="218527" cy="219859"/>
            </a:xfrm>
            <a:grpFill/>
          </p:grpSpPr>
          <p:sp>
            <p:nvSpPr>
              <p:cNvPr id="287" name="Oval 182"/>
              <p:cNvSpPr>
                <a:spLocks noChangeArrowheads="1"/>
              </p:cNvSpPr>
              <p:nvPr/>
            </p:nvSpPr>
            <p:spPr bwMode="auto">
              <a:xfrm>
                <a:off x="7188996"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83"/>
              <p:cNvSpPr>
                <a:spLocks/>
              </p:cNvSpPr>
              <p:nvPr/>
            </p:nvSpPr>
            <p:spPr bwMode="auto">
              <a:xfrm>
                <a:off x="7250290"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84"/>
              <p:cNvSpPr>
                <a:spLocks/>
              </p:cNvSpPr>
              <p:nvPr/>
            </p:nvSpPr>
            <p:spPr bwMode="auto">
              <a:xfrm>
                <a:off x="7188996"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Oval 185"/>
              <p:cNvSpPr>
                <a:spLocks noChangeArrowheads="1"/>
              </p:cNvSpPr>
              <p:nvPr/>
            </p:nvSpPr>
            <p:spPr bwMode="auto">
              <a:xfrm>
                <a:off x="726761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86"/>
              <p:cNvSpPr>
                <a:spLocks noEditPoints="1"/>
              </p:cNvSpPr>
              <p:nvPr/>
            </p:nvSpPr>
            <p:spPr bwMode="auto">
              <a:xfrm>
                <a:off x="7127702"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87"/>
              <p:cNvSpPr>
                <a:spLocks noEditPoints="1"/>
              </p:cNvSpPr>
              <p:nvPr/>
            </p:nvSpPr>
            <p:spPr bwMode="auto">
              <a:xfrm>
                <a:off x="7215646"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 name="Group 40"/>
            <p:cNvGrpSpPr/>
            <p:nvPr/>
          </p:nvGrpSpPr>
          <p:grpSpPr>
            <a:xfrm>
              <a:off x="7660695" y="2650828"/>
              <a:ext cx="218527" cy="219859"/>
              <a:chOff x="7660695" y="2650828"/>
              <a:chExt cx="218527" cy="219859"/>
            </a:xfrm>
            <a:grpFill/>
          </p:grpSpPr>
          <p:sp>
            <p:nvSpPr>
              <p:cNvPr id="283" name="Freeform 188"/>
              <p:cNvSpPr>
                <a:spLocks/>
              </p:cNvSpPr>
              <p:nvPr/>
            </p:nvSpPr>
            <p:spPr bwMode="auto">
              <a:xfrm>
                <a:off x="7731317"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89"/>
              <p:cNvSpPr>
                <a:spLocks/>
              </p:cNvSpPr>
              <p:nvPr/>
            </p:nvSpPr>
            <p:spPr bwMode="auto">
              <a:xfrm>
                <a:off x="7720657" y="2712122"/>
                <a:ext cx="30648" cy="47969"/>
              </a:xfrm>
              <a:custGeom>
                <a:avLst/>
                <a:gdLst>
                  <a:gd name="T0" fmla="*/ 5 w 23"/>
                  <a:gd name="T1" fmla="*/ 0 h 36"/>
                  <a:gd name="T2" fmla="*/ 0 w 23"/>
                  <a:gd name="T3" fmla="*/ 3 h 36"/>
                  <a:gd name="T4" fmla="*/ 13 w 23"/>
                  <a:gd name="T5" fmla="*/ 18 h 36"/>
                  <a:gd name="T6" fmla="*/ 0 w 23"/>
                  <a:gd name="T7" fmla="*/ 31 h 36"/>
                  <a:gd name="T8" fmla="*/ 5 w 23"/>
                  <a:gd name="T9" fmla="*/ 36 h 36"/>
                  <a:gd name="T10" fmla="*/ 23 w 23"/>
                  <a:gd name="T11" fmla="*/ 18 h 36"/>
                  <a:gd name="T12" fmla="*/ 5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5" y="0"/>
                    </a:moveTo>
                    <a:lnTo>
                      <a:pt x="0" y="3"/>
                    </a:lnTo>
                    <a:lnTo>
                      <a:pt x="13" y="18"/>
                    </a:lnTo>
                    <a:lnTo>
                      <a:pt x="0" y="31"/>
                    </a:lnTo>
                    <a:lnTo>
                      <a:pt x="5" y="36"/>
                    </a:lnTo>
                    <a:lnTo>
                      <a:pt x="23" y="18"/>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90"/>
              <p:cNvSpPr>
                <a:spLocks noEditPoints="1"/>
              </p:cNvSpPr>
              <p:nvPr/>
            </p:nvSpPr>
            <p:spPr bwMode="auto">
              <a:xfrm>
                <a:off x="7660695"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91"/>
              <p:cNvSpPr>
                <a:spLocks/>
              </p:cNvSpPr>
              <p:nvPr/>
            </p:nvSpPr>
            <p:spPr bwMode="auto">
              <a:xfrm>
                <a:off x="7789946" y="2712122"/>
                <a:ext cx="30648" cy="47969"/>
              </a:xfrm>
              <a:custGeom>
                <a:avLst/>
                <a:gdLst>
                  <a:gd name="T0" fmla="*/ 18 w 23"/>
                  <a:gd name="T1" fmla="*/ 0 h 36"/>
                  <a:gd name="T2" fmla="*/ 0 w 23"/>
                  <a:gd name="T3" fmla="*/ 18 h 36"/>
                  <a:gd name="T4" fmla="*/ 18 w 23"/>
                  <a:gd name="T5" fmla="*/ 36 h 36"/>
                  <a:gd name="T6" fmla="*/ 23 w 23"/>
                  <a:gd name="T7" fmla="*/ 31 h 36"/>
                  <a:gd name="T8" fmla="*/ 10 w 23"/>
                  <a:gd name="T9" fmla="*/ 18 h 36"/>
                  <a:gd name="T10" fmla="*/ 23 w 23"/>
                  <a:gd name="T11" fmla="*/ 3 h 36"/>
                  <a:gd name="T12" fmla="*/ 18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18" y="0"/>
                    </a:moveTo>
                    <a:lnTo>
                      <a:pt x="0" y="18"/>
                    </a:lnTo>
                    <a:lnTo>
                      <a:pt x="18" y="36"/>
                    </a:lnTo>
                    <a:lnTo>
                      <a:pt x="23" y="31"/>
                    </a:lnTo>
                    <a:lnTo>
                      <a:pt x="10" y="18"/>
                    </a:lnTo>
                    <a:lnTo>
                      <a:pt x="23" y="3"/>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2" name="Group 41"/>
            <p:cNvGrpSpPr/>
            <p:nvPr/>
          </p:nvGrpSpPr>
          <p:grpSpPr>
            <a:xfrm>
              <a:off x="1358163" y="3536727"/>
              <a:ext cx="218527" cy="219859"/>
              <a:chOff x="1264778" y="3185154"/>
              <a:chExt cx="218527" cy="219859"/>
            </a:xfrm>
            <a:grpFill/>
          </p:grpSpPr>
          <p:sp>
            <p:nvSpPr>
              <p:cNvPr id="279" name="Freeform 192"/>
              <p:cNvSpPr>
                <a:spLocks/>
              </p:cNvSpPr>
              <p:nvPr/>
            </p:nvSpPr>
            <p:spPr bwMode="auto">
              <a:xfrm>
                <a:off x="1326072" y="3326397"/>
                <a:ext cx="95939" cy="25317"/>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93"/>
              <p:cNvSpPr>
                <a:spLocks/>
              </p:cNvSpPr>
              <p:nvPr/>
            </p:nvSpPr>
            <p:spPr bwMode="auto">
              <a:xfrm>
                <a:off x="1323407" y="3246448"/>
                <a:ext cx="30648" cy="49301"/>
              </a:xfrm>
              <a:custGeom>
                <a:avLst/>
                <a:gdLst>
                  <a:gd name="T0" fmla="*/ 5 w 23"/>
                  <a:gd name="T1" fmla="*/ 37 h 37"/>
                  <a:gd name="T2" fmla="*/ 23 w 23"/>
                  <a:gd name="T3" fmla="*/ 18 h 37"/>
                  <a:gd name="T4" fmla="*/ 5 w 23"/>
                  <a:gd name="T5" fmla="*/ 0 h 37"/>
                  <a:gd name="T6" fmla="*/ 0 w 23"/>
                  <a:gd name="T7" fmla="*/ 4 h 37"/>
                  <a:gd name="T8" fmla="*/ 13 w 23"/>
                  <a:gd name="T9" fmla="*/ 18 h 37"/>
                  <a:gd name="T10" fmla="*/ 0 w 23"/>
                  <a:gd name="T11" fmla="*/ 32 h 37"/>
                  <a:gd name="T12" fmla="*/ 5 w 23"/>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5" y="37"/>
                    </a:moveTo>
                    <a:lnTo>
                      <a:pt x="23" y="18"/>
                    </a:lnTo>
                    <a:lnTo>
                      <a:pt x="5" y="0"/>
                    </a:lnTo>
                    <a:lnTo>
                      <a:pt x="0" y="4"/>
                    </a:lnTo>
                    <a:lnTo>
                      <a:pt x="13" y="18"/>
                    </a:lnTo>
                    <a:lnTo>
                      <a:pt x="0" y="32"/>
                    </a:lnTo>
                    <a:lnTo>
                      <a:pt x="5"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94"/>
              <p:cNvSpPr>
                <a:spLocks/>
              </p:cNvSpPr>
              <p:nvPr/>
            </p:nvSpPr>
            <p:spPr bwMode="auto">
              <a:xfrm>
                <a:off x="1392696" y="3246448"/>
                <a:ext cx="30648" cy="49301"/>
              </a:xfrm>
              <a:custGeom>
                <a:avLst/>
                <a:gdLst>
                  <a:gd name="T0" fmla="*/ 18 w 23"/>
                  <a:gd name="T1" fmla="*/ 0 h 37"/>
                  <a:gd name="T2" fmla="*/ 0 w 23"/>
                  <a:gd name="T3" fmla="*/ 18 h 37"/>
                  <a:gd name="T4" fmla="*/ 18 w 23"/>
                  <a:gd name="T5" fmla="*/ 37 h 37"/>
                  <a:gd name="T6" fmla="*/ 23 w 23"/>
                  <a:gd name="T7" fmla="*/ 32 h 37"/>
                  <a:gd name="T8" fmla="*/ 10 w 23"/>
                  <a:gd name="T9" fmla="*/ 18 h 37"/>
                  <a:gd name="T10" fmla="*/ 23 w 23"/>
                  <a:gd name="T11" fmla="*/ 4 h 37"/>
                  <a:gd name="T12" fmla="*/ 18 w 23"/>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18" y="0"/>
                    </a:moveTo>
                    <a:lnTo>
                      <a:pt x="0" y="18"/>
                    </a:lnTo>
                    <a:lnTo>
                      <a:pt x="18" y="37"/>
                    </a:lnTo>
                    <a:lnTo>
                      <a:pt x="23" y="32"/>
                    </a:lnTo>
                    <a:lnTo>
                      <a:pt x="10" y="18"/>
                    </a:lnTo>
                    <a:lnTo>
                      <a:pt x="23" y="4"/>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95"/>
              <p:cNvSpPr>
                <a:spLocks noEditPoints="1"/>
              </p:cNvSpPr>
              <p:nvPr/>
            </p:nvSpPr>
            <p:spPr bwMode="auto">
              <a:xfrm>
                <a:off x="1264778"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3" name="Group 42"/>
            <p:cNvGrpSpPr/>
            <p:nvPr/>
          </p:nvGrpSpPr>
          <p:grpSpPr>
            <a:xfrm>
              <a:off x="5069162" y="5726412"/>
              <a:ext cx="511528" cy="514646"/>
              <a:chOff x="1797771" y="3185154"/>
              <a:chExt cx="218527" cy="219859"/>
            </a:xfrm>
            <a:grpFill/>
          </p:grpSpPr>
          <p:sp>
            <p:nvSpPr>
              <p:cNvPr id="273" name="Freeform 196"/>
              <p:cNvSpPr>
                <a:spLocks/>
              </p:cNvSpPr>
              <p:nvPr/>
            </p:nvSpPr>
            <p:spPr bwMode="auto">
              <a:xfrm>
                <a:off x="1859065" y="3321067"/>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Oval 197"/>
              <p:cNvSpPr>
                <a:spLocks noChangeArrowheads="1"/>
              </p:cNvSpPr>
              <p:nvPr/>
            </p:nvSpPr>
            <p:spPr bwMode="auto">
              <a:xfrm>
                <a:off x="1859065"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Rectangle 198"/>
              <p:cNvSpPr>
                <a:spLocks noChangeArrowheads="1"/>
              </p:cNvSpPr>
              <p:nvPr/>
            </p:nvSpPr>
            <p:spPr bwMode="auto">
              <a:xfrm>
                <a:off x="1849738"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Oval 199"/>
              <p:cNvSpPr>
                <a:spLocks noChangeArrowheads="1"/>
              </p:cNvSpPr>
              <p:nvPr/>
            </p:nvSpPr>
            <p:spPr bwMode="auto">
              <a:xfrm>
                <a:off x="1937682"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200"/>
              <p:cNvSpPr>
                <a:spLocks noEditPoints="1"/>
              </p:cNvSpPr>
              <p:nvPr/>
            </p:nvSpPr>
            <p:spPr bwMode="auto">
              <a:xfrm>
                <a:off x="1797771"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Rectangle 201"/>
              <p:cNvSpPr>
                <a:spLocks noChangeArrowheads="1"/>
              </p:cNvSpPr>
              <p:nvPr/>
            </p:nvSpPr>
            <p:spPr bwMode="auto">
              <a:xfrm>
                <a:off x="1928354"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4" name="Group 43"/>
            <p:cNvGrpSpPr/>
            <p:nvPr/>
          </p:nvGrpSpPr>
          <p:grpSpPr>
            <a:xfrm>
              <a:off x="261117" y="5120236"/>
              <a:ext cx="218527" cy="219859"/>
              <a:chOff x="2330764" y="3185154"/>
              <a:chExt cx="218527" cy="219859"/>
            </a:xfrm>
            <a:grpFill/>
          </p:grpSpPr>
          <p:sp>
            <p:nvSpPr>
              <p:cNvPr id="269" name="Freeform 202"/>
              <p:cNvSpPr>
                <a:spLocks/>
              </p:cNvSpPr>
              <p:nvPr/>
            </p:nvSpPr>
            <p:spPr bwMode="auto">
              <a:xfrm>
                <a:off x="2400053"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Rectangle 203"/>
              <p:cNvSpPr>
                <a:spLocks noChangeArrowheads="1"/>
              </p:cNvSpPr>
              <p:nvPr/>
            </p:nvSpPr>
            <p:spPr bwMode="auto">
              <a:xfrm>
                <a:off x="2382731"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204"/>
              <p:cNvSpPr>
                <a:spLocks noEditPoints="1"/>
              </p:cNvSpPr>
              <p:nvPr/>
            </p:nvSpPr>
            <p:spPr bwMode="auto">
              <a:xfrm>
                <a:off x="2330764"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Rectangle 206"/>
              <p:cNvSpPr>
                <a:spLocks noChangeArrowheads="1"/>
              </p:cNvSpPr>
              <p:nvPr/>
            </p:nvSpPr>
            <p:spPr bwMode="auto">
              <a:xfrm>
                <a:off x="2461347"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5" name="Group 44"/>
            <p:cNvGrpSpPr/>
            <p:nvPr/>
          </p:nvGrpSpPr>
          <p:grpSpPr>
            <a:xfrm>
              <a:off x="1167507" y="4474516"/>
              <a:ext cx="218527" cy="219859"/>
              <a:chOff x="2863757" y="3185154"/>
              <a:chExt cx="218527" cy="219859"/>
            </a:xfrm>
            <a:grpFill/>
          </p:grpSpPr>
          <p:sp>
            <p:nvSpPr>
              <p:cNvPr id="265" name="Freeform 207"/>
              <p:cNvSpPr>
                <a:spLocks/>
              </p:cNvSpPr>
              <p:nvPr/>
            </p:nvSpPr>
            <p:spPr bwMode="auto">
              <a:xfrm>
                <a:off x="2905065" y="3246448"/>
                <a:ext cx="47969" cy="30647"/>
              </a:xfrm>
              <a:custGeom>
                <a:avLst/>
                <a:gdLst>
                  <a:gd name="T0" fmla="*/ 18 w 36"/>
                  <a:gd name="T1" fmla="*/ 10 h 23"/>
                  <a:gd name="T2" fmla="*/ 31 w 36"/>
                  <a:gd name="T3" fmla="*/ 23 h 23"/>
                  <a:gd name="T4" fmla="*/ 36 w 36"/>
                  <a:gd name="T5" fmla="*/ 18 h 23"/>
                  <a:gd name="T6" fmla="*/ 18 w 36"/>
                  <a:gd name="T7" fmla="*/ 0 h 23"/>
                  <a:gd name="T8" fmla="*/ 0 w 36"/>
                  <a:gd name="T9" fmla="*/ 18 h 23"/>
                  <a:gd name="T10" fmla="*/ 5 w 36"/>
                  <a:gd name="T11" fmla="*/ 23 h 23"/>
                  <a:gd name="T12" fmla="*/ 18 w 36"/>
                  <a:gd name="T13" fmla="*/ 10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18" y="10"/>
                    </a:moveTo>
                    <a:lnTo>
                      <a:pt x="31" y="23"/>
                    </a:lnTo>
                    <a:lnTo>
                      <a:pt x="36" y="18"/>
                    </a:lnTo>
                    <a:lnTo>
                      <a:pt x="18" y="0"/>
                    </a:lnTo>
                    <a:lnTo>
                      <a:pt x="0" y="18"/>
                    </a:lnTo>
                    <a:lnTo>
                      <a:pt x="5" y="23"/>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208"/>
              <p:cNvSpPr>
                <a:spLocks noEditPoints="1"/>
              </p:cNvSpPr>
              <p:nvPr/>
            </p:nvSpPr>
            <p:spPr bwMode="auto">
              <a:xfrm>
                <a:off x="2907730" y="3317069"/>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209"/>
              <p:cNvSpPr>
                <a:spLocks/>
              </p:cNvSpPr>
              <p:nvPr/>
            </p:nvSpPr>
            <p:spPr bwMode="auto">
              <a:xfrm>
                <a:off x="2993008"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210"/>
              <p:cNvSpPr>
                <a:spLocks noEditPoints="1"/>
              </p:cNvSpPr>
              <p:nvPr/>
            </p:nvSpPr>
            <p:spPr bwMode="auto">
              <a:xfrm>
                <a:off x="2863757"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6" name="Group 45"/>
            <p:cNvGrpSpPr/>
            <p:nvPr/>
          </p:nvGrpSpPr>
          <p:grpSpPr>
            <a:xfrm>
              <a:off x="3396750" y="3185154"/>
              <a:ext cx="218527" cy="219859"/>
              <a:chOff x="3396750" y="3185154"/>
              <a:chExt cx="218527" cy="219859"/>
            </a:xfrm>
            <a:grpFill/>
          </p:grpSpPr>
          <p:sp>
            <p:nvSpPr>
              <p:cNvPr id="261"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7" name="Group 46"/>
            <p:cNvGrpSpPr/>
            <p:nvPr/>
          </p:nvGrpSpPr>
          <p:grpSpPr>
            <a:xfrm>
              <a:off x="3730738" y="4288200"/>
              <a:ext cx="218527" cy="219859"/>
              <a:chOff x="3929743" y="3185154"/>
              <a:chExt cx="218527" cy="219859"/>
            </a:xfrm>
            <a:grpFill/>
          </p:grpSpPr>
          <p:sp>
            <p:nvSpPr>
              <p:cNvPr id="257" name="Freeform 215"/>
              <p:cNvSpPr>
                <a:spLocks/>
              </p:cNvSpPr>
              <p:nvPr/>
            </p:nvSpPr>
            <p:spPr bwMode="auto">
              <a:xfrm>
                <a:off x="3981711"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216"/>
              <p:cNvSpPr>
                <a:spLocks noEditPoints="1"/>
              </p:cNvSpPr>
              <p:nvPr/>
            </p:nvSpPr>
            <p:spPr bwMode="auto">
              <a:xfrm>
                <a:off x="4017687" y="3317069"/>
                <a:ext cx="42639"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217"/>
              <p:cNvSpPr>
                <a:spLocks noEditPoints="1"/>
              </p:cNvSpPr>
              <p:nvPr/>
            </p:nvSpPr>
            <p:spPr bwMode="auto">
              <a:xfrm>
                <a:off x="392974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218"/>
              <p:cNvSpPr>
                <a:spLocks/>
              </p:cNvSpPr>
              <p:nvPr/>
            </p:nvSpPr>
            <p:spPr bwMode="auto">
              <a:xfrm>
                <a:off x="4060327"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8" name="Group 47"/>
            <p:cNvGrpSpPr/>
            <p:nvPr/>
          </p:nvGrpSpPr>
          <p:grpSpPr>
            <a:xfrm>
              <a:off x="4462736" y="3185154"/>
              <a:ext cx="218527" cy="219859"/>
              <a:chOff x="4462736" y="3185154"/>
              <a:chExt cx="218527" cy="219859"/>
            </a:xfrm>
            <a:grpFill/>
          </p:grpSpPr>
          <p:sp>
            <p:nvSpPr>
              <p:cNvPr id="253" name="Freeform 219"/>
              <p:cNvSpPr>
                <a:spLocks noEditPoints="1"/>
              </p:cNvSpPr>
              <p:nvPr/>
            </p:nvSpPr>
            <p:spPr bwMode="auto">
              <a:xfrm>
                <a:off x="4532026" y="3317069"/>
                <a:ext cx="79949"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4"/>
                      <a:pt x="0" y="10"/>
                    </a:cubicBezTo>
                    <a:cubicBezTo>
                      <a:pt x="0" y="16"/>
                      <a:pt x="8" y="20"/>
                      <a:pt x="18" y="20"/>
                    </a:cubicBezTo>
                    <a:cubicBezTo>
                      <a:pt x="28" y="20"/>
                      <a:pt x="36" y="16"/>
                      <a:pt x="36" y="10"/>
                    </a:cubicBezTo>
                    <a:cubicBezTo>
                      <a:pt x="36" y="4"/>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220"/>
              <p:cNvSpPr>
                <a:spLocks/>
              </p:cNvSpPr>
              <p:nvPr/>
            </p:nvSpPr>
            <p:spPr bwMode="auto">
              <a:xfrm>
                <a:off x="4514704" y="3246448"/>
                <a:ext cx="35977" cy="26650"/>
              </a:xfrm>
              <a:custGeom>
                <a:avLst/>
                <a:gdLst>
                  <a:gd name="T0" fmla="*/ 23 w 27"/>
                  <a:gd name="T1" fmla="*/ 20 h 20"/>
                  <a:gd name="T2" fmla="*/ 27 w 27"/>
                  <a:gd name="T3" fmla="*/ 15 h 20"/>
                  <a:gd name="T4" fmla="*/ 20 w 27"/>
                  <a:gd name="T5" fmla="*/ 10 h 20"/>
                  <a:gd name="T6" fmla="*/ 27 w 27"/>
                  <a:gd name="T7" fmla="*/ 5 h 20"/>
                  <a:gd name="T8" fmla="*/ 23 w 27"/>
                  <a:gd name="T9" fmla="*/ 0 h 20"/>
                  <a:gd name="T10" fmla="*/ 13 w 27"/>
                  <a:gd name="T11" fmla="*/ 7 h 20"/>
                  <a:gd name="T12" fmla="*/ 4 w 27"/>
                  <a:gd name="T13" fmla="*/ 0 h 20"/>
                  <a:gd name="T14" fmla="*/ 0 w 27"/>
                  <a:gd name="T15" fmla="*/ 5 h 20"/>
                  <a:gd name="T16" fmla="*/ 7 w 27"/>
                  <a:gd name="T17" fmla="*/ 10 h 20"/>
                  <a:gd name="T18" fmla="*/ 0 w 27"/>
                  <a:gd name="T19" fmla="*/ 15 h 20"/>
                  <a:gd name="T20" fmla="*/ 4 w 27"/>
                  <a:gd name="T21" fmla="*/ 20 h 20"/>
                  <a:gd name="T22" fmla="*/ 13 w 27"/>
                  <a:gd name="T23" fmla="*/ 13 h 20"/>
                  <a:gd name="T24" fmla="*/ 23 w 27"/>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20"/>
                    </a:moveTo>
                    <a:lnTo>
                      <a:pt x="27" y="15"/>
                    </a:lnTo>
                    <a:lnTo>
                      <a:pt x="20" y="10"/>
                    </a:lnTo>
                    <a:lnTo>
                      <a:pt x="27" y="5"/>
                    </a:lnTo>
                    <a:lnTo>
                      <a:pt x="23" y="0"/>
                    </a:lnTo>
                    <a:lnTo>
                      <a:pt x="13" y="7"/>
                    </a:lnTo>
                    <a:lnTo>
                      <a:pt x="4" y="0"/>
                    </a:lnTo>
                    <a:lnTo>
                      <a:pt x="0" y="5"/>
                    </a:lnTo>
                    <a:lnTo>
                      <a:pt x="7" y="10"/>
                    </a:lnTo>
                    <a:lnTo>
                      <a:pt x="0" y="15"/>
                    </a:lnTo>
                    <a:lnTo>
                      <a:pt x="4" y="20"/>
                    </a:lnTo>
                    <a:lnTo>
                      <a:pt x="13" y="13"/>
                    </a:lnTo>
                    <a:lnTo>
                      <a:pt x="2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221"/>
              <p:cNvSpPr>
                <a:spLocks noEditPoints="1"/>
              </p:cNvSpPr>
              <p:nvPr/>
            </p:nvSpPr>
            <p:spPr bwMode="auto">
              <a:xfrm>
                <a:off x="446273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222"/>
              <p:cNvSpPr>
                <a:spLocks/>
              </p:cNvSpPr>
              <p:nvPr/>
            </p:nvSpPr>
            <p:spPr bwMode="auto">
              <a:xfrm>
                <a:off x="4593320" y="3246448"/>
                <a:ext cx="35977" cy="26650"/>
              </a:xfrm>
              <a:custGeom>
                <a:avLst/>
                <a:gdLst>
                  <a:gd name="T0" fmla="*/ 23 w 27"/>
                  <a:gd name="T1" fmla="*/ 0 h 20"/>
                  <a:gd name="T2" fmla="*/ 14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4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4" y="7"/>
                    </a:lnTo>
                    <a:lnTo>
                      <a:pt x="4" y="0"/>
                    </a:lnTo>
                    <a:lnTo>
                      <a:pt x="0" y="5"/>
                    </a:lnTo>
                    <a:lnTo>
                      <a:pt x="7" y="10"/>
                    </a:lnTo>
                    <a:lnTo>
                      <a:pt x="0" y="15"/>
                    </a:lnTo>
                    <a:lnTo>
                      <a:pt x="4" y="20"/>
                    </a:lnTo>
                    <a:lnTo>
                      <a:pt x="14"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9" name="Group 48"/>
            <p:cNvGrpSpPr/>
            <p:nvPr/>
          </p:nvGrpSpPr>
          <p:grpSpPr>
            <a:xfrm>
              <a:off x="5630291" y="4318848"/>
              <a:ext cx="218527" cy="219859"/>
              <a:chOff x="4995729" y="3185154"/>
              <a:chExt cx="218527" cy="219859"/>
            </a:xfrm>
            <a:grpFill/>
          </p:grpSpPr>
          <p:sp>
            <p:nvSpPr>
              <p:cNvPr id="24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0" name="Group 49"/>
            <p:cNvGrpSpPr/>
            <p:nvPr/>
          </p:nvGrpSpPr>
          <p:grpSpPr>
            <a:xfrm>
              <a:off x="4302389" y="1067927"/>
              <a:ext cx="604982" cy="608670"/>
              <a:chOff x="5528723" y="3185154"/>
              <a:chExt cx="218527" cy="219859"/>
            </a:xfrm>
            <a:grpFill/>
          </p:grpSpPr>
          <p:sp>
            <p:nvSpPr>
              <p:cNvPr id="244" name="Oval 228"/>
              <p:cNvSpPr>
                <a:spLocks noChangeArrowheads="1"/>
              </p:cNvSpPr>
              <p:nvPr/>
            </p:nvSpPr>
            <p:spPr bwMode="auto">
              <a:xfrm>
                <a:off x="559001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Oval 229"/>
              <p:cNvSpPr>
                <a:spLocks noChangeArrowheads="1"/>
              </p:cNvSpPr>
              <p:nvPr/>
            </p:nvSpPr>
            <p:spPr bwMode="auto">
              <a:xfrm>
                <a:off x="566863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230"/>
              <p:cNvSpPr>
                <a:spLocks/>
              </p:cNvSpPr>
              <p:nvPr/>
            </p:nvSpPr>
            <p:spPr bwMode="auto">
              <a:xfrm>
                <a:off x="5563367"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231"/>
              <p:cNvSpPr>
                <a:spLocks noEditPoints="1"/>
              </p:cNvSpPr>
              <p:nvPr/>
            </p:nvSpPr>
            <p:spPr bwMode="auto">
              <a:xfrm>
                <a:off x="552872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1" name="Group 50"/>
            <p:cNvGrpSpPr/>
            <p:nvPr/>
          </p:nvGrpSpPr>
          <p:grpSpPr>
            <a:xfrm>
              <a:off x="2618548" y="785679"/>
              <a:ext cx="218527" cy="219859"/>
              <a:chOff x="6061716" y="3185154"/>
              <a:chExt cx="218527" cy="219859"/>
            </a:xfrm>
            <a:grpFill/>
          </p:grpSpPr>
          <p:sp>
            <p:nvSpPr>
              <p:cNvPr id="240"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2" name="Group 51"/>
            <p:cNvGrpSpPr/>
            <p:nvPr/>
          </p:nvGrpSpPr>
          <p:grpSpPr>
            <a:xfrm>
              <a:off x="6201627" y="2789676"/>
              <a:ext cx="611609" cy="615337"/>
              <a:chOff x="6594709" y="3185154"/>
              <a:chExt cx="218527" cy="219859"/>
            </a:xfrm>
            <a:grpFill/>
          </p:grpSpPr>
          <p:sp>
            <p:nvSpPr>
              <p:cNvPr id="238" name="Freeform 236"/>
              <p:cNvSpPr>
                <a:spLocks/>
              </p:cNvSpPr>
              <p:nvPr/>
            </p:nvSpPr>
            <p:spPr bwMode="auto">
              <a:xfrm>
                <a:off x="6656003"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237"/>
              <p:cNvSpPr>
                <a:spLocks noEditPoints="1"/>
              </p:cNvSpPr>
              <p:nvPr/>
            </p:nvSpPr>
            <p:spPr bwMode="auto">
              <a:xfrm>
                <a:off x="659470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3" name="Group 52"/>
            <p:cNvGrpSpPr/>
            <p:nvPr/>
          </p:nvGrpSpPr>
          <p:grpSpPr>
            <a:xfrm>
              <a:off x="9835733" y="5037400"/>
              <a:ext cx="218527" cy="219859"/>
              <a:chOff x="7127702" y="3185154"/>
              <a:chExt cx="218527" cy="219859"/>
            </a:xfrm>
            <a:grpFill/>
          </p:grpSpPr>
          <p:sp>
            <p:nvSpPr>
              <p:cNvPr id="236"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4" name="Freeform 6"/>
            <p:cNvSpPr>
              <a:spLocks noEditPoints="1"/>
            </p:cNvSpPr>
            <p:nvPr/>
          </p:nvSpPr>
          <p:spPr bwMode="auto">
            <a:xfrm>
              <a:off x="4977992" y="773677"/>
              <a:ext cx="254000" cy="271463"/>
            </a:xfrm>
            <a:custGeom>
              <a:avLst/>
              <a:gdLst>
                <a:gd name="T0" fmla="*/ 88 w 98"/>
                <a:gd name="T1" fmla="*/ 12 h 104"/>
                <a:gd name="T2" fmla="*/ 78 w 98"/>
                <a:gd name="T3" fmla="*/ 22 h 104"/>
                <a:gd name="T4" fmla="*/ 78 w 98"/>
                <a:gd name="T5" fmla="*/ 34 h 104"/>
                <a:gd name="T6" fmla="*/ 72 w 98"/>
                <a:gd name="T7" fmla="*/ 32 h 104"/>
                <a:gd name="T8" fmla="*/ 65 w 98"/>
                <a:gd name="T9" fmla="*/ 35 h 104"/>
                <a:gd name="T10" fmla="*/ 56 w 98"/>
                <a:gd name="T11" fmla="*/ 28 h 104"/>
                <a:gd name="T12" fmla="*/ 50 w 98"/>
                <a:gd name="T13" fmla="*/ 30 h 104"/>
                <a:gd name="T14" fmla="*/ 50 w 98"/>
                <a:gd name="T15" fmla="*/ 10 h 104"/>
                <a:gd name="T16" fmla="*/ 40 w 98"/>
                <a:gd name="T17" fmla="*/ 0 h 104"/>
                <a:gd name="T18" fmla="*/ 30 w 98"/>
                <a:gd name="T19" fmla="*/ 10 h 104"/>
                <a:gd name="T20" fmla="*/ 30 w 98"/>
                <a:gd name="T21" fmla="*/ 41 h 104"/>
                <a:gd name="T22" fmla="*/ 8 w 98"/>
                <a:gd name="T23" fmla="*/ 34 h 104"/>
                <a:gd name="T24" fmla="*/ 29 w 98"/>
                <a:gd name="T25" fmla="*/ 82 h 104"/>
                <a:gd name="T26" fmla="*/ 64 w 98"/>
                <a:gd name="T27" fmla="*/ 104 h 104"/>
                <a:gd name="T28" fmla="*/ 98 w 98"/>
                <a:gd name="T29" fmla="*/ 70 h 104"/>
                <a:gd name="T30" fmla="*/ 98 w 98"/>
                <a:gd name="T31" fmla="*/ 22 h 104"/>
                <a:gd name="T32" fmla="*/ 88 w 98"/>
                <a:gd name="T33" fmla="*/ 12 h 104"/>
                <a:gd name="T34" fmla="*/ 94 w 98"/>
                <a:gd name="T35" fmla="*/ 55 h 104"/>
                <a:gd name="T36" fmla="*/ 94 w 98"/>
                <a:gd name="T37" fmla="*/ 70 h 104"/>
                <a:gd name="T38" fmla="*/ 64 w 98"/>
                <a:gd name="T39" fmla="*/ 100 h 104"/>
                <a:gd name="T40" fmla="*/ 33 w 98"/>
                <a:gd name="T41" fmla="*/ 80 h 104"/>
                <a:gd name="T42" fmla="*/ 10 w 98"/>
                <a:gd name="T43" fmla="*/ 37 h 104"/>
                <a:gd name="T44" fmla="*/ 34 w 98"/>
                <a:gd name="T45" fmla="*/ 51 h 104"/>
                <a:gd name="T46" fmla="*/ 34 w 98"/>
                <a:gd name="T47" fmla="*/ 10 h 104"/>
                <a:gd name="T48" fmla="*/ 40 w 98"/>
                <a:gd name="T49" fmla="*/ 4 h 104"/>
                <a:gd name="T50" fmla="*/ 46 w 98"/>
                <a:gd name="T51" fmla="*/ 10 h 104"/>
                <a:gd name="T52" fmla="*/ 46 w 98"/>
                <a:gd name="T53" fmla="*/ 46 h 104"/>
                <a:gd name="T54" fmla="*/ 50 w 98"/>
                <a:gd name="T55" fmla="*/ 46 h 104"/>
                <a:gd name="T56" fmla="*/ 50 w 98"/>
                <a:gd name="T57" fmla="*/ 38 h 104"/>
                <a:gd name="T58" fmla="*/ 56 w 98"/>
                <a:gd name="T59" fmla="*/ 32 h 104"/>
                <a:gd name="T60" fmla="*/ 62 w 98"/>
                <a:gd name="T61" fmla="*/ 38 h 104"/>
                <a:gd name="T62" fmla="*/ 62 w 98"/>
                <a:gd name="T63" fmla="*/ 42 h 104"/>
                <a:gd name="T64" fmla="*/ 66 w 98"/>
                <a:gd name="T65" fmla="*/ 42 h 104"/>
                <a:gd name="T66" fmla="*/ 66 w 98"/>
                <a:gd name="T67" fmla="*/ 42 h 104"/>
                <a:gd name="T68" fmla="*/ 72 w 98"/>
                <a:gd name="T69" fmla="*/ 36 h 104"/>
                <a:gd name="T70" fmla="*/ 78 w 98"/>
                <a:gd name="T71" fmla="*/ 42 h 104"/>
                <a:gd name="T72" fmla="*/ 78 w 98"/>
                <a:gd name="T73" fmla="*/ 46 h 104"/>
                <a:gd name="T74" fmla="*/ 82 w 98"/>
                <a:gd name="T75" fmla="*/ 46 h 104"/>
                <a:gd name="T76" fmla="*/ 82 w 98"/>
                <a:gd name="T77" fmla="*/ 22 h 104"/>
                <a:gd name="T78" fmla="*/ 88 w 98"/>
                <a:gd name="T79" fmla="*/ 16 h 104"/>
                <a:gd name="T80" fmla="*/ 94 w 98"/>
                <a:gd name="T81" fmla="*/ 22 h 104"/>
                <a:gd name="T82" fmla="*/ 94 w 98"/>
                <a:gd name="T83"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04">
                  <a:moveTo>
                    <a:pt x="88" y="12"/>
                  </a:moveTo>
                  <a:cubicBezTo>
                    <a:pt x="82" y="12"/>
                    <a:pt x="78" y="16"/>
                    <a:pt x="78" y="22"/>
                  </a:cubicBezTo>
                  <a:cubicBezTo>
                    <a:pt x="78" y="34"/>
                    <a:pt x="78" y="34"/>
                    <a:pt x="78" y="34"/>
                  </a:cubicBezTo>
                  <a:cubicBezTo>
                    <a:pt x="74" y="33"/>
                    <a:pt x="74" y="32"/>
                    <a:pt x="72" y="32"/>
                  </a:cubicBezTo>
                  <a:cubicBezTo>
                    <a:pt x="69"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1"/>
                    <a:pt x="30" y="41"/>
                    <a:pt x="30" y="41"/>
                  </a:cubicBezTo>
                  <a:cubicBezTo>
                    <a:pt x="22" y="34"/>
                    <a:pt x="13" y="29"/>
                    <a:pt x="8" y="34"/>
                  </a:cubicBezTo>
                  <a:cubicBezTo>
                    <a:pt x="0" y="42"/>
                    <a:pt x="16" y="58"/>
                    <a:pt x="29" y="82"/>
                  </a:cubicBezTo>
                  <a:cubicBezTo>
                    <a:pt x="38" y="98"/>
                    <a:pt x="52" y="104"/>
                    <a:pt x="64" y="104"/>
                  </a:cubicBezTo>
                  <a:cubicBezTo>
                    <a:pt x="83" y="104"/>
                    <a:pt x="98" y="89"/>
                    <a:pt x="98" y="70"/>
                  </a:cubicBezTo>
                  <a:cubicBezTo>
                    <a:pt x="98" y="22"/>
                    <a:pt x="98" y="22"/>
                    <a:pt x="98" y="22"/>
                  </a:cubicBezTo>
                  <a:cubicBezTo>
                    <a:pt x="98" y="16"/>
                    <a:pt x="94" y="12"/>
                    <a:pt x="88" y="12"/>
                  </a:cubicBezTo>
                  <a:close/>
                  <a:moveTo>
                    <a:pt x="94" y="55"/>
                  </a:moveTo>
                  <a:cubicBezTo>
                    <a:pt x="94" y="70"/>
                    <a:pt x="94" y="70"/>
                    <a:pt x="94" y="70"/>
                  </a:cubicBezTo>
                  <a:cubicBezTo>
                    <a:pt x="94" y="87"/>
                    <a:pt x="81" y="100"/>
                    <a:pt x="64" y="100"/>
                  </a:cubicBezTo>
                  <a:cubicBezTo>
                    <a:pt x="49" y="100"/>
                    <a:pt x="40" y="92"/>
                    <a:pt x="33" y="80"/>
                  </a:cubicBezTo>
                  <a:cubicBezTo>
                    <a:pt x="17" y="54"/>
                    <a:pt x="6" y="42"/>
                    <a:pt x="10" y="37"/>
                  </a:cubicBezTo>
                  <a:cubicBezTo>
                    <a:pt x="15" y="33"/>
                    <a:pt x="26" y="42"/>
                    <a:pt x="34" y="51"/>
                  </a:cubicBezTo>
                  <a:cubicBezTo>
                    <a:pt x="34" y="10"/>
                    <a:pt x="34" y="10"/>
                    <a:pt x="34" y="10"/>
                  </a:cubicBezTo>
                  <a:cubicBezTo>
                    <a:pt x="34" y="7"/>
                    <a:pt x="37" y="4"/>
                    <a:pt x="40" y="4"/>
                  </a:cubicBezTo>
                  <a:cubicBezTo>
                    <a:pt x="43" y="4"/>
                    <a:pt x="46" y="7"/>
                    <a:pt x="46" y="10"/>
                  </a:cubicBezTo>
                  <a:cubicBezTo>
                    <a:pt x="46" y="46"/>
                    <a:pt x="46" y="46"/>
                    <a:pt x="46" y="46"/>
                  </a:cubicBezTo>
                  <a:cubicBezTo>
                    <a:pt x="50" y="46"/>
                    <a:pt x="50" y="46"/>
                    <a:pt x="50" y="46"/>
                  </a:cubicBezTo>
                  <a:cubicBezTo>
                    <a:pt x="50" y="38"/>
                    <a:pt x="50" y="38"/>
                    <a:pt x="50" y="38"/>
                  </a:cubicBezTo>
                  <a:cubicBezTo>
                    <a:pt x="50" y="35"/>
                    <a:pt x="53" y="32"/>
                    <a:pt x="56" y="32"/>
                  </a:cubicBezTo>
                  <a:cubicBezTo>
                    <a:pt x="59" y="32"/>
                    <a:pt x="62" y="35"/>
                    <a:pt x="62" y="38"/>
                  </a:cubicBezTo>
                  <a:cubicBezTo>
                    <a:pt x="62" y="42"/>
                    <a:pt x="62" y="42"/>
                    <a:pt x="62" y="42"/>
                  </a:cubicBezTo>
                  <a:cubicBezTo>
                    <a:pt x="66" y="42"/>
                    <a:pt x="66" y="42"/>
                    <a:pt x="66" y="42"/>
                  </a:cubicBezTo>
                  <a:cubicBezTo>
                    <a:pt x="66" y="42"/>
                    <a:pt x="66" y="42"/>
                    <a:pt x="66" y="42"/>
                  </a:cubicBezTo>
                  <a:cubicBezTo>
                    <a:pt x="66" y="39"/>
                    <a:pt x="69" y="36"/>
                    <a:pt x="72" y="36"/>
                  </a:cubicBezTo>
                  <a:cubicBezTo>
                    <a:pt x="75" y="36"/>
                    <a:pt x="78" y="39"/>
                    <a:pt x="78" y="42"/>
                  </a:cubicBezTo>
                  <a:cubicBezTo>
                    <a:pt x="78" y="46"/>
                    <a:pt x="78" y="46"/>
                    <a:pt x="78" y="46"/>
                  </a:cubicBezTo>
                  <a:cubicBezTo>
                    <a:pt x="82" y="46"/>
                    <a:pt x="82" y="46"/>
                    <a:pt x="82" y="46"/>
                  </a:cubicBezTo>
                  <a:cubicBezTo>
                    <a:pt x="82" y="22"/>
                    <a:pt x="82" y="22"/>
                    <a:pt x="82" y="22"/>
                  </a:cubicBezTo>
                  <a:cubicBezTo>
                    <a:pt x="82" y="19"/>
                    <a:pt x="85" y="16"/>
                    <a:pt x="88" y="16"/>
                  </a:cubicBezTo>
                  <a:cubicBezTo>
                    <a:pt x="91" y="16"/>
                    <a:pt x="94" y="19"/>
                    <a:pt x="94" y="22"/>
                  </a:cubicBezTo>
                  <a:lnTo>
                    <a:pt x="94" y="5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7"/>
            <p:cNvSpPr>
              <a:spLocks noEditPoints="1"/>
            </p:cNvSpPr>
            <p:nvPr/>
          </p:nvSpPr>
          <p:spPr bwMode="auto">
            <a:xfrm>
              <a:off x="4881564" y="3550345"/>
              <a:ext cx="255588" cy="292100"/>
            </a:xfrm>
            <a:custGeom>
              <a:avLst/>
              <a:gdLst>
                <a:gd name="T0" fmla="*/ 88 w 98"/>
                <a:gd name="T1" fmla="*/ 20 h 112"/>
                <a:gd name="T2" fmla="*/ 82 w 98"/>
                <a:gd name="T3" fmla="*/ 22 h 112"/>
                <a:gd name="T4" fmla="*/ 82 w 98"/>
                <a:gd name="T5" fmla="*/ 18 h 112"/>
                <a:gd name="T6" fmla="*/ 72 w 98"/>
                <a:gd name="T7" fmla="*/ 8 h 112"/>
                <a:gd name="T8" fmla="*/ 67 w 98"/>
                <a:gd name="T9" fmla="*/ 10 h 112"/>
                <a:gd name="T10" fmla="*/ 57 w 98"/>
                <a:gd name="T11" fmla="*/ 0 h 112"/>
                <a:gd name="T12" fmla="*/ 47 w 98"/>
                <a:gd name="T13" fmla="*/ 10 h 112"/>
                <a:gd name="T14" fmla="*/ 40 w 98"/>
                <a:gd name="T15" fmla="*/ 8 h 112"/>
                <a:gd name="T16" fmla="*/ 30 w 98"/>
                <a:gd name="T17" fmla="*/ 18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30 h 112"/>
                <a:gd name="T30" fmla="*/ 88 w 98"/>
                <a:gd name="T31" fmla="*/ 20 h 112"/>
                <a:gd name="T32" fmla="*/ 94 w 98"/>
                <a:gd name="T33" fmla="*/ 63 h 112"/>
                <a:gd name="T34" fmla="*/ 94 w 98"/>
                <a:gd name="T35" fmla="*/ 78 h 112"/>
                <a:gd name="T36" fmla="*/ 64 w 98"/>
                <a:gd name="T37" fmla="*/ 108 h 112"/>
                <a:gd name="T38" fmla="*/ 34 w 98"/>
                <a:gd name="T39" fmla="*/ 88 h 112"/>
                <a:gd name="T40" fmla="*/ 11 w 98"/>
                <a:gd name="T41" fmla="*/ 45 h 112"/>
                <a:gd name="T42" fmla="*/ 34 w 98"/>
                <a:gd name="T43" fmla="*/ 59 h 112"/>
                <a:gd name="T44" fmla="*/ 34 w 98"/>
                <a:gd name="T45" fmla="*/ 18 h 112"/>
                <a:gd name="T46" fmla="*/ 40 w 98"/>
                <a:gd name="T47" fmla="*/ 12 h 112"/>
                <a:gd name="T48" fmla="*/ 46 w 98"/>
                <a:gd name="T49" fmla="*/ 18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8 h 112"/>
                <a:gd name="T66" fmla="*/ 72 w 98"/>
                <a:gd name="T67" fmla="*/ 12 h 112"/>
                <a:gd name="T68" fmla="*/ 78 w 98"/>
                <a:gd name="T69" fmla="*/ 18 h 112"/>
                <a:gd name="T70" fmla="*/ 78 w 98"/>
                <a:gd name="T71" fmla="*/ 54 h 112"/>
                <a:gd name="T72" fmla="*/ 82 w 98"/>
                <a:gd name="T73" fmla="*/ 54 h 112"/>
                <a:gd name="T74" fmla="*/ 82 w 98"/>
                <a:gd name="T75" fmla="*/ 30 h 112"/>
                <a:gd name="T76" fmla="*/ 88 w 98"/>
                <a:gd name="T77" fmla="*/ 24 h 112"/>
                <a:gd name="T78" fmla="*/ 94 w 98"/>
                <a:gd name="T79" fmla="*/ 30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20"/>
                  </a:moveTo>
                  <a:cubicBezTo>
                    <a:pt x="86" y="20"/>
                    <a:pt x="86" y="21"/>
                    <a:pt x="82" y="22"/>
                  </a:cubicBezTo>
                  <a:cubicBezTo>
                    <a:pt x="82" y="18"/>
                    <a:pt x="82" y="18"/>
                    <a:pt x="82" y="18"/>
                  </a:cubicBezTo>
                  <a:cubicBezTo>
                    <a:pt x="82" y="12"/>
                    <a:pt x="78" y="8"/>
                    <a:pt x="72" y="8"/>
                  </a:cubicBezTo>
                  <a:cubicBezTo>
                    <a:pt x="70" y="8"/>
                    <a:pt x="68" y="9"/>
                    <a:pt x="67" y="10"/>
                  </a:cubicBezTo>
                  <a:cubicBezTo>
                    <a:pt x="67" y="4"/>
                    <a:pt x="62" y="0"/>
                    <a:pt x="57" y="0"/>
                  </a:cubicBezTo>
                  <a:cubicBezTo>
                    <a:pt x="51" y="0"/>
                    <a:pt x="47" y="4"/>
                    <a:pt x="47" y="10"/>
                  </a:cubicBezTo>
                  <a:cubicBezTo>
                    <a:pt x="45" y="9"/>
                    <a:pt x="43" y="8"/>
                    <a:pt x="40" y="8"/>
                  </a:cubicBezTo>
                  <a:cubicBezTo>
                    <a:pt x="35" y="8"/>
                    <a:pt x="30" y="12"/>
                    <a:pt x="30" y="18"/>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30"/>
                    <a:pt x="98" y="30"/>
                    <a:pt x="98" y="30"/>
                  </a:cubicBezTo>
                  <a:cubicBezTo>
                    <a:pt x="98" y="24"/>
                    <a:pt x="94" y="20"/>
                    <a:pt x="88" y="20"/>
                  </a:cubicBezTo>
                  <a:close/>
                  <a:moveTo>
                    <a:pt x="94" y="63"/>
                  </a:moveTo>
                  <a:cubicBezTo>
                    <a:pt x="94" y="78"/>
                    <a:pt x="94" y="78"/>
                    <a:pt x="94" y="78"/>
                  </a:cubicBezTo>
                  <a:cubicBezTo>
                    <a:pt x="94" y="95"/>
                    <a:pt x="81" y="108"/>
                    <a:pt x="64" y="108"/>
                  </a:cubicBezTo>
                  <a:cubicBezTo>
                    <a:pt x="49" y="108"/>
                    <a:pt x="41" y="100"/>
                    <a:pt x="34" y="88"/>
                  </a:cubicBezTo>
                  <a:cubicBezTo>
                    <a:pt x="18" y="62"/>
                    <a:pt x="6" y="50"/>
                    <a:pt x="11" y="45"/>
                  </a:cubicBezTo>
                  <a:cubicBezTo>
                    <a:pt x="15" y="41"/>
                    <a:pt x="26" y="50"/>
                    <a:pt x="34" y="59"/>
                  </a:cubicBezTo>
                  <a:cubicBezTo>
                    <a:pt x="34" y="18"/>
                    <a:pt x="34" y="18"/>
                    <a:pt x="34" y="18"/>
                  </a:cubicBezTo>
                  <a:cubicBezTo>
                    <a:pt x="34" y="15"/>
                    <a:pt x="37" y="12"/>
                    <a:pt x="40" y="12"/>
                  </a:cubicBezTo>
                  <a:cubicBezTo>
                    <a:pt x="43" y="12"/>
                    <a:pt x="46" y="15"/>
                    <a:pt x="46" y="18"/>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8"/>
                    <a:pt x="66" y="18"/>
                    <a:pt x="66" y="18"/>
                  </a:cubicBezTo>
                  <a:cubicBezTo>
                    <a:pt x="66" y="15"/>
                    <a:pt x="69" y="12"/>
                    <a:pt x="72" y="12"/>
                  </a:cubicBezTo>
                  <a:cubicBezTo>
                    <a:pt x="75" y="12"/>
                    <a:pt x="78" y="15"/>
                    <a:pt x="78" y="18"/>
                  </a:cubicBezTo>
                  <a:cubicBezTo>
                    <a:pt x="78" y="54"/>
                    <a:pt x="78" y="54"/>
                    <a:pt x="78" y="54"/>
                  </a:cubicBezTo>
                  <a:cubicBezTo>
                    <a:pt x="82" y="54"/>
                    <a:pt x="82" y="54"/>
                    <a:pt x="82" y="54"/>
                  </a:cubicBezTo>
                  <a:cubicBezTo>
                    <a:pt x="82" y="30"/>
                    <a:pt x="82" y="30"/>
                    <a:pt x="82" y="30"/>
                  </a:cubicBezTo>
                  <a:cubicBezTo>
                    <a:pt x="82" y="27"/>
                    <a:pt x="85" y="24"/>
                    <a:pt x="88" y="24"/>
                  </a:cubicBezTo>
                  <a:cubicBezTo>
                    <a:pt x="91" y="24"/>
                    <a:pt x="94" y="27"/>
                    <a:pt x="94" y="30"/>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6" name="Group 55"/>
            <p:cNvGrpSpPr/>
            <p:nvPr/>
          </p:nvGrpSpPr>
          <p:grpSpPr>
            <a:xfrm>
              <a:off x="647179" y="1946533"/>
              <a:ext cx="290513" cy="295275"/>
              <a:chOff x="2514600" y="1908175"/>
              <a:chExt cx="290513" cy="295275"/>
            </a:xfrm>
            <a:grpFill/>
          </p:grpSpPr>
          <p:sp>
            <p:nvSpPr>
              <p:cNvPr id="234"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7" name="Group 56"/>
            <p:cNvGrpSpPr/>
            <p:nvPr/>
          </p:nvGrpSpPr>
          <p:grpSpPr>
            <a:xfrm>
              <a:off x="10038206" y="6400642"/>
              <a:ext cx="295275" cy="292100"/>
              <a:chOff x="3138488" y="1911350"/>
              <a:chExt cx="295275" cy="292100"/>
            </a:xfrm>
            <a:grpFill/>
          </p:grpSpPr>
          <p:sp>
            <p:nvSpPr>
              <p:cNvPr id="232" name="Oval 10"/>
              <p:cNvSpPr>
                <a:spLocks noChangeArrowheads="1"/>
              </p:cNvSpPr>
              <p:nvPr/>
            </p:nvSpPr>
            <p:spPr bwMode="auto">
              <a:xfrm>
                <a:off x="3175000" y="1936750"/>
                <a:ext cx="20638" cy="22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11"/>
              <p:cNvSpPr>
                <a:spLocks noEditPoints="1"/>
              </p:cNvSpPr>
              <p:nvPr/>
            </p:nvSpPr>
            <p:spPr bwMode="auto">
              <a:xfrm>
                <a:off x="3138488" y="1911350"/>
                <a:ext cx="295275" cy="292100"/>
              </a:xfrm>
              <a:custGeom>
                <a:avLst/>
                <a:gdLst>
                  <a:gd name="T0" fmla="*/ 107 w 114"/>
                  <a:gd name="T1" fmla="*/ 47 h 112"/>
                  <a:gd name="T2" fmla="*/ 110 w 114"/>
                  <a:gd name="T3" fmla="*/ 40 h 112"/>
                  <a:gd name="T4" fmla="*/ 103 w 114"/>
                  <a:gd name="T5" fmla="*/ 31 h 112"/>
                  <a:gd name="T6" fmla="*/ 106 w 114"/>
                  <a:gd name="T7" fmla="*/ 24 h 112"/>
                  <a:gd name="T8" fmla="*/ 96 w 114"/>
                  <a:gd name="T9" fmla="*/ 14 h 112"/>
                  <a:gd name="T10" fmla="*/ 98 w 114"/>
                  <a:gd name="T11" fmla="*/ 9 h 112"/>
                  <a:gd name="T12" fmla="*/ 88 w 114"/>
                  <a:gd name="T13" fmla="*/ 0 h 112"/>
                  <a:gd name="T14" fmla="*/ 55 w 114"/>
                  <a:gd name="T15" fmla="*/ 0 h 112"/>
                  <a:gd name="T16" fmla="*/ 32 w 114"/>
                  <a:gd name="T17" fmla="*/ 0 h 112"/>
                  <a:gd name="T18" fmla="*/ 10 w 114"/>
                  <a:gd name="T19" fmla="*/ 0 h 112"/>
                  <a:gd name="T20" fmla="*/ 0 w 114"/>
                  <a:gd name="T21" fmla="*/ 6 h 112"/>
                  <a:gd name="T22" fmla="*/ 0 w 114"/>
                  <a:gd name="T23" fmla="*/ 58 h 112"/>
                  <a:gd name="T24" fmla="*/ 10 w 114"/>
                  <a:gd name="T25" fmla="*/ 68 h 112"/>
                  <a:gd name="T26" fmla="*/ 32 w 114"/>
                  <a:gd name="T27" fmla="*/ 68 h 112"/>
                  <a:gd name="T28" fmla="*/ 34 w 114"/>
                  <a:gd name="T29" fmla="*/ 68 h 112"/>
                  <a:gd name="T30" fmla="*/ 52 w 114"/>
                  <a:gd name="T31" fmla="*/ 80 h 112"/>
                  <a:gd name="T32" fmla="*/ 66 w 114"/>
                  <a:gd name="T33" fmla="*/ 112 h 112"/>
                  <a:gd name="T34" fmla="*/ 80 w 114"/>
                  <a:gd name="T35" fmla="*/ 68 h 112"/>
                  <a:gd name="T36" fmla="*/ 104 w 114"/>
                  <a:gd name="T37" fmla="*/ 68 h 112"/>
                  <a:gd name="T38" fmla="*/ 114 w 114"/>
                  <a:gd name="T39" fmla="*/ 57 h 112"/>
                  <a:gd name="T40" fmla="*/ 107 w 114"/>
                  <a:gd name="T41" fmla="*/ 47 h 112"/>
                  <a:gd name="T42" fmla="*/ 28 w 114"/>
                  <a:gd name="T43" fmla="*/ 64 h 112"/>
                  <a:gd name="T44" fmla="*/ 10 w 114"/>
                  <a:gd name="T45" fmla="*/ 64 h 112"/>
                  <a:gd name="T46" fmla="*/ 4 w 114"/>
                  <a:gd name="T47" fmla="*/ 58 h 112"/>
                  <a:gd name="T48" fmla="*/ 4 w 114"/>
                  <a:gd name="T49" fmla="*/ 6 h 112"/>
                  <a:gd name="T50" fmla="*/ 10 w 114"/>
                  <a:gd name="T51" fmla="*/ 4 h 112"/>
                  <a:gd name="T52" fmla="*/ 28 w 114"/>
                  <a:gd name="T53" fmla="*/ 4 h 112"/>
                  <a:gd name="T54" fmla="*/ 28 w 114"/>
                  <a:gd name="T55" fmla="*/ 64 h 112"/>
                  <a:gd name="T56" fmla="*/ 104 w 114"/>
                  <a:gd name="T57" fmla="*/ 64 h 112"/>
                  <a:gd name="T58" fmla="*/ 75 w 114"/>
                  <a:gd name="T59" fmla="*/ 64 h 112"/>
                  <a:gd name="T60" fmla="*/ 76 w 114"/>
                  <a:gd name="T61" fmla="*/ 67 h 112"/>
                  <a:gd name="T62" fmla="*/ 66 w 114"/>
                  <a:gd name="T63" fmla="*/ 107 h 112"/>
                  <a:gd name="T64" fmla="*/ 55 w 114"/>
                  <a:gd name="T65" fmla="*/ 77 h 112"/>
                  <a:gd name="T66" fmla="*/ 44 w 114"/>
                  <a:gd name="T67" fmla="*/ 66 h 112"/>
                  <a:gd name="T68" fmla="*/ 32 w 114"/>
                  <a:gd name="T69" fmla="*/ 62 h 112"/>
                  <a:gd name="T70" fmla="*/ 32 w 114"/>
                  <a:gd name="T71" fmla="*/ 4 h 112"/>
                  <a:gd name="T72" fmla="*/ 73 w 114"/>
                  <a:gd name="T73" fmla="*/ 4 h 112"/>
                  <a:gd name="T74" fmla="*/ 88 w 114"/>
                  <a:gd name="T75" fmla="*/ 4 h 112"/>
                  <a:gd name="T76" fmla="*/ 94 w 114"/>
                  <a:gd name="T77" fmla="*/ 10 h 112"/>
                  <a:gd name="T78" fmla="*/ 88 w 114"/>
                  <a:gd name="T79" fmla="*/ 16 h 112"/>
                  <a:gd name="T80" fmla="*/ 80 w 114"/>
                  <a:gd name="T81" fmla="*/ 16 h 112"/>
                  <a:gd name="T82" fmla="*/ 80 w 114"/>
                  <a:gd name="T83" fmla="*/ 20 h 112"/>
                  <a:gd name="T84" fmla="*/ 96 w 114"/>
                  <a:gd name="T85" fmla="*/ 20 h 112"/>
                  <a:gd name="T86" fmla="*/ 102 w 114"/>
                  <a:gd name="T87" fmla="*/ 26 h 112"/>
                  <a:gd name="T88" fmla="*/ 96 w 114"/>
                  <a:gd name="T89" fmla="*/ 32 h 112"/>
                  <a:gd name="T90" fmla="*/ 84 w 114"/>
                  <a:gd name="T91" fmla="*/ 32 h 112"/>
                  <a:gd name="T92" fmla="*/ 84 w 114"/>
                  <a:gd name="T93" fmla="*/ 36 h 112"/>
                  <a:gd name="T94" fmla="*/ 100 w 114"/>
                  <a:gd name="T95" fmla="*/ 36 h 112"/>
                  <a:gd name="T96" fmla="*/ 106 w 114"/>
                  <a:gd name="T97" fmla="*/ 42 h 112"/>
                  <a:gd name="T98" fmla="*/ 100 w 114"/>
                  <a:gd name="T99" fmla="*/ 48 h 112"/>
                  <a:gd name="T100" fmla="*/ 88 w 114"/>
                  <a:gd name="T101" fmla="*/ 48 h 112"/>
                  <a:gd name="T102" fmla="*/ 88 w 114"/>
                  <a:gd name="T103" fmla="*/ 52 h 112"/>
                  <a:gd name="T104" fmla="*/ 104 w 114"/>
                  <a:gd name="T105" fmla="*/ 52 h 112"/>
                  <a:gd name="T106" fmla="*/ 110 w 114"/>
                  <a:gd name="T107" fmla="*/ 58 h 112"/>
                  <a:gd name="T108" fmla="*/ 104 w 114"/>
                  <a:gd name="T109"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4" h="112">
                    <a:moveTo>
                      <a:pt x="107" y="47"/>
                    </a:moveTo>
                    <a:cubicBezTo>
                      <a:pt x="109" y="45"/>
                      <a:pt x="110" y="43"/>
                      <a:pt x="110" y="40"/>
                    </a:cubicBezTo>
                    <a:cubicBezTo>
                      <a:pt x="110" y="36"/>
                      <a:pt x="107" y="32"/>
                      <a:pt x="103" y="31"/>
                    </a:cubicBezTo>
                    <a:cubicBezTo>
                      <a:pt x="105" y="29"/>
                      <a:pt x="106" y="27"/>
                      <a:pt x="106" y="24"/>
                    </a:cubicBezTo>
                    <a:cubicBezTo>
                      <a:pt x="106" y="18"/>
                      <a:pt x="102" y="14"/>
                      <a:pt x="96" y="14"/>
                    </a:cubicBezTo>
                    <a:cubicBezTo>
                      <a:pt x="97" y="12"/>
                      <a:pt x="98" y="11"/>
                      <a:pt x="98" y="9"/>
                    </a:cubicBezTo>
                    <a:cubicBezTo>
                      <a:pt x="98" y="3"/>
                      <a:pt x="94" y="0"/>
                      <a:pt x="88" y="0"/>
                    </a:cubicBezTo>
                    <a:cubicBezTo>
                      <a:pt x="55" y="0"/>
                      <a:pt x="55" y="0"/>
                      <a:pt x="55" y="0"/>
                    </a:cubicBezTo>
                    <a:cubicBezTo>
                      <a:pt x="32" y="0"/>
                      <a:pt x="32" y="0"/>
                      <a:pt x="32" y="0"/>
                    </a:cubicBezTo>
                    <a:cubicBezTo>
                      <a:pt x="10" y="0"/>
                      <a:pt x="10" y="0"/>
                      <a:pt x="10" y="0"/>
                    </a:cubicBezTo>
                    <a:cubicBezTo>
                      <a:pt x="6" y="0"/>
                      <a:pt x="0" y="2"/>
                      <a:pt x="0" y="6"/>
                    </a:cubicBezTo>
                    <a:cubicBezTo>
                      <a:pt x="0" y="58"/>
                      <a:pt x="0" y="58"/>
                      <a:pt x="0" y="58"/>
                    </a:cubicBezTo>
                    <a:cubicBezTo>
                      <a:pt x="0" y="62"/>
                      <a:pt x="6" y="68"/>
                      <a:pt x="10" y="68"/>
                    </a:cubicBezTo>
                    <a:cubicBezTo>
                      <a:pt x="32" y="68"/>
                      <a:pt x="32" y="68"/>
                      <a:pt x="32" y="68"/>
                    </a:cubicBezTo>
                    <a:cubicBezTo>
                      <a:pt x="34" y="68"/>
                      <a:pt x="34" y="68"/>
                      <a:pt x="34" y="68"/>
                    </a:cubicBezTo>
                    <a:cubicBezTo>
                      <a:pt x="34" y="68"/>
                      <a:pt x="46" y="68"/>
                      <a:pt x="52" y="80"/>
                    </a:cubicBezTo>
                    <a:cubicBezTo>
                      <a:pt x="58" y="92"/>
                      <a:pt x="50" y="112"/>
                      <a:pt x="66" y="112"/>
                    </a:cubicBezTo>
                    <a:cubicBezTo>
                      <a:pt x="82" y="112"/>
                      <a:pt x="84" y="88"/>
                      <a:pt x="80" y="68"/>
                    </a:cubicBezTo>
                    <a:cubicBezTo>
                      <a:pt x="104" y="68"/>
                      <a:pt x="104" y="68"/>
                      <a:pt x="104" y="68"/>
                    </a:cubicBezTo>
                    <a:cubicBezTo>
                      <a:pt x="110" y="68"/>
                      <a:pt x="114" y="63"/>
                      <a:pt x="114" y="57"/>
                    </a:cubicBezTo>
                    <a:cubicBezTo>
                      <a:pt x="114" y="53"/>
                      <a:pt x="111" y="48"/>
                      <a:pt x="107" y="47"/>
                    </a:cubicBezTo>
                    <a:close/>
                    <a:moveTo>
                      <a:pt x="28" y="64"/>
                    </a:moveTo>
                    <a:cubicBezTo>
                      <a:pt x="10" y="64"/>
                      <a:pt x="10" y="64"/>
                      <a:pt x="10" y="64"/>
                    </a:cubicBezTo>
                    <a:cubicBezTo>
                      <a:pt x="8" y="64"/>
                      <a:pt x="4" y="60"/>
                      <a:pt x="4" y="58"/>
                    </a:cubicBezTo>
                    <a:cubicBezTo>
                      <a:pt x="4" y="6"/>
                      <a:pt x="4" y="6"/>
                      <a:pt x="4" y="6"/>
                    </a:cubicBezTo>
                    <a:cubicBezTo>
                      <a:pt x="4" y="4"/>
                      <a:pt x="8" y="4"/>
                      <a:pt x="10" y="4"/>
                    </a:cubicBezTo>
                    <a:cubicBezTo>
                      <a:pt x="28" y="4"/>
                      <a:pt x="28" y="4"/>
                      <a:pt x="28" y="4"/>
                    </a:cubicBezTo>
                    <a:lnTo>
                      <a:pt x="28" y="64"/>
                    </a:lnTo>
                    <a:close/>
                    <a:moveTo>
                      <a:pt x="104" y="64"/>
                    </a:moveTo>
                    <a:cubicBezTo>
                      <a:pt x="75" y="64"/>
                      <a:pt x="75" y="64"/>
                      <a:pt x="75" y="64"/>
                    </a:cubicBezTo>
                    <a:cubicBezTo>
                      <a:pt x="76" y="67"/>
                      <a:pt x="76" y="67"/>
                      <a:pt x="76" y="67"/>
                    </a:cubicBezTo>
                    <a:cubicBezTo>
                      <a:pt x="80" y="88"/>
                      <a:pt x="78" y="107"/>
                      <a:pt x="66" y="107"/>
                    </a:cubicBezTo>
                    <a:cubicBezTo>
                      <a:pt x="55" y="107"/>
                      <a:pt x="62" y="89"/>
                      <a:pt x="55" y="77"/>
                    </a:cubicBezTo>
                    <a:cubicBezTo>
                      <a:pt x="53" y="72"/>
                      <a:pt x="48" y="68"/>
                      <a:pt x="44" y="66"/>
                    </a:cubicBezTo>
                    <a:cubicBezTo>
                      <a:pt x="44" y="66"/>
                      <a:pt x="40" y="62"/>
                      <a:pt x="32" y="62"/>
                    </a:cubicBezTo>
                    <a:cubicBezTo>
                      <a:pt x="32" y="54"/>
                      <a:pt x="32" y="4"/>
                      <a:pt x="32" y="4"/>
                    </a:cubicBezTo>
                    <a:cubicBezTo>
                      <a:pt x="73" y="4"/>
                      <a:pt x="73" y="4"/>
                      <a:pt x="73" y="4"/>
                    </a:cubicBezTo>
                    <a:cubicBezTo>
                      <a:pt x="88" y="4"/>
                      <a:pt x="88" y="4"/>
                      <a:pt x="88" y="4"/>
                    </a:cubicBezTo>
                    <a:cubicBezTo>
                      <a:pt x="91" y="4"/>
                      <a:pt x="94" y="7"/>
                      <a:pt x="94" y="10"/>
                    </a:cubicBezTo>
                    <a:cubicBezTo>
                      <a:pt x="94" y="13"/>
                      <a:pt x="91" y="16"/>
                      <a:pt x="88" y="16"/>
                    </a:cubicBezTo>
                    <a:cubicBezTo>
                      <a:pt x="80" y="16"/>
                      <a:pt x="80" y="16"/>
                      <a:pt x="80" y="16"/>
                    </a:cubicBezTo>
                    <a:cubicBezTo>
                      <a:pt x="80" y="20"/>
                      <a:pt x="80" y="20"/>
                      <a:pt x="80" y="20"/>
                    </a:cubicBezTo>
                    <a:cubicBezTo>
                      <a:pt x="96" y="20"/>
                      <a:pt x="96" y="20"/>
                      <a:pt x="96" y="20"/>
                    </a:cubicBezTo>
                    <a:cubicBezTo>
                      <a:pt x="99" y="20"/>
                      <a:pt x="102" y="23"/>
                      <a:pt x="102" y="26"/>
                    </a:cubicBezTo>
                    <a:cubicBezTo>
                      <a:pt x="102" y="29"/>
                      <a:pt x="99" y="32"/>
                      <a:pt x="96" y="32"/>
                    </a:cubicBezTo>
                    <a:cubicBezTo>
                      <a:pt x="84" y="32"/>
                      <a:pt x="84" y="32"/>
                      <a:pt x="84" y="32"/>
                    </a:cubicBezTo>
                    <a:cubicBezTo>
                      <a:pt x="84" y="36"/>
                      <a:pt x="84" y="36"/>
                      <a:pt x="84" y="36"/>
                    </a:cubicBezTo>
                    <a:cubicBezTo>
                      <a:pt x="100" y="36"/>
                      <a:pt x="100" y="36"/>
                      <a:pt x="100" y="36"/>
                    </a:cubicBezTo>
                    <a:cubicBezTo>
                      <a:pt x="103" y="36"/>
                      <a:pt x="106" y="39"/>
                      <a:pt x="106" y="42"/>
                    </a:cubicBezTo>
                    <a:cubicBezTo>
                      <a:pt x="106" y="45"/>
                      <a:pt x="103" y="48"/>
                      <a:pt x="100" y="48"/>
                    </a:cubicBezTo>
                    <a:cubicBezTo>
                      <a:pt x="88" y="48"/>
                      <a:pt x="88" y="48"/>
                      <a:pt x="88" y="48"/>
                    </a:cubicBezTo>
                    <a:cubicBezTo>
                      <a:pt x="88" y="52"/>
                      <a:pt x="88" y="52"/>
                      <a:pt x="88" y="52"/>
                    </a:cubicBezTo>
                    <a:cubicBezTo>
                      <a:pt x="104" y="52"/>
                      <a:pt x="104" y="52"/>
                      <a:pt x="104" y="52"/>
                    </a:cubicBezTo>
                    <a:cubicBezTo>
                      <a:pt x="107" y="52"/>
                      <a:pt x="110" y="55"/>
                      <a:pt x="110" y="58"/>
                    </a:cubicBezTo>
                    <a:cubicBezTo>
                      <a:pt x="110" y="61"/>
                      <a:pt x="10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8" name="Freeform 12"/>
            <p:cNvSpPr>
              <a:spLocks noEditPoints="1"/>
            </p:cNvSpPr>
            <p:nvPr/>
          </p:nvSpPr>
          <p:spPr bwMode="auto">
            <a:xfrm>
              <a:off x="2883729" y="4147913"/>
              <a:ext cx="290513" cy="292100"/>
            </a:xfrm>
            <a:custGeom>
              <a:avLst/>
              <a:gdLst>
                <a:gd name="T0" fmla="*/ 69 w 112"/>
                <a:gd name="T1" fmla="*/ 112 h 112"/>
                <a:gd name="T2" fmla="*/ 86 w 112"/>
                <a:gd name="T3" fmla="*/ 112 h 112"/>
                <a:gd name="T4" fmla="*/ 96 w 112"/>
                <a:gd name="T5" fmla="*/ 102 h 112"/>
                <a:gd name="T6" fmla="*/ 94 w 112"/>
                <a:gd name="T7" fmla="*/ 96 h 112"/>
                <a:gd name="T8" fmla="*/ 104 w 112"/>
                <a:gd name="T9" fmla="*/ 86 h 112"/>
                <a:gd name="T10" fmla="*/ 101 w 112"/>
                <a:gd name="T11" fmla="*/ 79 h 112"/>
                <a:gd name="T12" fmla="*/ 101 w 112"/>
                <a:gd name="T13" fmla="*/ 79 h 112"/>
                <a:gd name="T14" fmla="*/ 108 w 112"/>
                <a:gd name="T15" fmla="*/ 70 h 112"/>
                <a:gd name="T16" fmla="*/ 105 w 112"/>
                <a:gd name="T17" fmla="*/ 63 h 112"/>
                <a:gd name="T18" fmla="*/ 112 w 112"/>
                <a:gd name="T19" fmla="*/ 54 h 112"/>
                <a:gd name="T20" fmla="*/ 102 w 112"/>
                <a:gd name="T21" fmla="*/ 44 h 112"/>
                <a:gd name="T22" fmla="*/ 78 w 112"/>
                <a:gd name="T23" fmla="*/ 44 h 112"/>
                <a:gd name="T24" fmla="*/ 64 w 112"/>
                <a:gd name="T25" fmla="*/ 0 h 112"/>
                <a:gd name="T26" fmla="*/ 50 w 112"/>
                <a:gd name="T27" fmla="*/ 31 h 112"/>
                <a:gd name="T28" fmla="*/ 32 w 112"/>
                <a:gd name="T29" fmla="*/ 44 h 112"/>
                <a:gd name="T30" fmla="*/ 8 w 112"/>
                <a:gd name="T31" fmla="*/ 44 h 112"/>
                <a:gd name="T32" fmla="*/ 0 w 112"/>
                <a:gd name="T33" fmla="*/ 52 h 112"/>
                <a:gd name="T34" fmla="*/ 0 w 112"/>
                <a:gd name="T35" fmla="*/ 96 h 112"/>
                <a:gd name="T36" fmla="*/ 8 w 112"/>
                <a:gd name="T37" fmla="*/ 104 h 112"/>
                <a:gd name="T38" fmla="*/ 32 w 112"/>
                <a:gd name="T39" fmla="*/ 104 h 112"/>
                <a:gd name="T40" fmla="*/ 56 w 112"/>
                <a:gd name="T41" fmla="*/ 112 h 112"/>
                <a:gd name="T42" fmla="*/ 69 w 112"/>
                <a:gd name="T43" fmla="*/ 112 h 112"/>
                <a:gd name="T44" fmla="*/ 34 w 112"/>
                <a:gd name="T45" fmla="*/ 48 h 112"/>
                <a:gd name="T46" fmla="*/ 53 w 112"/>
                <a:gd name="T47" fmla="*/ 33 h 112"/>
                <a:gd name="T48" fmla="*/ 64 w 112"/>
                <a:gd name="T49" fmla="*/ 4 h 112"/>
                <a:gd name="T50" fmla="*/ 73 w 112"/>
                <a:gd name="T51" fmla="*/ 48 h 112"/>
                <a:gd name="T52" fmla="*/ 73 w 112"/>
                <a:gd name="T53" fmla="*/ 48 h 112"/>
                <a:gd name="T54" fmla="*/ 102 w 112"/>
                <a:gd name="T55" fmla="*/ 48 h 112"/>
                <a:gd name="T56" fmla="*/ 108 w 112"/>
                <a:gd name="T57" fmla="*/ 54 h 112"/>
                <a:gd name="T58" fmla="*/ 102 w 112"/>
                <a:gd name="T59" fmla="*/ 60 h 112"/>
                <a:gd name="T60" fmla="*/ 88 w 112"/>
                <a:gd name="T61" fmla="*/ 60 h 112"/>
                <a:gd name="T62" fmla="*/ 88 w 112"/>
                <a:gd name="T63" fmla="*/ 64 h 112"/>
                <a:gd name="T64" fmla="*/ 98 w 112"/>
                <a:gd name="T65" fmla="*/ 64 h 112"/>
                <a:gd name="T66" fmla="*/ 104 w 112"/>
                <a:gd name="T67" fmla="*/ 70 h 112"/>
                <a:gd name="T68" fmla="*/ 98 w 112"/>
                <a:gd name="T69" fmla="*/ 76 h 112"/>
                <a:gd name="T70" fmla="*/ 84 w 112"/>
                <a:gd name="T71" fmla="*/ 76 h 112"/>
                <a:gd name="T72" fmla="*/ 84 w 112"/>
                <a:gd name="T73" fmla="*/ 76 h 112"/>
                <a:gd name="T74" fmla="*/ 84 w 112"/>
                <a:gd name="T75" fmla="*/ 80 h 112"/>
                <a:gd name="T76" fmla="*/ 94 w 112"/>
                <a:gd name="T77" fmla="*/ 80 h 112"/>
                <a:gd name="T78" fmla="*/ 100 w 112"/>
                <a:gd name="T79" fmla="*/ 86 h 112"/>
                <a:gd name="T80" fmla="*/ 94 w 112"/>
                <a:gd name="T81" fmla="*/ 92 h 112"/>
                <a:gd name="T82" fmla="*/ 80 w 112"/>
                <a:gd name="T83" fmla="*/ 92 h 112"/>
                <a:gd name="T84" fmla="*/ 80 w 112"/>
                <a:gd name="T85" fmla="*/ 92 h 112"/>
                <a:gd name="T86" fmla="*/ 80 w 112"/>
                <a:gd name="T87" fmla="*/ 96 h 112"/>
                <a:gd name="T88" fmla="*/ 86 w 112"/>
                <a:gd name="T89" fmla="*/ 96 h 112"/>
                <a:gd name="T90" fmla="*/ 92 w 112"/>
                <a:gd name="T91" fmla="*/ 102 h 112"/>
                <a:gd name="T92" fmla="*/ 86 w 112"/>
                <a:gd name="T93" fmla="*/ 108 h 112"/>
                <a:gd name="T94" fmla="*/ 71 w 112"/>
                <a:gd name="T95" fmla="*/ 108 h 112"/>
                <a:gd name="T96" fmla="*/ 56 w 112"/>
                <a:gd name="T97" fmla="*/ 108 h 112"/>
                <a:gd name="T98" fmla="*/ 32 w 112"/>
                <a:gd name="T99" fmla="*/ 100 h 112"/>
                <a:gd name="T100" fmla="*/ 8 w 112"/>
                <a:gd name="T101" fmla="*/ 100 h 112"/>
                <a:gd name="T102" fmla="*/ 4 w 112"/>
                <a:gd name="T103" fmla="*/ 96 h 112"/>
                <a:gd name="T104" fmla="*/ 4 w 112"/>
                <a:gd name="T105" fmla="*/ 52 h 112"/>
                <a:gd name="T106" fmla="*/ 8 w 112"/>
                <a:gd name="T107" fmla="*/ 48 h 112"/>
                <a:gd name="T108" fmla="*/ 34 w 112"/>
                <a:gd name="T109" fmla="*/ 48 h 112"/>
                <a:gd name="T110" fmla="*/ 34 w 112"/>
                <a:gd name="T111" fmla="*/ 4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112"/>
                  </a:moveTo>
                  <a:cubicBezTo>
                    <a:pt x="86" y="112"/>
                    <a:pt x="86" y="112"/>
                    <a:pt x="86" y="112"/>
                  </a:cubicBezTo>
                  <a:cubicBezTo>
                    <a:pt x="92" y="112"/>
                    <a:pt x="96" y="108"/>
                    <a:pt x="96" y="102"/>
                  </a:cubicBezTo>
                  <a:cubicBezTo>
                    <a:pt x="96" y="100"/>
                    <a:pt x="95" y="98"/>
                    <a:pt x="94" y="96"/>
                  </a:cubicBezTo>
                  <a:cubicBezTo>
                    <a:pt x="100" y="96"/>
                    <a:pt x="104" y="92"/>
                    <a:pt x="104" y="86"/>
                  </a:cubicBezTo>
                  <a:cubicBezTo>
                    <a:pt x="104" y="83"/>
                    <a:pt x="103" y="81"/>
                    <a:pt x="101" y="79"/>
                  </a:cubicBezTo>
                  <a:cubicBezTo>
                    <a:pt x="101" y="79"/>
                    <a:pt x="101" y="79"/>
                    <a:pt x="101" y="79"/>
                  </a:cubicBezTo>
                  <a:cubicBezTo>
                    <a:pt x="105" y="78"/>
                    <a:pt x="108" y="74"/>
                    <a:pt x="108" y="70"/>
                  </a:cubicBezTo>
                  <a:cubicBezTo>
                    <a:pt x="108" y="67"/>
                    <a:pt x="107" y="65"/>
                    <a:pt x="105" y="63"/>
                  </a:cubicBezTo>
                  <a:cubicBezTo>
                    <a:pt x="109" y="62"/>
                    <a:pt x="112" y="58"/>
                    <a:pt x="112" y="54"/>
                  </a:cubicBezTo>
                  <a:cubicBezTo>
                    <a:pt x="112" y="48"/>
                    <a:pt x="108" y="44"/>
                    <a:pt x="102" y="44"/>
                  </a:cubicBezTo>
                  <a:cubicBezTo>
                    <a:pt x="78" y="44"/>
                    <a:pt x="78" y="44"/>
                    <a:pt x="78" y="44"/>
                  </a:cubicBezTo>
                  <a:cubicBezTo>
                    <a:pt x="82" y="24"/>
                    <a:pt x="80" y="0"/>
                    <a:pt x="64" y="0"/>
                  </a:cubicBezTo>
                  <a:cubicBezTo>
                    <a:pt x="48" y="0"/>
                    <a:pt x="56" y="19"/>
                    <a:pt x="50" y="31"/>
                  </a:cubicBezTo>
                  <a:cubicBezTo>
                    <a:pt x="44" y="43"/>
                    <a:pt x="32" y="44"/>
                    <a:pt x="32" y="44"/>
                  </a:cubicBezTo>
                  <a:cubicBezTo>
                    <a:pt x="8" y="44"/>
                    <a:pt x="8" y="44"/>
                    <a:pt x="8" y="44"/>
                  </a:cubicBezTo>
                  <a:cubicBezTo>
                    <a:pt x="4" y="44"/>
                    <a:pt x="0" y="48"/>
                    <a:pt x="0" y="52"/>
                  </a:cubicBezTo>
                  <a:cubicBezTo>
                    <a:pt x="0" y="96"/>
                    <a:pt x="0" y="96"/>
                    <a:pt x="0" y="96"/>
                  </a:cubicBezTo>
                  <a:cubicBezTo>
                    <a:pt x="0" y="100"/>
                    <a:pt x="4" y="104"/>
                    <a:pt x="8" y="104"/>
                  </a:cubicBezTo>
                  <a:cubicBezTo>
                    <a:pt x="32" y="104"/>
                    <a:pt x="32" y="104"/>
                    <a:pt x="32" y="104"/>
                  </a:cubicBezTo>
                  <a:cubicBezTo>
                    <a:pt x="56" y="112"/>
                    <a:pt x="56" y="112"/>
                    <a:pt x="56" y="112"/>
                  </a:cubicBezTo>
                  <a:cubicBezTo>
                    <a:pt x="69" y="112"/>
                    <a:pt x="69" y="112"/>
                    <a:pt x="69" y="112"/>
                  </a:cubicBezTo>
                  <a:close/>
                  <a:moveTo>
                    <a:pt x="34" y="48"/>
                  </a:moveTo>
                  <a:cubicBezTo>
                    <a:pt x="34" y="48"/>
                    <a:pt x="47" y="45"/>
                    <a:pt x="53" y="33"/>
                  </a:cubicBezTo>
                  <a:cubicBezTo>
                    <a:pt x="60" y="21"/>
                    <a:pt x="53" y="4"/>
                    <a:pt x="64" y="4"/>
                  </a:cubicBezTo>
                  <a:cubicBezTo>
                    <a:pt x="77" y="4"/>
                    <a:pt x="78" y="26"/>
                    <a:pt x="73" y="48"/>
                  </a:cubicBezTo>
                  <a:cubicBezTo>
                    <a:pt x="73" y="48"/>
                    <a:pt x="73" y="48"/>
                    <a:pt x="73" y="48"/>
                  </a:cubicBezTo>
                  <a:cubicBezTo>
                    <a:pt x="102" y="48"/>
                    <a:pt x="102" y="48"/>
                    <a:pt x="102" y="48"/>
                  </a:cubicBezTo>
                  <a:cubicBezTo>
                    <a:pt x="105" y="48"/>
                    <a:pt x="108" y="51"/>
                    <a:pt x="108" y="54"/>
                  </a:cubicBezTo>
                  <a:cubicBezTo>
                    <a:pt x="108" y="57"/>
                    <a:pt x="105" y="60"/>
                    <a:pt x="102" y="60"/>
                  </a:cubicBezTo>
                  <a:cubicBezTo>
                    <a:pt x="88" y="60"/>
                    <a:pt x="88" y="60"/>
                    <a:pt x="88" y="60"/>
                  </a:cubicBezTo>
                  <a:cubicBezTo>
                    <a:pt x="88" y="64"/>
                    <a:pt x="88" y="64"/>
                    <a:pt x="88" y="64"/>
                  </a:cubicBezTo>
                  <a:cubicBezTo>
                    <a:pt x="98" y="64"/>
                    <a:pt x="98" y="64"/>
                    <a:pt x="98" y="64"/>
                  </a:cubicBezTo>
                  <a:cubicBezTo>
                    <a:pt x="101" y="64"/>
                    <a:pt x="104" y="67"/>
                    <a:pt x="104" y="70"/>
                  </a:cubicBezTo>
                  <a:cubicBezTo>
                    <a:pt x="104" y="73"/>
                    <a:pt x="101" y="76"/>
                    <a:pt x="98" y="76"/>
                  </a:cubicBezTo>
                  <a:cubicBezTo>
                    <a:pt x="84" y="76"/>
                    <a:pt x="84" y="76"/>
                    <a:pt x="84" y="76"/>
                  </a:cubicBezTo>
                  <a:cubicBezTo>
                    <a:pt x="84" y="76"/>
                    <a:pt x="84" y="76"/>
                    <a:pt x="84" y="76"/>
                  </a:cubicBezTo>
                  <a:cubicBezTo>
                    <a:pt x="84" y="80"/>
                    <a:pt x="84" y="80"/>
                    <a:pt x="84" y="80"/>
                  </a:cubicBezTo>
                  <a:cubicBezTo>
                    <a:pt x="94" y="80"/>
                    <a:pt x="94" y="80"/>
                    <a:pt x="94" y="80"/>
                  </a:cubicBezTo>
                  <a:cubicBezTo>
                    <a:pt x="97" y="80"/>
                    <a:pt x="100" y="83"/>
                    <a:pt x="100" y="86"/>
                  </a:cubicBezTo>
                  <a:cubicBezTo>
                    <a:pt x="100" y="89"/>
                    <a:pt x="97" y="92"/>
                    <a:pt x="94" y="92"/>
                  </a:cubicBezTo>
                  <a:cubicBezTo>
                    <a:pt x="80" y="92"/>
                    <a:pt x="80" y="92"/>
                    <a:pt x="80" y="92"/>
                  </a:cubicBezTo>
                  <a:cubicBezTo>
                    <a:pt x="80" y="92"/>
                    <a:pt x="80" y="92"/>
                    <a:pt x="80" y="92"/>
                  </a:cubicBezTo>
                  <a:cubicBezTo>
                    <a:pt x="80" y="96"/>
                    <a:pt x="80" y="96"/>
                    <a:pt x="80" y="96"/>
                  </a:cubicBezTo>
                  <a:cubicBezTo>
                    <a:pt x="86" y="96"/>
                    <a:pt x="86" y="96"/>
                    <a:pt x="86" y="96"/>
                  </a:cubicBezTo>
                  <a:cubicBezTo>
                    <a:pt x="89" y="96"/>
                    <a:pt x="92" y="99"/>
                    <a:pt x="92" y="102"/>
                  </a:cubicBezTo>
                  <a:cubicBezTo>
                    <a:pt x="92" y="105"/>
                    <a:pt x="89" y="108"/>
                    <a:pt x="86" y="108"/>
                  </a:cubicBezTo>
                  <a:cubicBezTo>
                    <a:pt x="71" y="108"/>
                    <a:pt x="71" y="108"/>
                    <a:pt x="71" y="108"/>
                  </a:cubicBezTo>
                  <a:cubicBezTo>
                    <a:pt x="56" y="108"/>
                    <a:pt x="56" y="108"/>
                    <a:pt x="56" y="108"/>
                  </a:cubicBezTo>
                  <a:cubicBezTo>
                    <a:pt x="32" y="100"/>
                    <a:pt x="32" y="100"/>
                    <a:pt x="32" y="100"/>
                  </a:cubicBezTo>
                  <a:cubicBezTo>
                    <a:pt x="8" y="100"/>
                    <a:pt x="8" y="100"/>
                    <a:pt x="8" y="100"/>
                  </a:cubicBezTo>
                  <a:cubicBezTo>
                    <a:pt x="6" y="100"/>
                    <a:pt x="4" y="98"/>
                    <a:pt x="4" y="96"/>
                  </a:cubicBezTo>
                  <a:cubicBezTo>
                    <a:pt x="4" y="52"/>
                    <a:pt x="4" y="52"/>
                    <a:pt x="4" y="52"/>
                  </a:cubicBezTo>
                  <a:cubicBezTo>
                    <a:pt x="4" y="50"/>
                    <a:pt x="6" y="48"/>
                    <a:pt x="8" y="48"/>
                  </a:cubicBezTo>
                  <a:cubicBezTo>
                    <a:pt x="34" y="48"/>
                    <a:pt x="34" y="48"/>
                    <a:pt x="34" y="48"/>
                  </a:cubicBezTo>
                  <a:cubicBezTo>
                    <a:pt x="34" y="48"/>
                    <a:pt x="34" y="48"/>
                    <a:pt x="34" y="4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13"/>
            <p:cNvSpPr>
              <a:spLocks noEditPoints="1"/>
            </p:cNvSpPr>
            <p:nvPr/>
          </p:nvSpPr>
          <p:spPr bwMode="auto">
            <a:xfrm>
              <a:off x="7408864" y="3550345"/>
              <a:ext cx="292100" cy="292100"/>
            </a:xfrm>
            <a:custGeom>
              <a:avLst/>
              <a:gdLst>
                <a:gd name="T0" fmla="*/ 69 w 112"/>
                <a:gd name="T1" fmla="*/ 0 h 112"/>
                <a:gd name="T2" fmla="*/ 86 w 112"/>
                <a:gd name="T3" fmla="*/ 0 h 112"/>
                <a:gd name="T4" fmla="*/ 96 w 112"/>
                <a:gd name="T5" fmla="*/ 10 h 112"/>
                <a:gd name="T6" fmla="*/ 94 w 112"/>
                <a:gd name="T7" fmla="*/ 16 h 112"/>
                <a:gd name="T8" fmla="*/ 104 w 112"/>
                <a:gd name="T9" fmla="*/ 26 h 112"/>
                <a:gd name="T10" fmla="*/ 101 w 112"/>
                <a:gd name="T11" fmla="*/ 33 h 112"/>
                <a:gd name="T12" fmla="*/ 101 w 112"/>
                <a:gd name="T13" fmla="*/ 33 h 112"/>
                <a:gd name="T14" fmla="*/ 108 w 112"/>
                <a:gd name="T15" fmla="*/ 42 h 112"/>
                <a:gd name="T16" fmla="*/ 105 w 112"/>
                <a:gd name="T17" fmla="*/ 49 h 112"/>
                <a:gd name="T18" fmla="*/ 112 w 112"/>
                <a:gd name="T19" fmla="*/ 58 h 112"/>
                <a:gd name="T20" fmla="*/ 102 w 112"/>
                <a:gd name="T21" fmla="*/ 68 h 112"/>
                <a:gd name="T22" fmla="*/ 78 w 112"/>
                <a:gd name="T23" fmla="*/ 68 h 112"/>
                <a:gd name="T24" fmla="*/ 64 w 112"/>
                <a:gd name="T25" fmla="*/ 112 h 112"/>
                <a:gd name="T26" fmla="*/ 50 w 112"/>
                <a:gd name="T27" fmla="*/ 81 h 112"/>
                <a:gd name="T28" fmla="*/ 32 w 112"/>
                <a:gd name="T29" fmla="*/ 68 h 112"/>
                <a:gd name="T30" fmla="*/ 8 w 112"/>
                <a:gd name="T31" fmla="*/ 68 h 112"/>
                <a:gd name="T32" fmla="*/ 0 w 112"/>
                <a:gd name="T33" fmla="*/ 60 h 112"/>
                <a:gd name="T34" fmla="*/ 0 w 112"/>
                <a:gd name="T35" fmla="*/ 16 h 112"/>
                <a:gd name="T36" fmla="*/ 8 w 112"/>
                <a:gd name="T37" fmla="*/ 8 h 112"/>
                <a:gd name="T38" fmla="*/ 32 w 112"/>
                <a:gd name="T39" fmla="*/ 8 h 112"/>
                <a:gd name="T40" fmla="*/ 56 w 112"/>
                <a:gd name="T41" fmla="*/ 0 h 112"/>
                <a:gd name="T42" fmla="*/ 69 w 112"/>
                <a:gd name="T43" fmla="*/ 0 h 112"/>
                <a:gd name="T44" fmla="*/ 34 w 112"/>
                <a:gd name="T45" fmla="*/ 64 h 112"/>
                <a:gd name="T46" fmla="*/ 53 w 112"/>
                <a:gd name="T47" fmla="*/ 79 h 112"/>
                <a:gd name="T48" fmla="*/ 64 w 112"/>
                <a:gd name="T49" fmla="*/ 108 h 112"/>
                <a:gd name="T50" fmla="*/ 73 w 112"/>
                <a:gd name="T51" fmla="*/ 64 h 112"/>
                <a:gd name="T52" fmla="*/ 73 w 112"/>
                <a:gd name="T53" fmla="*/ 64 h 112"/>
                <a:gd name="T54" fmla="*/ 102 w 112"/>
                <a:gd name="T55" fmla="*/ 64 h 112"/>
                <a:gd name="T56" fmla="*/ 108 w 112"/>
                <a:gd name="T57" fmla="*/ 58 h 112"/>
                <a:gd name="T58" fmla="*/ 102 w 112"/>
                <a:gd name="T59" fmla="*/ 52 h 112"/>
                <a:gd name="T60" fmla="*/ 88 w 112"/>
                <a:gd name="T61" fmla="*/ 52 h 112"/>
                <a:gd name="T62" fmla="*/ 88 w 112"/>
                <a:gd name="T63" fmla="*/ 48 h 112"/>
                <a:gd name="T64" fmla="*/ 98 w 112"/>
                <a:gd name="T65" fmla="*/ 48 h 112"/>
                <a:gd name="T66" fmla="*/ 104 w 112"/>
                <a:gd name="T67" fmla="*/ 42 h 112"/>
                <a:gd name="T68" fmla="*/ 98 w 112"/>
                <a:gd name="T69" fmla="*/ 36 h 112"/>
                <a:gd name="T70" fmla="*/ 84 w 112"/>
                <a:gd name="T71" fmla="*/ 36 h 112"/>
                <a:gd name="T72" fmla="*/ 84 w 112"/>
                <a:gd name="T73" fmla="*/ 36 h 112"/>
                <a:gd name="T74" fmla="*/ 84 w 112"/>
                <a:gd name="T75" fmla="*/ 32 h 112"/>
                <a:gd name="T76" fmla="*/ 94 w 112"/>
                <a:gd name="T77" fmla="*/ 32 h 112"/>
                <a:gd name="T78" fmla="*/ 100 w 112"/>
                <a:gd name="T79" fmla="*/ 26 h 112"/>
                <a:gd name="T80" fmla="*/ 94 w 112"/>
                <a:gd name="T81" fmla="*/ 20 h 112"/>
                <a:gd name="T82" fmla="*/ 80 w 112"/>
                <a:gd name="T83" fmla="*/ 20 h 112"/>
                <a:gd name="T84" fmla="*/ 80 w 112"/>
                <a:gd name="T85" fmla="*/ 20 h 112"/>
                <a:gd name="T86" fmla="*/ 80 w 112"/>
                <a:gd name="T87" fmla="*/ 16 h 112"/>
                <a:gd name="T88" fmla="*/ 86 w 112"/>
                <a:gd name="T89" fmla="*/ 16 h 112"/>
                <a:gd name="T90" fmla="*/ 92 w 112"/>
                <a:gd name="T91" fmla="*/ 10 h 112"/>
                <a:gd name="T92" fmla="*/ 86 w 112"/>
                <a:gd name="T93" fmla="*/ 4 h 112"/>
                <a:gd name="T94" fmla="*/ 71 w 112"/>
                <a:gd name="T95" fmla="*/ 4 h 112"/>
                <a:gd name="T96" fmla="*/ 56 w 112"/>
                <a:gd name="T97" fmla="*/ 4 h 112"/>
                <a:gd name="T98" fmla="*/ 32 w 112"/>
                <a:gd name="T99" fmla="*/ 12 h 112"/>
                <a:gd name="T100" fmla="*/ 8 w 112"/>
                <a:gd name="T101" fmla="*/ 12 h 112"/>
                <a:gd name="T102" fmla="*/ 4 w 112"/>
                <a:gd name="T103" fmla="*/ 16 h 112"/>
                <a:gd name="T104" fmla="*/ 4 w 112"/>
                <a:gd name="T105" fmla="*/ 60 h 112"/>
                <a:gd name="T106" fmla="*/ 8 w 112"/>
                <a:gd name="T107" fmla="*/ 64 h 112"/>
                <a:gd name="T108" fmla="*/ 34 w 112"/>
                <a:gd name="T109" fmla="*/ 64 h 112"/>
                <a:gd name="T110" fmla="*/ 34 w 112"/>
                <a:gd name="T111"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0"/>
                  </a:moveTo>
                  <a:cubicBezTo>
                    <a:pt x="86" y="0"/>
                    <a:pt x="86" y="0"/>
                    <a:pt x="86" y="0"/>
                  </a:cubicBezTo>
                  <a:cubicBezTo>
                    <a:pt x="92" y="0"/>
                    <a:pt x="96" y="4"/>
                    <a:pt x="96" y="10"/>
                  </a:cubicBezTo>
                  <a:cubicBezTo>
                    <a:pt x="96" y="12"/>
                    <a:pt x="95" y="14"/>
                    <a:pt x="94" y="16"/>
                  </a:cubicBezTo>
                  <a:cubicBezTo>
                    <a:pt x="100" y="16"/>
                    <a:pt x="104" y="20"/>
                    <a:pt x="104" y="26"/>
                  </a:cubicBezTo>
                  <a:cubicBezTo>
                    <a:pt x="104" y="29"/>
                    <a:pt x="103" y="31"/>
                    <a:pt x="101" y="33"/>
                  </a:cubicBezTo>
                  <a:cubicBezTo>
                    <a:pt x="101" y="33"/>
                    <a:pt x="101" y="33"/>
                    <a:pt x="101" y="33"/>
                  </a:cubicBezTo>
                  <a:cubicBezTo>
                    <a:pt x="105" y="34"/>
                    <a:pt x="108" y="38"/>
                    <a:pt x="108" y="42"/>
                  </a:cubicBezTo>
                  <a:cubicBezTo>
                    <a:pt x="108" y="45"/>
                    <a:pt x="107" y="47"/>
                    <a:pt x="105" y="49"/>
                  </a:cubicBezTo>
                  <a:cubicBezTo>
                    <a:pt x="109" y="50"/>
                    <a:pt x="112" y="54"/>
                    <a:pt x="112" y="58"/>
                  </a:cubicBezTo>
                  <a:cubicBezTo>
                    <a:pt x="112" y="64"/>
                    <a:pt x="108" y="68"/>
                    <a:pt x="102" y="68"/>
                  </a:cubicBezTo>
                  <a:cubicBezTo>
                    <a:pt x="78" y="68"/>
                    <a:pt x="78" y="68"/>
                    <a:pt x="78" y="68"/>
                  </a:cubicBezTo>
                  <a:cubicBezTo>
                    <a:pt x="82" y="88"/>
                    <a:pt x="80" y="112"/>
                    <a:pt x="64" y="112"/>
                  </a:cubicBezTo>
                  <a:cubicBezTo>
                    <a:pt x="48" y="112"/>
                    <a:pt x="56" y="93"/>
                    <a:pt x="50" y="81"/>
                  </a:cubicBezTo>
                  <a:cubicBezTo>
                    <a:pt x="44" y="69"/>
                    <a:pt x="32" y="68"/>
                    <a:pt x="32" y="68"/>
                  </a:cubicBezTo>
                  <a:cubicBezTo>
                    <a:pt x="8" y="68"/>
                    <a:pt x="8" y="68"/>
                    <a:pt x="8" y="68"/>
                  </a:cubicBezTo>
                  <a:cubicBezTo>
                    <a:pt x="4" y="68"/>
                    <a:pt x="0" y="64"/>
                    <a:pt x="0" y="60"/>
                  </a:cubicBezTo>
                  <a:cubicBezTo>
                    <a:pt x="0" y="16"/>
                    <a:pt x="0" y="16"/>
                    <a:pt x="0" y="16"/>
                  </a:cubicBezTo>
                  <a:cubicBezTo>
                    <a:pt x="0" y="12"/>
                    <a:pt x="4" y="8"/>
                    <a:pt x="8" y="8"/>
                  </a:cubicBezTo>
                  <a:cubicBezTo>
                    <a:pt x="32" y="8"/>
                    <a:pt x="32" y="8"/>
                    <a:pt x="32" y="8"/>
                  </a:cubicBezTo>
                  <a:cubicBezTo>
                    <a:pt x="56" y="0"/>
                    <a:pt x="56" y="0"/>
                    <a:pt x="56" y="0"/>
                  </a:cubicBezTo>
                  <a:cubicBezTo>
                    <a:pt x="69" y="0"/>
                    <a:pt x="69" y="0"/>
                    <a:pt x="69" y="0"/>
                  </a:cubicBezTo>
                  <a:close/>
                  <a:moveTo>
                    <a:pt x="34" y="64"/>
                  </a:moveTo>
                  <a:cubicBezTo>
                    <a:pt x="34" y="64"/>
                    <a:pt x="47" y="67"/>
                    <a:pt x="53" y="79"/>
                  </a:cubicBezTo>
                  <a:cubicBezTo>
                    <a:pt x="60" y="91"/>
                    <a:pt x="53" y="108"/>
                    <a:pt x="64" y="108"/>
                  </a:cubicBezTo>
                  <a:cubicBezTo>
                    <a:pt x="77" y="108"/>
                    <a:pt x="78" y="86"/>
                    <a:pt x="73" y="64"/>
                  </a:cubicBezTo>
                  <a:cubicBezTo>
                    <a:pt x="73" y="64"/>
                    <a:pt x="73" y="64"/>
                    <a:pt x="73" y="64"/>
                  </a:cubicBezTo>
                  <a:cubicBezTo>
                    <a:pt x="102" y="64"/>
                    <a:pt x="102" y="64"/>
                    <a:pt x="102" y="64"/>
                  </a:cubicBezTo>
                  <a:cubicBezTo>
                    <a:pt x="105" y="64"/>
                    <a:pt x="108" y="61"/>
                    <a:pt x="108" y="58"/>
                  </a:cubicBezTo>
                  <a:cubicBezTo>
                    <a:pt x="108" y="55"/>
                    <a:pt x="105" y="52"/>
                    <a:pt x="102" y="52"/>
                  </a:cubicBezTo>
                  <a:cubicBezTo>
                    <a:pt x="88" y="52"/>
                    <a:pt x="88" y="52"/>
                    <a:pt x="88" y="52"/>
                  </a:cubicBezTo>
                  <a:cubicBezTo>
                    <a:pt x="88" y="48"/>
                    <a:pt x="88" y="48"/>
                    <a:pt x="88" y="48"/>
                  </a:cubicBezTo>
                  <a:cubicBezTo>
                    <a:pt x="98" y="48"/>
                    <a:pt x="98" y="48"/>
                    <a:pt x="98" y="48"/>
                  </a:cubicBezTo>
                  <a:cubicBezTo>
                    <a:pt x="101" y="48"/>
                    <a:pt x="104" y="45"/>
                    <a:pt x="104" y="42"/>
                  </a:cubicBezTo>
                  <a:cubicBezTo>
                    <a:pt x="104" y="39"/>
                    <a:pt x="101" y="36"/>
                    <a:pt x="98" y="36"/>
                  </a:cubicBezTo>
                  <a:cubicBezTo>
                    <a:pt x="84" y="36"/>
                    <a:pt x="84" y="36"/>
                    <a:pt x="84" y="36"/>
                  </a:cubicBezTo>
                  <a:cubicBezTo>
                    <a:pt x="84" y="36"/>
                    <a:pt x="84" y="36"/>
                    <a:pt x="84" y="36"/>
                  </a:cubicBezTo>
                  <a:cubicBezTo>
                    <a:pt x="84" y="32"/>
                    <a:pt x="84" y="32"/>
                    <a:pt x="84" y="32"/>
                  </a:cubicBezTo>
                  <a:cubicBezTo>
                    <a:pt x="94" y="32"/>
                    <a:pt x="94" y="32"/>
                    <a:pt x="94" y="32"/>
                  </a:cubicBezTo>
                  <a:cubicBezTo>
                    <a:pt x="97" y="32"/>
                    <a:pt x="100" y="29"/>
                    <a:pt x="100" y="26"/>
                  </a:cubicBezTo>
                  <a:cubicBezTo>
                    <a:pt x="100" y="23"/>
                    <a:pt x="97" y="20"/>
                    <a:pt x="94" y="20"/>
                  </a:cubicBezTo>
                  <a:cubicBezTo>
                    <a:pt x="80" y="20"/>
                    <a:pt x="80" y="20"/>
                    <a:pt x="80" y="20"/>
                  </a:cubicBezTo>
                  <a:cubicBezTo>
                    <a:pt x="80" y="20"/>
                    <a:pt x="80" y="20"/>
                    <a:pt x="80" y="20"/>
                  </a:cubicBezTo>
                  <a:cubicBezTo>
                    <a:pt x="80" y="16"/>
                    <a:pt x="80" y="16"/>
                    <a:pt x="80" y="16"/>
                  </a:cubicBezTo>
                  <a:cubicBezTo>
                    <a:pt x="86" y="16"/>
                    <a:pt x="86" y="16"/>
                    <a:pt x="86" y="16"/>
                  </a:cubicBezTo>
                  <a:cubicBezTo>
                    <a:pt x="89" y="16"/>
                    <a:pt x="92" y="13"/>
                    <a:pt x="92" y="10"/>
                  </a:cubicBezTo>
                  <a:cubicBezTo>
                    <a:pt x="92" y="7"/>
                    <a:pt x="89" y="4"/>
                    <a:pt x="86" y="4"/>
                  </a:cubicBezTo>
                  <a:cubicBezTo>
                    <a:pt x="71" y="4"/>
                    <a:pt x="71" y="4"/>
                    <a:pt x="71" y="4"/>
                  </a:cubicBezTo>
                  <a:cubicBezTo>
                    <a:pt x="56" y="4"/>
                    <a:pt x="56" y="4"/>
                    <a:pt x="56" y="4"/>
                  </a:cubicBezTo>
                  <a:cubicBezTo>
                    <a:pt x="32" y="12"/>
                    <a:pt x="32" y="12"/>
                    <a:pt x="32" y="12"/>
                  </a:cubicBezTo>
                  <a:cubicBezTo>
                    <a:pt x="8" y="12"/>
                    <a:pt x="8" y="12"/>
                    <a:pt x="8" y="12"/>
                  </a:cubicBezTo>
                  <a:cubicBezTo>
                    <a:pt x="6" y="12"/>
                    <a:pt x="4" y="14"/>
                    <a:pt x="4" y="16"/>
                  </a:cubicBezTo>
                  <a:cubicBezTo>
                    <a:pt x="4" y="60"/>
                    <a:pt x="4" y="60"/>
                    <a:pt x="4" y="60"/>
                  </a:cubicBezTo>
                  <a:cubicBezTo>
                    <a:pt x="4" y="62"/>
                    <a:pt x="6" y="64"/>
                    <a:pt x="8" y="64"/>
                  </a:cubicBezTo>
                  <a:cubicBezTo>
                    <a:pt x="34" y="64"/>
                    <a:pt x="34" y="64"/>
                    <a:pt x="34" y="64"/>
                  </a:cubicBezTo>
                  <a:cubicBezTo>
                    <a:pt x="34" y="64"/>
                    <a:pt x="34" y="64"/>
                    <a:pt x="34"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14"/>
            <p:cNvSpPr>
              <a:spLocks noEditPoints="1"/>
            </p:cNvSpPr>
            <p:nvPr/>
          </p:nvSpPr>
          <p:spPr bwMode="auto">
            <a:xfrm>
              <a:off x="8501667" y="4868321"/>
              <a:ext cx="265113" cy="303213"/>
            </a:xfrm>
            <a:custGeom>
              <a:avLst/>
              <a:gdLst>
                <a:gd name="T0" fmla="*/ 92 w 102"/>
                <a:gd name="T1" fmla="*/ 48 h 116"/>
                <a:gd name="T2" fmla="*/ 86 w 102"/>
                <a:gd name="T3" fmla="*/ 50 h 116"/>
                <a:gd name="T4" fmla="*/ 86 w 102"/>
                <a:gd name="T5" fmla="*/ 50 h 116"/>
                <a:gd name="T6" fmla="*/ 76 w 102"/>
                <a:gd name="T7" fmla="*/ 40 h 116"/>
                <a:gd name="T8" fmla="*/ 70 w 102"/>
                <a:gd name="T9" fmla="*/ 42 h 116"/>
                <a:gd name="T10" fmla="*/ 70 w 102"/>
                <a:gd name="T11" fmla="*/ 14 h 116"/>
                <a:gd name="T12" fmla="*/ 61 w 102"/>
                <a:gd name="T13" fmla="*/ 4 h 116"/>
                <a:gd name="T14" fmla="*/ 53 w 102"/>
                <a:gd name="T15" fmla="*/ 10 h 116"/>
                <a:gd name="T16" fmla="*/ 46 w 102"/>
                <a:gd name="T17" fmla="*/ 8 h 116"/>
                <a:gd name="T18" fmla="*/ 37 w 102"/>
                <a:gd name="T19" fmla="*/ 16 h 116"/>
                <a:gd name="T20" fmla="*/ 8 w 102"/>
                <a:gd name="T21" fmla="*/ 16 h 116"/>
                <a:gd name="T22" fmla="*/ 21 w 102"/>
                <a:gd name="T23" fmla="*/ 3 h 116"/>
                <a:gd name="T24" fmla="*/ 18 w 102"/>
                <a:gd name="T25" fmla="*/ 0 h 116"/>
                <a:gd name="T26" fmla="*/ 0 w 102"/>
                <a:gd name="T27" fmla="*/ 18 h 116"/>
                <a:gd name="T28" fmla="*/ 18 w 102"/>
                <a:gd name="T29" fmla="*/ 36 h 116"/>
                <a:gd name="T30" fmla="*/ 21 w 102"/>
                <a:gd name="T31" fmla="*/ 33 h 116"/>
                <a:gd name="T32" fmla="*/ 8 w 102"/>
                <a:gd name="T33" fmla="*/ 20 h 116"/>
                <a:gd name="T34" fmla="*/ 34 w 102"/>
                <a:gd name="T35" fmla="*/ 20 h 116"/>
                <a:gd name="T36" fmla="*/ 34 w 102"/>
                <a:gd name="T37" fmla="*/ 53 h 116"/>
                <a:gd name="T38" fmla="*/ 13 w 102"/>
                <a:gd name="T39" fmla="*/ 46 h 116"/>
                <a:gd name="T40" fmla="*/ 35 w 102"/>
                <a:gd name="T41" fmla="*/ 94 h 116"/>
                <a:gd name="T42" fmla="*/ 69 w 102"/>
                <a:gd name="T43" fmla="*/ 116 h 116"/>
                <a:gd name="T44" fmla="*/ 102 w 102"/>
                <a:gd name="T45" fmla="*/ 82 h 116"/>
                <a:gd name="T46" fmla="*/ 102 w 102"/>
                <a:gd name="T47" fmla="*/ 58 h 116"/>
                <a:gd name="T48" fmla="*/ 92 w 102"/>
                <a:gd name="T49" fmla="*/ 48 h 116"/>
                <a:gd name="T50" fmla="*/ 98 w 102"/>
                <a:gd name="T51" fmla="*/ 67 h 116"/>
                <a:gd name="T52" fmla="*/ 98 w 102"/>
                <a:gd name="T53" fmla="*/ 82 h 116"/>
                <a:gd name="T54" fmla="*/ 69 w 102"/>
                <a:gd name="T55" fmla="*/ 112 h 116"/>
                <a:gd name="T56" fmla="*/ 39 w 102"/>
                <a:gd name="T57" fmla="*/ 92 h 116"/>
                <a:gd name="T58" fmla="*/ 15 w 102"/>
                <a:gd name="T59" fmla="*/ 49 h 116"/>
                <a:gd name="T60" fmla="*/ 38 w 102"/>
                <a:gd name="T61" fmla="*/ 63 h 116"/>
                <a:gd name="T62" fmla="*/ 38 w 102"/>
                <a:gd name="T63" fmla="*/ 18 h 116"/>
                <a:gd name="T64" fmla="*/ 44 w 102"/>
                <a:gd name="T65" fmla="*/ 12 h 116"/>
                <a:gd name="T66" fmla="*/ 50 w 102"/>
                <a:gd name="T67" fmla="*/ 18 h 116"/>
                <a:gd name="T68" fmla="*/ 50 w 102"/>
                <a:gd name="T69" fmla="*/ 60 h 116"/>
                <a:gd name="T70" fmla="*/ 54 w 102"/>
                <a:gd name="T71" fmla="*/ 60 h 116"/>
                <a:gd name="T72" fmla="*/ 54 w 102"/>
                <a:gd name="T73" fmla="*/ 14 h 116"/>
                <a:gd name="T74" fmla="*/ 60 w 102"/>
                <a:gd name="T75" fmla="*/ 8 h 116"/>
                <a:gd name="T76" fmla="*/ 66 w 102"/>
                <a:gd name="T77" fmla="*/ 14 h 116"/>
                <a:gd name="T78" fmla="*/ 66 w 102"/>
                <a:gd name="T79" fmla="*/ 56 h 116"/>
                <a:gd name="T80" fmla="*/ 70 w 102"/>
                <a:gd name="T81" fmla="*/ 56 h 116"/>
                <a:gd name="T82" fmla="*/ 70 w 102"/>
                <a:gd name="T83" fmla="*/ 50 h 116"/>
                <a:gd name="T84" fmla="*/ 76 w 102"/>
                <a:gd name="T85" fmla="*/ 44 h 116"/>
                <a:gd name="T86" fmla="*/ 82 w 102"/>
                <a:gd name="T87" fmla="*/ 50 h 116"/>
                <a:gd name="T88" fmla="*/ 82 w 102"/>
                <a:gd name="T89" fmla="*/ 60 h 116"/>
                <a:gd name="T90" fmla="*/ 86 w 102"/>
                <a:gd name="T91" fmla="*/ 60 h 116"/>
                <a:gd name="T92" fmla="*/ 86 w 102"/>
                <a:gd name="T93" fmla="*/ 58 h 116"/>
                <a:gd name="T94" fmla="*/ 92 w 102"/>
                <a:gd name="T95" fmla="*/ 52 h 116"/>
                <a:gd name="T96" fmla="*/ 98 w 102"/>
                <a:gd name="T97" fmla="*/ 58 h 116"/>
                <a:gd name="T98" fmla="*/ 98 w 102"/>
                <a:gd name="T99"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116">
                  <a:moveTo>
                    <a:pt x="92" y="48"/>
                  </a:moveTo>
                  <a:cubicBezTo>
                    <a:pt x="90" y="48"/>
                    <a:pt x="90" y="49"/>
                    <a:pt x="86" y="50"/>
                  </a:cubicBezTo>
                  <a:cubicBezTo>
                    <a:pt x="86" y="50"/>
                    <a:pt x="86" y="50"/>
                    <a:pt x="86" y="50"/>
                  </a:cubicBezTo>
                  <a:cubicBezTo>
                    <a:pt x="86" y="44"/>
                    <a:pt x="82" y="40"/>
                    <a:pt x="76" y="40"/>
                  </a:cubicBezTo>
                  <a:cubicBezTo>
                    <a:pt x="74" y="40"/>
                    <a:pt x="74" y="41"/>
                    <a:pt x="70" y="42"/>
                  </a:cubicBezTo>
                  <a:cubicBezTo>
                    <a:pt x="70" y="14"/>
                    <a:pt x="70" y="14"/>
                    <a:pt x="70" y="14"/>
                  </a:cubicBezTo>
                  <a:cubicBezTo>
                    <a:pt x="70" y="8"/>
                    <a:pt x="67" y="4"/>
                    <a:pt x="61" y="4"/>
                  </a:cubicBezTo>
                  <a:cubicBezTo>
                    <a:pt x="57" y="4"/>
                    <a:pt x="54" y="6"/>
                    <a:pt x="53" y="10"/>
                  </a:cubicBezTo>
                  <a:cubicBezTo>
                    <a:pt x="51" y="9"/>
                    <a:pt x="49" y="8"/>
                    <a:pt x="46" y="8"/>
                  </a:cubicBezTo>
                  <a:cubicBezTo>
                    <a:pt x="41" y="8"/>
                    <a:pt x="38" y="8"/>
                    <a:pt x="37"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4" y="20"/>
                    <a:pt x="34" y="20"/>
                    <a:pt x="34" y="20"/>
                  </a:cubicBezTo>
                  <a:cubicBezTo>
                    <a:pt x="34" y="53"/>
                    <a:pt x="34" y="53"/>
                    <a:pt x="34" y="53"/>
                  </a:cubicBezTo>
                  <a:cubicBezTo>
                    <a:pt x="26" y="46"/>
                    <a:pt x="19" y="40"/>
                    <a:pt x="13" y="46"/>
                  </a:cubicBezTo>
                  <a:cubicBezTo>
                    <a:pt x="5" y="54"/>
                    <a:pt x="22" y="70"/>
                    <a:pt x="35" y="94"/>
                  </a:cubicBezTo>
                  <a:cubicBezTo>
                    <a:pt x="44" y="110"/>
                    <a:pt x="57" y="116"/>
                    <a:pt x="69" y="116"/>
                  </a:cubicBezTo>
                  <a:cubicBezTo>
                    <a:pt x="88" y="116"/>
                    <a:pt x="102" y="101"/>
                    <a:pt x="102" y="82"/>
                  </a:cubicBezTo>
                  <a:cubicBezTo>
                    <a:pt x="102" y="58"/>
                    <a:pt x="102" y="58"/>
                    <a:pt x="102" y="58"/>
                  </a:cubicBezTo>
                  <a:cubicBezTo>
                    <a:pt x="102" y="52"/>
                    <a:pt x="98" y="48"/>
                    <a:pt x="92" y="48"/>
                  </a:cubicBezTo>
                  <a:close/>
                  <a:moveTo>
                    <a:pt x="98" y="67"/>
                  </a:moveTo>
                  <a:cubicBezTo>
                    <a:pt x="98" y="82"/>
                    <a:pt x="98" y="82"/>
                    <a:pt x="98" y="82"/>
                  </a:cubicBezTo>
                  <a:cubicBezTo>
                    <a:pt x="98" y="98"/>
                    <a:pt x="86" y="112"/>
                    <a:pt x="69" y="112"/>
                  </a:cubicBezTo>
                  <a:cubicBezTo>
                    <a:pt x="54" y="112"/>
                    <a:pt x="46" y="104"/>
                    <a:pt x="39" y="92"/>
                  </a:cubicBezTo>
                  <a:cubicBezTo>
                    <a:pt x="23" y="65"/>
                    <a:pt x="11" y="53"/>
                    <a:pt x="15" y="49"/>
                  </a:cubicBezTo>
                  <a:cubicBezTo>
                    <a:pt x="20" y="45"/>
                    <a:pt x="30" y="54"/>
                    <a:pt x="38" y="63"/>
                  </a:cubicBezTo>
                  <a:cubicBezTo>
                    <a:pt x="38" y="18"/>
                    <a:pt x="38" y="18"/>
                    <a:pt x="38" y="18"/>
                  </a:cubicBezTo>
                  <a:cubicBezTo>
                    <a:pt x="38" y="14"/>
                    <a:pt x="41" y="12"/>
                    <a:pt x="44" y="12"/>
                  </a:cubicBezTo>
                  <a:cubicBezTo>
                    <a:pt x="47" y="12"/>
                    <a:pt x="50" y="14"/>
                    <a:pt x="50" y="18"/>
                  </a:cubicBezTo>
                  <a:cubicBezTo>
                    <a:pt x="50" y="60"/>
                    <a:pt x="50" y="60"/>
                    <a:pt x="50" y="60"/>
                  </a:cubicBezTo>
                  <a:cubicBezTo>
                    <a:pt x="54" y="60"/>
                    <a:pt x="54" y="60"/>
                    <a:pt x="54" y="60"/>
                  </a:cubicBezTo>
                  <a:cubicBezTo>
                    <a:pt x="54" y="14"/>
                    <a:pt x="54" y="14"/>
                    <a:pt x="54" y="14"/>
                  </a:cubicBezTo>
                  <a:cubicBezTo>
                    <a:pt x="54" y="10"/>
                    <a:pt x="57" y="8"/>
                    <a:pt x="60" y="8"/>
                  </a:cubicBezTo>
                  <a:cubicBezTo>
                    <a:pt x="63" y="8"/>
                    <a:pt x="66" y="10"/>
                    <a:pt x="66" y="14"/>
                  </a:cubicBezTo>
                  <a:cubicBezTo>
                    <a:pt x="66" y="56"/>
                    <a:pt x="66" y="56"/>
                    <a:pt x="66" y="56"/>
                  </a:cubicBezTo>
                  <a:cubicBezTo>
                    <a:pt x="70" y="56"/>
                    <a:pt x="70" y="56"/>
                    <a:pt x="70" y="56"/>
                  </a:cubicBezTo>
                  <a:cubicBezTo>
                    <a:pt x="70" y="50"/>
                    <a:pt x="70" y="50"/>
                    <a:pt x="70" y="50"/>
                  </a:cubicBezTo>
                  <a:cubicBezTo>
                    <a:pt x="70" y="46"/>
                    <a:pt x="73" y="44"/>
                    <a:pt x="76" y="44"/>
                  </a:cubicBezTo>
                  <a:cubicBezTo>
                    <a:pt x="79" y="44"/>
                    <a:pt x="82" y="46"/>
                    <a:pt x="82" y="50"/>
                  </a:cubicBezTo>
                  <a:cubicBezTo>
                    <a:pt x="82" y="60"/>
                    <a:pt x="82" y="60"/>
                    <a:pt x="82" y="60"/>
                  </a:cubicBezTo>
                  <a:cubicBezTo>
                    <a:pt x="86" y="60"/>
                    <a:pt x="86" y="60"/>
                    <a:pt x="86" y="60"/>
                  </a:cubicBezTo>
                  <a:cubicBezTo>
                    <a:pt x="86" y="58"/>
                    <a:pt x="86" y="58"/>
                    <a:pt x="86" y="58"/>
                  </a:cubicBezTo>
                  <a:cubicBezTo>
                    <a:pt x="86" y="54"/>
                    <a:pt x="89" y="52"/>
                    <a:pt x="92" y="52"/>
                  </a:cubicBezTo>
                  <a:cubicBezTo>
                    <a:pt x="95" y="52"/>
                    <a:pt x="98" y="54"/>
                    <a:pt x="98" y="58"/>
                  </a:cubicBezTo>
                  <a:lnTo>
                    <a:pt x="98"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15"/>
            <p:cNvSpPr>
              <a:spLocks noEditPoints="1"/>
            </p:cNvSpPr>
            <p:nvPr/>
          </p:nvSpPr>
          <p:spPr bwMode="auto">
            <a:xfrm>
              <a:off x="2189012" y="1023282"/>
              <a:ext cx="265113" cy="303213"/>
            </a:xfrm>
            <a:custGeom>
              <a:avLst/>
              <a:gdLst>
                <a:gd name="T0" fmla="*/ 66 w 102"/>
                <a:gd name="T1" fmla="*/ 20 h 116"/>
                <a:gd name="T2" fmla="*/ 94 w 102"/>
                <a:gd name="T3" fmla="*/ 20 h 116"/>
                <a:gd name="T4" fmla="*/ 81 w 102"/>
                <a:gd name="T5" fmla="*/ 33 h 116"/>
                <a:gd name="T6" fmla="*/ 84 w 102"/>
                <a:gd name="T7" fmla="*/ 36 h 116"/>
                <a:gd name="T8" fmla="*/ 102 w 102"/>
                <a:gd name="T9" fmla="*/ 18 h 116"/>
                <a:gd name="T10" fmla="*/ 84 w 102"/>
                <a:gd name="T11" fmla="*/ 0 h 116"/>
                <a:gd name="T12" fmla="*/ 81 w 102"/>
                <a:gd name="T13" fmla="*/ 3 h 116"/>
                <a:gd name="T14" fmla="*/ 94 w 102"/>
                <a:gd name="T15" fmla="*/ 16 h 116"/>
                <a:gd name="T16" fmla="*/ 66 w 102"/>
                <a:gd name="T17" fmla="*/ 16 h 116"/>
                <a:gd name="T18" fmla="*/ 66 w 102"/>
                <a:gd name="T19" fmla="*/ 14 h 116"/>
                <a:gd name="T20" fmla="*/ 56 w 102"/>
                <a:gd name="T21" fmla="*/ 4 h 116"/>
                <a:gd name="T22" fmla="*/ 47 w 102"/>
                <a:gd name="T23" fmla="*/ 11 h 116"/>
                <a:gd name="T24" fmla="*/ 40 w 102"/>
                <a:gd name="T25" fmla="*/ 8 h 116"/>
                <a:gd name="T26" fmla="*/ 30 w 102"/>
                <a:gd name="T27" fmla="*/ 18 h 116"/>
                <a:gd name="T28" fmla="*/ 30 w 102"/>
                <a:gd name="T29" fmla="*/ 53 h 116"/>
                <a:gd name="T30" fmla="*/ 30 w 102"/>
                <a:gd name="T31" fmla="*/ 53 h 116"/>
                <a:gd name="T32" fmla="*/ 8 w 102"/>
                <a:gd name="T33" fmla="*/ 46 h 116"/>
                <a:gd name="T34" fmla="*/ 30 w 102"/>
                <a:gd name="T35" fmla="*/ 94 h 116"/>
                <a:gd name="T36" fmla="*/ 64 w 102"/>
                <a:gd name="T37" fmla="*/ 116 h 116"/>
                <a:gd name="T38" fmla="*/ 98 w 102"/>
                <a:gd name="T39" fmla="*/ 82 h 116"/>
                <a:gd name="T40" fmla="*/ 98 w 102"/>
                <a:gd name="T41" fmla="*/ 58 h 116"/>
                <a:gd name="T42" fmla="*/ 88 w 102"/>
                <a:gd name="T43" fmla="*/ 48 h 116"/>
                <a:gd name="T44" fmla="*/ 82 w 102"/>
                <a:gd name="T45" fmla="*/ 50 h 116"/>
                <a:gd name="T46" fmla="*/ 82 w 102"/>
                <a:gd name="T47" fmla="*/ 50 h 116"/>
                <a:gd name="T48" fmla="*/ 72 w 102"/>
                <a:gd name="T49" fmla="*/ 40 h 116"/>
                <a:gd name="T50" fmla="*/ 66 w 102"/>
                <a:gd name="T51" fmla="*/ 42 h 116"/>
                <a:gd name="T52" fmla="*/ 66 w 102"/>
                <a:gd name="T53" fmla="*/ 20 h 116"/>
                <a:gd name="T54" fmla="*/ 64 w 102"/>
                <a:gd name="T55" fmla="*/ 112 h 116"/>
                <a:gd name="T56" fmla="*/ 33 w 102"/>
                <a:gd name="T57" fmla="*/ 92 h 116"/>
                <a:gd name="T58" fmla="*/ 11 w 102"/>
                <a:gd name="T59" fmla="*/ 49 h 116"/>
                <a:gd name="T60" fmla="*/ 34 w 102"/>
                <a:gd name="T61" fmla="*/ 63 h 116"/>
                <a:gd name="T62" fmla="*/ 34 w 102"/>
                <a:gd name="T63" fmla="*/ 18 h 116"/>
                <a:gd name="T64" fmla="*/ 40 w 102"/>
                <a:gd name="T65" fmla="*/ 12 h 116"/>
                <a:gd name="T66" fmla="*/ 46 w 102"/>
                <a:gd name="T67" fmla="*/ 18 h 116"/>
                <a:gd name="T68" fmla="*/ 46 w 102"/>
                <a:gd name="T69" fmla="*/ 60 h 116"/>
                <a:gd name="T70" fmla="*/ 50 w 102"/>
                <a:gd name="T71" fmla="*/ 60 h 116"/>
                <a:gd name="T72" fmla="*/ 50 w 102"/>
                <a:gd name="T73" fmla="*/ 14 h 116"/>
                <a:gd name="T74" fmla="*/ 56 w 102"/>
                <a:gd name="T75" fmla="*/ 8 h 116"/>
                <a:gd name="T76" fmla="*/ 62 w 102"/>
                <a:gd name="T77" fmla="*/ 14 h 116"/>
                <a:gd name="T78" fmla="*/ 62 w 102"/>
                <a:gd name="T79" fmla="*/ 56 h 116"/>
                <a:gd name="T80" fmla="*/ 66 w 102"/>
                <a:gd name="T81" fmla="*/ 56 h 116"/>
                <a:gd name="T82" fmla="*/ 66 w 102"/>
                <a:gd name="T83" fmla="*/ 50 h 116"/>
                <a:gd name="T84" fmla="*/ 72 w 102"/>
                <a:gd name="T85" fmla="*/ 44 h 116"/>
                <a:gd name="T86" fmla="*/ 78 w 102"/>
                <a:gd name="T87" fmla="*/ 50 h 116"/>
                <a:gd name="T88" fmla="*/ 78 w 102"/>
                <a:gd name="T89" fmla="*/ 60 h 116"/>
                <a:gd name="T90" fmla="*/ 82 w 102"/>
                <a:gd name="T91" fmla="*/ 60 h 116"/>
                <a:gd name="T92" fmla="*/ 82 w 102"/>
                <a:gd name="T93" fmla="*/ 58 h 116"/>
                <a:gd name="T94" fmla="*/ 88 w 102"/>
                <a:gd name="T95" fmla="*/ 52 h 116"/>
                <a:gd name="T96" fmla="*/ 94 w 102"/>
                <a:gd name="T97" fmla="*/ 58 h 116"/>
                <a:gd name="T98" fmla="*/ 94 w 102"/>
                <a:gd name="T99" fmla="*/ 67 h 116"/>
                <a:gd name="T100" fmla="*/ 94 w 102"/>
                <a:gd name="T101" fmla="*/ 82 h 116"/>
                <a:gd name="T102" fmla="*/ 64 w 102"/>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 h="116">
                  <a:moveTo>
                    <a:pt x="66" y="20"/>
                  </a:moveTo>
                  <a:cubicBezTo>
                    <a:pt x="94" y="20"/>
                    <a:pt x="94" y="20"/>
                    <a:pt x="94" y="20"/>
                  </a:cubicBezTo>
                  <a:cubicBezTo>
                    <a:pt x="81" y="33"/>
                    <a:pt x="81" y="33"/>
                    <a:pt x="81" y="33"/>
                  </a:cubicBezTo>
                  <a:cubicBezTo>
                    <a:pt x="84" y="36"/>
                    <a:pt x="84" y="36"/>
                    <a:pt x="84" y="36"/>
                  </a:cubicBezTo>
                  <a:cubicBezTo>
                    <a:pt x="102" y="18"/>
                    <a:pt x="102" y="18"/>
                    <a:pt x="102" y="18"/>
                  </a:cubicBezTo>
                  <a:cubicBezTo>
                    <a:pt x="84" y="0"/>
                    <a:pt x="84" y="0"/>
                    <a:pt x="84" y="0"/>
                  </a:cubicBezTo>
                  <a:cubicBezTo>
                    <a:pt x="81" y="3"/>
                    <a:pt x="81" y="3"/>
                    <a:pt x="81" y="3"/>
                  </a:cubicBezTo>
                  <a:cubicBezTo>
                    <a:pt x="94" y="16"/>
                    <a:pt x="94" y="16"/>
                    <a:pt x="94" y="16"/>
                  </a:cubicBezTo>
                  <a:cubicBezTo>
                    <a:pt x="66" y="16"/>
                    <a:pt x="66" y="16"/>
                    <a:pt x="66" y="16"/>
                  </a:cubicBezTo>
                  <a:cubicBezTo>
                    <a:pt x="66" y="14"/>
                    <a:pt x="66" y="14"/>
                    <a:pt x="66" y="14"/>
                  </a:cubicBezTo>
                  <a:cubicBezTo>
                    <a:pt x="66" y="8"/>
                    <a:pt x="62" y="4"/>
                    <a:pt x="56" y="4"/>
                  </a:cubicBezTo>
                  <a:cubicBezTo>
                    <a:pt x="52" y="4"/>
                    <a:pt x="48" y="7"/>
                    <a:pt x="47" y="11"/>
                  </a:cubicBezTo>
                  <a:cubicBezTo>
                    <a:pt x="45" y="9"/>
                    <a:pt x="43" y="8"/>
                    <a:pt x="40" y="8"/>
                  </a:cubicBezTo>
                  <a:cubicBezTo>
                    <a:pt x="35" y="8"/>
                    <a:pt x="30" y="12"/>
                    <a:pt x="30" y="18"/>
                  </a:cubicBezTo>
                  <a:cubicBezTo>
                    <a:pt x="30" y="53"/>
                    <a:pt x="30" y="53"/>
                    <a:pt x="30" y="53"/>
                  </a:cubicBezTo>
                  <a:cubicBezTo>
                    <a:pt x="30" y="53"/>
                    <a:pt x="30" y="53"/>
                    <a:pt x="30" y="53"/>
                  </a:cubicBezTo>
                  <a:cubicBezTo>
                    <a:pt x="22" y="46"/>
                    <a:pt x="13" y="41"/>
                    <a:pt x="8" y="46"/>
                  </a:cubicBezTo>
                  <a:cubicBezTo>
                    <a:pt x="0" y="54"/>
                    <a:pt x="16" y="70"/>
                    <a:pt x="30" y="94"/>
                  </a:cubicBezTo>
                  <a:cubicBezTo>
                    <a:pt x="39" y="110"/>
                    <a:pt x="52" y="116"/>
                    <a:pt x="64" y="116"/>
                  </a:cubicBezTo>
                  <a:cubicBezTo>
                    <a:pt x="83" y="116"/>
                    <a:pt x="98" y="101"/>
                    <a:pt x="98" y="82"/>
                  </a:cubicBezTo>
                  <a:cubicBezTo>
                    <a:pt x="98" y="58"/>
                    <a:pt x="98" y="58"/>
                    <a:pt x="98" y="58"/>
                  </a:cubicBezTo>
                  <a:cubicBezTo>
                    <a:pt x="98" y="53"/>
                    <a:pt x="94" y="48"/>
                    <a:pt x="88" y="48"/>
                  </a:cubicBezTo>
                  <a:cubicBezTo>
                    <a:pt x="86" y="48"/>
                    <a:pt x="84" y="49"/>
                    <a:pt x="82" y="50"/>
                  </a:cubicBezTo>
                  <a:cubicBezTo>
                    <a:pt x="82" y="50"/>
                    <a:pt x="82" y="50"/>
                    <a:pt x="82" y="50"/>
                  </a:cubicBezTo>
                  <a:cubicBezTo>
                    <a:pt x="82" y="44"/>
                    <a:pt x="78" y="40"/>
                    <a:pt x="72" y="40"/>
                  </a:cubicBezTo>
                  <a:cubicBezTo>
                    <a:pt x="70" y="40"/>
                    <a:pt x="68" y="41"/>
                    <a:pt x="66" y="42"/>
                  </a:cubicBezTo>
                  <a:cubicBezTo>
                    <a:pt x="66" y="20"/>
                    <a:pt x="66" y="20"/>
                    <a:pt x="66" y="20"/>
                  </a:cubicBezTo>
                  <a:close/>
                  <a:moveTo>
                    <a:pt x="64" y="112"/>
                  </a:moveTo>
                  <a:cubicBezTo>
                    <a:pt x="49" y="112"/>
                    <a:pt x="40" y="104"/>
                    <a:pt x="33" y="92"/>
                  </a:cubicBezTo>
                  <a:cubicBezTo>
                    <a:pt x="17"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14"/>
                    <a:pt x="50" y="14"/>
                    <a:pt x="50" y="14"/>
                  </a:cubicBezTo>
                  <a:cubicBezTo>
                    <a:pt x="50" y="11"/>
                    <a:pt x="53" y="8"/>
                    <a:pt x="56" y="8"/>
                  </a:cubicBezTo>
                  <a:cubicBezTo>
                    <a:pt x="59" y="8"/>
                    <a:pt x="62" y="11"/>
                    <a:pt x="62" y="14"/>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cubicBezTo>
                    <a:pt x="94" y="67"/>
                    <a:pt x="94" y="67"/>
                    <a:pt x="94" y="67"/>
                  </a:cubicBezTo>
                  <a:cubicBezTo>
                    <a:pt x="94" y="82"/>
                    <a:pt x="94" y="82"/>
                    <a:pt x="94" y="82"/>
                  </a:cubicBezTo>
                  <a:cubicBezTo>
                    <a:pt x="94" y="99"/>
                    <a:pt x="81" y="112"/>
                    <a:pt x="64"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16"/>
            <p:cNvSpPr>
              <a:spLocks noEditPoints="1"/>
            </p:cNvSpPr>
            <p:nvPr/>
          </p:nvSpPr>
          <p:spPr bwMode="auto">
            <a:xfrm>
              <a:off x="9297948" y="2847899"/>
              <a:ext cx="254000" cy="292100"/>
            </a:xfrm>
            <a:custGeom>
              <a:avLst/>
              <a:gdLst>
                <a:gd name="T0" fmla="*/ 62 w 98"/>
                <a:gd name="T1" fmla="*/ 108 h 112"/>
                <a:gd name="T2" fmla="*/ 64 w 98"/>
                <a:gd name="T3" fmla="*/ 108 h 112"/>
                <a:gd name="T4" fmla="*/ 94 w 98"/>
                <a:gd name="T5" fmla="*/ 78 h 112"/>
                <a:gd name="T6" fmla="*/ 94 w 98"/>
                <a:gd name="T7" fmla="*/ 63 h 112"/>
                <a:gd name="T8" fmla="*/ 94 w 98"/>
                <a:gd name="T9" fmla="*/ 54 h 112"/>
                <a:gd name="T10" fmla="*/ 88 w 98"/>
                <a:gd name="T11" fmla="*/ 48 h 112"/>
                <a:gd name="T12" fmla="*/ 82 w 98"/>
                <a:gd name="T13" fmla="*/ 54 h 112"/>
                <a:gd name="T14" fmla="*/ 82 w 98"/>
                <a:gd name="T15" fmla="*/ 56 h 112"/>
                <a:gd name="T16" fmla="*/ 78 w 98"/>
                <a:gd name="T17" fmla="*/ 56 h 112"/>
                <a:gd name="T18" fmla="*/ 78 w 98"/>
                <a:gd name="T19" fmla="*/ 46 h 112"/>
                <a:gd name="T20" fmla="*/ 72 w 98"/>
                <a:gd name="T21" fmla="*/ 40 h 112"/>
                <a:gd name="T22" fmla="*/ 66 w 98"/>
                <a:gd name="T23" fmla="*/ 46 h 112"/>
                <a:gd name="T24" fmla="*/ 66 w 98"/>
                <a:gd name="T25" fmla="*/ 52 h 112"/>
                <a:gd name="T26" fmla="*/ 62 w 98"/>
                <a:gd name="T27" fmla="*/ 52 h 112"/>
                <a:gd name="T28" fmla="*/ 62 w 98"/>
                <a:gd name="T29" fmla="*/ 10 h 112"/>
                <a:gd name="T30" fmla="*/ 56 w 98"/>
                <a:gd name="T31" fmla="*/ 4 h 112"/>
                <a:gd name="T32" fmla="*/ 50 w 98"/>
                <a:gd name="T33" fmla="*/ 10 h 112"/>
                <a:gd name="T34" fmla="*/ 50 w 98"/>
                <a:gd name="T35" fmla="*/ 56 h 112"/>
                <a:gd name="T36" fmla="*/ 46 w 98"/>
                <a:gd name="T37" fmla="*/ 56 h 112"/>
                <a:gd name="T38" fmla="*/ 46 w 98"/>
                <a:gd name="T39" fmla="*/ 14 h 112"/>
                <a:gd name="T40" fmla="*/ 40 w 98"/>
                <a:gd name="T41" fmla="*/ 8 h 112"/>
                <a:gd name="T42" fmla="*/ 34 w 98"/>
                <a:gd name="T43" fmla="*/ 14 h 112"/>
                <a:gd name="T44" fmla="*/ 34 w 98"/>
                <a:gd name="T45" fmla="*/ 59 h 112"/>
                <a:gd name="T46" fmla="*/ 11 w 98"/>
                <a:gd name="T47" fmla="*/ 45 h 112"/>
                <a:gd name="T48" fmla="*/ 33 w 98"/>
                <a:gd name="T49" fmla="*/ 88 h 112"/>
                <a:gd name="T50" fmla="*/ 58 w 98"/>
                <a:gd name="T51" fmla="*/ 108 h 112"/>
                <a:gd name="T52" fmla="*/ 58 w 98"/>
                <a:gd name="T53" fmla="*/ 72 h 112"/>
                <a:gd name="T54" fmla="*/ 45 w 98"/>
                <a:gd name="T55" fmla="*/ 85 h 112"/>
                <a:gd name="T56" fmla="*/ 42 w 98"/>
                <a:gd name="T57" fmla="*/ 82 h 112"/>
                <a:gd name="T58" fmla="*/ 60 w 98"/>
                <a:gd name="T59" fmla="*/ 64 h 112"/>
                <a:gd name="T60" fmla="*/ 78 w 98"/>
                <a:gd name="T61" fmla="*/ 82 h 112"/>
                <a:gd name="T62" fmla="*/ 75 w 98"/>
                <a:gd name="T63" fmla="*/ 85 h 112"/>
                <a:gd name="T64" fmla="*/ 62 w 98"/>
                <a:gd name="T65" fmla="*/ 72 h 112"/>
                <a:gd name="T66" fmla="*/ 62 w 98"/>
                <a:gd name="T67" fmla="*/ 108 h 112"/>
                <a:gd name="T68" fmla="*/ 98 w 98"/>
                <a:gd name="T69" fmla="*/ 78 h 112"/>
                <a:gd name="T70" fmla="*/ 64 w 98"/>
                <a:gd name="T71" fmla="*/ 112 h 112"/>
                <a:gd name="T72" fmla="*/ 30 w 98"/>
                <a:gd name="T73" fmla="*/ 90 h 112"/>
                <a:gd name="T74" fmla="*/ 8 w 98"/>
                <a:gd name="T75" fmla="*/ 42 h 112"/>
                <a:gd name="T76" fmla="*/ 30 w 98"/>
                <a:gd name="T77" fmla="*/ 49 h 112"/>
                <a:gd name="T78" fmla="*/ 30 w 98"/>
                <a:gd name="T79" fmla="*/ 49 h 112"/>
                <a:gd name="T80" fmla="*/ 30 w 98"/>
                <a:gd name="T81" fmla="*/ 14 h 112"/>
                <a:gd name="T82" fmla="*/ 40 w 98"/>
                <a:gd name="T83" fmla="*/ 4 h 112"/>
                <a:gd name="T84" fmla="*/ 47 w 98"/>
                <a:gd name="T85" fmla="*/ 7 h 112"/>
                <a:gd name="T86" fmla="*/ 56 w 98"/>
                <a:gd name="T87" fmla="*/ 0 h 112"/>
                <a:gd name="T88" fmla="*/ 66 w 98"/>
                <a:gd name="T89" fmla="*/ 10 h 112"/>
                <a:gd name="T90" fmla="*/ 66 w 98"/>
                <a:gd name="T91" fmla="*/ 38 h 112"/>
                <a:gd name="T92" fmla="*/ 72 w 98"/>
                <a:gd name="T93" fmla="*/ 36 h 112"/>
                <a:gd name="T94" fmla="*/ 82 w 98"/>
                <a:gd name="T95" fmla="*/ 46 h 112"/>
                <a:gd name="T96" fmla="*/ 82 w 98"/>
                <a:gd name="T97" fmla="*/ 46 h 112"/>
                <a:gd name="T98" fmla="*/ 88 w 98"/>
                <a:gd name="T99" fmla="*/ 44 h 112"/>
                <a:gd name="T100" fmla="*/ 98 w 98"/>
                <a:gd name="T101" fmla="*/ 54 h 112"/>
                <a:gd name="T102" fmla="*/ 98 w 98"/>
                <a:gd name="T103"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2">
                  <a:moveTo>
                    <a:pt x="62" y="108"/>
                  </a:moveTo>
                  <a:cubicBezTo>
                    <a:pt x="63" y="108"/>
                    <a:pt x="64"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46"/>
                    <a:pt x="78" y="46"/>
                    <a:pt x="78" y="46"/>
                  </a:cubicBezTo>
                  <a:cubicBezTo>
                    <a:pt x="78" y="43"/>
                    <a:pt x="76" y="40"/>
                    <a:pt x="72" y="40"/>
                  </a:cubicBezTo>
                  <a:cubicBezTo>
                    <a:pt x="69" y="40"/>
                    <a:pt x="66" y="43"/>
                    <a:pt x="66" y="46"/>
                  </a:cubicBezTo>
                  <a:cubicBezTo>
                    <a:pt x="66" y="52"/>
                    <a:pt x="66" y="52"/>
                    <a:pt x="66" y="52"/>
                  </a:cubicBezTo>
                  <a:cubicBezTo>
                    <a:pt x="62" y="52"/>
                    <a:pt x="62" y="52"/>
                    <a:pt x="62" y="52"/>
                  </a:cubicBez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39" y="98"/>
                    <a:pt x="47" y="106"/>
                    <a:pt x="58" y="108"/>
                  </a:cubicBezTo>
                  <a:cubicBezTo>
                    <a:pt x="58" y="72"/>
                    <a:pt x="58" y="72"/>
                    <a:pt x="58" y="72"/>
                  </a:cubicBezTo>
                  <a:cubicBezTo>
                    <a:pt x="45" y="85"/>
                    <a:pt x="45" y="85"/>
                    <a:pt x="45" y="85"/>
                  </a:cubicBezTo>
                  <a:cubicBezTo>
                    <a:pt x="42" y="82"/>
                    <a:pt x="42" y="82"/>
                    <a:pt x="42" y="82"/>
                  </a:cubicBezTo>
                  <a:cubicBezTo>
                    <a:pt x="60" y="64"/>
                    <a:pt x="60" y="64"/>
                    <a:pt x="60" y="64"/>
                  </a:cubicBezTo>
                  <a:cubicBezTo>
                    <a:pt x="78" y="82"/>
                    <a:pt x="78" y="82"/>
                    <a:pt x="78" y="82"/>
                  </a:cubicBezTo>
                  <a:cubicBezTo>
                    <a:pt x="75" y="85"/>
                    <a:pt x="75" y="85"/>
                    <a:pt x="75" y="85"/>
                  </a:cubicBezTo>
                  <a:cubicBezTo>
                    <a:pt x="62" y="72"/>
                    <a:pt x="62" y="72"/>
                    <a:pt x="62" y="72"/>
                  </a:cubicBezTo>
                  <a:cubicBezTo>
                    <a:pt x="62" y="108"/>
                    <a:pt x="62" y="108"/>
                    <a:pt x="62" y="108"/>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8"/>
                    <a:pt x="35" y="4"/>
                    <a:pt x="40" y="4"/>
                  </a:cubicBezTo>
                  <a:cubicBezTo>
                    <a:pt x="43" y="4"/>
                    <a:pt x="45" y="5"/>
                    <a:pt x="47" y="7"/>
                  </a:cubicBezTo>
                  <a:cubicBezTo>
                    <a:pt x="48" y="3"/>
                    <a:pt x="52" y="0"/>
                    <a:pt x="56" y="0"/>
                  </a:cubicBezTo>
                  <a:cubicBezTo>
                    <a:pt x="62" y="0"/>
                    <a:pt x="66" y="4"/>
                    <a:pt x="66" y="10"/>
                  </a:cubicBezTo>
                  <a:cubicBezTo>
                    <a:pt x="66" y="38"/>
                    <a:pt x="66" y="38"/>
                    <a:pt x="66" y="38"/>
                  </a:cubicBezTo>
                  <a:cubicBezTo>
                    <a:pt x="68" y="37"/>
                    <a:pt x="70" y="36"/>
                    <a:pt x="72" y="36"/>
                  </a:cubicBezTo>
                  <a:cubicBezTo>
                    <a:pt x="78" y="36"/>
                    <a:pt x="82" y="40"/>
                    <a:pt x="82" y="46"/>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17"/>
            <p:cNvSpPr>
              <a:spLocks noEditPoints="1"/>
            </p:cNvSpPr>
            <p:nvPr/>
          </p:nvSpPr>
          <p:spPr bwMode="auto">
            <a:xfrm>
              <a:off x="10914920" y="578345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2 h 112"/>
                <a:gd name="T64" fmla="*/ 62 w 98"/>
                <a:gd name="T65" fmla="*/ 88 h 112"/>
                <a:gd name="T66" fmla="*/ 49 w 98"/>
                <a:gd name="T67" fmla="*/ 75 h 112"/>
                <a:gd name="T68" fmla="*/ 46 w 98"/>
                <a:gd name="T69" fmla="*/ 78 h 112"/>
                <a:gd name="T70" fmla="*/ 64 w 98"/>
                <a:gd name="T71" fmla="*/ 96 h 112"/>
                <a:gd name="T72" fmla="*/ 82 w 98"/>
                <a:gd name="T73" fmla="*/ 78 h 112"/>
                <a:gd name="T74" fmla="*/ 79 w 98"/>
                <a:gd name="T75" fmla="*/ 75 h 112"/>
                <a:gd name="T76" fmla="*/ 66 w 98"/>
                <a:gd name="T77" fmla="*/ 88 h 112"/>
                <a:gd name="T78" fmla="*/ 66 w 98"/>
                <a:gd name="T79" fmla="*/ 52 h 112"/>
                <a:gd name="T80" fmla="*/ 66 w 98"/>
                <a:gd name="T81" fmla="*/ 46 h 112"/>
                <a:gd name="T82" fmla="*/ 72 w 98"/>
                <a:gd name="T83" fmla="*/ 40 h 112"/>
                <a:gd name="T84" fmla="*/ 78 w 98"/>
                <a:gd name="T85" fmla="*/ 46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2" y="45"/>
                    <a:pt x="82" y="46"/>
                  </a:cubicBezTo>
                  <a:cubicBezTo>
                    <a:pt x="82" y="46"/>
                    <a:pt x="82" y="46"/>
                    <a:pt x="82" y="46"/>
                  </a:cubicBezTo>
                  <a:cubicBezTo>
                    <a:pt x="82" y="40"/>
                    <a:pt x="78" y="36"/>
                    <a:pt x="72" y="36"/>
                  </a:cubicBezTo>
                  <a:cubicBezTo>
                    <a:pt x="70" y="36"/>
                    <a:pt x="66" y="37"/>
                    <a:pt x="66" y="38"/>
                  </a:cubicBezTo>
                  <a:cubicBezTo>
                    <a:pt x="66" y="10"/>
                    <a:pt x="66" y="10"/>
                    <a:pt x="66" y="10"/>
                  </a:cubicBezTo>
                  <a:cubicBezTo>
                    <a:pt x="66" y="4"/>
                    <a:pt x="62" y="0"/>
                    <a:pt x="56" y="0"/>
                  </a:cubicBezTo>
                  <a:cubicBezTo>
                    <a:pt x="52" y="0"/>
                    <a:pt x="48" y="3"/>
                    <a:pt x="47" y="7"/>
                  </a:cubicBezTo>
                  <a:cubicBezTo>
                    <a:pt x="45" y="5"/>
                    <a:pt x="43" y="4"/>
                    <a:pt x="40" y="4"/>
                  </a:cubicBezTo>
                  <a:cubicBezTo>
                    <a:pt x="35" y="4"/>
                    <a:pt x="30" y="8"/>
                    <a:pt x="30" y="14"/>
                  </a:cubicBezTo>
                  <a:cubicBezTo>
                    <a:pt x="30" y="49"/>
                    <a:pt x="30" y="49"/>
                    <a:pt x="30" y="49"/>
                  </a:cubicBezTo>
                  <a:cubicBezTo>
                    <a:pt x="22" y="42"/>
                    <a:pt x="13"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2"/>
                    <a:pt x="62" y="52"/>
                    <a:pt x="62" y="52"/>
                  </a:cubicBezTo>
                  <a:cubicBezTo>
                    <a:pt x="62" y="88"/>
                    <a:pt x="62" y="88"/>
                    <a:pt x="62" y="88"/>
                  </a:cubicBezTo>
                  <a:cubicBezTo>
                    <a:pt x="49" y="75"/>
                    <a:pt x="49" y="75"/>
                    <a:pt x="49" y="75"/>
                  </a:cubicBezTo>
                  <a:cubicBezTo>
                    <a:pt x="46" y="78"/>
                    <a:pt x="46" y="78"/>
                    <a:pt x="46" y="78"/>
                  </a:cubicBezTo>
                  <a:cubicBezTo>
                    <a:pt x="64" y="96"/>
                    <a:pt x="64" y="96"/>
                    <a:pt x="64" y="96"/>
                  </a:cubicBezTo>
                  <a:cubicBezTo>
                    <a:pt x="82" y="78"/>
                    <a:pt x="82" y="78"/>
                    <a:pt x="82" y="78"/>
                  </a:cubicBezTo>
                  <a:cubicBezTo>
                    <a:pt x="79" y="75"/>
                    <a:pt x="79" y="75"/>
                    <a:pt x="79" y="75"/>
                  </a:cubicBezTo>
                  <a:cubicBezTo>
                    <a:pt x="66" y="88"/>
                    <a:pt x="66" y="88"/>
                    <a:pt x="66" y="88"/>
                  </a:cubicBezTo>
                  <a:cubicBezTo>
                    <a:pt x="66" y="52"/>
                    <a:pt x="66" y="52"/>
                    <a:pt x="66" y="52"/>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18"/>
            <p:cNvSpPr>
              <a:spLocks noEditPoints="1"/>
            </p:cNvSpPr>
            <p:nvPr/>
          </p:nvSpPr>
          <p:spPr bwMode="auto">
            <a:xfrm>
              <a:off x="10591801" y="3550345"/>
              <a:ext cx="255588"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65" name="Group 64"/>
            <p:cNvGrpSpPr/>
            <p:nvPr/>
          </p:nvGrpSpPr>
          <p:grpSpPr>
            <a:xfrm>
              <a:off x="11734802" y="4456235"/>
              <a:ext cx="254000" cy="333375"/>
              <a:chOff x="8229600" y="1885950"/>
              <a:chExt cx="254000" cy="333375"/>
            </a:xfrm>
            <a:grpFill/>
          </p:grpSpPr>
          <p:sp>
            <p:nvSpPr>
              <p:cNvPr id="229" name="Freeform 19"/>
              <p:cNvSpPr>
                <a:spLocks/>
              </p:cNvSpPr>
              <p:nvPr/>
            </p:nvSpPr>
            <p:spPr bwMode="auto">
              <a:xfrm>
                <a:off x="8286750" y="1906588"/>
                <a:ext cx="138113" cy="85725"/>
              </a:xfrm>
              <a:custGeom>
                <a:avLst/>
                <a:gdLst>
                  <a:gd name="T0" fmla="*/ 24 w 53"/>
                  <a:gd name="T1" fmla="*/ 9 h 33"/>
                  <a:gd name="T2" fmla="*/ 35 w 53"/>
                  <a:gd name="T3" fmla="*/ 5 h 33"/>
                  <a:gd name="T4" fmla="*/ 45 w 53"/>
                  <a:gd name="T5" fmla="*/ 10 h 33"/>
                  <a:gd name="T6" fmla="*/ 45 w 53"/>
                  <a:gd name="T7" fmla="*/ 10 h 33"/>
                  <a:gd name="T8" fmla="*/ 48 w 53"/>
                  <a:gd name="T9" fmla="*/ 18 h 33"/>
                  <a:gd name="T10" fmla="*/ 48 w 53"/>
                  <a:gd name="T11" fmla="*/ 29 h 33"/>
                  <a:gd name="T12" fmla="*/ 53 w 53"/>
                  <a:gd name="T13" fmla="*/ 18 h 33"/>
                  <a:gd name="T14" fmla="*/ 35 w 53"/>
                  <a:gd name="T15" fmla="*/ 0 h 33"/>
                  <a:gd name="T16" fmla="*/ 23 w 53"/>
                  <a:gd name="T17" fmla="*/ 4 h 33"/>
                  <a:gd name="T18" fmla="*/ 19 w 53"/>
                  <a:gd name="T19" fmla="*/ 4 h 33"/>
                  <a:gd name="T20" fmla="*/ 0 w 53"/>
                  <a:gd name="T21" fmla="*/ 22 h 33"/>
                  <a:gd name="T22" fmla="*/ 4 w 53"/>
                  <a:gd name="T23" fmla="*/ 33 h 33"/>
                  <a:gd name="T24" fmla="*/ 4 w 53"/>
                  <a:gd name="T25" fmla="*/ 22 h 33"/>
                  <a:gd name="T26" fmla="*/ 9 w 53"/>
                  <a:gd name="T27" fmla="*/ 14 h 33"/>
                  <a:gd name="T28" fmla="*/ 9 w 53"/>
                  <a:gd name="T29" fmla="*/ 14 h 33"/>
                  <a:gd name="T30" fmla="*/ 19 w 53"/>
                  <a:gd name="T31" fmla="*/ 9 h 33"/>
                  <a:gd name="T32" fmla="*/ 24 w 53"/>
                  <a:gd name="T3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33">
                    <a:moveTo>
                      <a:pt x="24" y="9"/>
                    </a:moveTo>
                    <a:cubicBezTo>
                      <a:pt x="27" y="6"/>
                      <a:pt x="31" y="5"/>
                      <a:pt x="35" y="5"/>
                    </a:cubicBezTo>
                    <a:cubicBezTo>
                      <a:pt x="39" y="5"/>
                      <a:pt x="42" y="6"/>
                      <a:pt x="45" y="10"/>
                    </a:cubicBezTo>
                    <a:cubicBezTo>
                      <a:pt x="45" y="10"/>
                      <a:pt x="45" y="10"/>
                      <a:pt x="45" y="10"/>
                    </a:cubicBezTo>
                    <a:cubicBezTo>
                      <a:pt x="47" y="10"/>
                      <a:pt x="48" y="14"/>
                      <a:pt x="48" y="18"/>
                    </a:cubicBezTo>
                    <a:cubicBezTo>
                      <a:pt x="48" y="29"/>
                      <a:pt x="48" y="29"/>
                      <a:pt x="48" y="29"/>
                    </a:cubicBezTo>
                    <a:cubicBezTo>
                      <a:pt x="52" y="26"/>
                      <a:pt x="53" y="22"/>
                      <a:pt x="53" y="18"/>
                    </a:cubicBezTo>
                    <a:cubicBezTo>
                      <a:pt x="53" y="8"/>
                      <a:pt x="45" y="0"/>
                      <a:pt x="35" y="0"/>
                    </a:cubicBezTo>
                    <a:cubicBezTo>
                      <a:pt x="30" y="0"/>
                      <a:pt x="26" y="2"/>
                      <a:pt x="23" y="4"/>
                    </a:cubicBezTo>
                    <a:cubicBezTo>
                      <a:pt x="22" y="4"/>
                      <a:pt x="20" y="4"/>
                      <a:pt x="19" y="4"/>
                    </a:cubicBezTo>
                    <a:cubicBezTo>
                      <a:pt x="9" y="4"/>
                      <a:pt x="0" y="12"/>
                      <a:pt x="0" y="22"/>
                    </a:cubicBezTo>
                    <a:cubicBezTo>
                      <a:pt x="0" y="26"/>
                      <a:pt x="4" y="30"/>
                      <a:pt x="4" y="33"/>
                    </a:cubicBezTo>
                    <a:cubicBezTo>
                      <a:pt x="4" y="22"/>
                      <a:pt x="4" y="22"/>
                      <a:pt x="4" y="22"/>
                    </a:cubicBezTo>
                    <a:cubicBezTo>
                      <a:pt x="4" y="18"/>
                      <a:pt x="6" y="14"/>
                      <a:pt x="9" y="14"/>
                    </a:cubicBezTo>
                    <a:cubicBezTo>
                      <a:pt x="9" y="14"/>
                      <a:pt x="9" y="14"/>
                      <a:pt x="9" y="14"/>
                    </a:cubicBezTo>
                    <a:cubicBezTo>
                      <a:pt x="11" y="10"/>
                      <a:pt x="15" y="9"/>
                      <a:pt x="19" y="9"/>
                    </a:cubicBezTo>
                    <a:cubicBezTo>
                      <a:pt x="21" y="9"/>
                      <a:pt x="23" y="8"/>
                      <a:pt x="2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20"/>
              <p:cNvSpPr>
                <a:spLocks/>
              </p:cNvSpPr>
              <p:nvPr/>
            </p:nvSpPr>
            <p:spPr bwMode="auto">
              <a:xfrm>
                <a:off x="8266113" y="1885950"/>
                <a:ext cx="179388" cy="134938"/>
              </a:xfrm>
              <a:custGeom>
                <a:avLst/>
                <a:gdLst>
                  <a:gd name="T0" fmla="*/ 12 w 69"/>
                  <a:gd name="T1" fmla="*/ 52 h 52"/>
                  <a:gd name="T2" fmla="*/ 12 w 69"/>
                  <a:gd name="T3" fmla="*/ 47 h 52"/>
                  <a:gd name="T4" fmla="*/ 5 w 69"/>
                  <a:gd name="T5" fmla="*/ 30 h 52"/>
                  <a:gd name="T6" fmla="*/ 27 w 69"/>
                  <a:gd name="T7" fmla="*/ 8 h 52"/>
                  <a:gd name="T8" fmla="*/ 30 w 69"/>
                  <a:gd name="T9" fmla="*/ 8 h 52"/>
                  <a:gd name="T10" fmla="*/ 43 w 69"/>
                  <a:gd name="T11" fmla="*/ 4 h 52"/>
                  <a:gd name="T12" fmla="*/ 64 w 69"/>
                  <a:gd name="T13" fmla="*/ 26 h 52"/>
                  <a:gd name="T14" fmla="*/ 56 w 69"/>
                  <a:gd name="T15" fmla="*/ 43 h 52"/>
                  <a:gd name="T16" fmla="*/ 56 w 69"/>
                  <a:gd name="T17" fmla="*/ 48 h 52"/>
                  <a:gd name="T18" fmla="*/ 69 w 69"/>
                  <a:gd name="T19" fmla="*/ 26 h 52"/>
                  <a:gd name="T20" fmla="*/ 43 w 69"/>
                  <a:gd name="T21" fmla="*/ 0 h 52"/>
                  <a:gd name="T22" fmla="*/ 29 w 69"/>
                  <a:gd name="T23" fmla="*/ 4 h 52"/>
                  <a:gd name="T24" fmla="*/ 27 w 69"/>
                  <a:gd name="T25" fmla="*/ 4 h 52"/>
                  <a:gd name="T26" fmla="*/ 0 w 69"/>
                  <a:gd name="T27" fmla="*/ 30 h 52"/>
                  <a:gd name="T28" fmla="*/ 12 w 69"/>
                  <a:gd name="T2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52">
                    <a:moveTo>
                      <a:pt x="12" y="52"/>
                    </a:moveTo>
                    <a:cubicBezTo>
                      <a:pt x="12" y="47"/>
                      <a:pt x="12" y="47"/>
                      <a:pt x="12" y="47"/>
                    </a:cubicBezTo>
                    <a:cubicBezTo>
                      <a:pt x="8" y="43"/>
                      <a:pt x="5" y="37"/>
                      <a:pt x="5" y="30"/>
                    </a:cubicBezTo>
                    <a:cubicBezTo>
                      <a:pt x="5" y="18"/>
                      <a:pt x="15" y="8"/>
                      <a:pt x="27" y="8"/>
                    </a:cubicBezTo>
                    <a:cubicBezTo>
                      <a:pt x="28" y="8"/>
                      <a:pt x="29" y="8"/>
                      <a:pt x="30" y="8"/>
                    </a:cubicBezTo>
                    <a:cubicBezTo>
                      <a:pt x="34" y="6"/>
                      <a:pt x="38" y="4"/>
                      <a:pt x="43" y="4"/>
                    </a:cubicBezTo>
                    <a:cubicBezTo>
                      <a:pt x="55" y="4"/>
                      <a:pt x="64" y="14"/>
                      <a:pt x="64" y="26"/>
                    </a:cubicBezTo>
                    <a:cubicBezTo>
                      <a:pt x="64" y="33"/>
                      <a:pt x="60" y="39"/>
                      <a:pt x="56" y="43"/>
                    </a:cubicBezTo>
                    <a:cubicBezTo>
                      <a:pt x="56" y="48"/>
                      <a:pt x="56" y="48"/>
                      <a:pt x="56" y="48"/>
                    </a:cubicBezTo>
                    <a:cubicBezTo>
                      <a:pt x="64" y="43"/>
                      <a:pt x="69" y="35"/>
                      <a:pt x="69" y="26"/>
                    </a:cubicBezTo>
                    <a:cubicBezTo>
                      <a:pt x="69" y="12"/>
                      <a:pt x="57" y="0"/>
                      <a:pt x="43" y="0"/>
                    </a:cubicBezTo>
                    <a:cubicBezTo>
                      <a:pt x="38" y="0"/>
                      <a:pt x="33" y="1"/>
                      <a:pt x="29" y="4"/>
                    </a:cubicBezTo>
                    <a:cubicBezTo>
                      <a:pt x="28" y="4"/>
                      <a:pt x="28" y="4"/>
                      <a:pt x="27" y="4"/>
                    </a:cubicBezTo>
                    <a:cubicBezTo>
                      <a:pt x="13"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21"/>
              <p:cNvSpPr>
                <a:spLocks noEditPoints="1"/>
              </p:cNvSpPr>
              <p:nvPr/>
            </p:nvSpPr>
            <p:spPr bwMode="auto">
              <a:xfrm>
                <a:off x="8229600" y="1927225"/>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7" y="0"/>
                    </a:cubicBezTo>
                    <a:cubicBezTo>
                      <a:pt x="52" y="0"/>
                      <a:pt x="49" y="3"/>
                      <a:pt x="47" y="7"/>
                    </a:cubicBezTo>
                    <a:cubicBezTo>
                      <a:pt x="46"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49"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6" name="Group 65"/>
            <p:cNvGrpSpPr/>
            <p:nvPr/>
          </p:nvGrpSpPr>
          <p:grpSpPr>
            <a:xfrm>
              <a:off x="2458028" y="1802029"/>
              <a:ext cx="254000" cy="312737"/>
              <a:chOff x="615950" y="2532063"/>
              <a:chExt cx="254000" cy="312737"/>
            </a:xfrm>
            <a:grpFill/>
          </p:grpSpPr>
          <p:sp>
            <p:nvSpPr>
              <p:cNvPr id="227" name="Freeform 22"/>
              <p:cNvSpPr>
                <a:spLocks/>
              </p:cNvSpPr>
              <p:nvPr/>
            </p:nvSpPr>
            <p:spPr bwMode="auto">
              <a:xfrm>
                <a:off x="673100" y="2532063"/>
                <a:ext cx="134938" cy="85725"/>
              </a:xfrm>
              <a:custGeom>
                <a:avLst/>
                <a:gdLst>
                  <a:gd name="T0" fmla="*/ 4 w 52"/>
                  <a:gd name="T1" fmla="*/ 22 h 33"/>
                  <a:gd name="T2" fmla="*/ 8 w 52"/>
                  <a:gd name="T3" fmla="*/ 14 h 33"/>
                  <a:gd name="T4" fmla="*/ 9 w 52"/>
                  <a:gd name="T5" fmla="*/ 14 h 33"/>
                  <a:gd name="T6" fmla="*/ 19 w 52"/>
                  <a:gd name="T7" fmla="*/ 9 h 33"/>
                  <a:gd name="T8" fmla="*/ 24 w 52"/>
                  <a:gd name="T9" fmla="*/ 9 h 33"/>
                  <a:gd name="T10" fmla="*/ 35 w 52"/>
                  <a:gd name="T11" fmla="*/ 4 h 33"/>
                  <a:gd name="T12" fmla="*/ 44 w 52"/>
                  <a:gd name="T13" fmla="*/ 8 h 33"/>
                  <a:gd name="T14" fmla="*/ 48 w 52"/>
                  <a:gd name="T15" fmla="*/ 18 h 33"/>
                  <a:gd name="T16" fmla="*/ 48 w 52"/>
                  <a:gd name="T17" fmla="*/ 29 h 33"/>
                  <a:gd name="T18" fmla="*/ 52 w 52"/>
                  <a:gd name="T19" fmla="*/ 18 h 33"/>
                  <a:gd name="T20" fmla="*/ 34 w 52"/>
                  <a:gd name="T21" fmla="*/ 0 h 33"/>
                  <a:gd name="T22" fmla="*/ 23 w 52"/>
                  <a:gd name="T23" fmla="*/ 4 h 33"/>
                  <a:gd name="T24" fmla="*/ 19 w 52"/>
                  <a:gd name="T25" fmla="*/ 4 h 33"/>
                  <a:gd name="T26" fmla="*/ 0 w 52"/>
                  <a:gd name="T27" fmla="*/ 22 h 33"/>
                  <a:gd name="T28" fmla="*/ 4 w 52"/>
                  <a:gd name="T29" fmla="*/ 33 h 33"/>
                  <a:gd name="T30" fmla="*/ 4 w 52"/>
                  <a:gd name="T3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33">
                    <a:moveTo>
                      <a:pt x="4" y="22"/>
                    </a:moveTo>
                    <a:cubicBezTo>
                      <a:pt x="4" y="18"/>
                      <a:pt x="6" y="14"/>
                      <a:pt x="8" y="14"/>
                    </a:cubicBezTo>
                    <a:cubicBezTo>
                      <a:pt x="9" y="14"/>
                      <a:pt x="9" y="14"/>
                      <a:pt x="9" y="14"/>
                    </a:cubicBezTo>
                    <a:cubicBezTo>
                      <a:pt x="11" y="10"/>
                      <a:pt x="15" y="9"/>
                      <a:pt x="19" y="9"/>
                    </a:cubicBezTo>
                    <a:cubicBezTo>
                      <a:pt x="20" y="9"/>
                      <a:pt x="22" y="9"/>
                      <a:pt x="24" y="9"/>
                    </a:cubicBezTo>
                    <a:cubicBezTo>
                      <a:pt x="26" y="6"/>
                      <a:pt x="30" y="4"/>
                      <a:pt x="35" y="4"/>
                    </a:cubicBezTo>
                    <a:cubicBezTo>
                      <a:pt x="38" y="4"/>
                      <a:pt x="42" y="6"/>
                      <a:pt x="44" y="8"/>
                    </a:cubicBezTo>
                    <a:cubicBezTo>
                      <a:pt x="47" y="11"/>
                      <a:pt x="48" y="14"/>
                      <a:pt x="48" y="18"/>
                    </a:cubicBezTo>
                    <a:cubicBezTo>
                      <a:pt x="48" y="29"/>
                      <a:pt x="48" y="29"/>
                      <a:pt x="48" y="29"/>
                    </a:cubicBezTo>
                    <a:cubicBezTo>
                      <a:pt x="52" y="26"/>
                      <a:pt x="52" y="22"/>
                      <a:pt x="52" y="18"/>
                    </a:cubicBezTo>
                    <a:cubicBezTo>
                      <a:pt x="52" y="8"/>
                      <a:pt x="44" y="0"/>
                      <a:pt x="34" y="0"/>
                    </a:cubicBezTo>
                    <a:cubicBezTo>
                      <a:pt x="30" y="0"/>
                      <a:pt x="26" y="2"/>
                      <a:pt x="23" y="4"/>
                    </a:cubicBezTo>
                    <a:cubicBezTo>
                      <a:pt x="21" y="4"/>
                      <a:pt x="20" y="4"/>
                      <a:pt x="19" y="4"/>
                    </a:cubicBezTo>
                    <a:cubicBezTo>
                      <a:pt x="9" y="4"/>
                      <a:pt x="0" y="12"/>
                      <a:pt x="0" y="22"/>
                    </a:cubicBezTo>
                    <a:cubicBezTo>
                      <a:pt x="0" y="26"/>
                      <a:pt x="4" y="30"/>
                      <a:pt x="4" y="33"/>
                    </a:cubicBezTo>
                    <a:lnTo>
                      <a:pt x="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23"/>
              <p:cNvSpPr>
                <a:spLocks noEditPoints="1"/>
              </p:cNvSpPr>
              <p:nvPr/>
            </p:nvSpPr>
            <p:spPr bwMode="auto">
              <a:xfrm>
                <a:off x="615950" y="255270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7" name="Group 66"/>
            <p:cNvGrpSpPr/>
            <p:nvPr/>
          </p:nvGrpSpPr>
          <p:grpSpPr>
            <a:xfrm>
              <a:off x="4221164" y="4171057"/>
              <a:ext cx="312738" cy="322263"/>
              <a:chOff x="1223963" y="2527300"/>
              <a:chExt cx="312738" cy="322263"/>
            </a:xfrm>
            <a:grpFill/>
          </p:grpSpPr>
          <p:sp>
            <p:nvSpPr>
              <p:cNvPr id="224" name="Freeform 24"/>
              <p:cNvSpPr>
                <a:spLocks/>
              </p:cNvSpPr>
              <p:nvPr/>
            </p:nvSpPr>
            <p:spPr bwMode="auto">
              <a:xfrm>
                <a:off x="1223963" y="2592388"/>
                <a:ext cx="65088" cy="58738"/>
              </a:xfrm>
              <a:custGeom>
                <a:avLst/>
                <a:gdLst>
                  <a:gd name="T0" fmla="*/ 36 w 41"/>
                  <a:gd name="T1" fmla="*/ 0 h 37"/>
                  <a:gd name="T2" fmla="*/ 7 w 41"/>
                  <a:gd name="T3" fmla="*/ 26 h 37"/>
                  <a:gd name="T4" fmla="*/ 7 w 41"/>
                  <a:gd name="T5" fmla="*/ 5 h 37"/>
                  <a:gd name="T6" fmla="*/ 0 w 41"/>
                  <a:gd name="T7" fmla="*/ 5 h 37"/>
                  <a:gd name="T8" fmla="*/ 0 w 41"/>
                  <a:gd name="T9" fmla="*/ 37 h 37"/>
                  <a:gd name="T10" fmla="*/ 33 w 41"/>
                  <a:gd name="T11" fmla="*/ 37 h 37"/>
                  <a:gd name="T12" fmla="*/ 33 w 41"/>
                  <a:gd name="T13" fmla="*/ 31 h 37"/>
                  <a:gd name="T14" fmla="*/ 15 w 41"/>
                  <a:gd name="T15" fmla="*/ 31 h 37"/>
                  <a:gd name="T16" fmla="*/ 41 w 41"/>
                  <a:gd name="T17" fmla="*/ 5 h 37"/>
                  <a:gd name="T18" fmla="*/ 36 w 4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7">
                    <a:moveTo>
                      <a:pt x="36" y="0"/>
                    </a:moveTo>
                    <a:lnTo>
                      <a:pt x="7" y="26"/>
                    </a:lnTo>
                    <a:lnTo>
                      <a:pt x="7" y="5"/>
                    </a:lnTo>
                    <a:lnTo>
                      <a:pt x="0" y="5"/>
                    </a:lnTo>
                    <a:lnTo>
                      <a:pt x="0" y="37"/>
                    </a:lnTo>
                    <a:lnTo>
                      <a:pt x="33" y="37"/>
                    </a:lnTo>
                    <a:lnTo>
                      <a:pt x="33" y="31"/>
                    </a:lnTo>
                    <a:lnTo>
                      <a:pt x="15" y="31"/>
                    </a:lnTo>
                    <a:lnTo>
                      <a:pt x="41" y="5"/>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25"/>
              <p:cNvSpPr>
                <a:spLocks/>
              </p:cNvSpPr>
              <p:nvPr/>
            </p:nvSpPr>
            <p:spPr bwMode="auto">
              <a:xfrm>
                <a:off x="1292225" y="2527300"/>
                <a:ext cx="57150" cy="58738"/>
              </a:xfrm>
              <a:custGeom>
                <a:avLst/>
                <a:gdLst>
                  <a:gd name="T0" fmla="*/ 29 w 36"/>
                  <a:gd name="T1" fmla="*/ 32 h 37"/>
                  <a:gd name="T2" fmla="*/ 36 w 36"/>
                  <a:gd name="T3" fmla="*/ 32 h 37"/>
                  <a:gd name="T4" fmla="*/ 36 w 36"/>
                  <a:gd name="T5" fmla="*/ 0 h 37"/>
                  <a:gd name="T6" fmla="*/ 3 w 36"/>
                  <a:gd name="T7" fmla="*/ 0 h 37"/>
                  <a:gd name="T8" fmla="*/ 3 w 36"/>
                  <a:gd name="T9" fmla="*/ 6 h 37"/>
                  <a:gd name="T10" fmla="*/ 28 w 36"/>
                  <a:gd name="T11" fmla="*/ 6 h 37"/>
                  <a:gd name="T12" fmla="*/ 0 w 36"/>
                  <a:gd name="T13" fmla="*/ 32 h 37"/>
                  <a:gd name="T14" fmla="*/ 3 w 36"/>
                  <a:gd name="T15" fmla="*/ 37 h 37"/>
                  <a:gd name="T16" fmla="*/ 29 w 36"/>
                  <a:gd name="T17" fmla="*/ 11 h 37"/>
                  <a:gd name="T18" fmla="*/ 29 w 36"/>
                  <a:gd name="T19"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7">
                    <a:moveTo>
                      <a:pt x="29" y="32"/>
                    </a:moveTo>
                    <a:lnTo>
                      <a:pt x="36" y="32"/>
                    </a:lnTo>
                    <a:lnTo>
                      <a:pt x="36" y="0"/>
                    </a:lnTo>
                    <a:lnTo>
                      <a:pt x="3" y="0"/>
                    </a:lnTo>
                    <a:lnTo>
                      <a:pt x="3" y="6"/>
                    </a:lnTo>
                    <a:lnTo>
                      <a:pt x="28" y="6"/>
                    </a:lnTo>
                    <a:lnTo>
                      <a:pt x="0" y="32"/>
                    </a:lnTo>
                    <a:lnTo>
                      <a:pt x="3" y="37"/>
                    </a:lnTo>
                    <a:lnTo>
                      <a:pt x="29" y="11"/>
                    </a:lnTo>
                    <a:lnTo>
                      <a:pt x="29"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26"/>
              <p:cNvSpPr>
                <a:spLocks noEditPoints="1"/>
              </p:cNvSpPr>
              <p:nvPr/>
            </p:nvSpPr>
            <p:spPr bwMode="auto">
              <a:xfrm>
                <a:off x="1284288" y="2557463"/>
                <a:ext cx="252413" cy="292100"/>
              </a:xfrm>
              <a:custGeom>
                <a:avLst/>
                <a:gdLst>
                  <a:gd name="T0" fmla="*/ 87 w 97"/>
                  <a:gd name="T1" fmla="*/ 44 h 112"/>
                  <a:gd name="T2" fmla="*/ 81 w 97"/>
                  <a:gd name="T3" fmla="*/ 46 h 112"/>
                  <a:gd name="T4" fmla="*/ 81 w 97"/>
                  <a:gd name="T5" fmla="*/ 46 h 112"/>
                  <a:gd name="T6" fmla="*/ 71 w 97"/>
                  <a:gd name="T7" fmla="*/ 36 h 112"/>
                  <a:gd name="T8" fmla="*/ 65 w 97"/>
                  <a:gd name="T9" fmla="*/ 38 h 112"/>
                  <a:gd name="T10" fmla="*/ 65 w 97"/>
                  <a:gd name="T11" fmla="*/ 10 h 112"/>
                  <a:gd name="T12" fmla="*/ 56 w 97"/>
                  <a:gd name="T13" fmla="*/ 0 h 112"/>
                  <a:gd name="T14" fmla="*/ 47 w 97"/>
                  <a:gd name="T15" fmla="*/ 7 h 112"/>
                  <a:gd name="T16" fmla="*/ 40 w 97"/>
                  <a:gd name="T17" fmla="*/ 4 h 112"/>
                  <a:gd name="T18" fmla="*/ 29 w 97"/>
                  <a:gd name="T19" fmla="*/ 14 h 112"/>
                  <a:gd name="T20" fmla="*/ 29 w 97"/>
                  <a:gd name="T21" fmla="*/ 49 h 112"/>
                  <a:gd name="T22" fmla="*/ 8 w 97"/>
                  <a:gd name="T23" fmla="*/ 42 h 112"/>
                  <a:gd name="T24" fmla="*/ 30 w 97"/>
                  <a:gd name="T25" fmla="*/ 90 h 112"/>
                  <a:gd name="T26" fmla="*/ 64 w 97"/>
                  <a:gd name="T27" fmla="*/ 112 h 112"/>
                  <a:gd name="T28" fmla="*/ 97 w 97"/>
                  <a:gd name="T29" fmla="*/ 78 h 112"/>
                  <a:gd name="T30" fmla="*/ 97 w 97"/>
                  <a:gd name="T31" fmla="*/ 54 h 112"/>
                  <a:gd name="T32" fmla="*/ 87 w 97"/>
                  <a:gd name="T33" fmla="*/ 44 h 112"/>
                  <a:gd name="T34" fmla="*/ 93 w 97"/>
                  <a:gd name="T35" fmla="*/ 63 h 112"/>
                  <a:gd name="T36" fmla="*/ 93 w 97"/>
                  <a:gd name="T37" fmla="*/ 78 h 112"/>
                  <a:gd name="T38" fmla="*/ 64 w 97"/>
                  <a:gd name="T39" fmla="*/ 108 h 112"/>
                  <a:gd name="T40" fmla="*/ 33 w 97"/>
                  <a:gd name="T41" fmla="*/ 88 h 112"/>
                  <a:gd name="T42" fmla="*/ 10 w 97"/>
                  <a:gd name="T43" fmla="*/ 45 h 112"/>
                  <a:gd name="T44" fmla="*/ 33 w 97"/>
                  <a:gd name="T45" fmla="*/ 59 h 112"/>
                  <a:gd name="T46" fmla="*/ 33 w 97"/>
                  <a:gd name="T47" fmla="*/ 14 h 112"/>
                  <a:gd name="T48" fmla="*/ 39 w 97"/>
                  <a:gd name="T49" fmla="*/ 8 h 112"/>
                  <a:gd name="T50" fmla="*/ 45 w 97"/>
                  <a:gd name="T51" fmla="*/ 14 h 112"/>
                  <a:gd name="T52" fmla="*/ 45 w 97"/>
                  <a:gd name="T53" fmla="*/ 56 h 112"/>
                  <a:gd name="T54" fmla="*/ 49 w 97"/>
                  <a:gd name="T55" fmla="*/ 56 h 112"/>
                  <a:gd name="T56" fmla="*/ 49 w 97"/>
                  <a:gd name="T57" fmla="*/ 10 h 112"/>
                  <a:gd name="T58" fmla="*/ 55 w 97"/>
                  <a:gd name="T59" fmla="*/ 4 h 112"/>
                  <a:gd name="T60" fmla="*/ 61 w 97"/>
                  <a:gd name="T61" fmla="*/ 10 h 112"/>
                  <a:gd name="T62" fmla="*/ 61 w 97"/>
                  <a:gd name="T63" fmla="*/ 52 h 112"/>
                  <a:gd name="T64" fmla="*/ 65 w 97"/>
                  <a:gd name="T65" fmla="*/ 52 h 112"/>
                  <a:gd name="T66" fmla="*/ 65 w 97"/>
                  <a:gd name="T67" fmla="*/ 46 h 112"/>
                  <a:gd name="T68" fmla="*/ 71 w 97"/>
                  <a:gd name="T69" fmla="*/ 40 h 112"/>
                  <a:gd name="T70" fmla="*/ 77 w 97"/>
                  <a:gd name="T71" fmla="*/ 46 h 112"/>
                  <a:gd name="T72" fmla="*/ 77 w 97"/>
                  <a:gd name="T73" fmla="*/ 56 h 112"/>
                  <a:gd name="T74" fmla="*/ 81 w 97"/>
                  <a:gd name="T75" fmla="*/ 56 h 112"/>
                  <a:gd name="T76" fmla="*/ 81 w 97"/>
                  <a:gd name="T77" fmla="*/ 54 h 112"/>
                  <a:gd name="T78" fmla="*/ 87 w 97"/>
                  <a:gd name="T79" fmla="*/ 48 h 112"/>
                  <a:gd name="T80" fmla="*/ 93 w 97"/>
                  <a:gd name="T81" fmla="*/ 54 h 112"/>
                  <a:gd name="T82" fmla="*/ 93 w 97"/>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112">
                    <a:moveTo>
                      <a:pt x="87" y="44"/>
                    </a:moveTo>
                    <a:cubicBezTo>
                      <a:pt x="85" y="44"/>
                      <a:pt x="85" y="45"/>
                      <a:pt x="81" y="46"/>
                    </a:cubicBezTo>
                    <a:cubicBezTo>
                      <a:pt x="81" y="46"/>
                      <a:pt x="81" y="46"/>
                      <a:pt x="81" y="46"/>
                    </a:cubicBezTo>
                    <a:cubicBezTo>
                      <a:pt x="81" y="40"/>
                      <a:pt x="77" y="36"/>
                      <a:pt x="71" y="36"/>
                    </a:cubicBezTo>
                    <a:cubicBezTo>
                      <a:pt x="69" y="36"/>
                      <a:pt x="69" y="37"/>
                      <a:pt x="65" y="38"/>
                    </a:cubicBezTo>
                    <a:cubicBezTo>
                      <a:pt x="65" y="10"/>
                      <a:pt x="65" y="10"/>
                      <a:pt x="65" y="10"/>
                    </a:cubicBezTo>
                    <a:cubicBezTo>
                      <a:pt x="65" y="4"/>
                      <a:pt x="62" y="0"/>
                      <a:pt x="56" y="0"/>
                    </a:cubicBezTo>
                    <a:cubicBezTo>
                      <a:pt x="52" y="0"/>
                      <a:pt x="49" y="3"/>
                      <a:pt x="47" y="7"/>
                    </a:cubicBezTo>
                    <a:cubicBezTo>
                      <a:pt x="45" y="5"/>
                      <a:pt x="42" y="4"/>
                      <a:pt x="40" y="4"/>
                    </a:cubicBezTo>
                    <a:cubicBezTo>
                      <a:pt x="34" y="4"/>
                      <a:pt x="29" y="8"/>
                      <a:pt x="29" y="14"/>
                    </a:cubicBezTo>
                    <a:cubicBezTo>
                      <a:pt x="29" y="49"/>
                      <a:pt x="29" y="49"/>
                      <a:pt x="29" y="49"/>
                    </a:cubicBezTo>
                    <a:cubicBezTo>
                      <a:pt x="25" y="42"/>
                      <a:pt x="13" y="37"/>
                      <a:pt x="8" y="42"/>
                    </a:cubicBezTo>
                    <a:cubicBezTo>
                      <a:pt x="0" y="50"/>
                      <a:pt x="17" y="66"/>
                      <a:pt x="30" y="90"/>
                    </a:cubicBezTo>
                    <a:cubicBezTo>
                      <a:pt x="39" y="106"/>
                      <a:pt x="51" y="112"/>
                      <a:pt x="64" y="112"/>
                    </a:cubicBezTo>
                    <a:cubicBezTo>
                      <a:pt x="83" y="112"/>
                      <a:pt x="97" y="97"/>
                      <a:pt x="97" y="78"/>
                    </a:cubicBezTo>
                    <a:cubicBezTo>
                      <a:pt x="97" y="54"/>
                      <a:pt x="97" y="54"/>
                      <a:pt x="97" y="54"/>
                    </a:cubicBezTo>
                    <a:cubicBezTo>
                      <a:pt x="97" y="49"/>
                      <a:pt x="93" y="44"/>
                      <a:pt x="87" y="44"/>
                    </a:cubicBezTo>
                    <a:close/>
                    <a:moveTo>
                      <a:pt x="93" y="63"/>
                    </a:moveTo>
                    <a:cubicBezTo>
                      <a:pt x="93" y="78"/>
                      <a:pt x="93" y="78"/>
                      <a:pt x="93" y="78"/>
                    </a:cubicBezTo>
                    <a:cubicBezTo>
                      <a:pt x="93" y="95"/>
                      <a:pt x="81" y="108"/>
                      <a:pt x="64" y="108"/>
                    </a:cubicBezTo>
                    <a:cubicBezTo>
                      <a:pt x="49" y="108"/>
                      <a:pt x="41" y="100"/>
                      <a:pt x="33" y="88"/>
                    </a:cubicBezTo>
                    <a:cubicBezTo>
                      <a:pt x="18" y="62"/>
                      <a:pt x="6" y="50"/>
                      <a:pt x="10" y="45"/>
                    </a:cubicBezTo>
                    <a:cubicBezTo>
                      <a:pt x="15" y="41"/>
                      <a:pt x="25" y="50"/>
                      <a:pt x="33" y="59"/>
                    </a:cubicBezTo>
                    <a:cubicBezTo>
                      <a:pt x="33" y="14"/>
                      <a:pt x="33" y="14"/>
                      <a:pt x="33" y="14"/>
                    </a:cubicBezTo>
                    <a:cubicBezTo>
                      <a:pt x="33" y="11"/>
                      <a:pt x="36" y="8"/>
                      <a:pt x="39" y="8"/>
                    </a:cubicBezTo>
                    <a:cubicBezTo>
                      <a:pt x="42" y="8"/>
                      <a:pt x="45" y="11"/>
                      <a:pt x="45" y="14"/>
                    </a:cubicBezTo>
                    <a:cubicBezTo>
                      <a:pt x="45" y="56"/>
                      <a:pt x="45" y="56"/>
                      <a:pt x="45" y="56"/>
                    </a:cubicBezTo>
                    <a:cubicBezTo>
                      <a:pt x="49" y="56"/>
                      <a:pt x="49" y="56"/>
                      <a:pt x="49" y="56"/>
                    </a:cubicBezTo>
                    <a:cubicBezTo>
                      <a:pt x="49" y="10"/>
                      <a:pt x="49" y="10"/>
                      <a:pt x="49" y="10"/>
                    </a:cubicBezTo>
                    <a:cubicBezTo>
                      <a:pt x="49" y="7"/>
                      <a:pt x="52" y="4"/>
                      <a:pt x="55" y="4"/>
                    </a:cubicBezTo>
                    <a:cubicBezTo>
                      <a:pt x="58" y="4"/>
                      <a:pt x="61" y="7"/>
                      <a:pt x="61" y="10"/>
                    </a:cubicBezTo>
                    <a:cubicBezTo>
                      <a:pt x="61" y="52"/>
                      <a:pt x="61" y="52"/>
                      <a:pt x="61" y="52"/>
                    </a:cubicBezTo>
                    <a:cubicBezTo>
                      <a:pt x="65" y="52"/>
                      <a:pt x="65" y="52"/>
                      <a:pt x="65" y="52"/>
                    </a:cubicBezTo>
                    <a:cubicBezTo>
                      <a:pt x="65" y="46"/>
                      <a:pt x="65" y="46"/>
                      <a:pt x="65" y="46"/>
                    </a:cubicBezTo>
                    <a:cubicBezTo>
                      <a:pt x="65" y="43"/>
                      <a:pt x="68" y="40"/>
                      <a:pt x="71" y="40"/>
                    </a:cubicBezTo>
                    <a:cubicBezTo>
                      <a:pt x="74" y="40"/>
                      <a:pt x="77" y="43"/>
                      <a:pt x="77" y="46"/>
                    </a:cubicBezTo>
                    <a:cubicBezTo>
                      <a:pt x="77" y="56"/>
                      <a:pt x="77" y="56"/>
                      <a:pt x="77" y="56"/>
                    </a:cubicBezTo>
                    <a:cubicBezTo>
                      <a:pt x="81" y="56"/>
                      <a:pt x="81" y="56"/>
                      <a:pt x="81" y="56"/>
                    </a:cubicBezTo>
                    <a:cubicBezTo>
                      <a:pt x="81" y="54"/>
                      <a:pt x="81" y="54"/>
                      <a:pt x="81" y="54"/>
                    </a:cubicBezTo>
                    <a:cubicBezTo>
                      <a:pt x="81" y="51"/>
                      <a:pt x="84" y="48"/>
                      <a:pt x="87" y="48"/>
                    </a:cubicBezTo>
                    <a:cubicBezTo>
                      <a:pt x="90" y="48"/>
                      <a:pt x="93" y="51"/>
                      <a:pt x="93" y="54"/>
                    </a:cubicBezTo>
                    <a:lnTo>
                      <a:pt x="9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8" name="Group 67"/>
            <p:cNvGrpSpPr/>
            <p:nvPr/>
          </p:nvGrpSpPr>
          <p:grpSpPr>
            <a:xfrm>
              <a:off x="5562028" y="629976"/>
              <a:ext cx="317500" cy="322263"/>
              <a:chOff x="1863725" y="2527300"/>
              <a:chExt cx="317500" cy="322263"/>
            </a:xfrm>
            <a:grpFill/>
          </p:grpSpPr>
          <p:sp>
            <p:nvSpPr>
              <p:cNvPr id="221" name="Freeform 27"/>
              <p:cNvSpPr>
                <a:spLocks/>
              </p:cNvSpPr>
              <p:nvPr/>
            </p:nvSpPr>
            <p:spPr bwMode="auto">
              <a:xfrm>
                <a:off x="1941513" y="2527300"/>
                <a:ext cx="55563" cy="61913"/>
              </a:xfrm>
              <a:custGeom>
                <a:avLst/>
                <a:gdLst>
                  <a:gd name="T0" fmla="*/ 33 w 35"/>
                  <a:gd name="T1" fmla="*/ 32 h 39"/>
                  <a:gd name="T2" fmla="*/ 7 w 35"/>
                  <a:gd name="T3" fmla="*/ 32 h 39"/>
                  <a:gd name="T4" fmla="*/ 35 w 35"/>
                  <a:gd name="T5" fmla="*/ 5 h 39"/>
                  <a:gd name="T6" fmla="*/ 31 w 35"/>
                  <a:gd name="T7" fmla="*/ 0 h 39"/>
                  <a:gd name="T8" fmla="*/ 7 w 35"/>
                  <a:gd name="T9" fmla="*/ 28 h 39"/>
                  <a:gd name="T10" fmla="*/ 7 w 35"/>
                  <a:gd name="T11" fmla="*/ 6 h 39"/>
                  <a:gd name="T12" fmla="*/ 0 w 35"/>
                  <a:gd name="T13" fmla="*/ 6 h 39"/>
                  <a:gd name="T14" fmla="*/ 0 w 35"/>
                  <a:gd name="T15" fmla="*/ 39 h 39"/>
                  <a:gd name="T16" fmla="*/ 33 w 35"/>
                  <a:gd name="T17" fmla="*/ 39 h 39"/>
                  <a:gd name="T18" fmla="*/ 33 w 35"/>
                  <a:gd name="T19"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9">
                    <a:moveTo>
                      <a:pt x="33" y="32"/>
                    </a:moveTo>
                    <a:lnTo>
                      <a:pt x="7" y="32"/>
                    </a:lnTo>
                    <a:lnTo>
                      <a:pt x="35" y="5"/>
                    </a:lnTo>
                    <a:lnTo>
                      <a:pt x="31" y="0"/>
                    </a:lnTo>
                    <a:lnTo>
                      <a:pt x="7" y="28"/>
                    </a:lnTo>
                    <a:lnTo>
                      <a:pt x="7" y="6"/>
                    </a:lnTo>
                    <a:lnTo>
                      <a:pt x="0" y="6"/>
                    </a:lnTo>
                    <a:lnTo>
                      <a:pt x="0" y="39"/>
                    </a:lnTo>
                    <a:lnTo>
                      <a:pt x="33" y="39"/>
                    </a:lnTo>
                    <a:lnTo>
                      <a:pt x="3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28"/>
              <p:cNvSpPr>
                <a:spLocks/>
              </p:cNvSpPr>
              <p:nvPr/>
            </p:nvSpPr>
            <p:spPr bwMode="auto">
              <a:xfrm>
                <a:off x="1863725" y="2600325"/>
                <a:ext cx="68263" cy="58738"/>
              </a:xfrm>
              <a:custGeom>
                <a:avLst/>
                <a:gdLst>
                  <a:gd name="T0" fmla="*/ 10 w 43"/>
                  <a:gd name="T1" fmla="*/ 6 h 37"/>
                  <a:gd name="T2" fmla="*/ 26 w 43"/>
                  <a:gd name="T3" fmla="*/ 6 h 37"/>
                  <a:gd name="T4" fmla="*/ 0 w 43"/>
                  <a:gd name="T5" fmla="*/ 32 h 37"/>
                  <a:gd name="T6" fmla="*/ 7 w 43"/>
                  <a:gd name="T7" fmla="*/ 37 h 37"/>
                  <a:gd name="T8" fmla="*/ 36 w 43"/>
                  <a:gd name="T9" fmla="*/ 9 h 37"/>
                  <a:gd name="T10" fmla="*/ 36 w 43"/>
                  <a:gd name="T11" fmla="*/ 32 h 37"/>
                  <a:gd name="T12" fmla="*/ 43 w 43"/>
                  <a:gd name="T13" fmla="*/ 32 h 37"/>
                  <a:gd name="T14" fmla="*/ 43 w 43"/>
                  <a:gd name="T15" fmla="*/ 0 h 37"/>
                  <a:gd name="T16" fmla="*/ 10 w 43"/>
                  <a:gd name="T17" fmla="*/ 0 h 37"/>
                  <a:gd name="T18" fmla="*/ 10 w 43"/>
                  <a:gd name="T19"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7">
                    <a:moveTo>
                      <a:pt x="10" y="6"/>
                    </a:moveTo>
                    <a:lnTo>
                      <a:pt x="26" y="6"/>
                    </a:lnTo>
                    <a:lnTo>
                      <a:pt x="0" y="32"/>
                    </a:lnTo>
                    <a:lnTo>
                      <a:pt x="7" y="37"/>
                    </a:lnTo>
                    <a:lnTo>
                      <a:pt x="36" y="9"/>
                    </a:lnTo>
                    <a:lnTo>
                      <a:pt x="36" y="32"/>
                    </a:lnTo>
                    <a:lnTo>
                      <a:pt x="43" y="32"/>
                    </a:lnTo>
                    <a:lnTo>
                      <a:pt x="43" y="0"/>
                    </a:lnTo>
                    <a:lnTo>
                      <a:pt x="10" y="0"/>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29"/>
              <p:cNvSpPr>
                <a:spLocks noEditPoints="1"/>
              </p:cNvSpPr>
              <p:nvPr/>
            </p:nvSpPr>
            <p:spPr bwMode="auto">
              <a:xfrm>
                <a:off x="1920875" y="2557463"/>
                <a:ext cx="260350" cy="292100"/>
              </a:xfrm>
              <a:custGeom>
                <a:avLst/>
                <a:gdLst>
                  <a:gd name="T0" fmla="*/ 90 w 100"/>
                  <a:gd name="T1" fmla="*/ 44 h 112"/>
                  <a:gd name="T2" fmla="*/ 84 w 100"/>
                  <a:gd name="T3" fmla="*/ 46 h 112"/>
                  <a:gd name="T4" fmla="*/ 84 w 100"/>
                  <a:gd name="T5" fmla="*/ 46 h 112"/>
                  <a:gd name="T6" fmla="*/ 74 w 100"/>
                  <a:gd name="T7" fmla="*/ 36 h 112"/>
                  <a:gd name="T8" fmla="*/ 68 w 100"/>
                  <a:gd name="T9" fmla="*/ 38 h 112"/>
                  <a:gd name="T10" fmla="*/ 68 w 100"/>
                  <a:gd name="T11" fmla="*/ 10 h 112"/>
                  <a:gd name="T12" fmla="*/ 57 w 100"/>
                  <a:gd name="T13" fmla="*/ 0 h 112"/>
                  <a:gd name="T14" fmla="*/ 47 w 100"/>
                  <a:gd name="T15" fmla="*/ 6 h 112"/>
                  <a:gd name="T16" fmla="*/ 41 w 100"/>
                  <a:gd name="T17" fmla="*/ 4 h 112"/>
                  <a:gd name="T18" fmla="*/ 32 w 100"/>
                  <a:gd name="T19" fmla="*/ 14 h 112"/>
                  <a:gd name="T20" fmla="*/ 32 w 100"/>
                  <a:gd name="T21" fmla="*/ 49 h 112"/>
                  <a:gd name="T22" fmla="*/ 8 w 100"/>
                  <a:gd name="T23" fmla="*/ 42 h 112"/>
                  <a:gd name="T24" fmla="*/ 29 w 100"/>
                  <a:gd name="T25" fmla="*/ 89 h 112"/>
                  <a:gd name="T26" fmla="*/ 65 w 100"/>
                  <a:gd name="T27" fmla="*/ 112 h 112"/>
                  <a:gd name="T28" fmla="*/ 100 w 100"/>
                  <a:gd name="T29" fmla="*/ 78 h 112"/>
                  <a:gd name="T30" fmla="*/ 100 w 100"/>
                  <a:gd name="T31" fmla="*/ 54 h 112"/>
                  <a:gd name="T32" fmla="*/ 90 w 100"/>
                  <a:gd name="T33" fmla="*/ 44 h 112"/>
                  <a:gd name="T34" fmla="*/ 96 w 100"/>
                  <a:gd name="T35" fmla="*/ 63 h 112"/>
                  <a:gd name="T36" fmla="*/ 96 w 100"/>
                  <a:gd name="T37" fmla="*/ 78 h 112"/>
                  <a:gd name="T38" fmla="*/ 65 w 100"/>
                  <a:gd name="T39" fmla="*/ 108 h 112"/>
                  <a:gd name="T40" fmla="*/ 33 w 100"/>
                  <a:gd name="T41" fmla="*/ 88 h 112"/>
                  <a:gd name="T42" fmla="*/ 11 w 100"/>
                  <a:gd name="T43" fmla="*/ 45 h 112"/>
                  <a:gd name="T44" fmla="*/ 36 w 100"/>
                  <a:gd name="T45" fmla="*/ 59 h 112"/>
                  <a:gd name="T46" fmla="*/ 36 w 100"/>
                  <a:gd name="T47" fmla="*/ 14 h 112"/>
                  <a:gd name="T48" fmla="*/ 42 w 100"/>
                  <a:gd name="T49" fmla="*/ 8 h 112"/>
                  <a:gd name="T50" fmla="*/ 48 w 100"/>
                  <a:gd name="T51" fmla="*/ 14 h 112"/>
                  <a:gd name="T52" fmla="*/ 48 w 100"/>
                  <a:gd name="T53" fmla="*/ 56 h 112"/>
                  <a:gd name="T54" fmla="*/ 52 w 100"/>
                  <a:gd name="T55" fmla="*/ 56 h 112"/>
                  <a:gd name="T56" fmla="*/ 52 w 100"/>
                  <a:gd name="T57" fmla="*/ 10 h 112"/>
                  <a:gd name="T58" fmla="*/ 58 w 100"/>
                  <a:gd name="T59" fmla="*/ 4 h 112"/>
                  <a:gd name="T60" fmla="*/ 64 w 100"/>
                  <a:gd name="T61" fmla="*/ 10 h 112"/>
                  <a:gd name="T62" fmla="*/ 64 w 100"/>
                  <a:gd name="T63" fmla="*/ 52 h 112"/>
                  <a:gd name="T64" fmla="*/ 68 w 100"/>
                  <a:gd name="T65" fmla="*/ 52 h 112"/>
                  <a:gd name="T66" fmla="*/ 68 w 100"/>
                  <a:gd name="T67" fmla="*/ 46 h 112"/>
                  <a:gd name="T68" fmla="*/ 74 w 100"/>
                  <a:gd name="T69" fmla="*/ 40 h 112"/>
                  <a:gd name="T70" fmla="*/ 80 w 100"/>
                  <a:gd name="T71" fmla="*/ 46 h 112"/>
                  <a:gd name="T72" fmla="*/ 80 w 100"/>
                  <a:gd name="T73" fmla="*/ 56 h 112"/>
                  <a:gd name="T74" fmla="*/ 84 w 100"/>
                  <a:gd name="T75" fmla="*/ 56 h 112"/>
                  <a:gd name="T76" fmla="*/ 84 w 100"/>
                  <a:gd name="T77" fmla="*/ 54 h 112"/>
                  <a:gd name="T78" fmla="*/ 90 w 100"/>
                  <a:gd name="T79" fmla="*/ 48 h 112"/>
                  <a:gd name="T80" fmla="*/ 96 w 100"/>
                  <a:gd name="T81" fmla="*/ 54 h 112"/>
                  <a:gd name="T82" fmla="*/ 96 w 100"/>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112">
                    <a:moveTo>
                      <a:pt x="90" y="44"/>
                    </a:moveTo>
                    <a:cubicBezTo>
                      <a:pt x="88" y="44"/>
                      <a:pt x="84" y="44"/>
                      <a:pt x="84" y="46"/>
                    </a:cubicBezTo>
                    <a:cubicBezTo>
                      <a:pt x="84" y="46"/>
                      <a:pt x="84" y="46"/>
                      <a:pt x="84" y="46"/>
                    </a:cubicBezTo>
                    <a:cubicBezTo>
                      <a:pt x="84" y="40"/>
                      <a:pt x="80" y="36"/>
                      <a:pt x="74" y="36"/>
                    </a:cubicBezTo>
                    <a:cubicBezTo>
                      <a:pt x="72" y="36"/>
                      <a:pt x="68" y="36"/>
                      <a:pt x="68" y="38"/>
                    </a:cubicBezTo>
                    <a:cubicBezTo>
                      <a:pt x="68" y="10"/>
                      <a:pt x="68" y="10"/>
                      <a:pt x="68" y="10"/>
                    </a:cubicBezTo>
                    <a:cubicBezTo>
                      <a:pt x="68" y="4"/>
                      <a:pt x="62" y="0"/>
                      <a:pt x="57" y="0"/>
                    </a:cubicBezTo>
                    <a:cubicBezTo>
                      <a:pt x="52" y="0"/>
                      <a:pt x="48" y="2"/>
                      <a:pt x="47" y="6"/>
                    </a:cubicBezTo>
                    <a:cubicBezTo>
                      <a:pt x="45" y="5"/>
                      <a:pt x="44" y="4"/>
                      <a:pt x="41" y="4"/>
                    </a:cubicBezTo>
                    <a:cubicBezTo>
                      <a:pt x="35" y="4"/>
                      <a:pt x="32" y="8"/>
                      <a:pt x="32" y="14"/>
                    </a:cubicBezTo>
                    <a:cubicBezTo>
                      <a:pt x="32" y="49"/>
                      <a:pt x="32" y="49"/>
                      <a:pt x="32" y="49"/>
                    </a:cubicBezTo>
                    <a:cubicBezTo>
                      <a:pt x="24" y="42"/>
                      <a:pt x="14" y="36"/>
                      <a:pt x="8" y="42"/>
                    </a:cubicBezTo>
                    <a:cubicBezTo>
                      <a:pt x="0" y="50"/>
                      <a:pt x="16" y="66"/>
                      <a:pt x="29" y="89"/>
                    </a:cubicBezTo>
                    <a:cubicBezTo>
                      <a:pt x="38" y="106"/>
                      <a:pt x="53" y="112"/>
                      <a:pt x="65" y="112"/>
                    </a:cubicBezTo>
                    <a:cubicBezTo>
                      <a:pt x="84" y="112"/>
                      <a:pt x="100" y="96"/>
                      <a:pt x="100" y="78"/>
                    </a:cubicBezTo>
                    <a:cubicBezTo>
                      <a:pt x="100" y="54"/>
                      <a:pt x="100" y="54"/>
                      <a:pt x="100" y="54"/>
                    </a:cubicBezTo>
                    <a:cubicBezTo>
                      <a:pt x="100" y="48"/>
                      <a:pt x="96" y="44"/>
                      <a:pt x="90" y="44"/>
                    </a:cubicBezTo>
                    <a:close/>
                    <a:moveTo>
                      <a:pt x="96" y="63"/>
                    </a:moveTo>
                    <a:cubicBezTo>
                      <a:pt x="96" y="78"/>
                      <a:pt x="96" y="78"/>
                      <a:pt x="96" y="78"/>
                    </a:cubicBezTo>
                    <a:cubicBezTo>
                      <a:pt x="96" y="94"/>
                      <a:pt x="81" y="108"/>
                      <a:pt x="65" y="108"/>
                    </a:cubicBezTo>
                    <a:cubicBezTo>
                      <a:pt x="50" y="108"/>
                      <a:pt x="40" y="100"/>
                      <a:pt x="33" y="88"/>
                    </a:cubicBezTo>
                    <a:cubicBezTo>
                      <a:pt x="17" y="61"/>
                      <a:pt x="7" y="49"/>
                      <a:pt x="11" y="45"/>
                    </a:cubicBezTo>
                    <a:cubicBezTo>
                      <a:pt x="16" y="40"/>
                      <a:pt x="28" y="50"/>
                      <a:pt x="36" y="59"/>
                    </a:cubicBezTo>
                    <a:cubicBezTo>
                      <a:pt x="36" y="14"/>
                      <a:pt x="36" y="14"/>
                      <a:pt x="36" y="14"/>
                    </a:cubicBezTo>
                    <a:cubicBezTo>
                      <a:pt x="36" y="10"/>
                      <a:pt x="39" y="8"/>
                      <a:pt x="42" y="8"/>
                    </a:cubicBezTo>
                    <a:cubicBezTo>
                      <a:pt x="45" y="8"/>
                      <a:pt x="48" y="10"/>
                      <a:pt x="48" y="14"/>
                    </a:cubicBezTo>
                    <a:cubicBezTo>
                      <a:pt x="48" y="56"/>
                      <a:pt x="48" y="56"/>
                      <a:pt x="48" y="56"/>
                    </a:cubicBezTo>
                    <a:cubicBezTo>
                      <a:pt x="52" y="56"/>
                      <a:pt x="52" y="56"/>
                      <a:pt x="52" y="56"/>
                    </a:cubicBezTo>
                    <a:cubicBezTo>
                      <a:pt x="52" y="10"/>
                      <a:pt x="52" y="10"/>
                      <a:pt x="52" y="10"/>
                    </a:cubicBezTo>
                    <a:cubicBezTo>
                      <a:pt x="52" y="6"/>
                      <a:pt x="55" y="4"/>
                      <a:pt x="58" y="4"/>
                    </a:cubicBezTo>
                    <a:cubicBezTo>
                      <a:pt x="61" y="4"/>
                      <a:pt x="64" y="6"/>
                      <a:pt x="64" y="10"/>
                    </a:cubicBezTo>
                    <a:cubicBezTo>
                      <a:pt x="64" y="52"/>
                      <a:pt x="64" y="52"/>
                      <a:pt x="64" y="52"/>
                    </a:cubicBezTo>
                    <a:cubicBezTo>
                      <a:pt x="68" y="52"/>
                      <a:pt x="68" y="52"/>
                      <a:pt x="68" y="52"/>
                    </a:cubicBezTo>
                    <a:cubicBezTo>
                      <a:pt x="68" y="46"/>
                      <a:pt x="68" y="46"/>
                      <a:pt x="68" y="46"/>
                    </a:cubicBezTo>
                    <a:cubicBezTo>
                      <a:pt x="68" y="42"/>
                      <a:pt x="71" y="40"/>
                      <a:pt x="74" y="40"/>
                    </a:cubicBezTo>
                    <a:cubicBezTo>
                      <a:pt x="77" y="40"/>
                      <a:pt x="80" y="42"/>
                      <a:pt x="80" y="46"/>
                    </a:cubicBezTo>
                    <a:cubicBezTo>
                      <a:pt x="80" y="56"/>
                      <a:pt x="80" y="56"/>
                      <a:pt x="80" y="56"/>
                    </a:cubicBezTo>
                    <a:cubicBezTo>
                      <a:pt x="84" y="56"/>
                      <a:pt x="84" y="56"/>
                      <a:pt x="84" y="56"/>
                    </a:cubicBezTo>
                    <a:cubicBezTo>
                      <a:pt x="84" y="54"/>
                      <a:pt x="84" y="54"/>
                      <a:pt x="84" y="54"/>
                    </a:cubicBezTo>
                    <a:cubicBezTo>
                      <a:pt x="84" y="50"/>
                      <a:pt x="87" y="48"/>
                      <a:pt x="90" y="48"/>
                    </a:cubicBezTo>
                    <a:cubicBezTo>
                      <a:pt x="93" y="48"/>
                      <a:pt x="96" y="50"/>
                      <a:pt x="96" y="54"/>
                    </a:cubicBezTo>
                    <a:lnTo>
                      <a:pt x="96"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oup 68"/>
            <p:cNvGrpSpPr/>
            <p:nvPr/>
          </p:nvGrpSpPr>
          <p:grpSpPr>
            <a:xfrm>
              <a:off x="1319274" y="6295418"/>
              <a:ext cx="309563" cy="322263"/>
              <a:chOff x="2495550" y="2527300"/>
              <a:chExt cx="309563" cy="322263"/>
            </a:xfrm>
            <a:grpFill/>
          </p:grpSpPr>
          <p:sp>
            <p:nvSpPr>
              <p:cNvPr id="219" name="Freeform 30"/>
              <p:cNvSpPr>
                <a:spLocks/>
              </p:cNvSpPr>
              <p:nvPr/>
            </p:nvSpPr>
            <p:spPr bwMode="auto">
              <a:xfrm>
                <a:off x="2495550" y="2527300"/>
                <a:ext cx="134938" cy="134938"/>
              </a:xfrm>
              <a:custGeom>
                <a:avLst/>
                <a:gdLst>
                  <a:gd name="T0" fmla="*/ 29 w 52"/>
                  <a:gd name="T1" fmla="*/ 38 h 52"/>
                  <a:gd name="T2" fmla="*/ 26 w 52"/>
                  <a:gd name="T3" fmla="*/ 35 h 52"/>
                  <a:gd name="T4" fmla="*/ 17 w 52"/>
                  <a:gd name="T5" fmla="*/ 44 h 52"/>
                  <a:gd name="T6" fmla="*/ 17 w 52"/>
                  <a:gd name="T7" fmla="*/ 38 h 52"/>
                  <a:gd name="T8" fmla="*/ 39 w 52"/>
                  <a:gd name="T9" fmla="*/ 16 h 52"/>
                  <a:gd name="T10" fmla="*/ 44 w 52"/>
                  <a:gd name="T11" fmla="*/ 17 h 52"/>
                  <a:gd name="T12" fmla="*/ 36 w 52"/>
                  <a:gd name="T13" fmla="*/ 25 h 52"/>
                  <a:gd name="T14" fmla="*/ 39 w 52"/>
                  <a:gd name="T15" fmla="*/ 28 h 52"/>
                  <a:gd name="T16" fmla="*/ 48 w 52"/>
                  <a:gd name="T17" fmla="*/ 18 h 52"/>
                  <a:gd name="T18" fmla="*/ 47 w 52"/>
                  <a:gd name="T19" fmla="*/ 18 h 52"/>
                  <a:gd name="T20" fmla="*/ 47 w 52"/>
                  <a:gd name="T21" fmla="*/ 18 h 52"/>
                  <a:gd name="T22" fmla="*/ 49 w 52"/>
                  <a:gd name="T23" fmla="*/ 17 h 52"/>
                  <a:gd name="T24" fmla="*/ 52 w 52"/>
                  <a:gd name="T25" fmla="*/ 14 h 52"/>
                  <a:gd name="T26" fmla="*/ 38 w 52"/>
                  <a:gd name="T27" fmla="*/ 0 h 52"/>
                  <a:gd name="T28" fmla="*/ 36 w 52"/>
                  <a:gd name="T29" fmla="*/ 3 h 52"/>
                  <a:gd name="T30" fmla="*/ 46 w 52"/>
                  <a:gd name="T31" fmla="*/ 13 h 52"/>
                  <a:gd name="T32" fmla="*/ 39 w 52"/>
                  <a:gd name="T33" fmla="*/ 12 h 52"/>
                  <a:gd name="T34" fmla="*/ 13 w 52"/>
                  <a:gd name="T35" fmla="*/ 38 h 52"/>
                  <a:gd name="T36" fmla="*/ 14 w 52"/>
                  <a:gd name="T37" fmla="*/ 46 h 52"/>
                  <a:gd name="T38" fmla="*/ 3 w 52"/>
                  <a:gd name="T39" fmla="*/ 35 h 52"/>
                  <a:gd name="T40" fmla="*/ 0 w 52"/>
                  <a:gd name="T41" fmla="*/ 38 h 52"/>
                  <a:gd name="T42" fmla="*/ 12 w 52"/>
                  <a:gd name="T43" fmla="*/ 49 h 52"/>
                  <a:gd name="T44" fmla="*/ 15 w 52"/>
                  <a:gd name="T45" fmla="*/ 52 h 52"/>
                  <a:gd name="T46" fmla="*/ 19 w 52"/>
                  <a:gd name="T47" fmla="*/ 48 h 52"/>
                  <a:gd name="T48" fmla="*/ 19 w 52"/>
                  <a:gd name="T49" fmla="*/ 48 h 52"/>
                  <a:gd name="T50" fmla="*/ 19 w 52"/>
                  <a:gd name="T51" fmla="*/ 48 h 52"/>
                  <a:gd name="T52" fmla="*/ 29 w 52"/>
                  <a:gd name="T53"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52">
                    <a:moveTo>
                      <a:pt x="29" y="38"/>
                    </a:moveTo>
                    <a:cubicBezTo>
                      <a:pt x="26" y="35"/>
                      <a:pt x="26" y="35"/>
                      <a:pt x="26" y="35"/>
                    </a:cubicBezTo>
                    <a:cubicBezTo>
                      <a:pt x="17" y="44"/>
                      <a:pt x="17" y="44"/>
                      <a:pt x="17" y="44"/>
                    </a:cubicBezTo>
                    <a:cubicBezTo>
                      <a:pt x="17" y="42"/>
                      <a:pt x="17" y="40"/>
                      <a:pt x="17" y="38"/>
                    </a:cubicBezTo>
                    <a:cubicBezTo>
                      <a:pt x="17" y="26"/>
                      <a:pt x="26" y="16"/>
                      <a:pt x="39" y="16"/>
                    </a:cubicBezTo>
                    <a:cubicBezTo>
                      <a:pt x="41" y="16"/>
                      <a:pt x="42" y="16"/>
                      <a:pt x="44" y="17"/>
                    </a:cubicBezTo>
                    <a:cubicBezTo>
                      <a:pt x="36" y="25"/>
                      <a:pt x="36" y="25"/>
                      <a:pt x="36" y="25"/>
                    </a:cubicBezTo>
                    <a:cubicBezTo>
                      <a:pt x="39" y="28"/>
                      <a:pt x="39" y="28"/>
                      <a:pt x="39" y="28"/>
                    </a:cubicBezTo>
                    <a:cubicBezTo>
                      <a:pt x="48" y="18"/>
                      <a:pt x="48" y="18"/>
                      <a:pt x="48" y="18"/>
                    </a:cubicBezTo>
                    <a:cubicBezTo>
                      <a:pt x="48" y="18"/>
                      <a:pt x="47" y="18"/>
                      <a:pt x="47" y="18"/>
                    </a:cubicBezTo>
                    <a:cubicBezTo>
                      <a:pt x="47" y="18"/>
                      <a:pt x="47" y="18"/>
                      <a:pt x="47" y="18"/>
                    </a:cubicBezTo>
                    <a:cubicBezTo>
                      <a:pt x="49" y="17"/>
                      <a:pt x="49" y="17"/>
                      <a:pt x="49" y="17"/>
                    </a:cubicBezTo>
                    <a:cubicBezTo>
                      <a:pt x="52" y="14"/>
                      <a:pt x="52" y="14"/>
                      <a:pt x="52" y="14"/>
                    </a:cubicBezTo>
                    <a:cubicBezTo>
                      <a:pt x="38" y="0"/>
                      <a:pt x="38" y="0"/>
                      <a:pt x="38" y="0"/>
                    </a:cubicBezTo>
                    <a:cubicBezTo>
                      <a:pt x="36" y="3"/>
                      <a:pt x="36" y="3"/>
                      <a:pt x="36" y="3"/>
                    </a:cubicBezTo>
                    <a:cubicBezTo>
                      <a:pt x="46" y="13"/>
                      <a:pt x="46" y="13"/>
                      <a:pt x="46" y="13"/>
                    </a:cubicBezTo>
                    <a:cubicBezTo>
                      <a:pt x="44" y="12"/>
                      <a:pt x="41" y="12"/>
                      <a:pt x="39" y="12"/>
                    </a:cubicBezTo>
                    <a:cubicBezTo>
                      <a:pt x="24" y="12"/>
                      <a:pt x="13" y="24"/>
                      <a:pt x="13" y="38"/>
                    </a:cubicBezTo>
                    <a:cubicBezTo>
                      <a:pt x="13" y="41"/>
                      <a:pt x="13" y="43"/>
                      <a:pt x="14" y="46"/>
                    </a:cubicBezTo>
                    <a:cubicBezTo>
                      <a:pt x="3" y="35"/>
                      <a:pt x="3" y="35"/>
                      <a:pt x="3" y="35"/>
                    </a:cubicBezTo>
                    <a:cubicBezTo>
                      <a:pt x="0" y="38"/>
                      <a:pt x="0" y="38"/>
                      <a:pt x="0" y="38"/>
                    </a:cubicBezTo>
                    <a:cubicBezTo>
                      <a:pt x="12" y="49"/>
                      <a:pt x="12" y="49"/>
                      <a:pt x="12" y="49"/>
                    </a:cubicBezTo>
                    <a:cubicBezTo>
                      <a:pt x="15" y="52"/>
                      <a:pt x="15" y="52"/>
                      <a:pt x="15" y="52"/>
                    </a:cubicBezTo>
                    <a:cubicBezTo>
                      <a:pt x="19" y="48"/>
                      <a:pt x="19" y="48"/>
                      <a:pt x="19" y="48"/>
                    </a:cubicBezTo>
                    <a:cubicBezTo>
                      <a:pt x="19" y="48"/>
                      <a:pt x="19" y="48"/>
                      <a:pt x="19" y="48"/>
                    </a:cubicBezTo>
                    <a:cubicBezTo>
                      <a:pt x="19" y="48"/>
                      <a:pt x="19" y="48"/>
                      <a:pt x="19" y="48"/>
                    </a:cubicBezTo>
                    <a:lnTo>
                      <a:pt x="2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31"/>
              <p:cNvSpPr>
                <a:spLocks noEditPoints="1"/>
              </p:cNvSpPr>
              <p:nvPr/>
            </p:nvSpPr>
            <p:spPr bwMode="auto">
              <a:xfrm>
                <a:off x="2551113" y="2557463"/>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8 w 98"/>
                  <a:gd name="T15" fmla="*/ 7 h 112"/>
                  <a:gd name="T16" fmla="*/ 41 w 98"/>
                  <a:gd name="T17" fmla="*/ 4 h 112"/>
                  <a:gd name="T18" fmla="*/ 30 w 98"/>
                  <a:gd name="T19" fmla="*/ 14 h 112"/>
                  <a:gd name="T20" fmla="*/ 30 w 98"/>
                  <a:gd name="T21" fmla="*/ 50 h 112"/>
                  <a:gd name="T22" fmla="*/ 8 w 98"/>
                  <a:gd name="T23" fmla="*/ 42 h 112"/>
                  <a:gd name="T24" fmla="*/ 31 w 98"/>
                  <a:gd name="T25" fmla="*/ 90 h 112"/>
                  <a:gd name="T26" fmla="*/ 65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6 h 112"/>
                  <a:gd name="T54" fmla="*/ 50 w 98"/>
                  <a:gd name="T55" fmla="*/ 56 h 112"/>
                  <a:gd name="T56" fmla="*/ 50 w 98"/>
                  <a:gd name="T57" fmla="*/ 10 h 112"/>
                  <a:gd name="T58" fmla="*/ 56 w 98"/>
                  <a:gd name="T59" fmla="*/ 4 h 112"/>
                  <a:gd name="T60" fmla="*/ 62 w 98"/>
                  <a:gd name="T61" fmla="*/ 10 h 112"/>
                  <a:gd name="T62" fmla="*/ 62 w 98"/>
                  <a:gd name="T63" fmla="*/ 52 h 112"/>
                  <a:gd name="T64" fmla="*/ 66 w 98"/>
                  <a:gd name="T65" fmla="*/ 52 h 112"/>
                  <a:gd name="T66" fmla="*/ 66 w 98"/>
                  <a:gd name="T67" fmla="*/ 46 h 112"/>
                  <a:gd name="T68" fmla="*/ 72 w 98"/>
                  <a:gd name="T69" fmla="*/ 40 h 112"/>
                  <a:gd name="T70" fmla="*/ 78 w 98"/>
                  <a:gd name="T71" fmla="*/ 46 h 112"/>
                  <a:gd name="T72" fmla="*/ 78 w 98"/>
                  <a:gd name="T73" fmla="*/ 56 h 112"/>
                  <a:gd name="T74" fmla="*/ 82 w 98"/>
                  <a:gd name="T75" fmla="*/ 56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1"/>
                      <a:pt x="78" y="36"/>
                      <a:pt x="72" y="36"/>
                    </a:cubicBezTo>
                    <a:cubicBezTo>
                      <a:pt x="70" y="36"/>
                      <a:pt x="70" y="37"/>
                      <a:pt x="66" y="38"/>
                    </a:cubicBezTo>
                    <a:cubicBezTo>
                      <a:pt x="66" y="10"/>
                      <a:pt x="66" y="10"/>
                      <a:pt x="66" y="10"/>
                    </a:cubicBezTo>
                    <a:cubicBezTo>
                      <a:pt x="66" y="5"/>
                      <a:pt x="62" y="0"/>
                      <a:pt x="57" y="0"/>
                    </a:cubicBezTo>
                    <a:cubicBezTo>
                      <a:pt x="53" y="0"/>
                      <a:pt x="49" y="3"/>
                      <a:pt x="48" y="7"/>
                    </a:cubicBezTo>
                    <a:cubicBezTo>
                      <a:pt x="46" y="5"/>
                      <a:pt x="43" y="4"/>
                      <a:pt x="41" y="4"/>
                    </a:cubicBezTo>
                    <a:cubicBezTo>
                      <a:pt x="35" y="4"/>
                      <a:pt x="30" y="9"/>
                      <a:pt x="30" y="14"/>
                    </a:cubicBezTo>
                    <a:cubicBezTo>
                      <a:pt x="30" y="50"/>
                      <a:pt x="30" y="50"/>
                      <a:pt x="30" y="50"/>
                    </a:cubicBezTo>
                    <a:cubicBezTo>
                      <a:pt x="22" y="42"/>
                      <a:pt x="14" y="37"/>
                      <a:pt x="8" y="42"/>
                    </a:cubicBezTo>
                    <a:cubicBezTo>
                      <a:pt x="0" y="50"/>
                      <a:pt x="18" y="66"/>
                      <a:pt x="31" y="90"/>
                    </a:cubicBezTo>
                    <a:cubicBezTo>
                      <a:pt x="40" y="106"/>
                      <a:pt x="52" y="112"/>
                      <a:pt x="65"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9" y="62"/>
                      <a:pt x="7" y="50"/>
                      <a:pt x="11" y="45"/>
                    </a:cubicBezTo>
                    <a:cubicBezTo>
                      <a:pt x="16"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46"/>
                      <a:pt x="66" y="46"/>
                      <a:pt x="66" y="46"/>
                    </a:cubicBezTo>
                    <a:cubicBezTo>
                      <a:pt x="66" y="43"/>
                      <a:pt x="69" y="40"/>
                      <a:pt x="72" y="40"/>
                    </a:cubicBezTo>
                    <a:cubicBezTo>
                      <a:pt x="75" y="40"/>
                      <a:pt x="78" y="43"/>
                      <a:pt x="78" y="46"/>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0" name="Freeform 32"/>
            <p:cNvSpPr>
              <a:spLocks noEditPoints="1"/>
            </p:cNvSpPr>
            <p:nvPr/>
          </p:nvSpPr>
          <p:spPr bwMode="auto">
            <a:xfrm>
              <a:off x="1649861" y="3039669"/>
              <a:ext cx="269875" cy="303213"/>
            </a:xfrm>
            <a:custGeom>
              <a:avLst/>
              <a:gdLst>
                <a:gd name="T0" fmla="*/ 36 w 104"/>
                <a:gd name="T1" fmla="*/ 20 h 116"/>
                <a:gd name="T2" fmla="*/ 8 w 104"/>
                <a:gd name="T3" fmla="*/ 20 h 116"/>
                <a:gd name="T4" fmla="*/ 21 w 104"/>
                <a:gd name="T5" fmla="*/ 33 h 116"/>
                <a:gd name="T6" fmla="*/ 18 w 104"/>
                <a:gd name="T7" fmla="*/ 36 h 116"/>
                <a:gd name="T8" fmla="*/ 0 w 104"/>
                <a:gd name="T9" fmla="*/ 18 h 116"/>
                <a:gd name="T10" fmla="*/ 18 w 104"/>
                <a:gd name="T11" fmla="*/ 0 h 116"/>
                <a:gd name="T12" fmla="*/ 21 w 104"/>
                <a:gd name="T13" fmla="*/ 3 h 116"/>
                <a:gd name="T14" fmla="*/ 8 w 104"/>
                <a:gd name="T15" fmla="*/ 16 h 116"/>
                <a:gd name="T16" fmla="*/ 36 w 104"/>
                <a:gd name="T17" fmla="*/ 16 h 116"/>
                <a:gd name="T18" fmla="*/ 46 w 104"/>
                <a:gd name="T19" fmla="*/ 8 h 116"/>
                <a:gd name="T20" fmla="*/ 56 w 104"/>
                <a:gd name="T21" fmla="*/ 18 h 116"/>
                <a:gd name="T22" fmla="*/ 56 w 104"/>
                <a:gd name="T23" fmla="*/ 38 h 116"/>
                <a:gd name="T24" fmla="*/ 62 w 104"/>
                <a:gd name="T25" fmla="*/ 36 h 116"/>
                <a:gd name="T26" fmla="*/ 71 w 104"/>
                <a:gd name="T27" fmla="*/ 43 h 116"/>
                <a:gd name="T28" fmla="*/ 78 w 104"/>
                <a:gd name="T29" fmla="*/ 40 h 116"/>
                <a:gd name="T30" fmla="*/ 88 w 104"/>
                <a:gd name="T31" fmla="*/ 50 h 116"/>
                <a:gd name="T32" fmla="*/ 88 w 104"/>
                <a:gd name="T33" fmla="*/ 50 h 116"/>
                <a:gd name="T34" fmla="*/ 94 w 104"/>
                <a:gd name="T35" fmla="*/ 48 h 116"/>
                <a:gd name="T36" fmla="*/ 104 w 104"/>
                <a:gd name="T37" fmla="*/ 58 h 116"/>
                <a:gd name="T38" fmla="*/ 104 w 104"/>
                <a:gd name="T39" fmla="*/ 82 h 116"/>
                <a:gd name="T40" fmla="*/ 70 w 104"/>
                <a:gd name="T41" fmla="*/ 116 h 116"/>
                <a:gd name="T42" fmla="*/ 35 w 104"/>
                <a:gd name="T43" fmla="*/ 94 h 116"/>
                <a:gd name="T44" fmla="*/ 14 w 104"/>
                <a:gd name="T45" fmla="*/ 46 h 116"/>
                <a:gd name="T46" fmla="*/ 36 w 104"/>
                <a:gd name="T47" fmla="*/ 53 h 116"/>
                <a:gd name="T48" fmla="*/ 36 w 104"/>
                <a:gd name="T49" fmla="*/ 53 h 116"/>
                <a:gd name="T50" fmla="*/ 36 w 104"/>
                <a:gd name="T51" fmla="*/ 20 h 116"/>
                <a:gd name="T52" fmla="*/ 70 w 104"/>
                <a:gd name="T53" fmla="*/ 112 h 116"/>
                <a:gd name="T54" fmla="*/ 100 w 104"/>
                <a:gd name="T55" fmla="*/ 82 h 116"/>
                <a:gd name="T56" fmla="*/ 100 w 104"/>
                <a:gd name="T57" fmla="*/ 82 h 116"/>
                <a:gd name="T58" fmla="*/ 100 w 104"/>
                <a:gd name="T59" fmla="*/ 67 h 116"/>
                <a:gd name="T60" fmla="*/ 100 w 104"/>
                <a:gd name="T61" fmla="*/ 58 h 116"/>
                <a:gd name="T62" fmla="*/ 94 w 104"/>
                <a:gd name="T63" fmla="*/ 52 h 116"/>
                <a:gd name="T64" fmla="*/ 88 w 104"/>
                <a:gd name="T65" fmla="*/ 58 h 116"/>
                <a:gd name="T66" fmla="*/ 88 w 104"/>
                <a:gd name="T67" fmla="*/ 60 h 116"/>
                <a:gd name="T68" fmla="*/ 84 w 104"/>
                <a:gd name="T69" fmla="*/ 60 h 116"/>
                <a:gd name="T70" fmla="*/ 84 w 104"/>
                <a:gd name="T71" fmla="*/ 50 h 116"/>
                <a:gd name="T72" fmla="*/ 78 w 104"/>
                <a:gd name="T73" fmla="*/ 44 h 116"/>
                <a:gd name="T74" fmla="*/ 72 w 104"/>
                <a:gd name="T75" fmla="*/ 50 h 116"/>
                <a:gd name="T76" fmla="*/ 72 w 104"/>
                <a:gd name="T77" fmla="*/ 56 h 116"/>
                <a:gd name="T78" fmla="*/ 68 w 104"/>
                <a:gd name="T79" fmla="*/ 56 h 116"/>
                <a:gd name="T80" fmla="*/ 68 w 104"/>
                <a:gd name="T81" fmla="*/ 46 h 116"/>
                <a:gd name="T82" fmla="*/ 62 w 104"/>
                <a:gd name="T83" fmla="*/ 40 h 116"/>
                <a:gd name="T84" fmla="*/ 56 w 104"/>
                <a:gd name="T85" fmla="*/ 46 h 116"/>
                <a:gd name="T86" fmla="*/ 56 w 104"/>
                <a:gd name="T87" fmla="*/ 60 h 116"/>
                <a:gd name="T88" fmla="*/ 52 w 104"/>
                <a:gd name="T89" fmla="*/ 60 h 116"/>
                <a:gd name="T90" fmla="*/ 52 w 104"/>
                <a:gd name="T91" fmla="*/ 18 h 116"/>
                <a:gd name="T92" fmla="*/ 46 w 104"/>
                <a:gd name="T93" fmla="*/ 12 h 116"/>
                <a:gd name="T94" fmla="*/ 40 w 104"/>
                <a:gd name="T95" fmla="*/ 18 h 116"/>
                <a:gd name="T96" fmla="*/ 40 w 104"/>
                <a:gd name="T97" fmla="*/ 63 h 116"/>
                <a:gd name="T98" fmla="*/ 17 w 104"/>
                <a:gd name="T99" fmla="*/ 49 h 116"/>
                <a:gd name="T100" fmla="*/ 39 w 104"/>
                <a:gd name="T101" fmla="*/ 92 h 116"/>
                <a:gd name="T102" fmla="*/ 70 w 104"/>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16">
                  <a:moveTo>
                    <a:pt x="36" y="20"/>
                  </a:moveTo>
                  <a:cubicBezTo>
                    <a:pt x="8" y="20"/>
                    <a:pt x="8" y="20"/>
                    <a:pt x="8" y="20"/>
                  </a:cubicBezTo>
                  <a:cubicBezTo>
                    <a:pt x="21" y="33"/>
                    <a:pt x="21" y="33"/>
                    <a:pt x="21" y="33"/>
                  </a:cubicBezTo>
                  <a:cubicBezTo>
                    <a:pt x="18" y="36"/>
                    <a:pt x="18" y="36"/>
                    <a:pt x="18" y="36"/>
                  </a:cubicBezTo>
                  <a:cubicBezTo>
                    <a:pt x="0" y="18"/>
                    <a:pt x="0" y="18"/>
                    <a:pt x="0" y="18"/>
                  </a:cubicBezTo>
                  <a:cubicBezTo>
                    <a:pt x="18" y="0"/>
                    <a:pt x="18" y="0"/>
                    <a:pt x="18" y="0"/>
                  </a:cubicBezTo>
                  <a:cubicBezTo>
                    <a:pt x="21" y="3"/>
                    <a:pt x="21" y="3"/>
                    <a:pt x="21" y="3"/>
                  </a:cubicBezTo>
                  <a:cubicBezTo>
                    <a:pt x="8" y="16"/>
                    <a:pt x="8" y="16"/>
                    <a:pt x="8" y="16"/>
                  </a:cubicBezTo>
                  <a:cubicBezTo>
                    <a:pt x="36" y="16"/>
                    <a:pt x="36" y="16"/>
                    <a:pt x="36" y="16"/>
                  </a:cubicBezTo>
                  <a:cubicBezTo>
                    <a:pt x="37" y="11"/>
                    <a:pt x="41"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6"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ubicBezTo>
                    <a:pt x="104" y="101"/>
                    <a:pt x="89" y="116"/>
                    <a:pt x="70" y="116"/>
                  </a:cubicBezTo>
                  <a:cubicBezTo>
                    <a:pt x="58" y="116"/>
                    <a:pt x="45" y="110"/>
                    <a:pt x="35" y="94"/>
                  </a:cubicBezTo>
                  <a:cubicBezTo>
                    <a:pt x="22" y="70"/>
                    <a:pt x="6" y="54"/>
                    <a:pt x="14" y="46"/>
                  </a:cubicBezTo>
                  <a:cubicBezTo>
                    <a:pt x="19" y="41"/>
                    <a:pt x="28" y="46"/>
                    <a:pt x="36" y="53"/>
                  </a:cubicBezTo>
                  <a:cubicBezTo>
                    <a:pt x="36" y="53"/>
                    <a:pt x="36" y="53"/>
                    <a:pt x="36" y="53"/>
                  </a:cubicBezTo>
                  <a:cubicBezTo>
                    <a:pt x="36" y="20"/>
                    <a:pt x="36" y="20"/>
                    <a:pt x="36" y="20"/>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7" y="49"/>
                  </a:cubicBezTo>
                  <a:cubicBezTo>
                    <a:pt x="12" y="54"/>
                    <a:pt x="23" y="66"/>
                    <a:pt x="39" y="92"/>
                  </a:cubicBezTo>
                  <a:cubicBezTo>
                    <a:pt x="46" y="104"/>
                    <a:pt x="55" y="112"/>
                    <a:pt x="70"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33"/>
            <p:cNvSpPr>
              <a:spLocks noEditPoints="1"/>
            </p:cNvSpPr>
            <p:nvPr/>
          </p:nvSpPr>
          <p:spPr bwMode="auto">
            <a:xfrm>
              <a:off x="3737053" y="2107975"/>
              <a:ext cx="255588" cy="303213"/>
            </a:xfrm>
            <a:custGeom>
              <a:avLst/>
              <a:gdLst>
                <a:gd name="T0" fmla="*/ 88 w 98"/>
                <a:gd name="T1" fmla="*/ 48 h 116"/>
                <a:gd name="T2" fmla="*/ 82 w 98"/>
                <a:gd name="T3" fmla="*/ 50 h 116"/>
                <a:gd name="T4" fmla="*/ 82 w 98"/>
                <a:gd name="T5" fmla="*/ 50 h 116"/>
                <a:gd name="T6" fmla="*/ 72 w 98"/>
                <a:gd name="T7" fmla="*/ 40 h 116"/>
                <a:gd name="T8" fmla="*/ 66 w 98"/>
                <a:gd name="T9" fmla="*/ 43 h 116"/>
                <a:gd name="T10" fmla="*/ 56 w 98"/>
                <a:gd name="T11" fmla="*/ 36 h 116"/>
                <a:gd name="T12" fmla="*/ 50 w 98"/>
                <a:gd name="T13" fmla="*/ 38 h 116"/>
                <a:gd name="T14" fmla="*/ 50 w 98"/>
                <a:gd name="T15" fmla="*/ 20 h 116"/>
                <a:gd name="T16" fmla="*/ 79 w 98"/>
                <a:gd name="T17" fmla="*/ 20 h 116"/>
                <a:gd name="T18" fmla="*/ 66 w 98"/>
                <a:gd name="T19" fmla="*/ 33 h 116"/>
                <a:gd name="T20" fmla="*/ 69 w 98"/>
                <a:gd name="T21" fmla="*/ 36 h 116"/>
                <a:gd name="T22" fmla="*/ 87 w 98"/>
                <a:gd name="T23" fmla="*/ 18 h 116"/>
                <a:gd name="T24" fmla="*/ 69 w 98"/>
                <a:gd name="T25" fmla="*/ 0 h 116"/>
                <a:gd name="T26" fmla="*/ 66 w 98"/>
                <a:gd name="T27" fmla="*/ 3 h 116"/>
                <a:gd name="T28" fmla="*/ 79 w 98"/>
                <a:gd name="T29" fmla="*/ 16 h 116"/>
                <a:gd name="T30" fmla="*/ 50 w 98"/>
                <a:gd name="T31" fmla="*/ 16 h 116"/>
                <a:gd name="T32" fmla="*/ 40 w 98"/>
                <a:gd name="T33" fmla="*/ 8 h 116"/>
                <a:gd name="T34" fmla="*/ 30 w 98"/>
                <a:gd name="T35" fmla="*/ 18 h 116"/>
                <a:gd name="T36" fmla="*/ 30 w 98"/>
                <a:gd name="T37" fmla="*/ 53 h 116"/>
                <a:gd name="T38" fmla="*/ 8 w 98"/>
                <a:gd name="T39" fmla="*/ 46 h 116"/>
                <a:gd name="T40" fmla="*/ 30 w 98"/>
                <a:gd name="T41" fmla="*/ 94 h 116"/>
                <a:gd name="T42" fmla="*/ 64 w 98"/>
                <a:gd name="T43" fmla="*/ 116 h 116"/>
                <a:gd name="T44" fmla="*/ 98 w 98"/>
                <a:gd name="T45" fmla="*/ 82 h 116"/>
                <a:gd name="T46" fmla="*/ 98 w 98"/>
                <a:gd name="T47" fmla="*/ 58 h 116"/>
                <a:gd name="T48" fmla="*/ 88 w 98"/>
                <a:gd name="T49" fmla="*/ 48 h 116"/>
                <a:gd name="T50" fmla="*/ 94 w 98"/>
                <a:gd name="T51" fmla="*/ 67 h 116"/>
                <a:gd name="T52" fmla="*/ 94 w 98"/>
                <a:gd name="T53" fmla="*/ 82 h 116"/>
                <a:gd name="T54" fmla="*/ 94 w 98"/>
                <a:gd name="T55" fmla="*/ 86 h 116"/>
                <a:gd name="T56" fmla="*/ 94 w 98"/>
                <a:gd name="T57" fmla="*/ 82 h 116"/>
                <a:gd name="T58" fmla="*/ 64 w 98"/>
                <a:gd name="T59" fmla="*/ 112 h 116"/>
                <a:gd name="T60" fmla="*/ 33 w 98"/>
                <a:gd name="T61" fmla="*/ 92 h 116"/>
                <a:gd name="T62" fmla="*/ 11 w 98"/>
                <a:gd name="T63" fmla="*/ 49 h 116"/>
                <a:gd name="T64" fmla="*/ 34 w 98"/>
                <a:gd name="T65" fmla="*/ 63 h 116"/>
                <a:gd name="T66" fmla="*/ 34 w 98"/>
                <a:gd name="T67" fmla="*/ 18 h 116"/>
                <a:gd name="T68" fmla="*/ 40 w 98"/>
                <a:gd name="T69" fmla="*/ 12 h 116"/>
                <a:gd name="T70" fmla="*/ 46 w 98"/>
                <a:gd name="T71" fmla="*/ 18 h 116"/>
                <a:gd name="T72" fmla="*/ 46 w 98"/>
                <a:gd name="T73" fmla="*/ 60 h 116"/>
                <a:gd name="T74" fmla="*/ 50 w 98"/>
                <a:gd name="T75" fmla="*/ 60 h 116"/>
                <a:gd name="T76" fmla="*/ 50 w 98"/>
                <a:gd name="T77" fmla="*/ 46 h 116"/>
                <a:gd name="T78" fmla="*/ 56 w 98"/>
                <a:gd name="T79" fmla="*/ 40 h 116"/>
                <a:gd name="T80" fmla="*/ 62 w 98"/>
                <a:gd name="T81" fmla="*/ 46 h 116"/>
                <a:gd name="T82" fmla="*/ 62 w 98"/>
                <a:gd name="T83" fmla="*/ 56 h 116"/>
                <a:gd name="T84" fmla="*/ 66 w 98"/>
                <a:gd name="T85" fmla="*/ 56 h 116"/>
                <a:gd name="T86" fmla="*/ 66 w 98"/>
                <a:gd name="T87" fmla="*/ 50 h 116"/>
                <a:gd name="T88" fmla="*/ 72 w 98"/>
                <a:gd name="T89" fmla="*/ 44 h 116"/>
                <a:gd name="T90" fmla="*/ 78 w 98"/>
                <a:gd name="T91" fmla="*/ 50 h 116"/>
                <a:gd name="T92" fmla="*/ 78 w 98"/>
                <a:gd name="T93" fmla="*/ 60 h 116"/>
                <a:gd name="T94" fmla="*/ 82 w 98"/>
                <a:gd name="T95" fmla="*/ 60 h 116"/>
                <a:gd name="T96" fmla="*/ 82 w 98"/>
                <a:gd name="T97" fmla="*/ 58 h 116"/>
                <a:gd name="T98" fmla="*/ 88 w 98"/>
                <a:gd name="T99" fmla="*/ 52 h 116"/>
                <a:gd name="T100" fmla="*/ 94 w 98"/>
                <a:gd name="T101" fmla="*/ 58 h 116"/>
                <a:gd name="T102" fmla="*/ 94 w 98"/>
                <a:gd name="T103"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6">
                  <a:moveTo>
                    <a:pt x="88" y="48"/>
                  </a:moveTo>
                  <a:cubicBezTo>
                    <a:pt x="86" y="48"/>
                    <a:pt x="86" y="49"/>
                    <a:pt x="82" y="50"/>
                  </a:cubicBezTo>
                  <a:cubicBezTo>
                    <a:pt x="82" y="50"/>
                    <a:pt x="82" y="50"/>
                    <a:pt x="82" y="50"/>
                  </a:cubicBezTo>
                  <a:cubicBezTo>
                    <a:pt x="82" y="44"/>
                    <a:pt x="78" y="40"/>
                    <a:pt x="72" y="40"/>
                  </a:cubicBezTo>
                  <a:cubicBezTo>
                    <a:pt x="70" y="40"/>
                    <a:pt x="68" y="41"/>
                    <a:pt x="66" y="43"/>
                  </a:cubicBezTo>
                  <a:cubicBezTo>
                    <a:pt x="64" y="39"/>
                    <a:pt x="61" y="36"/>
                    <a:pt x="56" y="36"/>
                  </a:cubicBezTo>
                  <a:cubicBezTo>
                    <a:pt x="54" y="36"/>
                    <a:pt x="54" y="37"/>
                    <a:pt x="50" y="38"/>
                  </a:cubicBezTo>
                  <a:cubicBezTo>
                    <a:pt x="50" y="20"/>
                    <a:pt x="50" y="20"/>
                    <a:pt x="50" y="20"/>
                  </a:cubicBezTo>
                  <a:cubicBezTo>
                    <a:pt x="79" y="20"/>
                    <a:pt x="79" y="20"/>
                    <a:pt x="79" y="20"/>
                  </a:cubicBezTo>
                  <a:cubicBezTo>
                    <a:pt x="66" y="33"/>
                    <a:pt x="66" y="33"/>
                    <a:pt x="66" y="33"/>
                  </a:cubicBezTo>
                  <a:cubicBezTo>
                    <a:pt x="69" y="36"/>
                    <a:pt x="69" y="36"/>
                    <a:pt x="69" y="36"/>
                  </a:cubicBezTo>
                  <a:cubicBezTo>
                    <a:pt x="87" y="18"/>
                    <a:pt x="87" y="18"/>
                    <a:pt x="87" y="18"/>
                  </a:cubicBezTo>
                  <a:cubicBezTo>
                    <a:pt x="69" y="0"/>
                    <a:pt x="69" y="0"/>
                    <a:pt x="69" y="0"/>
                  </a:cubicBezTo>
                  <a:cubicBezTo>
                    <a:pt x="66" y="3"/>
                    <a:pt x="66" y="3"/>
                    <a:pt x="66" y="3"/>
                  </a:cubicBezTo>
                  <a:cubicBezTo>
                    <a:pt x="79" y="16"/>
                    <a:pt x="79" y="16"/>
                    <a:pt x="79" y="16"/>
                  </a:cubicBezTo>
                  <a:cubicBezTo>
                    <a:pt x="50" y="16"/>
                    <a:pt x="50" y="16"/>
                    <a:pt x="50" y="16"/>
                  </a:cubicBezTo>
                  <a:cubicBezTo>
                    <a:pt x="49" y="12"/>
                    <a:pt x="45" y="8"/>
                    <a:pt x="40" y="8"/>
                  </a:cubicBezTo>
                  <a:cubicBezTo>
                    <a:pt x="35" y="8"/>
                    <a:pt x="30" y="12"/>
                    <a:pt x="30" y="18"/>
                  </a:cubicBezTo>
                  <a:cubicBezTo>
                    <a:pt x="30" y="53"/>
                    <a:pt x="30" y="53"/>
                    <a:pt x="30" y="53"/>
                  </a:cubicBezTo>
                  <a:cubicBezTo>
                    <a:pt x="22" y="46"/>
                    <a:pt x="14" y="41"/>
                    <a:pt x="8" y="46"/>
                  </a:cubicBezTo>
                  <a:cubicBezTo>
                    <a:pt x="0" y="54"/>
                    <a:pt x="17" y="70"/>
                    <a:pt x="30" y="94"/>
                  </a:cubicBezTo>
                  <a:cubicBezTo>
                    <a:pt x="39" y="110"/>
                    <a:pt x="52" y="116"/>
                    <a:pt x="64" y="116"/>
                  </a:cubicBezTo>
                  <a:cubicBezTo>
                    <a:pt x="83" y="116"/>
                    <a:pt x="98" y="101"/>
                    <a:pt x="98" y="82"/>
                  </a:cubicBezTo>
                  <a:cubicBezTo>
                    <a:pt x="98" y="58"/>
                    <a:pt x="98" y="58"/>
                    <a:pt x="98" y="58"/>
                  </a:cubicBezTo>
                  <a:cubicBezTo>
                    <a:pt x="98" y="53"/>
                    <a:pt x="94" y="48"/>
                    <a:pt x="88" y="48"/>
                  </a:cubicBezTo>
                  <a:close/>
                  <a:moveTo>
                    <a:pt x="94" y="67"/>
                  </a:moveTo>
                  <a:cubicBezTo>
                    <a:pt x="94" y="82"/>
                    <a:pt x="94" y="82"/>
                    <a:pt x="94" y="82"/>
                  </a:cubicBezTo>
                  <a:cubicBezTo>
                    <a:pt x="94" y="82"/>
                    <a:pt x="94" y="86"/>
                    <a:pt x="94" y="86"/>
                  </a:cubicBezTo>
                  <a:cubicBezTo>
                    <a:pt x="94" y="86"/>
                    <a:pt x="94" y="82"/>
                    <a:pt x="94" y="82"/>
                  </a:cubicBezTo>
                  <a:cubicBezTo>
                    <a:pt x="94" y="98"/>
                    <a:pt x="81" y="112"/>
                    <a:pt x="64" y="112"/>
                  </a:cubicBezTo>
                  <a:cubicBezTo>
                    <a:pt x="49" y="112"/>
                    <a:pt x="41" y="104"/>
                    <a:pt x="33" y="92"/>
                  </a:cubicBezTo>
                  <a:cubicBezTo>
                    <a:pt x="18"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46"/>
                    <a:pt x="50" y="46"/>
                    <a:pt x="50" y="46"/>
                  </a:cubicBezTo>
                  <a:cubicBezTo>
                    <a:pt x="50" y="43"/>
                    <a:pt x="53" y="40"/>
                    <a:pt x="56" y="40"/>
                  </a:cubicBezTo>
                  <a:cubicBezTo>
                    <a:pt x="59" y="40"/>
                    <a:pt x="62" y="43"/>
                    <a:pt x="62" y="46"/>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lnTo>
                    <a:pt x="94"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34"/>
            <p:cNvSpPr>
              <a:spLocks noEditPoints="1"/>
            </p:cNvSpPr>
            <p:nvPr/>
          </p:nvSpPr>
          <p:spPr bwMode="auto">
            <a:xfrm>
              <a:off x="7419976" y="4191695"/>
              <a:ext cx="254000" cy="280988"/>
            </a:xfrm>
            <a:custGeom>
              <a:avLst/>
              <a:gdLst>
                <a:gd name="T0" fmla="*/ 66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2 w 98"/>
                <a:gd name="T51" fmla="*/ 104 h 108"/>
                <a:gd name="T52" fmla="*/ 62 w 98"/>
                <a:gd name="T53" fmla="*/ 68 h 108"/>
                <a:gd name="T54" fmla="*/ 49 w 98"/>
                <a:gd name="T55" fmla="*/ 81 h 108"/>
                <a:gd name="T56" fmla="*/ 46 w 98"/>
                <a:gd name="T57" fmla="*/ 78 h 108"/>
                <a:gd name="T58" fmla="*/ 64 w 98"/>
                <a:gd name="T59" fmla="*/ 60 h 108"/>
                <a:gd name="T60" fmla="*/ 82 w 98"/>
                <a:gd name="T61" fmla="*/ 78 h 108"/>
                <a:gd name="T62" fmla="*/ 79 w 98"/>
                <a:gd name="T63" fmla="*/ 81 h 108"/>
                <a:gd name="T64" fmla="*/ 66 w 98"/>
                <a:gd name="T65" fmla="*/ 68 h 108"/>
                <a:gd name="T66" fmla="*/ 66 w 98"/>
                <a:gd name="T67" fmla="*/ 104 h 108"/>
                <a:gd name="T68" fmla="*/ 98 w 98"/>
                <a:gd name="T69" fmla="*/ 74 h 108"/>
                <a:gd name="T70" fmla="*/ 64 w 98"/>
                <a:gd name="T71" fmla="*/ 108 h 108"/>
                <a:gd name="T72" fmla="*/ 30 w 98"/>
                <a:gd name="T73" fmla="*/ 86 h 108"/>
                <a:gd name="T74" fmla="*/ 8 w 98"/>
                <a:gd name="T75" fmla="*/ 38 h 108"/>
                <a:gd name="T76" fmla="*/ 30 w 98"/>
                <a:gd name="T77" fmla="*/ 45 h 108"/>
                <a:gd name="T78" fmla="*/ 30 w 98"/>
                <a:gd name="T79" fmla="*/ 45 h 108"/>
                <a:gd name="T80" fmla="*/ 30 w 98"/>
                <a:gd name="T81" fmla="*/ 10 h 108"/>
                <a:gd name="T82" fmla="*/ 40 w 98"/>
                <a:gd name="T83" fmla="*/ 0 h 108"/>
                <a:gd name="T84" fmla="*/ 50 w 98"/>
                <a:gd name="T85" fmla="*/ 10 h 108"/>
                <a:gd name="T86" fmla="*/ 50 w 98"/>
                <a:gd name="T87" fmla="*/ 30 h 108"/>
                <a:gd name="T88" fmla="*/ 56 w 98"/>
                <a:gd name="T89" fmla="*/ 28 h 108"/>
                <a:gd name="T90" fmla="*/ 66 w 98"/>
                <a:gd name="T91" fmla="*/ 35 h 108"/>
                <a:gd name="T92" fmla="*/ 72 w 98"/>
                <a:gd name="T93" fmla="*/ 32 h 108"/>
                <a:gd name="T94" fmla="*/ 82 w 98"/>
                <a:gd name="T95" fmla="*/ 42 h 108"/>
                <a:gd name="T96" fmla="*/ 82 w 98"/>
                <a:gd name="T97" fmla="*/ 42 h 108"/>
                <a:gd name="T98" fmla="*/ 88 w 98"/>
                <a:gd name="T99" fmla="*/ 40 h 108"/>
                <a:gd name="T100" fmla="*/ 98 w 98"/>
                <a:gd name="T101" fmla="*/ 50 h 108"/>
                <a:gd name="T102" fmla="*/ 98 w 98"/>
                <a:gd name="T103"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08">
                  <a:moveTo>
                    <a:pt x="66" y="104"/>
                  </a:moveTo>
                  <a:cubicBezTo>
                    <a:pt x="82" y="103"/>
                    <a:pt x="94" y="89"/>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5"/>
                    <a:pt x="48" y="103"/>
                    <a:pt x="62" y="104"/>
                  </a:cubicBezTo>
                  <a:cubicBezTo>
                    <a:pt x="62" y="68"/>
                    <a:pt x="62" y="68"/>
                    <a:pt x="62" y="68"/>
                  </a:cubicBezTo>
                  <a:cubicBezTo>
                    <a:pt x="49" y="81"/>
                    <a:pt x="49" y="81"/>
                    <a:pt x="49" y="81"/>
                  </a:cubicBezTo>
                  <a:cubicBezTo>
                    <a:pt x="46" y="78"/>
                    <a:pt x="46" y="78"/>
                    <a:pt x="46" y="78"/>
                  </a:cubicBezTo>
                  <a:cubicBezTo>
                    <a:pt x="64" y="60"/>
                    <a:pt x="64" y="60"/>
                    <a:pt x="64" y="60"/>
                  </a:cubicBezTo>
                  <a:cubicBezTo>
                    <a:pt x="82" y="78"/>
                    <a:pt x="82" y="78"/>
                    <a:pt x="82" y="78"/>
                  </a:cubicBezTo>
                  <a:cubicBezTo>
                    <a:pt x="79" y="81"/>
                    <a:pt x="79" y="81"/>
                    <a:pt x="79" y="81"/>
                  </a:cubicBezTo>
                  <a:cubicBezTo>
                    <a:pt x="66" y="68"/>
                    <a:pt x="66" y="68"/>
                    <a:pt x="66" y="68"/>
                  </a:cubicBezTo>
                  <a:cubicBezTo>
                    <a:pt x="66" y="104"/>
                    <a:pt x="66" y="104"/>
                    <a:pt x="66"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35"/>
            <p:cNvSpPr>
              <a:spLocks noEditPoints="1"/>
            </p:cNvSpPr>
            <p:nvPr/>
          </p:nvSpPr>
          <p:spPr bwMode="auto">
            <a:xfrm>
              <a:off x="3619622" y="592634"/>
              <a:ext cx="254000" cy="280988"/>
            </a:xfrm>
            <a:custGeom>
              <a:avLst/>
              <a:gdLst>
                <a:gd name="T0" fmla="*/ 88 w 98"/>
                <a:gd name="T1" fmla="*/ 40 h 108"/>
                <a:gd name="T2" fmla="*/ 82 w 98"/>
                <a:gd name="T3" fmla="*/ 42 h 108"/>
                <a:gd name="T4" fmla="*/ 82 w 98"/>
                <a:gd name="T5" fmla="*/ 42 h 108"/>
                <a:gd name="T6" fmla="*/ 72 w 98"/>
                <a:gd name="T7" fmla="*/ 32 h 108"/>
                <a:gd name="T8" fmla="*/ 65 w 98"/>
                <a:gd name="T9" fmla="*/ 35 h 108"/>
                <a:gd name="T10" fmla="*/ 56 w 98"/>
                <a:gd name="T11" fmla="*/ 28 h 108"/>
                <a:gd name="T12" fmla="*/ 50 w 98"/>
                <a:gd name="T13" fmla="*/ 30 h 108"/>
                <a:gd name="T14" fmla="*/ 50 w 98"/>
                <a:gd name="T15" fmla="*/ 10 h 108"/>
                <a:gd name="T16" fmla="*/ 40 w 98"/>
                <a:gd name="T17" fmla="*/ 0 h 108"/>
                <a:gd name="T18" fmla="*/ 30 w 98"/>
                <a:gd name="T19" fmla="*/ 10 h 108"/>
                <a:gd name="T20" fmla="*/ 30 w 98"/>
                <a:gd name="T21" fmla="*/ 45 h 108"/>
                <a:gd name="T22" fmla="*/ 8 w 98"/>
                <a:gd name="T23" fmla="*/ 38 h 108"/>
                <a:gd name="T24" fmla="*/ 29 w 98"/>
                <a:gd name="T25" fmla="*/ 86 h 108"/>
                <a:gd name="T26" fmla="*/ 64 w 98"/>
                <a:gd name="T27" fmla="*/ 108 h 108"/>
                <a:gd name="T28" fmla="*/ 98 w 98"/>
                <a:gd name="T29" fmla="*/ 74 h 108"/>
                <a:gd name="T30" fmla="*/ 98 w 98"/>
                <a:gd name="T31" fmla="*/ 50 h 108"/>
                <a:gd name="T32" fmla="*/ 88 w 98"/>
                <a:gd name="T33" fmla="*/ 40 h 108"/>
                <a:gd name="T34" fmla="*/ 94 w 98"/>
                <a:gd name="T35" fmla="*/ 59 h 108"/>
                <a:gd name="T36" fmla="*/ 94 w 98"/>
                <a:gd name="T37" fmla="*/ 74 h 108"/>
                <a:gd name="T38" fmla="*/ 64 w 98"/>
                <a:gd name="T39" fmla="*/ 104 h 108"/>
                <a:gd name="T40" fmla="*/ 33 w 98"/>
                <a:gd name="T41" fmla="*/ 84 h 108"/>
                <a:gd name="T42" fmla="*/ 11 w 98"/>
                <a:gd name="T43" fmla="*/ 41 h 108"/>
                <a:gd name="T44" fmla="*/ 34 w 98"/>
                <a:gd name="T45" fmla="*/ 55 h 108"/>
                <a:gd name="T46" fmla="*/ 34 w 98"/>
                <a:gd name="T47" fmla="*/ 10 h 108"/>
                <a:gd name="T48" fmla="*/ 40 w 98"/>
                <a:gd name="T49" fmla="*/ 4 h 108"/>
                <a:gd name="T50" fmla="*/ 46 w 98"/>
                <a:gd name="T51" fmla="*/ 10 h 108"/>
                <a:gd name="T52" fmla="*/ 46 w 98"/>
                <a:gd name="T53" fmla="*/ 52 h 108"/>
                <a:gd name="T54" fmla="*/ 50 w 98"/>
                <a:gd name="T55" fmla="*/ 52 h 108"/>
                <a:gd name="T56" fmla="*/ 50 w 98"/>
                <a:gd name="T57" fmla="*/ 38 h 108"/>
                <a:gd name="T58" fmla="*/ 56 w 98"/>
                <a:gd name="T59" fmla="*/ 32 h 108"/>
                <a:gd name="T60" fmla="*/ 62 w 98"/>
                <a:gd name="T61" fmla="*/ 38 h 108"/>
                <a:gd name="T62" fmla="*/ 62 w 98"/>
                <a:gd name="T63" fmla="*/ 48 h 108"/>
                <a:gd name="T64" fmla="*/ 62 w 98"/>
                <a:gd name="T65" fmla="*/ 84 h 108"/>
                <a:gd name="T66" fmla="*/ 49 w 98"/>
                <a:gd name="T67" fmla="*/ 71 h 108"/>
                <a:gd name="T68" fmla="*/ 46 w 98"/>
                <a:gd name="T69" fmla="*/ 74 h 108"/>
                <a:gd name="T70" fmla="*/ 64 w 98"/>
                <a:gd name="T71" fmla="*/ 92 h 108"/>
                <a:gd name="T72" fmla="*/ 82 w 98"/>
                <a:gd name="T73" fmla="*/ 74 h 108"/>
                <a:gd name="T74" fmla="*/ 79 w 98"/>
                <a:gd name="T75" fmla="*/ 71 h 108"/>
                <a:gd name="T76" fmla="*/ 66 w 98"/>
                <a:gd name="T77" fmla="*/ 84 h 108"/>
                <a:gd name="T78" fmla="*/ 66 w 98"/>
                <a:gd name="T79" fmla="*/ 48 h 108"/>
                <a:gd name="T80" fmla="*/ 66 w 98"/>
                <a:gd name="T81" fmla="*/ 42 h 108"/>
                <a:gd name="T82" fmla="*/ 72 w 98"/>
                <a:gd name="T83" fmla="*/ 36 h 108"/>
                <a:gd name="T84" fmla="*/ 78 w 98"/>
                <a:gd name="T85" fmla="*/ 42 h 108"/>
                <a:gd name="T86" fmla="*/ 78 w 98"/>
                <a:gd name="T87" fmla="*/ 52 h 108"/>
                <a:gd name="T88" fmla="*/ 82 w 98"/>
                <a:gd name="T89" fmla="*/ 52 h 108"/>
                <a:gd name="T90" fmla="*/ 82 w 98"/>
                <a:gd name="T91" fmla="*/ 50 h 108"/>
                <a:gd name="T92" fmla="*/ 88 w 98"/>
                <a:gd name="T93" fmla="*/ 44 h 108"/>
                <a:gd name="T94" fmla="*/ 94 w 98"/>
                <a:gd name="T95" fmla="*/ 50 h 108"/>
                <a:gd name="T96" fmla="*/ 94 w 98"/>
                <a:gd name="T97"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08">
                  <a:moveTo>
                    <a:pt x="88" y="40"/>
                  </a:moveTo>
                  <a:cubicBezTo>
                    <a:pt x="86" y="40"/>
                    <a:pt x="82" y="41"/>
                    <a:pt x="82" y="42"/>
                  </a:cubicBezTo>
                  <a:cubicBezTo>
                    <a:pt x="82" y="42"/>
                    <a:pt x="82" y="42"/>
                    <a:pt x="82" y="42"/>
                  </a:cubicBezTo>
                  <a:cubicBezTo>
                    <a:pt x="82" y="36"/>
                    <a:pt x="78" y="32"/>
                    <a:pt x="72" y="32"/>
                  </a:cubicBezTo>
                  <a:cubicBezTo>
                    <a:pt x="70"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5"/>
                    <a:pt x="30" y="45"/>
                    <a:pt x="30" y="45"/>
                  </a:cubicBezTo>
                  <a:cubicBezTo>
                    <a:pt x="22" y="38"/>
                    <a:pt x="13" y="33"/>
                    <a:pt x="8" y="38"/>
                  </a:cubicBezTo>
                  <a:cubicBezTo>
                    <a:pt x="0" y="46"/>
                    <a:pt x="16" y="62"/>
                    <a:pt x="29" y="86"/>
                  </a:cubicBezTo>
                  <a:cubicBezTo>
                    <a:pt x="39" y="102"/>
                    <a:pt x="52" y="108"/>
                    <a:pt x="64" y="108"/>
                  </a:cubicBezTo>
                  <a:cubicBezTo>
                    <a:pt x="83" y="108"/>
                    <a:pt x="98" y="93"/>
                    <a:pt x="98" y="74"/>
                  </a:cubicBezTo>
                  <a:cubicBezTo>
                    <a:pt x="98" y="50"/>
                    <a:pt x="98" y="50"/>
                    <a:pt x="98" y="50"/>
                  </a:cubicBezTo>
                  <a:cubicBezTo>
                    <a:pt x="98" y="45"/>
                    <a:pt x="94" y="40"/>
                    <a:pt x="88" y="40"/>
                  </a:cubicBezTo>
                  <a:close/>
                  <a:moveTo>
                    <a:pt x="94" y="59"/>
                  </a:moveTo>
                  <a:cubicBezTo>
                    <a:pt x="94" y="74"/>
                    <a:pt x="94" y="74"/>
                    <a:pt x="94" y="74"/>
                  </a:cubicBezTo>
                  <a:cubicBezTo>
                    <a:pt x="94" y="90"/>
                    <a:pt x="81" y="104"/>
                    <a:pt x="64" y="104"/>
                  </a:cubicBezTo>
                  <a:cubicBezTo>
                    <a:pt x="49" y="104"/>
                    <a:pt x="40" y="96"/>
                    <a:pt x="33" y="84"/>
                  </a:cubicBezTo>
                  <a:cubicBezTo>
                    <a:pt x="17" y="58"/>
                    <a:pt x="6" y="46"/>
                    <a:pt x="11" y="41"/>
                  </a:cubicBezTo>
                  <a:cubicBezTo>
                    <a:pt x="15" y="37"/>
                    <a:pt x="26" y="46"/>
                    <a:pt x="34" y="55"/>
                  </a:cubicBezTo>
                  <a:cubicBezTo>
                    <a:pt x="34" y="10"/>
                    <a:pt x="34" y="10"/>
                    <a:pt x="34" y="10"/>
                  </a:cubicBezTo>
                  <a:cubicBezTo>
                    <a:pt x="34" y="7"/>
                    <a:pt x="37" y="4"/>
                    <a:pt x="40" y="4"/>
                  </a:cubicBezTo>
                  <a:cubicBezTo>
                    <a:pt x="43" y="4"/>
                    <a:pt x="46" y="7"/>
                    <a:pt x="46" y="10"/>
                  </a:cubicBezTo>
                  <a:cubicBezTo>
                    <a:pt x="46" y="52"/>
                    <a:pt x="46" y="52"/>
                    <a:pt x="46" y="52"/>
                  </a:cubicBezTo>
                  <a:cubicBezTo>
                    <a:pt x="50" y="52"/>
                    <a:pt x="50" y="52"/>
                    <a:pt x="50" y="52"/>
                  </a:cubicBezTo>
                  <a:cubicBezTo>
                    <a:pt x="50" y="38"/>
                    <a:pt x="50" y="38"/>
                    <a:pt x="50" y="38"/>
                  </a:cubicBezTo>
                  <a:cubicBezTo>
                    <a:pt x="50" y="35"/>
                    <a:pt x="53" y="32"/>
                    <a:pt x="56" y="32"/>
                  </a:cubicBezTo>
                  <a:cubicBezTo>
                    <a:pt x="59" y="32"/>
                    <a:pt x="62" y="35"/>
                    <a:pt x="62" y="38"/>
                  </a:cubicBezTo>
                  <a:cubicBezTo>
                    <a:pt x="62" y="48"/>
                    <a:pt x="62" y="48"/>
                    <a:pt x="62" y="48"/>
                  </a:cubicBezTo>
                  <a:cubicBezTo>
                    <a:pt x="62" y="84"/>
                    <a:pt x="62" y="84"/>
                    <a:pt x="62" y="84"/>
                  </a:cubicBezTo>
                  <a:cubicBezTo>
                    <a:pt x="49" y="71"/>
                    <a:pt x="49" y="71"/>
                    <a:pt x="49" y="71"/>
                  </a:cubicBezTo>
                  <a:cubicBezTo>
                    <a:pt x="46" y="74"/>
                    <a:pt x="46" y="74"/>
                    <a:pt x="46" y="74"/>
                  </a:cubicBezTo>
                  <a:cubicBezTo>
                    <a:pt x="64" y="92"/>
                    <a:pt x="64" y="92"/>
                    <a:pt x="64" y="92"/>
                  </a:cubicBezTo>
                  <a:cubicBezTo>
                    <a:pt x="82" y="74"/>
                    <a:pt x="82" y="74"/>
                    <a:pt x="82" y="74"/>
                  </a:cubicBezTo>
                  <a:cubicBezTo>
                    <a:pt x="79" y="71"/>
                    <a:pt x="79" y="71"/>
                    <a:pt x="79" y="71"/>
                  </a:cubicBezTo>
                  <a:cubicBezTo>
                    <a:pt x="66" y="84"/>
                    <a:pt x="66" y="84"/>
                    <a:pt x="66" y="84"/>
                  </a:cubicBezTo>
                  <a:cubicBezTo>
                    <a:pt x="66" y="48"/>
                    <a:pt x="66" y="48"/>
                    <a:pt x="66" y="48"/>
                  </a:cubicBezTo>
                  <a:cubicBezTo>
                    <a:pt x="66" y="42"/>
                    <a:pt x="66" y="42"/>
                    <a:pt x="66" y="42"/>
                  </a:cubicBezTo>
                  <a:cubicBezTo>
                    <a:pt x="66" y="39"/>
                    <a:pt x="69" y="36"/>
                    <a:pt x="72" y="36"/>
                  </a:cubicBezTo>
                  <a:cubicBezTo>
                    <a:pt x="75" y="36"/>
                    <a:pt x="78" y="39"/>
                    <a:pt x="78" y="42"/>
                  </a:cubicBezTo>
                  <a:cubicBezTo>
                    <a:pt x="78" y="52"/>
                    <a:pt x="78" y="52"/>
                    <a:pt x="78" y="52"/>
                  </a:cubicBezTo>
                  <a:cubicBezTo>
                    <a:pt x="82" y="52"/>
                    <a:pt x="82" y="52"/>
                    <a:pt x="82" y="52"/>
                  </a:cubicBezTo>
                  <a:cubicBezTo>
                    <a:pt x="82" y="50"/>
                    <a:pt x="82" y="50"/>
                    <a:pt x="82" y="50"/>
                  </a:cubicBezTo>
                  <a:cubicBezTo>
                    <a:pt x="82" y="47"/>
                    <a:pt x="85" y="44"/>
                    <a:pt x="88" y="44"/>
                  </a:cubicBezTo>
                  <a:cubicBezTo>
                    <a:pt x="91" y="44"/>
                    <a:pt x="94" y="47"/>
                    <a:pt x="94" y="50"/>
                  </a:cubicBezTo>
                  <a:lnTo>
                    <a:pt x="94" y="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36"/>
            <p:cNvSpPr>
              <a:spLocks noEditPoints="1"/>
            </p:cNvSpPr>
            <p:nvPr/>
          </p:nvSpPr>
          <p:spPr bwMode="auto">
            <a:xfrm>
              <a:off x="9288155" y="3676336"/>
              <a:ext cx="255588" cy="280988"/>
            </a:xfrm>
            <a:custGeom>
              <a:avLst/>
              <a:gdLst>
                <a:gd name="T0" fmla="*/ 64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4 w 98"/>
                <a:gd name="T51" fmla="*/ 104 h 108"/>
                <a:gd name="T52" fmla="*/ 64 w 98"/>
                <a:gd name="T53" fmla="*/ 104 h 108"/>
                <a:gd name="T54" fmla="*/ 98 w 98"/>
                <a:gd name="T55" fmla="*/ 74 h 108"/>
                <a:gd name="T56" fmla="*/ 64 w 98"/>
                <a:gd name="T57" fmla="*/ 108 h 108"/>
                <a:gd name="T58" fmla="*/ 30 w 98"/>
                <a:gd name="T59" fmla="*/ 86 h 108"/>
                <a:gd name="T60" fmla="*/ 8 w 98"/>
                <a:gd name="T61" fmla="*/ 38 h 108"/>
                <a:gd name="T62" fmla="*/ 30 w 98"/>
                <a:gd name="T63" fmla="*/ 45 h 108"/>
                <a:gd name="T64" fmla="*/ 30 w 98"/>
                <a:gd name="T65" fmla="*/ 45 h 108"/>
                <a:gd name="T66" fmla="*/ 30 w 98"/>
                <a:gd name="T67" fmla="*/ 10 h 108"/>
                <a:gd name="T68" fmla="*/ 40 w 98"/>
                <a:gd name="T69" fmla="*/ 0 h 108"/>
                <a:gd name="T70" fmla="*/ 50 w 98"/>
                <a:gd name="T71" fmla="*/ 10 h 108"/>
                <a:gd name="T72" fmla="*/ 50 w 98"/>
                <a:gd name="T73" fmla="*/ 30 h 108"/>
                <a:gd name="T74" fmla="*/ 56 w 98"/>
                <a:gd name="T75" fmla="*/ 28 h 108"/>
                <a:gd name="T76" fmla="*/ 66 w 98"/>
                <a:gd name="T77" fmla="*/ 35 h 108"/>
                <a:gd name="T78" fmla="*/ 72 w 98"/>
                <a:gd name="T79" fmla="*/ 32 h 108"/>
                <a:gd name="T80" fmla="*/ 82 w 98"/>
                <a:gd name="T81" fmla="*/ 42 h 108"/>
                <a:gd name="T82" fmla="*/ 82 w 98"/>
                <a:gd name="T83" fmla="*/ 42 h 108"/>
                <a:gd name="T84" fmla="*/ 88 w 98"/>
                <a:gd name="T85" fmla="*/ 40 h 108"/>
                <a:gd name="T86" fmla="*/ 98 w 98"/>
                <a:gd name="T87" fmla="*/ 50 h 108"/>
                <a:gd name="T88" fmla="*/ 98 w 98"/>
                <a:gd name="T89"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108">
                  <a:moveTo>
                    <a:pt x="64" y="104"/>
                  </a:moveTo>
                  <a:cubicBezTo>
                    <a:pt x="81" y="104"/>
                    <a:pt x="94" y="90"/>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6"/>
                    <a:pt x="49" y="104"/>
                    <a:pt x="64" y="104"/>
                  </a:cubicBezTo>
                  <a:cubicBezTo>
                    <a:pt x="64" y="104"/>
                    <a:pt x="64" y="104"/>
                    <a:pt x="64"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37"/>
            <p:cNvSpPr>
              <a:spLocks noEditPoints="1"/>
            </p:cNvSpPr>
            <p:nvPr/>
          </p:nvSpPr>
          <p:spPr bwMode="auto">
            <a:xfrm>
              <a:off x="320572" y="184483"/>
              <a:ext cx="254000" cy="322263"/>
            </a:xfrm>
            <a:custGeom>
              <a:avLst/>
              <a:gdLst>
                <a:gd name="T0" fmla="*/ 66 w 98"/>
                <a:gd name="T1" fmla="*/ 26 h 124"/>
                <a:gd name="T2" fmla="*/ 14 w 98"/>
                <a:gd name="T3" fmla="*/ 26 h 124"/>
                <a:gd name="T4" fmla="*/ 26 w 98"/>
                <a:gd name="T5" fmla="*/ 43 h 124"/>
                <a:gd name="T6" fmla="*/ 40 w 98"/>
                <a:gd name="T7" fmla="*/ 4 h 124"/>
                <a:gd name="T8" fmla="*/ 57 w 98"/>
                <a:gd name="T9" fmla="*/ 40 h 124"/>
                <a:gd name="T10" fmla="*/ 61 w 98"/>
                <a:gd name="T11" fmla="*/ 41 h 124"/>
                <a:gd name="T12" fmla="*/ 58 w 98"/>
                <a:gd name="T13" fmla="*/ 26 h 124"/>
                <a:gd name="T14" fmla="*/ 22 w 98"/>
                <a:gd name="T15" fmla="*/ 26 h 124"/>
                <a:gd name="T16" fmla="*/ 26 w 98"/>
                <a:gd name="T17" fmla="*/ 26 h 124"/>
                <a:gd name="T18" fmla="*/ 54 w 98"/>
                <a:gd name="T19" fmla="*/ 26 h 124"/>
                <a:gd name="T20" fmla="*/ 54 w 98"/>
                <a:gd name="T21" fmla="*/ 37 h 124"/>
                <a:gd name="T22" fmla="*/ 94 w 98"/>
                <a:gd name="T23" fmla="*/ 90 h 124"/>
                <a:gd name="T24" fmla="*/ 94 w 98"/>
                <a:gd name="T25" fmla="*/ 75 h 124"/>
                <a:gd name="T26" fmla="*/ 88 w 98"/>
                <a:gd name="T27" fmla="*/ 60 h 124"/>
                <a:gd name="T28" fmla="*/ 82 w 98"/>
                <a:gd name="T29" fmla="*/ 68 h 124"/>
                <a:gd name="T30" fmla="*/ 78 w 98"/>
                <a:gd name="T31" fmla="*/ 58 h 124"/>
                <a:gd name="T32" fmla="*/ 66 w 98"/>
                <a:gd name="T33" fmla="*/ 58 h 124"/>
                <a:gd name="T34" fmla="*/ 62 w 98"/>
                <a:gd name="T35" fmla="*/ 64 h 124"/>
                <a:gd name="T36" fmla="*/ 56 w 98"/>
                <a:gd name="T37" fmla="*/ 48 h 124"/>
                <a:gd name="T38" fmla="*/ 50 w 98"/>
                <a:gd name="T39" fmla="*/ 68 h 124"/>
                <a:gd name="T40" fmla="*/ 46 w 98"/>
                <a:gd name="T41" fmla="*/ 26 h 124"/>
                <a:gd name="T42" fmla="*/ 34 w 98"/>
                <a:gd name="T43" fmla="*/ 26 h 124"/>
                <a:gd name="T44" fmla="*/ 11 w 98"/>
                <a:gd name="T45" fmla="*/ 57 h 124"/>
                <a:gd name="T46" fmla="*/ 64 w 98"/>
                <a:gd name="T47" fmla="*/ 120 h 124"/>
                <a:gd name="T48" fmla="*/ 64 w 98"/>
                <a:gd name="T49" fmla="*/ 124 h 124"/>
                <a:gd name="T50" fmla="*/ 8 w 98"/>
                <a:gd name="T51" fmla="*/ 54 h 124"/>
                <a:gd name="T52" fmla="*/ 30 w 98"/>
                <a:gd name="T53" fmla="*/ 61 h 124"/>
                <a:gd name="T54" fmla="*/ 40 w 98"/>
                <a:gd name="T55" fmla="*/ 16 h 124"/>
                <a:gd name="T56" fmla="*/ 50 w 98"/>
                <a:gd name="T57" fmla="*/ 46 h 124"/>
                <a:gd name="T58" fmla="*/ 66 w 98"/>
                <a:gd name="T59" fmla="*/ 51 h 124"/>
                <a:gd name="T60" fmla="*/ 82 w 98"/>
                <a:gd name="T61" fmla="*/ 58 h 124"/>
                <a:gd name="T62" fmla="*/ 88 w 98"/>
                <a:gd name="T63" fmla="*/ 56 h 124"/>
                <a:gd name="T64" fmla="*/ 98 w 98"/>
                <a:gd name="T65" fmla="*/ 9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24">
                  <a:moveTo>
                    <a:pt x="61" y="41"/>
                  </a:moveTo>
                  <a:cubicBezTo>
                    <a:pt x="64" y="37"/>
                    <a:pt x="66" y="32"/>
                    <a:pt x="66" y="26"/>
                  </a:cubicBezTo>
                  <a:cubicBezTo>
                    <a:pt x="66" y="12"/>
                    <a:pt x="55" y="0"/>
                    <a:pt x="40" y="0"/>
                  </a:cubicBezTo>
                  <a:cubicBezTo>
                    <a:pt x="26" y="0"/>
                    <a:pt x="14" y="12"/>
                    <a:pt x="14" y="26"/>
                  </a:cubicBezTo>
                  <a:cubicBezTo>
                    <a:pt x="14" y="35"/>
                    <a:pt x="19" y="43"/>
                    <a:pt x="26" y="48"/>
                  </a:cubicBezTo>
                  <a:cubicBezTo>
                    <a:pt x="26" y="43"/>
                    <a:pt x="26" y="43"/>
                    <a:pt x="26" y="43"/>
                  </a:cubicBezTo>
                  <a:cubicBezTo>
                    <a:pt x="21" y="39"/>
                    <a:pt x="18" y="33"/>
                    <a:pt x="18" y="26"/>
                  </a:cubicBezTo>
                  <a:cubicBezTo>
                    <a:pt x="18" y="14"/>
                    <a:pt x="28" y="4"/>
                    <a:pt x="40" y="4"/>
                  </a:cubicBezTo>
                  <a:cubicBezTo>
                    <a:pt x="52" y="4"/>
                    <a:pt x="62" y="14"/>
                    <a:pt x="62" y="26"/>
                  </a:cubicBezTo>
                  <a:cubicBezTo>
                    <a:pt x="62" y="31"/>
                    <a:pt x="60" y="36"/>
                    <a:pt x="57" y="40"/>
                  </a:cubicBezTo>
                  <a:cubicBezTo>
                    <a:pt x="59" y="40"/>
                    <a:pt x="60" y="40"/>
                    <a:pt x="61" y="41"/>
                  </a:cubicBezTo>
                  <a:cubicBezTo>
                    <a:pt x="61" y="41"/>
                    <a:pt x="61" y="41"/>
                    <a:pt x="61" y="41"/>
                  </a:cubicBezTo>
                  <a:close/>
                  <a:moveTo>
                    <a:pt x="54" y="37"/>
                  </a:moveTo>
                  <a:cubicBezTo>
                    <a:pt x="57" y="34"/>
                    <a:pt x="58" y="30"/>
                    <a:pt x="58" y="26"/>
                  </a:cubicBezTo>
                  <a:cubicBezTo>
                    <a:pt x="58" y="16"/>
                    <a:pt x="50" y="8"/>
                    <a:pt x="40" y="8"/>
                  </a:cubicBezTo>
                  <a:cubicBezTo>
                    <a:pt x="30" y="8"/>
                    <a:pt x="22" y="16"/>
                    <a:pt x="22" y="26"/>
                  </a:cubicBezTo>
                  <a:cubicBezTo>
                    <a:pt x="22" y="30"/>
                    <a:pt x="24" y="34"/>
                    <a:pt x="26" y="37"/>
                  </a:cubicBezTo>
                  <a:cubicBezTo>
                    <a:pt x="26" y="26"/>
                    <a:pt x="26" y="26"/>
                    <a:pt x="26" y="26"/>
                  </a:cubicBezTo>
                  <a:cubicBezTo>
                    <a:pt x="26" y="18"/>
                    <a:pt x="33" y="12"/>
                    <a:pt x="40" y="12"/>
                  </a:cubicBezTo>
                  <a:cubicBezTo>
                    <a:pt x="48" y="12"/>
                    <a:pt x="54" y="18"/>
                    <a:pt x="54" y="26"/>
                  </a:cubicBezTo>
                  <a:cubicBezTo>
                    <a:pt x="54" y="37"/>
                    <a:pt x="54" y="37"/>
                    <a:pt x="54" y="37"/>
                  </a:cubicBezTo>
                  <a:cubicBezTo>
                    <a:pt x="54" y="37"/>
                    <a:pt x="54" y="37"/>
                    <a:pt x="54" y="37"/>
                  </a:cubicBezTo>
                  <a:close/>
                  <a:moveTo>
                    <a:pt x="64" y="120"/>
                  </a:moveTo>
                  <a:cubicBezTo>
                    <a:pt x="81" y="120"/>
                    <a:pt x="94" y="106"/>
                    <a:pt x="94" y="90"/>
                  </a:cubicBezTo>
                  <a:cubicBezTo>
                    <a:pt x="94" y="90"/>
                    <a:pt x="94" y="99"/>
                    <a:pt x="94" y="90"/>
                  </a:cubicBezTo>
                  <a:cubicBezTo>
                    <a:pt x="94" y="75"/>
                    <a:pt x="94" y="75"/>
                    <a:pt x="94" y="75"/>
                  </a:cubicBezTo>
                  <a:cubicBezTo>
                    <a:pt x="94" y="66"/>
                    <a:pt x="94" y="66"/>
                    <a:pt x="94" y="66"/>
                  </a:cubicBezTo>
                  <a:cubicBezTo>
                    <a:pt x="94" y="63"/>
                    <a:pt x="92" y="60"/>
                    <a:pt x="88" y="60"/>
                  </a:cubicBezTo>
                  <a:cubicBezTo>
                    <a:pt x="85" y="60"/>
                    <a:pt x="82" y="63"/>
                    <a:pt x="82" y="66"/>
                  </a:cubicBezTo>
                  <a:cubicBezTo>
                    <a:pt x="82" y="68"/>
                    <a:pt x="82" y="68"/>
                    <a:pt x="82" y="68"/>
                  </a:cubicBezTo>
                  <a:cubicBezTo>
                    <a:pt x="78" y="68"/>
                    <a:pt x="78" y="68"/>
                    <a:pt x="78" y="68"/>
                  </a:cubicBezTo>
                  <a:cubicBezTo>
                    <a:pt x="78" y="58"/>
                    <a:pt x="78" y="58"/>
                    <a:pt x="78" y="58"/>
                  </a:cubicBezTo>
                  <a:cubicBezTo>
                    <a:pt x="78" y="55"/>
                    <a:pt x="76" y="52"/>
                    <a:pt x="72" y="52"/>
                  </a:cubicBezTo>
                  <a:cubicBezTo>
                    <a:pt x="69" y="52"/>
                    <a:pt x="66" y="55"/>
                    <a:pt x="66" y="58"/>
                  </a:cubicBezTo>
                  <a:cubicBezTo>
                    <a:pt x="66" y="64"/>
                    <a:pt x="66" y="64"/>
                    <a:pt x="66" y="64"/>
                  </a:cubicBezTo>
                  <a:cubicBezTo>
                    <a:pt x="62" y="64"/>
                    <a:pt x="62" y="64"/>
                    <a:pt x="62" y="64"/>
                  </a:cubicBezTo>
                  <a:cubicBezTo>
                    <a:pt x="62" y="54"/>
                    <a:pt x="62" y="54"/>
                    <a:pt x="62" y="54"/>
                  </a:cubicBezTo>
                  <a:cubicBezTo>
                    <a:pt x="62" y="51"/>
                    <a:pt x="60" y="48"/>
                    <a:pt x="56" y="48"/>
                  </a:cubicBezTo>
                  <a:cubicBezTo>
                    <a:pt x="53" y="48"/>
                    <a:pt x="50" y="51"/>
                    <a:pt x="50" y="54"/>
                  </a:cubicBezTo>
                  <a:cubicBezTo>
                    <a:pt x="50" y="68"/>
                    <a:pt x="50" y="68"/>
                    <a:pt x="50" y="68"/>
                  </a:cubicBezTo>
                  <a:cubicBezTo>
                    <a:pt x="46" y="68"/>
                    <a:pt x="46" y="68"/>
                    <a:pt x="46" y="68"/>
                  </a:cubicBezTo>
                  <a:cubicBezTo>
                    <a:pt x="46" y="26"/>
                    <a:pt x="46" y="26"/>
                    <a:pt x="46" y="26"/>
                  </a:cubicBezTo>
                  <a:cubicBezTo>
                    <a:pt x="46" y="23"/>
                    <a:pt x="44" y="20"/>
                    <a:pt x="40" y="20"/>
                  </a:cubicBezTo>
                  <a:cubicBezTo>
                    <a:pt x="37" y="20"/>
                    <a:pt x="34" y="23"/>
                    <a:pt x="34" y="26"/>
                  </a:cubicBezTo>
                  <a:cubicBezTo>
                    <a:pt x="34" y="71"/>
                    <a:pt x="34" y="71"/>
                    <a:pt x="34" y="71"/>
                  </a:cubicBezTo>
                  <a:cubicBezTo>
                    <a:pt x="26" y="62"/>
                    <a:pt x="15" y="53"/>
                    <a:pt x="11" y="57"/>
                  </a:cubicBezTo>
                  <a:cubicBezTo>
                    <a:pt x="6" y="62"/>
                    <a:pt x="18" y="74"/>
                    <a:pt x="33" y="100"/>
                  </a:cubicBezTo>
                  <a:cubicBezTo>
                    <a:pt x="40" y="112"/>
                    <a:pt x="49" y="120"/>
                    <a:pt x="64" y="120"/>
                  </a:cubicBezTo>
                  <a:close/>
                  <a:moveTo>
                    <a:pt x="98" y="90"/>
                  </a:moveTo>
                  <a:cubicBezTo>
                    <a:pt x="98" y="109"/>
                    <a:pt x="83" y="124"/>
                    <a:pt x="64" y="124"/>
                  </a:cubicBezTo>
                  <a:cubicBezTo>
                    <a:pt x="52" y="124"/>
                    <a:pt x="39" y="118"/>
                    <a:pt x="30" y="102"/>
                  </a:cubicBezTo>
                  <a:cubicBezTo>
                    <a:pt x="17" y="78"/>
                    <a:pt x="0" y="62"/>
                    <a:pt x="8" y="54"/>
                  </a:cubicBezTo>
                  <a:cubicBezTo>
                    <a:pt x="14" y="49"/>
                    <a:pt x="22" y="54"/>
                    <a:pt x="30" y="61"/>
                  </a:cubicBezTo>
                  <a:cubicBezTo>
                    <a:pt x="30" y="61"/>
                    <a:pt x="30" y="61"/>
                    <a:pt x="30" y="61"/>
                  </a:cubicBezTo>
                  <a:cubicBezTo>
                    <a:pt x="30" y="26"/>
                    <a:pt x="30" y="26"/>
                    <a:pt x="30" y="26"/>
                  </a:cubicBezTo>
                  <a:cubicBezTo>
                    <a:pt x="30" y="20"/>
                    <a:pt x="35" y="16"/>
                    <a:pt x="40" y="16"/>
                  </a:cubicBezTo>
                  <a:cubicBezTo>
                    <a:pt x="46" y="16"/>
                    <a:pt x="50" y="20"/>
                    <a:pt x="50" y="26"/>
                  </a:cubicBezTo>
                  <a:cubicBezTo>
                    <a:pt x="50" y="46"/>
                    <a:pt x="50" y="46"/>
                    <a:pt x="50" y="46"/>
                  </a:cubicBezTo>
                  <a:cubicBezTo>
                    <a:pt x="52" y="45"/>
                    <a:pt x="54" y="44"/>
                    <a:pt x="56" y="44"/>
                  </a:cubicBezTo>
                  <a:cubicBezTo>
                    <a:pt x="61" y="44"/>
                    <a:pt x="64" y="47"/>
                    <a:pt x="66" y="51"/>
                  </a:cubicBezTo>
                  <a:cubicBezTo>
                    <a:pt x="67" y="49"/>
                    <a:pt x="70" y="48"/>
                    <a:pt x="72" y="48"/>
                  </a:cubicBezTo>
                  <a:cubicBezTo>
                    <a:pt x="78" y="48"/>
                    <a:pt x="82" y="52"/>
                    <a:pt x="82" y="58"/>
                  </a:cubicBezTo>
                  <a:cubicBezTo>
                    <a:pt x="82" y="58"/>
                    <a:pt x="82" y="58"/>
                    <a:pt x="82" y="58"/>
                  </a:cubicBezTo>
                  <a:cubicBezTo>
                    <a:pt x="84" y="57"/>
                    <a:pt x="86" y="56"/>
                    <a:pt x="88" y="56"/>
                  </a:cubicBezTo>
                  <a:cubicBezTo>
                    <a:pt x="94" y="56"/>
                    <a:pt x="98" y="61"/>
                    <a:pt x="98" y="66"/>
                  </a:cubicBezTo>
                  <a:cubicBezTo>
                    <a:pt x="98" y="90"/>
                    <a:pt x="98" y="90"/>
                    <a:pt x="98" y="9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38"/>
            <p:cNvSpPr>
              <a:spLocks noEditPoints="1"/>
            </p:cNvSpPr>
            <p:nvPr/>
          </p:nvSpPr>
          <p:spPr bwMode="auto">
            <a:xfrm>
              <a:off x="8269432" y="4112575"/>
              <a:ext cx="254000" cy="303213"/>
            </a:xfrm>
            <a:custGeom>
              <a:avLst/>
              <a:gdLst>
                <a:gd name="T0" fmla="*/ 54 w 98"/>
                <a:gd name="T1" fmla="*/ 29 h 116"/>
                <a:gd name="T2" fmla="*/ 58 w 98"/>
                <a:gd name="T3" fmla="*/ 18 h 116"/>
                <a:gd name="T4" fmla="*/ 40 w 98"/>
                <a:gd name="T5" fmla="*/ 0 h 116"/>
                <a:gd name="T6" fmla="*/ 22 w 98"/>
                <a:gd name="T7" fmla="*/ 18 h 116"/>
                <a:gd name="T8" fmla="*/ 26 w 98"/>
                <a:gd name="T9" fmla="*/ 29 h 116"/>
                <a:gd name="T10" fmla="*/ 26 w 98"/>
                <a:gd name="T11" fmla="*/ 18 h 116"/>
                <a:gd name="T12" fmla="*/ 40 w 98"/>
                <a:gd name="T13" fmla="*/ 4 h 116"/>
                <a:gd name="T14" fmla="*/ 54 w 98"/>
                <a:gd name="T15" fmla="*/ 18 h 116"/>
                <a:gd name="T16" fmla="*/ 54 w 98"/>
                <a:gd name="T17" fmla="*/ 29 h 116"/>
                <a:gd name="T18" fmla="*/ 54 w 98"/>
                <a:gd name="T19" fmla="*/ 29 h 116"/>
                <a:gd name="T20" fmla="*/ 64 w 98"/>
                <a:gd name="T21" fmla="*/ 112 h 116"/>
                <a:gd name="T22" fmla="*/ 94 w 98"/>
                <a:gd name="T23" fmla="*/ 82 h 116"/>
                <a:gd name="T24" fmla="*/ 94 w 98"/>
                <a:gd name="T25" fmla="*/ 82 h 116"/>
                <a:gd name="T26" fmla="*/ 94 w 98"/>
                <a:gd name="T27" fmla="*/ 67 h 116"/>
                <a:gd name="T28" fmla="*/ 94 w 98"/>
                <a:gd name="T29" fmla="*/ 58 h 116"/>
                <a:gd name="T30" fmla="*/ 88 w 98"/>
                <a:gd name="T31" fmla="*/ 52 h 116"/>
                <a:gd name="T32" fmla="*/ 82 w 98"/>
                <a:gd name="T33" fmla="*/ 58 h 116"/>
                <a:gd name="T34" fmla="*/ 82 w 98"/>
                <a:gd name="T35" fmla="*/ 60 h 116"/>
                <a:gd name="T36" fmla="*/ 78 w 98"/>
                <a:gd name="T37" fmla="*/ 60 h 116"/>
                <a:gd name="T38" fmla="*/ 78 w 98"/>
                <a:gd name="T39" fmla="*/ 50 h 116"/>
                <a:gd name="T40" fmla="*/ 72 w 98"/>
                <a:gd name="T41" fmla="*/ 44 h 116"/>
                <a:gd name="T42" fmla="*/ 66 w 98"/>
                <a:gd name="T43" fmla="*/ 50 h 116"/>
                <a:gd name="T44" fmla="*/ 66 w 98"/>
                <a:gd name="T45" fmla="*/ 56 h 116"/>
                <a:gd name="T46" fmla="*/ 62 w 98"/>
                <a:gd name="T47" fmla="*/ 56 h 116"/>
                <a:gd name="T48" fmla="*/ 62 w 98"/>
                <a:gd name="T49" fmla="*/ 46 h 116"/>
                <a:gd name="T50" fmla="*/ 56 w 98"/>
                <a:gd name="T51" fmla="*/ 40 h 116"/>
                <a:gd name="T52" fmla="*/ 50 w 98"/>
                <a:gd name="T53" fmla="*/ 46 h 116"/>
                <a:gd name="T54" fmla="*/ 50 w 98"/>
                <a:gd name="T55" fmla="*/ 60 h 116"/>
                <a:gd name="T56" fmla="*/ 46 w 98"/>
                <a:gd name="T57" fmla="*/ 60 h 116"/>
                <a:gd name="T58" fmla="*/ 46 w 98"/>
                <a:gd name="T59" fmla="*/ 18 h 116"/>
                <a:gd name="T60" fmla="*/ 40 w 98"/>
                <a:gd name="T61" fmla="*/ 12 h 116"/>
                <a:gd name="T62" fmla="*/ 34 w 98"/>
                <a:gd name="T63" fmla="*/ 18 h 116"/>
                <a:gd name="T64" fmla="*/ 34 w 98"/>
                <a:gd name="T65" fmla="*/ 63 h 116"/>
                <a:gd name="T66" fmla="*/ 11 w 98"/>
                <a:gd name="T67" fmla="*/ 49 h 116"/>
                <a:gd name="T68" fmla="*/ 33 w 98"/>
                <a:gd name="T69" fmla="*/ 92 h 116"/>
                <a:gd name="T70" fmla="*/ 64 w 98"/>
                <a:gd name="T71" fmla="*/ 112 h 116"/>
                <a:gd name="T72" fmla="*/ 98 w 98"/>
                <a:gd name="T73" fmla="*/ 82 h 116"/>
                <a:gd name="T74" fmla="*/ 64 w 98"/>
                <a:gd name="T75" fmla="*/ 116 h 116"/>
                <a:gd name="T76" fmla="*/ 30 w 98"/>
                <a:gd name="T77" fmla="*/ 94 h 116"/>
                <a:gd name="T78" fmla="*/ 8 w 98"/>
                <a:gd name="T79" fmla="*/ 46 h 116"/>
                <a:gd name="T80" fmla="*/ 30 w 98"/>
                <a:gd name="T81" fmla="*/ 53 h 116"/>
                <a:gd name="T82" fmla="*/ 30 w 98"/>
                <a:gd name="T83" fmla="*/ 53 h 116"/>
                <a:gd name="T84" fmla="*/ 30 w 98"/>
                <a:gd name="T85" fmla="*/ 18 h 116"/>
                <a:gd name="T86" fmla="*/ 40 w 98"/>
                <a:gd name="T87" fmla="*/ 8 h 116"/>
                <a:gd name="T88" fmla="*/ 50 w 98"/>
                <a:gd name="T89" fmla="*/ 18 h 116"/>
                <a:gd name="T90" fmla="*/ 50 w 98"/>
                <a:gd name="T91" fmla="*/ 38 h 116"/>
                <a:gd name="T92" fmla="*/ 56 w 98"/>
                <a:gd name="T93" fmla="*/ 36 h 116"/>
                <a:gd name="T94" fmla="*/ 66 w 98"/>
                <a:gd name="T95" fmla="*/ 43 h 116"/>
                <a:gd name="T96" fmla="*/ 72 w 98"/>
                <a:gd name="T97" fmla="*/ 40 h 116"/>
                <a:gd name="T98" fmla="*/ 82 w 98"/>
                <a:gd name="T99" fmla="*/ 50 h 116"/>
                <a:gd name="T100" fmla="*/ 82 w 98"/>
                <a:gd name="T101" fmla="*/ 50 h 116"/>
                <a:gd name="T102" fmla="*/ 88 w 98"/>
                <a:gd name="T103" fmla="*/ 48 h 116"/>
                <a:gd name="T104" fmla="*/ 98 w 98"/>
                <a:gd name="T105" fmla="*/ 58 h 116"/>
                <a:gd name="T106" fmla="*/ 98 w 98"/>
                <a:gd name="T107"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 h="116">
                  <a:moveTo>
                    <a:pt x="54" y="29"/>
                  </a:moveTo>
                  <a:cubicBezTo>
                    <a:pt x="57" y="26"/>
                    <a:pt x="58" y="22"/>
                    <a:pt x="58" y="18"/>
                  </a:cubicBezTo>
                  <a:cubicBezTo>
                    <a:pt x="58" y="8"/>
                    <a:pt x="50" y="0"/>
                    <a:pt x="40" y="0"/>
                  </a:cubicBezTo>
                  <a:cubicBezTo>
                    <a:pt x="30" y="0"/>
                    <a:pt x="22" y="8"/>
                    <a:pt x="22" y="18"/>
                  </a:cubicBezTo>
                  <a:cubicBezTo>
                    <a:pt x="22" y="22"/>
                    <a:pt x="24" y="26"/>
                    <a:pt x="26" y="29"/>
                  </a:cubicBezTo>
                  <a:cubicBezTo>
                    <a:pt x="26" y="18"/>
                    <a:pt x="26" y="18"/>
                    <a:pt x="26" y="18"/>
                  </a:cubicBezTo>
                  <a:cubicBezTo>
                    <a:pt x="26" y="10"/>
                    <a:pt x="33" y="4"/>
                    <a:pt x="40" y="4"/>
                  </a:cubicBezTo>
                  <a:cubicBezTo>
                    <a:pt x="48" y="4"/>
                    <a:pt x="54" y="10"/>
                    <a:pt x="54" y="18"/>
                  </a:cubicBezTo>
                  <a:cubicBezTo>
                    <a:pt x="54" y="29"/>
                    <a:pt x="54" y="29"/>
                    <a:pt x="54" y="29"/>
                  </a:cubicBezTo>
                  <a:cubicBezTo>
                    <a:pt x="54" y="29"/>
                    <a:pt x="54" y="29"/>
                    <a:pt x="54" y="29"/>
                  </a:cubicBezTo>
                  <a:close/>
                  <a:moveTo>
                    <a:pt x="64" y="112"/>
                  </a:moveTo>
                  <a:cubicBezTo>
                    <a:pt x="81" y="112"/>
                    <a:pt x="94" y="98"/>
                    <a:pt x="94" y="82"/>
                  </a:cubicBezTo>
                  <a:cubicBezTo>
                    <a:pt x="94" y="82"/>
                    <a:pt x="94" y="91"/>
                    <a:pt x="94" y="82"/>
                  </a:cubicBezTo>
                  <a:cubicBezTo>
                    <a:pt x="94" y="67"/>
                    <a:pt x="94" y="67"/>
                    <a:pt x="94" y="67"/>
                  </a:cubicBezTo>
                  <a:cubicBezTo>
                    <a:pt x="94" y="58"/>
                    <a:pt x="94" y="58"/>
                    <a:pt x="94" y="58"/>
                  </a:cubicBezTo>
                  <a:cubicBezTo>
                    <a:pt x="94" y="55"/>
                    <a:pt x="92" y="52"/>
                    <a:pt x="88" y="52"/>
                  </a:cubicBezTo>
                  <a:cubicBezTo>
                    <a:pt x="85" y="52"/>
                    <a:pt x="82" y="55"/>
                    <a:pt x="82" y="58"/>
                  </a:cubicBezTo>
                  <a:cubicBezTo>
                    <a:pt x="82" y="60"/>
                    <a:pt x="82" y="60"/>
                    <a:pt x="82" y="60"/>
                  </a:cubicBezTo>
                  <a:cubicBezTo>
                    <a:pt x="78" y="60"/>
                    <a:pt x="78" y="60"/>
                    <a:pt x="78" y="60"/>
                  </a:cubicBezTo>
                  <a:cubicBezTo>
                    <a:pt x="78" y="50"/>
                    <a:pt x="78" y="50"/>
                    <a:pt x="78" y="50"/>
                  </a:cubicBezTo>
                  <a:cubicBezTo>
                    <a:pt x="78" y="47"/>
                    <a:pt x="76" y="44"/>
                    <a:pt x="72" y="44"/>
                  </a:cubicBezTo>
                  <a:cubicBezTo>
                    <a:pt x="69" y="44"/>
                    <a:pt x="66" y="47"/>
                    <a:pt x="66" y="50"/>
                  </a:cubicBezTo>
                  <a:cubicBezTo>
                    <a:pt x="66" y="56"/>
                    <a:pt x="66" y="56"/>
                    <a:pt x="66" y="56"/>
                  </a:cubicBezTo>
                  <a:cubicBezTo>
                    <a:pt x="62" y="56"/>
                    <a:pt x="62" y="56"/>
                    <a:pt x="62" y="56"/>
                  </a:cubicBezTo>
                  <a:cubicBezTo>
                    <a:pt x="62" y="46"/>
                    <a:pt x="62" y="46"/>
                    <a:pt x="62" y="46"/>
                  </a:cubicBezTo>
                  <a:cubicBezTo>
                    <a:pt x="62" y="43"/>
                    <a:pt x="60" y="40"/>
                    <a:pt x="56" y="40"/>
                  </a:cubicBezTo>
                  <a:cubicBezTo>
                    <a:pt x="53" y="40"/>
                    <a:pt x="50" y="43"/>
                    <a:pt x="50" y="46"/>
                  </a:cubicBezTo>
                  <a:cubicBezTo>
                    <a:pt x="50" y="60"/>
                    <a:pt x="50" y="60"/>
                    <a:pt x="50" y="60"/>
                  </a:cubicBezTo>
                  <a:cubicBezTo>
                    <a:pt x="46" y="60"/>
                    <a:pt x="46" y="60"/>
                    <a:pt x="46" y="60"/>
                  </a:cubicBezTo>
                  <a:cubicBezTo>
                    <a:pt x="46" y="18"/>
                    <a:pt x="46" y="18"/>
                    <a:pt x="46" y="18"/>
                  </a:cubicBezTo>
                  <a:cubicBezTo>
                    <a:pt x="46" y="15"/>
                    <a:pt x="44" y="12"/>
                    <a:pt x="40" y="12"/>
                  </a:cubicBezTo>
                  <a:cubicBezTo>
                    <a:pt x="37" y="12"/>
                    <a:pt x="34" y="15"/>
                    <a:pt x="34" y="18"/>
                  </a:cubicBezTo>
                  <a:cubicBezTo>
                    <a:pt x="34" y="63"/>
                    <a:pt x="34" y="63"/>
                    <a:pt x="34" y="63"/>
                  </a:cubicBezTo>
                  <a:cubicBezTo>
                    <a:pt x="26" y="54"/>
                    <a:pt x="15" y="45"/>
                    <a:pt x="11" y="49"/>
                  </a:cubicBezTo>
                  <a:cubicBezTo>
                    <a:pt x="6" y="54"/>
                    <a:pt x="18" y="66"/>
                    <a:pt x="33" y="92"/>
                  </a:cubicBezTo>
                  <a:cubicBezTo>
                    <a:pt x="40" y="104"/>
                    <a:pt x="49" y="112"/>
                    <a:pt x="64" y="112"/>
                  </a:cubicBezTo>
                  <a:close/>
                  <a:moveTo>
                    <a:pt x="98" y="82"/>
                  </a:moveTo>
                  <a:cubicBezTo>
                    <a:pt x="98" y="101"/>
                    <a:pt x="83" y="116"/>
                    <a:pt x="64" y="116"/>
                  </a:cubicBezTo>
                  <a:cubicBezTo>
                    <a:pt x="52" y="116"/>
                    <a:pt x="39" y="110"/>
                    <a:pt x="30" y="94"/>
                  </a:cubicBezTo>
                  <a:cubicBezTo>
                    <a:pt x="17" y="70"/>
                    <a:pt x="0" y="54"/>
                    <a:pt x="8" y="46"/>
                  </a:cubicBezTo>
                  <a:cubicBezTo>
                    <a:pt x="14" y="41"/>
                    <a:pt x="22" y="46"/>
                    <a:pt x="30" y="53"/>
                  </a:cubicBezTo>
                  <a:cubicBezTo>
                    <a:pt x="30" y="53"/>
                    <a:pt x="30" y="53"/>
                    <a:pt x="30" y="53"/>
                  </a:cubicBezTo>
                  <a:cubicBezTo>
                    <a:pt x="30" y="18"/>
                    <a:pt x="30" y="18"/>
                    <a:pt x="30" y="18"/>
                  </a:cubicBezTo>
                  <a:cubicBezTo>
                    <a:pt x="30" y="12"/>
                    <a:pt x="35" y="8"/>
                    <a:pt x="40" y="8"/>
                  </a:cubicBezTo>
                  <a:cubicBezTo>
                    <a:pt x="46" y="8"/>
                    <a:pt x="50" y="12"/>
                    <a:pt x="50" y="18"/>
                  </a:cubicBezTo>
                  <a:cubicBezTo>
                    <a:pt x="50" y="38"/>
                    <a:pt x="50" y="38"/>
                    <a:pt x="50" y="38"/>
                  </a:cubicBezTo>
                  <a:cubicBezTo>
                    <a:pt x="52" y="37"/>
                    <a:pt x="54" y="36"/>
                    <a:pt x="56" y="36"/>
                  </a:cubicBezTo>
                  <a:cubicBezTo>
                    <a:pt x="61" y="36"/>
                    <a:pt x="64" y="39"/>
                    <a:pt x="66" y="43"/>
                  </a:cubicBezTo>
                  <a:cubicBezTo>
                    <a:pt x="67" y="41"/>
                    <a:pt x="70" y="40"/>
                    <a:pt x="72" y="40"/>
                  </a:cubicBezTo>
                  <a:cubicBezTo>
                    <a:pt x="78" y="40"/>
                    <a:pt x="82" y="44"/>
                    <a:pt x="82" y="50"/>
                  </a:cubicBezTo>
                  <a:cubicBezTo>
                    <a:pt x="82" y="50"/>
                    <a:pt x="82" y="50"/>
                    <a:pt x="82" y="50"/>
                  </a:cubicBezTo>
                  <a:cubicBezTo>
                    <a:pt x="84" y="49"/>
                    <a:pt x="86" y="48"/>
                    <a:pt x="88" y="48"/>
                  </a:cubicBezTo>
                  <a:cubicBezTo>
                    <a:pt x="94" y="48"/>
                    <a:pt x="98" y="53"/>
                    <a:pt x="98" y="58"/>
                  </a:cubicBezTo>
                  <a:cubicBezTo>
                    <a:pt x="98" y="82"/>
                    <a:pt x="98" y="82"/>
                    <a:pt x="98"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77" name="Group 76"/>
            <p:cNvGrpSpPr/>
            <p:nvPr/>
          </p:nvGrpSpPr>
          <p:grpSpPr>
            <a:xfrm>
              <a:off x="5865835" y="6228619"/>
              <a:ext cx="423070" cy="514475"/>
              <a:chOff x="7593013" y="2532063"/>
              <a:chExt cx="257175" cy="312738"/>
            </a:xfrm>
            <a:grpFill/>
          </p:grpSpPr>
          <p:sp>
            <p:nvSpPr>
              <p:cNvPr id="217" name="Freeform 39"/>
              <p:cNvSpPr>
                <a:spLocks noEditPoints="1"/>
              </p:cNvSpPr>
              <p:nvPr/>
            </p:nvSpPr>
            <p:spPr bwMode="auto">
              <a:xfrm>
                <a:off x="7753350" y="2532063"/>
                <a:ext cx="93663" cy="93663"/>
              </a:xfrm>
              <a:custGeom>
                <a:avLst/>
                <a:gdLst>
                  <a:gd name="T0" fmla="*/ 18 w 36"/>
                  <a:gd name="T1" fmla="*/ 36 h 36"/>
                  <a:gd name="T2" fmla="*/ 36 w 36"/>
                  <a:gd name="T3" fmla="*/ 18 h 36"/>
                  <a:gd name="T4" fmla="*/ 18 w 36"/>
                  <a:gd name="T5" fmla="*/ 0 h 36"/>
                  <a:gd name="T6" fmla="*/ 0 w 36"/>
                  <a:gd name="T7" fmla="*/ 18 h 36"/>
                  <a:gd name="T8" fmla="*/ 18 w 36"/>
                  <a:gd name="T9" fmla="*/ 36 h 36"/>
                  <a:gd name="T10" fmla="*/ 17 w 36"/>
                  <a:gd name="T11" fmla="*/ 4 h 36"/>
                  <a:gd name="T12" fmla="*/ 17 w 36"/>
                  <a:gd name="T13" fmla="*/ 18 h 36"/>
                  <a:gd name="T14" fmla="*/ 19 w 36"/>
                  <a:gd name="T15" fmla="*/ 18 h 36"/>
                  <a:gd name="T16" fmla="*/ 29 w 36"/>
                  <a:gd name="T17" fmla="*/ 18 h 36"/>
                  <a:gd name="T18" fmla="*/ 29 w 36"/>
                  <a:gd name="T19" fmla="*/ 14 h 36"/>
                  <a:gd name="T20" fmla="*/ 21 w 36"/>
                  <a:gd name="T21" fmla="*/ 14 h 36"/>
                  <a:gd name="T22" fmla="*/ 21 w 36"/>
                  <a:gd name="T23" fmla="*/ 4 h 36"/>
                  <a:gd name="T24" fmla="*/ 33 w 36"/>
                  <a:gd name="T25" fmla="*/ 18 h 36"/>
                  <a:gd name="T26" fmla="*/ 18 w 36"/>
                  <a:gd name="T27" fmla="*/ 32 h 36"/>
                  <a:gd name="T28" fmla="*/ 5 w 36"/>
                  <a:gd name="T29" fmla="*/ 18 h 36"/>
                  <a:gd name="T30" fmla="*/ 17 w 36"/>
                  <a:gd name="T3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6">
                    <a:moveTo>
                      <a:pt x="18" y="36"/>
                    </a:moveTo>
                    <a:cubicBezTo>
                      <a:pt x="28" y="36"/>
                      <a:pt x="36" y="28"/>
                      <a:pt x="36" y="18"/>
                    </a:cubicBezTo>
                    <a:cubicBezTo>
                      <a:pt x="36" y="8"/>
                      <a:pt x="28" y="0"/>
                      <a:pt x="18" y="0"/>
                    </a:cubicBezTo>
                    <a:cubicBezTo>
                      <a:pt x="8" y="0"/>
                      <a:pt x="0" y="8"/>
                      <a:pt x="0" y="18"/>
                    </a:cubicBezTo>
                    <a:cubicBezTo>
                      <a:pt x="0" y="28"/>
                      <a:pt x="8" y="36"/>
                      <a:pt x="18" y="36"/>
                    </a:cubicBezTo>
                    <a:close/>
                    <a:moveTo>
                      <a:pt x="17" y="4"/>
                    </a:moveTo>
                    <a:cubicBezTo>
                      <a:pt x="17" y="18"/>
                      <a:pt x="17" y="18"/>
                      <a:pt x="17" y="18"/>
                    </a:cubicBezTo>
                    <a:cubicBezTo>
                      <a:pt x="19" y="18"/>
                      <a:pt x="19" y="18"/>
                      <a:pt x="19" y="18"/>
                    </a:cubicBezTo>
                    <a:cubicBezTo>
                      <a:pt x="29" y="18"/>
                      <a:pt x="29" y="18"/>
                      <a:pt x="29" y="18"/>
                    </a:cubicBezTo>
                    <a:cubicBezTo>
                      <a:pt x="29" y="14"/>
                      <a:pt x="29" y="14"/>
                      <a:pt x="29" y="14"/>
                    </a:cubicBezTo>
                    <a:cubicBezTo>
                      <a:pt x="21" y="14"/>
                      <a:pt x="21" y="14"/>
                      <a:pt x="21" y="14"/>
                    </a:cubicBezTo>
                    <a:cubicBezTo>
                      <a:pt x="21" y="4"/>
                      <a:pt x="21" y="4"/>
                      <a:pt x="21" y="4"/>
                    </a:cubicBezTo>
                    <a:cubicBezTo>
                      <a:pt x="25" y="5"/>
                      <a:pt x="33" y="11"/>
                      <a:pt x="33" y="18"/>
                    </a:cubicBezTo>
                    <a:cubicBezTo>
                      <a:pt x="33" y="26"/>
                      <a:pt x="26" y="32"/>
                      <a:pt x="18" y="32"/>
                    </a:cubicBezTo>
                    <a:cubicBezTo>
                      <a:pt x="11" y="32"/>
                      <a:pt x="5" y="26"/>
                      <a:pt x="5" y="18"/>
                    </a:cubicBezTo>
                    <a:cubicBezTo>
                      <a:pt x="5" y="11"/>
                      <a:pt x="9" y="5"/>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40"/>
              <p:cNvSpPr>
                <a:spLocks noEditPoints="1"/>
              </p:cNvSpPr>
              <p:nvPr/>
            </p:nvSpPr>
            <p:spPr bwMode="auto">
              <a:xfrm>
                <a:off x="7593013" y="2563813"/>
                <a:ext cx="257175" cy="280988"/>
              </a:xfrm>
              <a:custGeom>
                <a:avLst/>
                <a:gdLst>
                  <a:gd name="T0" fmla="*/ 89 w 99"/>
                  <a:gd name="T1" fmla="*/ 40 h 108"/>
                  <a:gd name="T2" fmla="*/ 82 w 99"/>
                  <a:gd name="T3" fmla="*/ 42 h 108"/>
                  <a:gd name="T4" fmla="*/ 72 w 99"/>
                  <a:gd name="T5" fmla="*/ 32 h 108"/>
                  <a:gd name="T6" fmla="*/ 66 w 99"/>
                  <a:gd name="T7" fmla="*/ 35 h 108"/>
                  <a:gd name="T8" fmla="*/ 57 w 99"/>
                  <a:gd name="T9" fmla="*/ 28 h 108"/>
                  <a:gd name="T10" fmla="*/ 51 w 99"/>
                  <a:gd name="T11" fmla="*/ 30 h 108"/>
                  <a:gd name="T12" fmla="*/ 51 w 99"/>
                  <a:gd name="T13" fmla="*/ 10 h 108"/>
                  <a:gd name="T14" fmla="*/ 41 w 99"/>
                  <a:gd name="T15" fmla="*/ 0 h 108"/>
                  <a:gd name="T16" fmla="*/ 31 w 99"/>
                  <a:gd name="T17" fmla="*/ 10 h 108"/>
                  <a:gd name="T18" fmla="*/ 31 w 99"/>
                  <a:gd name="T19" fmla="*/ 45 h 108"/>
                  <a:gd name="T20" fmla="*/ 8 w 99"/>
                  <a:gd name="T21" fmla="*/ 38 h 108"/>
                  <a:gd name="T22" fmla="*/ 30 w 99"/>
                  <a:gd name="T23" fmla="*/ 86 h 108"/>
                  <a:gd name="T24" fmla="*/ 65 w 99"/>
                  <a:gd name="T25" fmla="*/ 108 h 108"/>
                  <a:gd name="T26" fmla="*/ 99 w 99"/>
                  <a:gd name="T27" fmla="*/ 74 h 108"/>
                  <a:gd name="T28" fmla="*/ 99 w 99"/>
                  <a:gd name="T29" fmla="*/ 50 h 108"/>
                  <a:gd name="T30" fmla="*/ 89 w 99"/>
                  <a:gd name="T31" fmla="*/ 40 h 108"/>
                  <a:gd name="T32" fmla="*/ 95 w 99"/>
                  <a:gd name="T33" fmla="*/ 59 h 108"/>
                  <a:gd name="T34" fmla="*/ 95 w 99"/>
                  <a:gd name="T35" fmla="*/ 74 h 108"/>
                  <a:gd name="T36" fmla="*/ 95 w 99"/>
                  <a:gd name="T37" fmla="*/ 78 h 108"/>
                  <a:gd name="T38" fmla="*/ 95 w 99"/>
                  <a:gd name="T39" fmla="*/ 74 h 108"/>
                  <a:gd name="T40" fmla="*/ 65 w 99"/>
                  <a:gd name="T41" fmla="*/ 104 h 108"/>
                  <a:gd name="T42" fmla="*/ 33 w 99"/>
                  <a:gd name="T43" fmla="*/ 84 h 108"/>
                  <a:gd name="T44" fmla="*/ 11 w 99"/>
                  <a:gd name="T45" fmla="*/ 41 h 108"/>
                  <a:gd name="T46" fmla="*/ 35 w 99"/>
                  <a:gd name="T47" fmla="*/ 55 h 108"/>
                  <a:gd name="T48" fmla="*/ 35 w 99"/>
                  <a:gd name="T49" fmla="*/ 10 h 108"/>
                  <a:gd name="T50" fmla="*/ 41 w 99"/>
                  <a:gd name="T51" fmla="*/ 4 h 108"/>
                  <a:gd name="T52" fmla="*/ 47 w 99"/>
                  <a:gd name="T53" fmla="*/ 10 h 108"/>
                  <a:gd name="T54" fmla="*/ 47 w 99"/>
                  <a:gd name="T55" fmla="*/ 50 h 108"/>
                  <a:gd name="T56" fmla="*/ 51 w 99"/>
                  <a:gd name="T57" fmla="*/ 50 h 108"/>
                  <a:gd name="T58" fmla="*/ 51 w 99"/>
                  <a:gd name="T59" fmla="*/ 38 h 108"/>
                  <a:gd name="T60" fmla="*/ 57 w 99"/>
                  <a:gd name="T61" fmla="*/ 32 h 108"/>
                  <a:gd name="T62" fmla="*/ 63 w 99"/>
                  <a:gd name="T63" fmla="*/ 38 h 108"/>
                  <a:gd name="T64" fmla="*/ 63 w 99"/>
                  <a:gd name="T65" fmla="*/ 46 h 108"/>
                  <a:gd name="T66" fmla="*/ 67 w 99"/>
                  <a:gd name="T67" fmla="*/ 46 h 108"/>
                  <a:gd name="T68" fmla="*/ 67 w 99"/>
                  <a:gd name="T69" fmla="*/ 42 h 108"/>
                  <a:gd name="T70" fmla="*/ 73 w 99"/>
                  <a:gd name="T71" fmla="*/ 36 h 108"/>
                  <a:gd name="T72" fmla="*/ 79 w 99"/>
                  <a:gd name="T73" fmla="*/ 42 h 108"/>
                  <a:gd name="T74" fmla="*/ 79 w 99"/>
                  <a:gd name="T75" fmla="*/ 50 h 108"/>
                  <a:gd name="T76" fmla="*/ 83 w 99"/>
                  <a:gd name="T77" fmla="*/ 50 h 108"/>
                  <a:gd name="T78" fmla="*/ 83 w 99"/>
                  <a:gd name="T79" fmla="*/ 50 h 108"/>
                  <a:gd name="T80" fmla="*/ 89 w 99"/>
                  <a:gd name="T81" fmla="*/ 44 h 108"/>
                  <a:gd name="T82" fmla="*/ 95 w 99"/>
                  <a:gd name="T83" fmla="*/ 50 h 108"/>
                  <a:gd name="T84" fmla="*/ 95 w 99"/>
                  <a:gd name="T85"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108">
                    <a:moveTo>
                      <a:pt x="89" y="40"/>
                    </a:moveTo>
                    <a:cubicBezTo>
                      <a:pt x="86" y="40"/>
                      <a:pt x="84" y="41"/>
                      <a:pt x="82" y="42"/>
                    </a:cubicBezTo>
                    <a:cubicBezTo>
                      <a:pt x="82" y="36"/>
                      <a:pt x="78" y="32"/>
                      <a:pt x="72" y="32"/>
                    </a:cubicBezTo>
                    <a:cubicBezTo>
                      <a:pt x="70" y="32"/>
                      <a:pt x="67" y="33"/>
                      <a:pt x="66" y="35"/>
                    </a:cubicBezTo>
                    <a:cubicBezTo>
                      <a:pt x="64" y="31"/>
                      <a:pt x="61" y="28"/>
                      <a:pt x="57" y="28"/>
                    </a:cubicBezTo>
                    <a:cubicBezTo>
                      <a:pt x="54" y="28"/>
                      <a:pt x="51" y="29"/>
                      <a:pt x="51" y="30"/>
                    </a:cubicBezTo>
                    <a:cubicBezTo>
                      <a:pt x="51" y="10"/>
                      <a:pt x="51" y="10"/>
                      <a:pt x="51" y="10"/>
                    </a:cubicBezTo>
                    <a:cubicBezTo>
                      <a:pt x="51" y="4"/>
                      <a:pt x="47" y="0"/>
                      <a:pt x="41" y="0"/>
                    </a:cubicBezTo>
                    <a:cubicBezTo>
                      <a:pt x="35" y="0"/>
                      <a:pt x="31" y="4"/>
                      <a:pt x="31" y="10"/>
                    </a:cubicBezTo>
                    <a:cubicBezTo>
                      <a:pt x="31" y="45"/>
                      <a:pt x="31" y="45"/>
                      <a:pt x="31" y="45"/>
                    </a:cubicBezTo>
                    <a:cubicBezTo>
                      <a:pt x="23" y="38"/>
                      <a:pt x="14" y="33"/>
                      <a:pt x="8" y="38"/>
                    </a:cubicBezTo>
                    <a:cubicBezTo>
                      <a:pt x="0" y="46"/>
                      <a:pt x="17" y="62"/>
                      <a:pt x="30" y="86"/>
                    </a:cubicBezTo>
                    <a:cubicBezTo>
                      <a:pt x="39" y="102"/>
                      <a:pt x="52" y="108"/>
                      <a:pt x="65" y="108"/>
                    </a:cubicBezTo>
                    <a:cubicBezTo>
                      <a:pt x="83" y="108"/>
                      <a:pt x="99" y="93"/>
                      <a:pt x="99" y="74"/>
                    </a:cubicBezTo>
                    <a:cubicBezTo>
                      <a:pt x="99" y="50"/>
                      <a:pt x="99" y="50"/>
                      <a:pt x="99" y="50"/>
                    </a:cubicBezTo>
                    <a:cubicBezTo>
                      <a:pt x="99" y="45"/>
                      <a:pt x="94" y="40"/>
                      <a:pt x="89" y="40"/>
                    </a:cubicBezTo>
                    <a:close/>
                    <a:moveTo>
                      <a:pt x="95" y="59"/>
                    </a:moveTo>
                    <a:cubicBezTo>
                      <a:pt x="95" y="74"/>
                      <a:pt x="95" y="74"/>
                      <a:pt x="95" y="74"/>
                    </a:cubicBezTo>
                    <a:cubicBezTo>
                      <a:pt x="95" y="74"/>
                      <a:pt x="95" y="78"/>
                      <a:pt x="95" y="78"/>
                    </a:cubicBezTo>
                    <a:cubicBezTo>
                      <a:pt x="95" y="78"/>
                      <a:pt x="95" y="74"/>
                      <a:pt x="95" y="74"/>
                    </a:cubicBezTo>
                    <a:cubicBezTo>
                      <a:pt x="95" y="90"/>
                      <a:pt x="81" y="104"/>
                      <a:pt x="65" y="104"/>
                    </a:cubicBezTo>
                    <a:cubicBezTo>
                      <a:pt x="50" y="104"/>
                      <a:pt x="40" y="96"/>
                      <a:pt x="33" y="84"/>
                    </a:cubicBezTo>
                    <a:cubicBezTo>
                      <a:pt x="18" y="58"/>
                      <a:pt x="7" y="46"/>
                      <a:pt x="11" y="41"/>
                    </a:cubicBezTo>
                    <a:cubicBezTo>
                      <a:pt x="16" y="37"/>
                      <a:pt x="27" y="46"/>
                      <a:pt x="35" y="55"/>
                    </a:cubicBezTo>
                    <a:cubicBezTo>
                      <a:pt x="35" y="10"/>
                      <a:pt x="35" y="10"/>
                      <a:pt x="35" y="10"/>
                    </a:cubicBezTo>
                    <a:cubicBezTo>
                      <a:pt x="35" y="7"/>
                      <a:pt x="38" y="4"/>
                      <a:pt x="41" y="4"/>
                    </a:cubicBezTo>
                    <a:cubicBezTo>
                      <a:pt x="44" y="4"/>
                      <a:pt x="47" y="7"/>
                      <a:pt x="47" y="10"/>
                    </a:cubicBezTo>
                    <a:cubicBezTo>
                      <a:pt x="47" y="50"/>
                      <a:pt x="47" y="50"/>
                      <a:pt x="47" y="50"/>
                    </a:cubicBezTo>
                    <a:cubicBezTo>
                      <a:pt x="51" y="50"/>
                      <a:pt x="51" y="50"/>
                      <a:pt x="51" y="50"/>
                    </a:cubicBezTo>
                    <a:cubicBezTo>
                      <a:pt x="51" y="38"/>
                      <a:pt x="51" y="38"/>
                      <a:pt x="51" y="38"/>
                    </a:cubicBezTo>
                    <a:cubicBezTo>
                      <a:pt x="51" y="35"/>
                      <a:pt x="54" y="32"/>
                      <a:pt x="57" y="32"/>
                    </a:cubicBezTo>
                    <a:cubicBezTo>
                      <a:pt x="60" y="32"/>
                      <a:pt x="63" y="35"/>
                      <a:pt x="63" y="38"/>
                    </a:cubicBezTo>
                    <a:cubicBezTo>
                      <a:pt x="63" y="46"/>
                      <a:pt x="63" y="46"/>
                      <a:pt x="63" y="46"/>
                    </a:cubicBezTo>
                    <a:cubicBezTo>
                      <a:pt x="67" y="46"/>
                      <a:pt x="67" y="46"/>
                      <a:pt x="67" y="46"/>
                    </a:cubicBezTo>
                    <a:cubicBezTo>
                      <a:pt x="67" y="42"/>
                      <a:pt x="67" y="42"/>
                      <a:pt x="67" y="42"/>
                    </a:cubicBezTo>
                    <a:cubicBezTo>
                      <a:pt x="67" y="39"/>
                      <a:pt x="70" y="36"/>
                      <a:pt x="73" y="36"/>
                    </a:cubicBezTo>
                    <a:cubicBezTo>
                      <a:pt x="76" y="36"/>
                      <a:pt x="79" y="39"/>
                      <a:pt x="79" y="42"/>
                    </a:cubicBezTo>
                    <a:cubicBezTo>
                      <a:pt x="79" y="50"/>
                      <a:pt x="79" y="50"/>
                      <a:pt x="79" y="50"/>
                    </a:cubicBezTo>
                    <a:cubicBezTo>
                      <a:pt x="83" y="50"/>
                      <a:pt x="83" y="50"/>
                      <a:pt x="83" y="50"/>
                    </a:cubicBezTo>
                    <a:cubicBezTo>
                      <a:pt x="83" y="50"/>
                      <a:pt x="83" y="50"/>
                      <a:pt x="83" y="50"/>
                    </a:cubicBezTo>
                    <a:cubicBezTo>
                      <a:pt x="83" y="47"/>
                      <a:pt x="86" y="44"/>
                      <a:pt x="89" y="44"/>
                    </a:cubicBezTo>
                    <a:cubicBezTo>
                      <a:pt x="92" y="44"/>
                      <a:pt x="95" y="47"/>
                      <a:pt x="95" y="50"/>
                    </a:cubicBezTo>
                    <a:lnTo>
                      <a:pt x="95"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8" name="Freeform 41"/>
            <p:cNvSpPr>
              <a:spLocks noEditPoints="1"/>
            </p:cNvSpPr>
            <p:nvPr/>
          </p:nvSpPr>
          <p:spPr bwMode="auto">
            <a:xfrm>
              <a:off x="10844274" y="4674806"/>
              <a:ext cx="269875" cy="303213"/>
            </a:xfrm>
            <a:custGeom>
              <a:avLst/>
              <a:gdLst>
                <a:gd name="T0" fmla="*/ 18 w 104"/>
                <a:gd name="T1" fmla="*/ 32 h 116"/>
                <a:gd name="T2" fmla="*/ 13 w 104"/>
                <a:gd name="T3" fmla="*/ 67 h 116"/>
                <a:gd name="T4" fmla="*/ 4 w 104"/>
                <a:gd name="T5" fmla="*/ 50 h 116"/>
                <a:gd name="T6" fmla="*/ 31 w 104"/>
                <a:gd name="T7" fmla="*/ 44 h 116"/>
                <a:gd name="T8" fmla="*/ 32 w 104"/>
                <a:gd name="T9" fmla="*/ 39 h 116"/>
                <a:gd name="T10" fmla="*/ 60 w 104"/>
                <a:gd name="T11" fmla="*/ 29 h 116"/>
                <a:gd name="T12" fmla="*/ 46 w 104"/>
                <a:gd name="T13" fmla="*/ 0 h 116"/>
                <a:gd name="T14" fmla="*/ 32 w 104"/>
                <a:gd name="T15" fmla="*/ 29 h 116"/>
                <a:gd name="T16" fmla="*/ 46 w 104"/>
                <a:gd name="T17" fmla="*/ 4 h 116"/>
                <a:gd name="T18" fmla="*/ 60 w 104"/>
                <a:gd name="T19" fmla="*/ 29 h 116"/>
                <a:gd name="T20" fmla="*/ 70 w 104"/>
                <a:gd name="T21" fmla="*/ 112 h 116"/>
                <a:gd name="T22" fmla="*/ 100 w 104"/>
                <a:gd name="T23" fmla="*/ 82 h 116"/>
                <a:gd name="T24" fmla="*/ 100 w 104"/>
                <a:gd name="T25" fmla="*/ 58 h 116"/>
                <a:gd name="T26" fmla="*/ 88 w 104"/>
                <a:gd name="T27" fmla="*/ 58 h 116"/>
                <a:gd name="T28" fmla="*/ 84 w 104"/>
                <a:gd name="T29" fmla="*/ 60 h 116"/>
                <a:gd name="T30" fmla="*/ 78 w 104"/>
                <a:gd name="T31" fmla="*/ 44 h 116"/>
                <a:gd name="T32" fmla="*/ 72 w 104"/>
                <a:gd name="T33" fmla="*/ 56 h 116"/>
                <a:gd name="T34" fmla="*/ 68 w 104"/>
                <a:gd name="T35" fmla="*/ 46 h 116"/>
                <a:gd name="T36" fmla="*/ 56 w 104"/>
                <a:gd name="T37" fmla="*/ 46 h 116"/>
                <a:gd name="T38" fmla="*/ 52 w 104"/>
                <a:gd name="T39" fmla="*/ 60 h 116"/>
                <a:gd name="T40" fmla="*/ 46 w 104"/>
                <a:gd name="T41" fmla="*/ 12 h 116"/>
                <a:gd name="T42" fmla="*/ 40 w 104"/>
                <a:gd name="T43" fmla="*/ 63 h 116"/>
                <a:gd name="T44" fmla="*/ 39 w 104"/>
                <a:gd name="T45" fmla="*/ 92 h 116"/>
                <a:gd name="T46" fmla="*/ 104 w 104"/>
                <a:gd name="T47" fmla="*/ 82 h 116"/>
                <a:gd name="T48" fmla="*/ 35 w 104"/>
                <a:gd name="T49" fmla="*/ 94 h 116"/>
                <a:gd name="T50" fmla="*/ 36 w 104"/>
                <a:gd name="T51" fmla="*/ 53 h 116"/>
                <a:gd name="T52" fmla="*/ 36 w 104"/>
                <a:gd name="T53" fmla="*/ 18 h 116"/>
                <a:gd name="T54" fmla="*/ 56 w 104"/>
                <a:gd name="T55" fmla="*/ 18 h 116"/>
                <a:gd name="T56" fmla="*/ 62 w 104"/>
                <a:gd name="T57" fmla="*/ 36 h 116"/>
                <a:gd name="T58" fmla="*/ 78 w 104"/>
                <a:gd name="T59" fmla="*/ 40 h 116"/>
                <a:gd name="T60" fmla="*/ 88 w 104"/>
                <a:gd name="T61" fmla="*/ 50 h 116"/>
                <a:gd name="T62" fmla="*/ 104 w 104"/>
                <a:gd name="T63"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16">
                  <a:moveTo>
                    <a:pt x="32" y="39"/>
                  </a:moveTo>
                  <a:cubicBezTo>
                    <a:pt x="29" y="35"/>
                    <a:pt x="24" y="32"/>
                    <a:pt x="18" y="32"/>
                  </a:cubicBezTo>
                  <a:cubicBezTo>
                    <a:pt x="8" y="32"/>
                    <a:pt x="0" y="40"/>
                    <a:pt x="0" y="50"/>
                  </a:cubicBezTo>
                  <a:cubicBezTo>
                    <a:pt x="0" y="58"/>
                    <a:pt x="6" y="65"/>
                    <a:pt x="13" y="67"/>
                  </a:cubicBezTo>
                  <a:cubicBezTo>
                    <a:pt x="12" y="66"/>
                    <a:pt x="11" y="64"/>
                    <a:pt x="11" y="62"/>
                  </a:cubicBezTo>
                  <a:cubicBezTo>
                    <a:pt x="7" y="59"/>
                    <a:pt x="4" y="55"/>
                    <a:pt x="4" y="50"/>
                  </a:cubicBezTo>
                  <a:cubicBezTo>
                    <a:pt x="4" y="42"/>
                    <a:pt x="10" y="36"/>
                    <a:pt x="18" y="36"/>
                  </a:cubicBezTo>
                  <a:cubicBezTo>
                    <a:pt x="24" y="36"/>
                    <a:pt x="28" y="39"/>
                    <a:pt x="31" y="44"/>
                  </a:cubicBezTo>
                  <a:cubicBezTo>
                    <a:pt x="31" y="44"/>
                    <a:pt x="32" y="45"/>
                    <a:pt x="32" y="45"/>
                  </a:cubicBezTo>
                  <a:cubicBezTo>
                    <a:pt x="32" y="39"/>
                    <a:pt x="32" y="39"/>
                    <a:pt x="32" y="39"/>
                  </a:cubicBezTo>
                  <a:cubicBezTo>
                    <a:pt x="32" y="39"/>
                    <a:pt x="32" y="39"/>
                    <a:pt x="32" y="39"/>
                  </a:cubicBezTo>
                  <a:close/>
                  <a:moveTo>
                    <a:pt x="60" y="29"/>
                  </a:moveTo>
                  <a:cubicBezTo>
                    <a:pt x="63" y="26"/>
                    <a:pt x="64" y="22"/>
                    <a:pt x="64" y="18"/>
                  </a:cubicBezTo>
                  <a:cubicBezTo>
                    <a:pt x="64" y="8"/>
                    <a:pt x="56" y="0"/>
                    <a:pt x="46" y="0"/>
                  </a:cubicBezTo>
                  <a:cubicBezTo>
                    <a:pt x="36" y="0"/>
                    <a:pt x="28" y="8"/>
                    <a:pt x="28" y="18"/>
                  </a:cubicBezTo>
                  <a:cubicBezTo>
                    <a:pt x="28" y="22"/>
                    <a:pt x="30" y="26"/>
                    <a:pt x="32" y="29"/>
                  </a:cubicBezTo>
                  <a:cubicBezTo>
                    <a:pt x="32" y="18"/>
                    <a:pt x="32" y="18"/>
                    <a:pt x="32" y="18"/>
                  </a:cubicBezTo>
                  <a:cubicBezTo>
                    <a:pt x="32" y="10"/>
                    <a:pt x="38" y="4"/>
                    <a:pt x="46" y="4"/>
                  </a:cubicBezTo>
                  <a:cubicBezTo>
                    <a:pt x="54" y="4"/>
                    <a:pt x="60" y="10"/>
                    <a:pt x="60" y="18"/>
                  </a:cubicBezTo>
                  <a:cubicBezTo>
                    <a:pt x="60" y="29"/>
                    <a:pt x="60" y="29"/>
                    <a:pt x="60" y="29"/>
                  </a:cubicBezTo>
                  <a:cubicBezTo>
                    <a:pt x="60" y="29"/>
                    <a:pt x="60" y="29"/>
                    <a:pt x="60" y="29"/>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6" y="49"/>
                  </a:cubicBezTo>
                  <a:cubicBezTo>
                    <a:pt x="12" y="54"/>
                    <a:pt x="23" y="66"/>
                    <a:pt x="39" y="92"/>
                  </a:cubicBezTo>
                  <a:cubicBezTo>
                    <a:pt x="46" y="104"/>
                    <a:pt x="55" y="112"/>
                    <a:pt x="70" y="112"/>
                  </a:cubicBezTo>
                  <a:close/>
                  <a:moveTo>
                    <a:pt x="104" y="82"/>
                  </a:moveTo>
                  <a:cubicBezTo>
                    <a:pt x="104" y="101"/>
                    <a:pt x="89" y="116"/>
                    <a:pt x="70" y="116"/>
                  </a:cubicBezTo>
                  <a:cubicBezTo>
                    <a:pt x="58" y="116"/>
                    <a:pt x="44" y="110"/>
                    <a:pt x="35" y="94"/>
                  </a:cubicBezTo>
                  <a:cubicBezTo>
                    <a:pt x="22" y="70"/>
                    <a:pt x="6" y="54"/>
                    <a:pt x="14" y="46"/>
                  </a:cubicBezTo>
                  <a:cubicBezTo>
                    <a:pt x="19" y="41"/>
                    <a:pt x="28" y="46"/>
                    <a:pt x="36" y="53"/>
                  </a:cubicBezTo>
                  <a:cubicBezTo>
                    <a:pt x="36" y="53"/>
                    <a:pt x="36" y="53"/>
                    <a:pt x="36" y="53"/>
                  </a:cubicBezTo>
                  <a:cubicBezTo>
                    <a:pt x="36" y="18"/>
                    <a:pt x="36" y="18"/>
                    <a:pt x="36" y="18"/>
                  </a:cubicBezTo>
                  <a:cubicBezTo>
                    <a:pt x="36" y="12"/>
                    <a:pt x="40"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5"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42"/>
            <p:cNvSpPr>
              <a:spLocks noEditPoints="1"/>
            </p:cNvSpPr>
            <p:nvPr/>
          </p:nvSpPr>
          <p:spPr bwMode="auto">
            <a:xfrm>
              <a:off x="575703" y="3405013"/>
              <a:ext cx="254000" cy="333375"/>
            </a:xfrm>
            <a:custGeom>
              <a:avLst/>
              <a:gdLst>
                <a:gd name="T0" fmla="*/ 38 w 98"/>
                <a:gd name="T1" fmla="*/ 16 h 128"/>
                <a:gd name="T2" fmla="*/ 42 w 98"/>
                <a:gd name="T3" fmla="*/ 0 h 128"/>
                <a:gd name="T4" fmla="*/ 64 w 98"/>
                <a:gd name="T5" fmla="*/ 10 h 128"/>
                <a:gd name="T6" fmla="*/ 54 w 98"/>
                <a:gd name="T7" fmla="*/ 23 h 128"/>
                <a:gd name="T8" fmla="*/ 64 w 98"/>
                <a:gd name="T9" fmla="*/ 10 h 128"/>
                <a:gd name="T10" fmla="*/ 56 w 98"/>
                <a:gd name="T11" fmla="*/ 34 h 128"/>
                <a:gd name="T12" fmla="*/ 71 w 98"/>
                <a:gd name="T13" fmla="*/ 41 h 128"/>
                <a:gd name="T14" fmla="*/ 10 w 98"/>
                <a:gd name="T15" fmla="*/ 41 h 128"/>
                <a:gd name="T16" fmla="*/ 24 w 98"/>
                <a:gd name="T17" fmla="*/ 34 h 128"/>
                <a:gd name="T18" fmla="*/ 10 w 98"/>
                <a:gd name="T19" fmla="*/ 41 h 128"/>
                <a:gd name="T20" fmla="*/ 27 w 98"/>
                <a:gd name="T21" fmla="*/ 23 h 128"/>
                <a:gd name="T22" fmla="*/ 17 w 98"/>
                <a:gd name="T23" fmla="*/ 10 h 128"/>
                <a:gd name="T24" fmla="*/ 64 w 98"/>
                <a:gd name="T25" fmla="*/ 124 h 128"/>
                <a:gd name="T26" fmla="*/ 94 w 98"/>
                <a:gd name="T27" fmla="*/ 94 h 128"/>
                <a:gd name="T28" fmla="*/ 94 w 98"/>
                <a:gd name="T29" fmla="*/ 70 h 128"/>
                <a:gd name="T30" fmla="*/ 82 w 98"/>
                <a:gd name="T31" fmla="*/ 70 h 128"/>
                <a:gd name="T32" fmla="*/ 78 w 98"/>
                <a:gd name="T33" fmla="*/ 72 h 128"/>
                <a:gd name="T34" fmla="*/ 72 w 98"/>
                <a:gd name="T35" fmla="*/ 56 h 128"/>
                <a:gd name="T36" fmla="*/ 66 w 98"/>
                <a:gd name="T37" fmla="*/ 68 h 128"/>
                <a:gd name="T38" fmla="*/ 62 w 98"/>
                <a:gd name="T39" fmla="*/ 58 h 128"/>
                <a:gd name="T40" fmla="*/ 50 w 98"/>
                <a:gd name="T41" fmla="*/ 58 h 128"/>
                <a:gd name="T42" fmla="*/ 46 w 98"/>
                <a:gd name="T43" fmla="*/ 72 h 128"/>
                <a:gd name="T44" fmla="*/ 40 w 98"/>
                <a:gd name="T45" fmla="*/ 24 h 128"/>
                <a:gd name="T46" fmla="*/ 34 w 98"/>
                <a:gd name="T47" fmla="*/ 75 h 128"/>
                <a:gd name="T48" fmla="*/ 33 w 98"/>
                <a:gd name="T49" fmla="*/ 104 h 128"/>
                <a:gd name="T50" fmla="*/ 98 w 98"/>
                <a:gd name="T51" fmla="*/ 94 h 128"/>
                <a:gd name="T52" fmla="*/ 30 w 98"/>
                <a:gd name="T53" fmla="*/ 106 h 128"/>
                <a:gd name="T54" fmla="*/ 30 w 98"/>
                <a:gd name="T55" fmla="*/ 65 h 128"/>
                <a:gd name="T56" fmla="*/ 30 w 98"/>
                <a:gd name="T57" fmla="*/ 30 h 128"/>
                <a:gd name="T58" fmla="*/ 50 w 98"/>
                <a:gd name="T59" fmla="*/ 30 h 128"/>
                <a:gd name="T60" fmla="*/ 56 w 98"/>
                <a:gd name="T61" fmla="*/ 48 h 128"/>
                <a:gd name="T62" fmla="*/ 72 w 98"/>
                <a:gd name="T63" fmla="*/ 52 h 128"/>
                <a:gd name="T64" fmla="*/ 82 w 98"/>
                <a:gd name="T65" fmla="*/ 62 h 128"/>
                <a:gd name="T66" fmla="*/ 98 w 98"/>
                <a:gd name="T67" fmla="*/ 7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128">
                  <a:moveTo>
                    <a:pt x="38" y="0"/>
                  </a:moveTo>
                  <a:cubicBezTo>
                    <a:pt x="38" y="16"/>
                    <a:pt x="38" y="16"/>
                    <a:pt x="38" y="16"/>
                  </a:cubicBezTo>
                  <a:cubicBezTo>
                    <a:pt x="42" y="16"/>
                    <a:pt x="42" y="16"/>
                    <a:pt x="42" y="16"/>
                  </a:cubicBezTo>
                  <a:cubicBezTo>
                    <a:pt x="42" y="0"/>
                    <a:pt x="42" y="0"/>
                    <a:pt x="42" y="0"/>
                  </a:cubicBezTo>
                  <a:cubicBezTo>
                    <a:pt x="38" y="0"/>
                    <a:pt x="38" y="0"/>
                    <a:pt x="38" y="0"/>
                  </a:cubicBezTo>
                  <a:close/>
                  <a:moveTo>
                    <a:pt x="64" y="10"/>
                  </a:moveTo>
                  <a:cubicBezTo>
                    <a:pt x="51" y="20"/>
                    <a:pt x="51" y="20"/>
                    <a:pt x="51" y="20"/>
                  </a:cubicBezTo>
                  <a:cubicBezTo>
                    <a:pt x="54" y="23"/>
                    <a:pt x="54" y="23"/>
                    <a:pt x="54" y="23"/>
                  </a:cubicBezTo>
                  <a:cubicBezTo>
                    <a:pt x="66" y="13"/>
                    <a:pt x="66" y="13"/>
                    <a:pt x="66" y="13"/>
                  </a:cubicBezTo>
                  <a:cubicBezTo>
                    <a:pt x="64" y="10"/>
                    <a:pt x="64" y="10"/>
                    <a:pt x="64" y="10"/>
                  </a:cubicBezTo>
                  <a:close/>
                  <a:moveTo>
                    <a:pt x="72" y="37"/>
                  </a:moveTo>
                  <a:cubicBezTo>
                    <a:pt x="56" y="34"/>
                    <a:pt x="56" y="34"/>
                    <a:pt x="56" y="34"/>
                  </a:cubicBezTo>
                  <a:cubicBezTo>
                    <a:pt x="55" y="38"/>
                    <a:pt x="55" y="38"/>
                    <a:pt x="55" y="38"/>
                  </a:cubicBezTo>
                  <a:cubicBezTo>
                    <a:pt x="71" y="41"/>
                    <a:pt x="71" y="41"/>
                    <a:pt x="71" y="41"/>
                  </a:cubicBezTo>
                  <a:cubicBezTo>
                    <a:pt x="72" y="37"/>
                    <a:pt x="72" y="37"/>
                    <a:pt x="72" y="37"/>
                  </a:cubicBezTo>
                  <a:close/>
                  <a:moveTo>
                    <a:pt x="10" y="41"/>
                  </a:moveTo>
                  <a:cubicBezTo>
                    <a:pt x="25" y="38"/>
                    <a:pt x="25" y="38"/>
                    <a:pt x="25" y="38"/>
                  </a:cubicBezTo>
                  <a:cubicBezTo>
                    <a:pt x="24" y="34"/>
                    <a:pt x="24" y="34"/>
                    <a:pt x="24" y="34"/>
                  </a:cubicBezTo>
                  <a:cubicBezTo>
                    <a:pt x="9" y="37"/>
                    <a:pt x="9" y="37"/>
                    <a:pt x="9" y="37"/>
                  </a:cubicBezTo>
                  <a:cubicBezTo>
                    <a:pt x="10" y="41"/>
                    <a:pt x="10" y="41"/>
                    <a:pt x="10" y="41"/>
                  </a:cubicBezTo>
                  <a:close/>
                  <a:moveTo>
                    <a:pt x="14" y="13"/>
                  </a:moveTo>
                  <a:cubicBezTo>
                    <a:pt x="27" y="23"/>
                    <a:pt x="27" y="23"/>
                    <a:pt x="27" y="23"/>
                  </a:cubicBezTo>
                  <a:cubicBezTo>
                    <a:pt x="29" y="20"/>
                    <a:pt x="29" y="20"/>
                    <a:pt x="29" y="20"/>
                  </a:cubicBezTo>
                  <a:cubicBezTo>
                    <a:pt x="17" y="10"/>
                    <a:pt x="17" y="10"/>
                    <a:pt x="17" y="10"/>
                  </a:cubicBezTo>
                  <a:cubicBezTo>
                    <a:pt x="14" y="13"/>
                    <a:pt x="14" y="13"/>
                    <a:pt x="14" y="13"/>
                  </a:cubicBezTo>
                  <a:close/>
                  <a:moveTo>
                    <a:pt x="64" y="124"/>
                  </a:moveTo>
                  <a:cubicBezTo>
                    <a:pt x="81" y="124"/>
                    <a:pt x="94" y="110"/>
                    <a:pt x="94" y="94"/>
                  </a:cubicBezTo>
                  <a:cubicBezTo>
                    <a:pt x="94" y="94"/>
                    <a:pt x="94" y="103"/>
                    <a:pt x="94" y="94"/>
                  </a:cubicBezTo>
                  <a:cubicBezTo>
                    <a:pt x="94" y="79"/>
                    <a:pt x="94" y="79"/>
                    <a:pt x="94" y="79"/>
                  </a:cubicBezTo>
                  <a:cubicBezTo>
                    <a:pt x="94" y="70"/>
                    <a:pt x="94" y="70"/>
                    <a:pt x="94" y="70"/>
                  </a:cubicBezTo>
                  <a:cubicBezTo>
                    <a:pt x="94" y="67"/>
                    <a:pt x="92" y="64"/>
                    <a:pt x="88" y="64"/>
                  </a:cubicBezTo>
                  <a:cubicBezTo>
                    <a:pt x="85" y="64"/>
                    <a:pt x="82" y="67"/>
                    <a:pt x="82" y="70"/>
                  </a:cubicBezTo>
                  <a:cubicBezTo>
                    <a:pt x="82" y="72"/>
                    <a:pt x="82" y="72"/>
                    <a:pt x="82" y="72"/>
                  </a:cubicBezTo>
                  <a:cubicBezTo>
                    <a:pt x="78" y="72"/>
                    <a:pt x="78" y="72"/>
                    <a:pt x="78" y="72"/>
                  </a:cubicBezTo>
                  <a:cubicBezTo>
                    <a:pt x="78" y="62"/>
                    <a:pt x="78" y="62"/>
                    <a:pt x="78" y="62"/>
                  </a:cubicBezTo>
                  <a:cubicBezTo>
                    <a:pt x="78" y="59"/>
                    <a:pt x="76" y="56"/>
                    <a:pt x="72" y="56"/>
                  </a:cubicBezTo>
                  <a:cubicBezTo>
                    <a:pt x="69" y="56"/>
                    <a:pt x="66" y="59"/>
                    <a:pt x="66" y="62"/>
                  </a:cubicBezTo>
                  <a:cubicBezTo>
                    <a:pt x="66" y="68"/>
                    <a:pt x="66" y="68"/>
                    <a:pt x="66" y="68"/>
                  </a:cubicBezTo>
                  <a:cubicBezTo>
                    <a:pt x="62" y="68"/>
                    <a:pt x="62" y="68"/>
                    <a:pt x="62" y="68"/>
                  </a:cubicBezTo>
                  <a:cubicBezTo>
                    <a:pt x="62" y="58"/>
                    <a:pt x="62" y="58"/>
                    <a:pt x="62" y="58"/>
                  </a:cubicBezTo>
                  <a:cubicBezTo>
                    <a:pt x="62" y="55"/>
                    <a:pt x="60" y="52"/>
                    <a:pt x="56" y="52"/>
                  </a:cubicBezTo>
                  <a:cubicBezTo>
                    <a:pt x="53" y="52"/>
                    <a:pt x="50" y="55"/>
                    <a:pt x="50" y="58"/>
                  </a:cubicBezTo>
                  <a:cubicBezTo>
                    <a:pt x="50" y="72"/>
                    <a:pt x="50" y="72"/>
                    <a:pt x="50" y="72"/>
                  </a:cubicBezTo>
                  <a:cubicBezTo>
                    <a:pt x="46" y="72"/>
                    <a:pt x="46" y="72"/>
                    <a:pt x="46" y="72"/>
                  </a:cubicBezTo>
                  <a:cubicBezTo>
                    <a:pt x="46" y="30"/>
                    <a:pt x="46" y="30"/>
                    <a:pt x="46" y="30"/>
                  </a:cubicBezTo>
                  <a:cubicBezTo>
                    <a:pt x="46" y="27"/>
                    <a:pt x="44" y="24"/>
                    <a:pt x="40" y="24"/>
                  </a:cubicBezTo>
                  <a:cubicBezTo>
                    <a:pt x="37" y="24"/>
                    <a:pt x="34" y="27"/>
                    <a:pt x="34" y="30"/>
                  </a:cubicBezTo>
                  <a:cubicBezTo>
                    <a:pt x="34" y="75"/>
                    <a:pt x="34" y="75"/>
                    <a:pt x="34" y="75"/>
                  </a:cubicBezTo>
                  <a:cubicBezTo>
                    <a:pt x="26" y="66"/>
                    <a:pt x="15" y="57"/>
                    <a:pt x="11" y="61"/>
                  </a:cubicBezTo>
                  <a:cubicBezTo>
                    <a:pt x="6" y="66"/>
                    <a:pt x="18" y="78"/>
                    <a:pt x="33" y="104"/>
                  </a:cubicBezTo>
                  <a:cubicBezTo>
                    <a:pt x="40" y="116"/>
                    <a:pt x="49" y="124"/>
                    <a:pt x="64" y="124"/>
                  </a:cubicBezTo>
                  <a:close/>
                  <a:moveTo>
                    <a:pt x="98" y="94"/>
                  </a:moveTo>
                  <a:cubicBezTo>
                    <a:pt x="98" y="113"/>
                    <a:pt x="83" y="128"/>
                    <a:pt x="64" y="128"/>
                  </a:cubicBezTo>
                  <a:cubicBezTo>
                    <a:pt x="52" y="128"/>
                    <a:pt x="39" y="122"/>
                    <a:pt x="30" y="106"/>
                  </a:cubicBezTo>
                  <a:cubicBezTo>
                    <a:pt x="17" y="82"/>
                    <a:pt x="0" y="66"/>
                    <a:pt x="8" y="58"/>
                  </a:cubicBezTo>
                  <a:cubicBezTo>
                    <a:pt x="14" y="53"/>
                    <a:pt x="22" y="58"/>
                    <a:pt x="30" y="65"/>
                  </a:cubicBezTo>
                  <a:cubicBezTo>
                    <a:pt x="30" y="65"/>
                    <a:pt x="30" y="65"/>
                    <a:pt x="30" y="65"/>
                  </a:cubicBezTo>
                  <a:cubicBezTo>
                    <a:pt x="30" y="30"/>
                    <a:pt x="30" y="30"/>
                    <a:pt x="30" y="30"/>
                  </a:cubicBezTo>
                  <a:cubicBezTo>
                    <a:pt x="30" y="24"/>
                    <a:pt x="35" y="20"/>
                    <a:pt x="40" y="20"/>
                  </a:cubicBezTo>
                  <a:cubicBezTo>
                    <a:pt x="46" y="20"/>
                    <a:pt x="50" y="24"/>
                    <a:pt x="50" y="30"/>
                  </a:cubicBezTo>
                  <a:cubicBezTo>
                    <a:pt x="50" y="50"/>
                    <a:pt x="50" y="50"/>
                    <a:pt x="50" y="50"/>
                  </a:cubicBezTo>
                  <a:cubicBezTo>
                    <a:pt x="52" y="49"/>
                    <a:pt x="54" y="48"/>
                    <a:pt x="56" y="48"/>
                  </a:cubicBezTo>
                  <a:cubicBezTo>
                    <a:pt x="61" y="48"/>
                    <a:pt x="64" y="51"/>
                    <a:pt x="66" y="55"/>
                  </a:cubicBezTo>
                  <a:cubicBezTo>
                    <a:pt x="67" y="53"/>
                    <a:pt x="70" y="52"/>
                    <a:pt x="72" y="52"/>
                  </a:cubicBezTo>
                  <a:cubicBezTo>
                    <a:pt x="78" y="52"/>
                    <a:pt x="82" y="56"/>
                    <a:pt x="82" y="62"/>
                  </a:cubicBezTo>
                  <a:cubicBezTo>
                    <a:pt x="82" y="62"/>
                    <a:pt x="82" y="62"/>
                    <a:pt x="82" y="62"/>
                  </a:cubicBezTo>
                  <a:cubicBezTo>
                    <a:pt x="84" y="61"/>
                    <a:pt x="86" y="60"/>
                    <a:pt x="88" y="60"/>
                  </a:cubicBezTo>
                  <a:cubicBezTo>
                    <a:pt x="94" y="60"/>
                    <a:pt x="98" y="65"/>
                    <a:pt x="98" y="70"/>
                  </a:cubicBezTo>
                  <a:cubicBezTo>
                    <a:pt x="98" y="94"/>
                    <a:pt x="98" y="94"/>
                    <a:pt x="98" y="9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43"/>
            <p:cNvSpPr>
              <a:spLocks noEditPoints="1"/>
            </p:cNvSpPr>
            <p:nvPr/>
          </p:nvSpPr>
          <p:spPr bwMode="auto">
            <a:xfrm>
              <a:off x="4244976" y="4821932"/>
              <a:ext cx="276225" cy="292100"/>
            </a:xfrm>
            <a:custGeom>
              <a:avLst/>
              <a:gdLst>
                <a:gd name="T0" fmla="*/ 38 w 106"/>
                <a:gd name="T1" fmla="*/ 20 h 112"/>
                <a:gd name="T2" fmla="*/ 38 w 106"/>
                <a:gd name="T3" fmla="*/ 49 h 112"/>
                <a:gd name="T4" fmla="*/ 38 w 106"/>
                <a:gd name="T5" fmla="*/ 49 h 112"/>
                <a:gd name="T6" fmla="*/ 16 w 106"/>
                <a:gd name="T7" fmla="*/ 42 h 112"/>
                <a:gd name="T8" fmla="*/ 37 w 106"/>
                <a:gd name="T9" fmla="*/ 90 h 112"/>
                <a:gd name="T10" fmla="*/ 72 w 106"/>
                <a:gd name="T11" fmla="*/ 112 h 112"/>
                <a:gd name="T12" fmla="*/ 106 w 106"/>
                <a:gd name="T13" fmla="*/ 78 h 112"/>
                <a:gd name="T14" fmla="*/ 106 w 106"/>
                <a:gd name="T15" fmla="*/ 54 h 112"/>
                <a:gd name="T16" fmla="*/ 96 w 106"/>
                <a:gd name="T17" fmla="*/ 44 h 112"/>
                <a:gd name="T18" fmla="*/ 90 w 106"/>
                <a:gd name="T19" fmla="*/ 46 h 112"/>
                <a:gd name="T20" fmla="*/ 90 w 106"/>
                <a:gd name="T21" fmla="*/ 14 h 112"/>
                <a:gd name="T22" fmla="*/ 80 w 106"/>
                <a:gd name="T23" fmla="*/ 4 h 112"/>
                <a:gd name="T24" fmla="*/ 73 w 106"/>
                <a:gd name="T25" fmla="*/ 7 h 112"/>
                <a:gd name="T26" fmla="*/ 64 w 106"/>
                <a:gd name="T27" fmla="*/ 0 h 112"/>
                <a:gd name="T28" fmla="*/ 55 w 106"/>
                <a:gd name="T29" fmla="*/ 7 h 112"/>
                <a:gd name="T30" fmla="*/ 48 w 106"/>
                <a:gd name="T31" fmla="*/ 4 h 112"/>
                <a:gd name="T32" fmla="*/ 38 w 106"/>
                <a:gd name="T33" fmla="*/ 14 h 112"/>
                <a:gd name="T34" fmla="*/ 38 w 106"/>
                <a:gd name="T35" fmla="*/ 16 h 112"/>
                <a:gd name="T36" fmla="*/ 8 w 106"/>
                <a:gd name="T37" fmla="*/ 16 h 112"/>
                <a:gd name="T38" fmla="*/ 21 w 106"/>
                <a:gd name="T39" fmla="*/ 3 h 112"/>
                <a:gd name="T40" fmla="*/ 18 w 106"/>
                <a:gd name="T41" fmla="*/ 0 h 112"/>
                <a:gd name="T42" fmla="*/ 0 w 106"/>
                <a:gd name="T43" fmla="*/ 18 h 112"/>
                <a:gd name="T44" fmla="*/ 18 w 106"/>
                <a:gd name="T45" fmla="*/ 36 h 112"/>
                <a:gd name="T46" fmla="*/ 21 w 106"/>
                <a:gd name="T47" fmla="*/ 33 h 112"/>
                <a:gd name="T48" fmla="*/ 8 w 106"/>
                <a:gd name="T49" fmla="*/ 20 h 112"/>
                <a:gd name="T50" fmla="*/ 38 w 106"/>
                <a:gd name="T51" fmla="*/ 20 h 112"/>
                <a:gd name="T52" fmla="*/ 72 w 106"/>
                <a:gd name="T53" fmla="*/ 108 h 112"/>
                <a:gd name="T54" fmla="*/ 41 w 106"/>
                <a:gd name="T55" fmla="*/ 88 h 112"/>
                <a:gd name="T56" fmla="*/ 19 w 106"/>
                <a:gd name="T57" fmla="*/ 45 h 112"/>
                <a:gd name="T58" fmla="*/ 42 w 106"/>
                <a:gd name="T59" fmla="*/ 59 h 112"/>
                <a:gd name="T60" fmla="*/ 42 w 106"/>
                <a:gd name="T61" fmla="*/ 14 h 112"/>
                <a:gd name="T62" fmla="*/ 48 w 106"/>
                <a:gd name="T63" fmla="*/ 8 h 112"/>
                <a:gd name="T64" fmla="*/ 54 w 106"/>
                <a:gd name="T65" fmla="*/ 14 h 112"/>
                <a:gd name="T66" fmla="*/ 54 w 106"/>
                <a:gd name="T67" fmla="*/ 56 h 112"/>
                <a:gd name="T68" fmla="*/ 58 w 106"/>
                <a:gd name="T69" fmla="*/ 56 h 112"/>
                <a:gd name="T70" fmla="*/ 58 w 106"/>
                <a:gd name="T71" fmla="*/ 10 h 112"/>
                <a:gd name="T72" fmla="*/ 64 w 106"/>
                <a:gd name="T73" fmla="*/ 4 h 112"/>
                <a:gd name="T74" fmla="*/ 70 w 106"/>
                <a:gd name="T75" fmla="*/ 10 h 112"/>
                <a:gd name="T76" fmla="*/ 70 w 106"/>
                <a:gd name="T77" fmla="*/ 52 h 112"/>
                <a:gd name="T78" fmla="*/ 74 w 106"/>
                <a:gd name="T79" fmla="*/ 52 h 112"/>
                <a:gd name="T80" fmla="*/ 74 w 106"/>
                <a:gd name="T81" fmla="*/ 14 h 112"/>
                <a:gd name="T82" fmla="*/ 80 w 106"/>
                <a:gd name="T83" fmla="*/ 8 h 112"/>
                <a:gd name="T84" fmla="*/ 86 w 106"/>
                <a:gd name="T85" fmla="*/ 14 h 112"/>
                <a:gd name="T86" fmla="*/ 86 w 106"/>
                <a:gd name="T87" fmla="*/ 56 h 112"/>
                <a:gd name="T88" fmla="*/ 90 w 106"/>
                <a:gd name="T89" fmla="*/ 56 h 112"/>
                <a:gd name="T90" fmla="*/ 90 w 106"/>
                <a:gd name="T91" fmla="*/ 54 h 112"/>
                <a:gd name="T92" fmla="*/ 96 w 106"/>
                <a:gd name="T93" fmla="*/ 48 h 112"/>
                <a:gd name="T94" fmla="*/ 102 w 106"/>
                <a:gd name="T95" fmla="*/ 54 h 112"/>
                <a:gd name="T96" fmla="*/ 102 w 106"/>
                <a:gd name="T97" fmla="*/ 63 h 112"/>
                <a:gd name="T98" fmla="*/ 102 w 106"/>
                <a:gd name="T99" fmla="*/ 78 h 112"/>
                <a:gd name="T100" fmla="*/ 72 w 106"/>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 h="112">
                  <a:moveTo>
                    <a:pt x="38" y="20"/>
                  </a:moveTo>
                  <a:cubicBezTo>
                    <a:pt x="38" y="49"/>
                    <a:pt x="38" y="49"/>
                    <a:pt x="38" y="49"/>
                  </a:cubicBezTo>
                  <a:cubicBezTo>
                    <a:pt x="38" y="49"/>
                    <a:pt x="38" y="49"/>
                    <a:pt x="38" y="49"/>
                  </a:cubicBezTo>
                  <a:cubicBezTo>
                    <a:pt x="30" y="42"/>
                    <a:pt x="21" y="37"/>
                    <a:pt x="16" y="42"/>
                  </a:cubicBezTo>
                  <a:cubicBezTo>
                    <a:pt x="8" y="50"/>
                    <a:pt x="24" y="66"/>
                    <a:pt x="37" y="90"/>
                  </a:cubicBezTo>
                  <a:cubicBezTo>
                    <a:pt x="47" y="106"/>
                    <a:pt x="60" y="112"/>
                    <a:pt x="72" y="112"/>
                  </a:cubicBezTo>
                  <a:cubicBezTo>
                    <a:pt x="91" y="112"/>
                    <a:pt x="106" y="97"/>
                    <a:pt x="106" y="78"/>
                  </a:cubicBezTo>
                  <a:cubicBezTo>
                    <a:pt x="106" y="54"/>
                    <a:pt x="106" y="54"/>
                    <a:pt x="106" y="54"/>
                  </a:cubicBezTo>
                  <a:cubicBezTo>
                    <a:pt x="106" y="49"/>
                    <a:pt x="102" y="44"/>
                    <a:pt x="96" y="44"/>
                  </a:cubicBezTo>
                  <a:cubicBezTo>
                    <a:pt x="94" y="44"/>
                    <a:pt x="92" y="45"/>
                    <a:pt x="90" y="46"/>
                  </a:cubicBezTo>
                  <a:cubicBezTo>
                    <a:pt x="90" y="14"/>
                    <a:pt x="90" y="14"/>
                    <a:pt x="90" y="14"/>
                  </a:cubicBezTo>
                  <a:cubicBezTo>
                    <a:pt x="90" y="8"/>
                    <a:pt x="86" y="4"/>
                    <a:pt x="80" y="4"/>
                  </a:cubicBezTo>
                  <a:cubicBezTo>
                    <a:pt x="78" y="4"/>
                    <a:pt x="75" y="5"/>
                    <a:pt x="73" y="7"/>
                  </a:cubicBezTo>
                  <a:cubicBezTo>
                    <a:pt x="72" y="3"/>
                    <a:pt x="68" y="0"/>
                    <a:pt x="64" y="0"/>
                  </a:cubicBezTo>
                  <a:cubicBezTo>
                    <a:pt x="60" y="0"/>
                    <a:pt x="56" y="3"/>
                    <a:pt x="55" y="7"/>
                  </a:cubicBezTo>
                  <a:cubicBezTo>
                    <a:pt x="53" y="5"/>
                    <a:pt x="51" y="4"/>
                    <a:pt x="48" y="4"/>
                  </a:cubicBezTo>
                  <a:cubicBezTo>
                    <a:pt x="43" y="4"/>
                    <a:pt x="38" y="9"/>
                    <a:pt x="38" y="14"/>
                  </a:cubicBezTo>
                  <a:cubicBezTo>
                    <a:pt x="38" y="16"/>
                    <a:pt x="38" y="16"/>
                    <a:pt x="38"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8" y="20"/>
                    <a:pt x="38" y="20"/>
                    <a:pt x="38" y="20"/>
                  </a:cubicBezTo>
                  <a:close/>
                  <a:moveTo>
                    <a:pt x="72" y="108"/>
                  </a:moveTo>
                  <a:cubicBezTo>
                    <a:pt x="57" y="108"/>
                    <a:pt x="48" y="100"/>
                    <a:pt x="41" y="88"/>
                  </a:cubicBezTo>
                  <a:cubicBezTo>
                    <a:pt x="25" y="62"/>
                    <a:pt x="14" y="50"/>
                    <a:pt x="19" y="45"/>
                  </a:cubicBezTo>
                  <a:cubicBezTo>
                    <a:pt x="23" y="41"/>
                    <a:pt x="34" y="50"/>
                    <a:pt x="42" y="59"/>
                  </a:cubicBezTo>
                  <a:cubicBezTo>
                    <a:pt x="42" y="14"/>
                    <a:pt x="42" y="14"/>
                    <a:pt x="42" y="14"/>
                  </a:cubicBezTo>
                  <a:cubicBezTo>
                    <a:pt x="42" y="11"/>
                    <a:pt x="45" y="8"/>
                    <a:pt x="48" y="8"/>
                  </a:cubicBezTo>
                  <a:cubicBezTo>
                    <a:pt x="51" y="8"/>
                    <a:pt x="54" y="11"/>
                    <a:pt x="54" y="14"/>
                  </a:cubicBezTo>
                  <a:cubicBezTo>
                    <a:pt x="54" y="56"/>
                    <a:pt x="54" y="56"/>
                    <a:pt x="54" y="56"/>
                  </a:cubicBezTo>
                  <a:cubicBezTo>
                    <a:pt x="58" y="56"/>
                    <a:pt x="58" y="56"/>
                    <a:pt x="58" y="56"/>
                  </a:cubicBezTo>
                  <a:cubicBezTo>
                    <a:pt x="58" y="10"/>
                    <a:pt x="58" y="10"/>
                    <a:pt x="58" y="10"/>
                  </a:cubicBezTo>
                  <a:cubicBezTo>
                    <a:pt x="58" y="7"/>
                    <a:pt x="61" y="4"/>
                    <a:pt x="64" y="4"/>
                  </a:cubicBezTo>
                  <a:cubicBezTo>
                    <a:pt x="67" y="4"/>
                    <a:pt x="70" y="7"/>
                    <a:pt x="70" y="10"/>
                  </a:cubicBezTo>
                  <a:cubicBezTo>
                    <a:pt x="70" y="52"/>
                    <a:pt x="70" y="52"/>
                    <a:pt x="70" y="52"/>
                  </a:cubicBezTo>
                  <a:cubicBezTo>
                    <a:pt x="74" y="52"/>
                    <a:pt x="74" y="52"/>
                    <a:pt x="74" y="52"/>
                  </a:cubicBezTo>
                  <a:cubicBezTo>
                    <a:pt x="74" y="14"/>
                    <a:pt x="74" y="14"/>
                    <a:pt x="74" y="14"/>
                  </a:cubicBezTo>
                  <a:cubicBezTo>
                    <a:pt x="74" y="11"/>
                    <a:pt x="77" y="8"/>
                    <a:pt x="80" y="8"/>
                  </a:cubicBezTo>
                  <a:cubicBezTo>
                    <a:pt x="83" y="8"/>
                    <a:pt x="86" y="11"/>
                    <a:pt x="86" y="14"/>
                  </a:cubicBezTo>
                  <a:cubicBezTo>
                    <a:pt x="86" y="56"/>
                    <a:pt x="86" y="56"/>
                    <a:pt x="86" y="56"/>
                  </a:cubicBezTo>
                  <a:cubicBezTo>
                    <a:pt x="90" y="56"/>
                    <a:pt x="90" y="56"/>
                    <a:pt x="90" y="56"/>
                  </a:cubicBezTo>
                  <a:cubicBezTo>
                    <a:pt x="90" y="54"/>
                    <a:pt x="90" y="54"/>
                    <a:pt x="90" y="54"/>
                  </a:cubicBezTo>
                  <a:cubicBezTo>
                    <a:pt x="90" y="51"/>
                    <a:pt x="93" y="48"/>
                    <a:pt x="96" y="48"/>
                  </a:cubicBezTo>
                  <a:cubicBezTo>
                    <a:pt x="99" y="48"/>
                    <a:pt x="102" y="51"/>
                    <a:pt x="102" y="54"/>
                  </a:cubicBezTo>
                  <a:cubicBezTo>
                    <a:pt x="102" y="63"/>
                    <a:pt x="102" y="63"/>
                    <a:pt x="102" y="63"/>
                  </a:cubicBezTo>
                  <a:cubicBezTo>
                    <a:pt x="102" y="78"/>
                    <a:pt x="102" y="78"/>
                    <a:pt x="102" y="78"/>
                  </a:cubicBezTo>
                  <a:cubicBezTo>
                    <a:pt x="102" y="95"/>
                    <a:pt x="89" y="108"/>
                    <a:pt x="72"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44"/>
            <p:cNvSpPr>
              <a:spLocks noEditPoints="1"/>
            </p:cNvSpPr>
            <p:nvPr/>
          </p:nvSpPr>
          <p:spPr bwMode="auto">
            <a:xfrm>
              <a:off x="11682414" y="3032156"/>
              <a:ext cx="306388" cy="292100"/>
            </a:xfrm>
            <a:custGeom>
              <a:avLst/>
              <a:gdLst>
                <a:gd name="T0" fmla="*/ 82 w 118"/>
                <a:gd name="T1" fmla="*/ 16 h 112"/>
                <a:gd name="T2" fmla="*/ 82 w 118"/>
                <a:gd name="T3" fmla="*/ 14 h 112"/>
                <a:gd name="T4" fmla="*/ 72 w 118"/>
                <a:gd name="T5" fmla="*/ 4 h 112"/>
                <a:gd name="T6" fmla="*/ 66 w 118"/>
                <a:gd name="T7" fmla="*/ 7 h 112"/>
                <a:gd name="T8" fmla="*/ 56 w 118"/>
                <a:gd name="T9" fmla="*/ 0 h 112"/>
                <a:gd name="T10" fmla="*/ 47 w 118"/>
                <a:gd name="T11" fmla="*/ 7 h 112"/>
                <a:gd name="T12" fmla="*/ 40 w 118"/>
                <a:gd name="T13" fmla="*/ 4 h 112"/>
                <a:gd name="T14" fmla="*/ 30 w 118"/>
                <a:gd name="T15" fmla="*/ 14 h 112"/>
                <a:gd name="T16" fmla="*/ 30 w 118"/>
                <a:gd name="T17" fmla="*/ 49 h 112"/>
                <a:gd name="T18" fmla="*/ 30 w 118"/>
                <a:gd name="T19" fmla="*/ 49 h 112"/>
                <a:gd name="T20" fmla="*/ 8 w 118"/>
                <a:gd name="T21" fmla="*/ 42 h 112"/>
                <a:gd name="T22" fmla="*/ 30 w 118"/>
                <a:gd name="T23" fmla="*/ 90 h 112"/>
                <a:gd name="T24" fmla="*/ 64 w 118"/>
                <a:gd name="T25" fmla="*/ 112 h 112"/>
                <a:gd name="T26" fmla="*/ 98 w 118"/>
                <a:gd name="T27" fmla="*/ 78 h 112"/>
                <a:gd name="T28" fmla="*/ 98 w 118"/>
                <a:gd name="T29" fmla="*/ 54 h 112"/>
                <a:gd name="T30" fmla="*/ 88 w 118"/>
                <a:gd name="T31" fmla="*/ 44 h 112"/>
                <a:gd name="T32" fmla="*/ 82 w 118"/>
                <a:gd name="T33" fmla="*/ 46 h 112"/>
                <a:gd name="T34" fmla="*/ 82 w 118"/>
                <a:gd name="T35" fmla="*/ 20 h 112"/>
                <a:gd name="T36" fmla="*/ 110 w 118"/>
                <a:gd name="T37" fmla="*/ 20 h 112"/>
                <a:gd name="T38" fmla="*/ 97 w 118"/>
                <a:gd name="T39" fmla="*/ 33 h 112"/>
                <a:gd name="T40" fmla="*/ 100 w 118"/>
                <a:gd name="T41" fmla="*/ 36 h 112"/>
                <a:gd name="T42" fmla="*/ 118 w 118"/>
                <a:gd name="T43" fmla="*/ 18 h 112"/>
                <a:gd name="T44" fmla="*/ 100 w 118"/>
                <a:gd name="T45" fmla="*/ 0 h 112"/>
                <a:gd name="T46" fmla="*/ 97 w 118"/>
                <a:gd name="T47" fmla="*/ 3 h 112"/>
                <a:gd name="T48" fmla="*/ 110 w 118"/>
                <a:gd name="T49" fmla="*/ 16 h 112"/>
                <a:gd name="T50" fmla="*/ 82 w 118"/>
                <a:gd name="T51" fmla="*/ 16 h 112"/>
                <a:gd name="T52" fmla="*/ 64 w 118"/>
                <a:gd name="T53" fmla="*/ 108 h 112"/>
                <a:gd name="T54" fmla="*/ 33 w 118"/>
                <a:gd name="T55" fmla="*/ 88 h 112"/>
                <a:gd name="T56" fmla="*/ 11 w 118"/>
                <a:gd name="T57" fmla="*/ 45 h 112"/>
                <a:gd name="T58" fmla="*/ 34 w 118"/>
                <a:gd name="T59" fmla="*/ 59 h 112"/>
                <a:gd name="T60" fmla="*/ 34 w 118"/>
                <a:gd name="T61" fmla="*/ 14 h 112"/>
                <a:gd name="T62" fmla="*/ 40 w 118"/>
                <a:gd name="T63" fmla="*/ 8 h 112"/>
                <a:gd name="T64" fmla="*/ 46 w 118"/>
                <a:gd name="T65" fmla="*/ 14 h 112"/>
                <a:gd name="T66" fmla="*/ 46 w 118"/>
                <a:gd name="T67" fmla="*/ 56 h 112"/>
                <a:gd name="T68" fmla="*/ 50 w 118"/>
                <a:gd name="T69" fmla="*/ 56 h 112"/>
                <a:gd name="T70" fmla="*/ 50 w 118"/>
                <a:gd name="T71" fmla="*/ 10 h 112"/>
                <a:gd name="T72" fmla="*/ 56 w 118"/>
                <a:gd name="T73" fmla="*/ 4 h 112"/>
                <a:gd name="T74" fmla="*/ 62 w 118"/>
                <a:gd name="T75" fmla="*/ 10 h 112"/>
                <a:gd name="T76" fmla="*/ 62 w 118"/>
                <a:gd name="T77" fmla="*/ 52 h 112"/>
                <a:gd name="T78" fmla="*/ 66 w 118"/>
                <a:gd name="T79" fmla="*/ 52 h 112"/>
                <a:gd name="T80" fmla="*/ 66 w 118"/>
                <a:gd name="T81" fmla="*/ 14 h 112"/>
                <a:gd name="T82" fmla="*/ 72 w 118"/>
                <a:gd name="T83" fmla="*/ 8 h 112"/>
                <a:gd name="T84" fmla="*/ 78 w 118"/>
                <a:gd name="T85" fmla="*/ 14 h 112"/>
                <a:gd name="T86" fmla="*/ 78 w 118"/>
                <a:gd name="T87" fmla="*/ 56 h 112"/>
                <a:gd name="T88" fmla="*/ 82 w 118"/>
                <a:gd name="T89" fmla="*/ 56 h 112"/>
                <a:gd name="T90" fmla="*/ 82 w 118"/>
                <a:gd name="T91" fmla="*/ 54 h 112"/>
                <a:gd name="T92" fmla="*/ 88 w 118"/>
                <a:gd name="T93" fmla="*/ 48 h 112"/>
                <a:gd name="T94" fmla="*/ 94 w 118"/>
                <a:gd name="T95" fmla="*/ 54 h 112"/>
                <a:gd name="T96" fmla="*/ 94 w 118"/>
                <a:gd name="T97" fmla="*/ 63 h 112"/>
                <a:gd name="T98" fmla="*/ 94 w 118"/>
                <a:gd name="T99" fmla="*/ 78 h 112"/>
                <a:gd name="T100" fmla="*/ 64 w 118"/>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112">
                  <a:moveTo>
                    <a:pt x="82" y="16"/>
                  </a:moveTo>
                  <a:cubicBezTo>
                    <a:pt x="82" y="14"/>
                    <a:pt x="82" y="14"/>
                    <a:pt x="82" y="14"/>
                  </a:cubicBezTo>
                  <a:cubicBezTo>
                    <a:pt x="82" y="8"/>
                    <a:pt x="78" y="4"/>
                    <a:pt x="72" y="4"/>
                  </a:cubicBezTo>
                  <a:cubicBezTo>
                    <a:pt x="70" y="4"/>
                    <a:pt x="67" y="5"/>
                    <a:pt x="66" y="7"/>
                  </a:cubicBezTo>
                  <a:cubicBezTo>
                    <a:pt x="64" y="3"/>
                    <a:pt x="60" y="0"/>
                    <a:pt x="56" y="0"/>
                  </a:cubicBezTo>
                  <a:cubicBezTo>
                    <a:pt x="52" y="0"/>
                    <a:pt x="48" y="3"/>
                    <a:pt x="47" y="7"/>
                  </a:cubicBezTo>
                  <a:cubicBezTo>
                    <a:pt x="45" y="5"/>
                    <a:pt x="43" y="4"/>
                    <a:pt x="40" y="4"/>
                  </a:cubicBezTo>
                  <a:cubicBezTo>
                    <a:pt x="35" y="4"/>
                    <a:pt x="30" y="9"/>
                    <a:pt x="30" y="14"/>
                  </a:cubicBezTo>
                  <a:cubicBezTo>
                    <a:pt x="30" y="49"/>
                    <a:pt x="30" y="49"/>
                    <a:pt x="30" y="49"/>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ubicBezTo>
                    <a:pt x="86" y="44"/>
                    <a:pt x="84" y="45"/>
                    <a:pt x="82" y="46"/>
                  </a:cubicBezTo>
                  <a:cubicBezTo>
                    <a:pt x="82" y="20"/>
                    <a:pt x="82" y="20"/>
                    <a:pt x="82" y="20"/>
                  </a:cubicBezTo>
                  <a:cubicBezTo>
                    <a:pt x="110" y="20"/>
                    <a:pt x="110" y="20"/>
                    <a:pt x="110" y="20"/>
                  </a:cubicBezTo>
                  <a:cubicBezTo>
                    <a:pt x="97" y="33"/>
                    <a:pt x="97" y="33"/>
                    <a:pt x="97" y="33"/>
                  </a:cubicBezTo>
                  <a:cubicBezTo>
                    <a:pt x="100" y="36"/>
                    <a:pt x="100" y="36"/>
                    <a:pt x="100" y="36"/>
                  </a:cubicBezTo>
                  <a:cubicBezTo>
                    <a:pt x="118" y="18"/>
                    <a:pt x="118" y="18"/>
                    <a:pt x="118" y="18"/>
                  </a:cubicBezTo>
                  <a:cubicBezTo>
                    <a:pt x="100" y="0"/>
                    <a:pt x="100" y="0"/>
                    <a:pt x="100" y="0"/>
                  </a:cubicBezTo>
                  <a:cubicBezTo>
                    <a:pt x="97" y="3"/>
                    <a:pt x="97" y="3"/>
                    <a:pt x="97" y="3"/>
                  </a:cubicBezTo>
                  <a:cubicBezTo>
                    <a:pt x="110" y="16"/>
                    <a:pt x="110" y="16"/>
                    <a:pt x="110" y="16"/>
                  </a:cubicBezTo>
                  <a:cubicBezTo>
                    <a:pt x="82" y="16"/>
                    <a:pt x="82" y="16"/>
                    <a:pt x="82" y="16"/>
                  </a:cubicBezTo>
                  <a:close/>
                  <a:moveTo>
                    <a:pt x="64" y="108"/>
                  </a:moveTo>
                  <a:cubicBezTo>
                    <a:pt x="49" y="108"/>
                    <a:pt x="40" y="100"/>
                    <a:pt x="33" y="88"/>
                  </a:cubicBezTo>
                  <a:cubicBezTo>
                    <a:pt x="17"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14"/>
                    <a:pt x="66" y="14"/>
                    <a:pt x="66" y="14"/>
                  </a:cubicBezTo>
                  <a:cubicBezTo>
                    <a:pt x="66" y="11"/>
                    <a:pt x="69" y="8"/>
                    <a:pt x="72" y="8"/>
                  </a:cubicBezTo>
                  <a:cubicBezTo>
                    <a:pt x="75" y="8"/>
                    <a:pt x="78" y="11"/>
                    <a:pt x="78" y="14"/>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cubicBezTo>
                    <a:pt x="94" y="63"/>
                    <a:pt x="94" y="63"/>
                    <a:pt x="94" y="63"/>
                  </a:cubicBezTo>
                  <a:cubicBezTo>
                    <a:pt x="94" y="78"/>
                    <a:pt x="94" y="78"/>
                    <a:pt x="94" y="78"/>
                  </a:cubicBezTo>
                  <a:cubicBezTo>
                    <a:pt x="94" y="95"/>
                    <a:pt x="81" y="108"/>
                    <a:pt x="64"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45"/>
            <p:cNvSpPr>
              <a:spLocks noEditPoints="1"/>
            </p:cNvSpPr>
            <p:nvPr/>
          </p:nvSpPr>
          <p:spPr bwMode="auto">
            <a:xfrm>
              <a:off x="5516564" y="4821932"/>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7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6 w 98"/>
                <a:gd name="T37" fmla="*/ 108 h 112"/>
                <a:gd name="T38" fmla="*/ 66 w 98"/>
                <a:gd name="T39" fmla="*/ 72 h 112"/>
                <a:gd name="T40" fmla="*/ 79 w 98"/>
                <a:gd name="T41" fmla="*/ 85 h 112"/>
                <a:gd name="T42" fmla="*/ 82 w 98"/>
                <a:gd name="T43" fmla="*/ 82 h 112"/>
                <a:gd name="T44" fmla="*/ 65 w 98"/>
                <a:gd name="T45" fmla="*/ 64 h 112"/>
                <a:gd name="T46" fmla="*/ 47 w 98"/>
                <a:gd name="T47" fmla="*/ 82 h 112"/>
                <a:gd name="T48" fmla="*/ 49 w 98"/>
                <a:gd name="T49" fmla="*/ 85 h 112"/>
                <a:gd name="T50" fmla="*/ 62 w 98"/>
                <a:gd name="T51" fmla="*/ 72 h 112"/>
                <a:gd name="T52" fmla="*/ 62 w 98"/>
                <a:gd name="T53" fmla="*/ 108 h 112"/>
                <a:gd name="T54" fmla="*/ 33 w 98"/>
                <a:gd name="T55" fmla="*/ 88 h 112"/>
                <a:gd name="T56" fmla="*/ 11 w 98"/>
                <a:gd name="T57" fmla="*/ 45 h 112"/>
                <a:gd name="T58" fmla="*/ 34 w 98"/>
                <a:gd name="T59" fmla="*/ 59 h 112"/>
                <a:gd name="T60" fmla="*/ 34 w 98"/>
                <a:gd name="T61" fmla="*/ 14 h 112"/>
                <a:gd name="T62" fmla="*/ 40 w 98"/>
                <a:gd name="T63" fmla="*/ 8 h 112"/>
                <a:gd name="T64" fmla="*/ 46 w 98"/>
                <a:gd name="T65" fmla="*/ 14 h 112"/>
                <a:gd name="T66" fmla="*/ 46 w 98"/>
                <a:gd name="T67" fmla="*/ 58 h 112"/>
                <a:gd name="T68" fmla="*/ 50 w 98"/>
                <a:gd name="T69" fmla="*/ 58 h 112"/>
                <a:gd name="T70" fmla="*/ 50 w 98"/>
                <a:gd name="T71" fmla="*/ 10 h 112"/>
                <a:gd name="T72" fmla="*/ 56 w 98"/>
                <a:gd name="T73" fmla="*/ 4 h 112"/>
                <a:gd name="T74" fmla="*/ 62 w 98"/>
                <a:gd name="T75" fmla="*/ 10 h 112"/>
                <a:gd name="T76" fmla="*/ 62 w 98"/>
                <a:gd name="T77" fmla="*/ 54 h 112"/>
                <a:gd name="T78" fmla="*/ 66 w 98"/>
                <a:gd name="T79" fmla="*/ 54 h 112"/>
                <a:gd name="T80" fmla="*/ 66 w 98"/>
                <a:gd name="T81" fmla="*/ 14 h 112"/>
                <a:gd name="T82" fmla="*/ 72 w 98"/>
                <a:gd name="T83" fmla="*/ 8 h 112"/>
                <a:gd name="T84" fmla="*/ 78 w 98"/>
                <a:gd name="T85" fmla="*/ 14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6" y="45"/>
                    <a:pt x="82" y="46"/>
                  </a:cubicBezTo>
                  <a:cubicBezTo>
                    <a:pt x="82" y="14"/>
                    <a:pt x="82" y="14"/>
                    <a:pt x="82" y="14"/>
                  </a:cubicBezTo>
                  <a:cubicBezTo>
                    <a:pt x="82" y="8"/>
                    <a:pt x="78" y="4"/>
                    <a:pt x="72" y="4"/>
                  </a:cubicBezTo>
                  <a:cubicBezTo>
                    <a:pt x="70" y="4"/>
                    <a:pt x="68" y="5"/>
                    <a:pt x="66" y="7"/>
                  </a:cubicBezTo>
                  <a:cubicBezTo>
                    <a:pt x="64" y="3"/>
                    <a:pt x="61" y="0"/>
                    <a:pt x="57" y="0"/>
                  </a:cubicBezTo>
                  <a:cubicBezTo>
                    <a:pt x="52" y="0"/>
                    <a:pt x="49" y="3"/>
                    <a:pt x="47" y="7"/>
                  </a:cubicBezTo>
                  <a:cubicBezTo>
                    <a:pt x="45" y="5"/>
                    <a:pt x="43" y="4"/>
                    <a:pt x="40"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4"/>
                    <a:pt x="82" y="107"/>
                    <a:pt x="66" y="108"/>
                  </a:cubicBezTo>
                  <a:cubicBezTo>
                    <a:pt x="66" y="72"/>
                    <a:pt x="66" y="72"/>
                    <a:pt x="66" y="72"/>
                  </a:cubicBezTo>
                  <a:cubicBezTo>
                    <a:pt x="79" y="85"/>
                    <a:pt x="79" y="85"/>
                    <a:pt x="79" y="85"/>
                  </a:cubicBezTo>
                  <a:cubicBezTo>
                    <a:pt x="82" y="82"/>
                    <a:pt x="82" y="82"/>
                    <a:pt x="82" y="82"/>
                  </a:cubicBezTo>
                  <a:cubicBezTo>
                    <a:pt x="65" y="64"/>
                    <a:pt x="65" y="64"/>
                    <a:pt x="65" y="64"/>
                  </a:cubicBezTo>
                  <a:cubicBezTo>
                    <a:pt x="47" y="82"/>
                    <a:pt x="47" y="82"/>
                    <a:pt x="47" y="82"/>
                  </a:cubicBezTo>
                  <a:cubicBezTo>
                    <a:pt x="49" y="85"/>
                    <a:pt x="49" y="85"/>
                    <a:pt x="49" y="85"/>
                  </a:cubicBezTo>
                  <a:cubicBezTo>
                    <a:pt x="62" y="72"/>
                    <a:pt x="62" y="72"/>
                    <a:pt x="62" y="72"/>
                  </a:cubicBezTo>
                  <a:cubicBezTo>
                    <a:pt x="62" y="108"/>
                    <a:pt x="62" y="108"/>
                    <a:pt x="62" y="108"/>
                  </a:cubicBezTo>
                  <a:cubicBezTo>
                    <a:pt x="50" y="107"/>
                    <a:pt x="40" y="99"/>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46"/>
            <p:cNvSpPr>
              <a:spLocks noEditPoints="1"/>
            </p:cNvSpPr>
            <p:nvPr/>
          </p:nvSpPr>
          <p:spPr bwMode="auto">
            <a:xfrm>
              <a:off x="8439698" y="1680427"/>
              <a:ext cx="254000" cy="292100"/>
            </a:xfrm>
            <a:custGeom>
              <a:avLst/>
              <a:gdLst>
                <a:gd name="T0" fmla="*/ 62 w 98"/>
                <a:gd name="T1" fmla="*/ 52 h 112"/>
                <a:gd name="T2" fmla="*/ 62 w 98"/>
                <a:gd name="T3" fmla="*/ 10 h 112"/>
                <a:gd name="T4" fmla="*/ 56 w 98"/>
                <a:gd name="T5" fmla="*/ 4 h 112"/>
                <a:gd name="T6" fmla="*/ 50 w 98"/>
                <a:gd name="T7" fmla="*/ 10 h 112"/>
                <a:gd name="T8" fmla="*/ 50 w 98"/>
                <a:gd name="T9" fmla="*/ 56 h 112"/>
                <a:gd name="T10" fmla="*/ 46 w 98"/>
                <a:gd name="T11" fmla="*/ 56 h 112"/>
                <a:gd name="T12" fmla="*/ 46 w 98"/>
                <a:gd name="T13" fmla="*/ 14 h 112"/>
                <a:gd name="T14" fmla="*/ 40 w 98"/>
                <a:gd name="T15" fmla="*/ 8 h 112"/>
                <a:gd name="T16" fmla="*/ 34 w 98"/>
                <a:gd name="T17" fmla="*/ 14 h 112"/>
                <a:gd name="T18" fmla="*/ 34 w 98"/>
                <a:gd name="T19" fmla="*/ 59 h 112"/>
                <a:gd name="T20" fmla="*/ 11 w 98"/>
                <a:gd name="T21" fmla="*/ 45 h 112"/>
                <a:gd name="T22" fmla="*/ 33 w 98"/>
                <a:gd name="T23" fmla="*/ 88 h 112"/>
                <a:gd name="T24" fmla="*/ 64 w 98"/>
                <a:gd name="T25" fmla="*/ 108 h 112"/>
                <a:gd name="T26" fmla="*/ 94 w 98"/>
                <a:gd name="T27" fmla="*/ 78 h 112"/>
                <a:gd name="T28" fmla="*/ 94 w 98"/>
                <a:gd name="T29" fmla="*/ 63 h 112"/>
                <a:gd name="T30" fmla="*/ 94 w 98"/>
                <a:gd name="T31" fmla="*/ 54 h 112"/>
                <a:gd name="T32" fmla="*/ 88 w 98"/>
                <a:gd name="T33" fmla="*/ 48 h 112"/>
                <a:gd name="T34" fmla="*/ 82 w 98"/>
                <a:gd name="T35" fmla="*/ 54 h 112"/>
                <a:gd name="T36" fmla="*/ 82 w 98"/>
                <a:gd name="T37" fmla="*/ 56 h 112"/>
                <a:gd name="T38" fmla="*/ 78 w 98"/>
                <a:gd name="T39" fmla="*/ 56 h 112"/>
                <a:gd name="T40" fmla="*/ 78 w 98"/>
                <a:gd name="T41" fmla="*/ 14 h 112"/>
                <a:gd name="T42" fmla="*/ 72 w 98"/>
                <a:gd name="T43" fmla="*/ 8 h 112"/>
                <a:gd name="T44" fmla="*/ 66 w 98"/>
                <a:gd name="T45" fmla="*/ 14 h 112"/>
                <a:gd name="T46" fmla="*/ 66 w 98"/>
                <a:gd name="T47" fmla="*/ 52 h 112"/>
                <a:gd name="T48" fmla="*/ 66 w 98"/>
                <a:gd name="T49" fmla="*/ 88 h 112"/>
                <a:gd name="T50" fmla="*/ 79 w 98"/>
                <a:gd name="T51" fmla="*/ 75 h 112"/>
                <a:gd name="T52" fmla="*/ 82 w 98"/>
                <a:gd name="T53" fmla="*/ 78 h 112"/>
                <a:gd name="T54" fmla="*/ 64 w 98"/>
                <a:gd name="T55" fmla="*/ 96 h 112"/>
                <a:gd name="T56" fmla="*/ 46 w 98"/>
                <a:gd name="T57" fmla="*/ 78 h 112"/>
                <a:gd name="T58" fmla="*/ 49 w 98"/>
                <a:gd name="T59" fmla="*/ 75 h 112"/>
                <a:gd name="T60" fmla="*/ 62 w 98"/>
                <a:gd name="T61" fmla="*/ 88 h 112"/>
                <a:gd name="T62" fmla="*/ 62 w 98"/>
                <a:gd name="T63" fmla="*/ 52 h 112"/>
                <a:gd name="T64" fmla="*/ 98 w 98"/>
                <a:gd name="T65" fmla="*/ 78 h 112"/>
                <a:gd name="T66" fmla="*/ 64 w 98"/>
                <a:gd name="T67" fmla="*/ 112 h 112"/>
                <a:gd name="T68" fmla="*/ 30 w 98"/>
                <a:gd name="T69" fmla="*/ 90 h 112"/>
                <a:gd name="T70" fmla="*/ 8 w 98"/>
                <a:gd name="T71" fmla="*/ 42 h 112"/>
                <a:gd name="T72" fmla="*/ 30 w 98"/>
                <a:gd name="T73" fmla="*/ 49 h 112"/>
                <a:gd name="T74" fmla="*/ 30 w 98"/>
                <a:gd name="T75" fmla="*/ 49 h 112"/>
                <a:gd name="T76" fmla="*/ 30 w 98"/>
                <a:gd name="T77" fmla="*/ 14 h 112"/>
                <a:gd name="T78" fmla="*/ 40 w 98"/>
                <a:gd name="T79" fmla="*/ 4 h 112"/>
                <a:gd name="T80" fmla="*/ 47 w 98"/>
                <a:gd name="T81" fmla="*/ 7 h 112"/>
                <a:gd name="T82" fmla="*/ 56 w 98"/>
                <a:gd name="T83" fmla="*/ 0 h 112"/>
                <a:gd name="T84" fmla="*/ 66 w 98"/>
                <a:gd name="T85" fmla="*/ 7 h 112"/>
                <a:gd name="T86" fmla="*/ 72 w 98"/>
                <a:gd name="T87" fmla="*/ 4 h 112"/>
                <a:gd name="T88" fmla="*/ 82 w 98"/>
                <a:gd name="T89" fmla="*/ 14 h 112"/>
                <a:gd name="T90" fmla="*/ 82 w 98"/>
                <a:gd name="T91" fmla="*/ 46 h 112"/>
                <a:gd name="T92" fmla="*/ 88 w 98"/>
                <a:gd name="T93" fmla="*/ 44 h 112"/>
                <a:gd name="T94" fmla="*/ 98 w 98"/>
                <a:gd name="T95" fmla="*/ 54 h 112"/>
                <a:gd name="T96" fmla="*/ 98 w 98"/>
                <a:gd name="T97"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62" y="52"/>
                  </a:move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40" y="100"/>
                    <a:pt x="49"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14"/>
                    <a:pt x="78" y="14"/>
                    <a:pt x="78" y="14"/>
                  </a:cubicBezTo>
                  <a:cubicBezTo>
                    <a:pt x="78" y="11"/>
                    <a:pt x="76" y="8"/>
                    <a:pt x="72" y="8"/>
                  </a:cubicBezTo>
                  <a:cubicBezTo>
                    <a:pt x="69" y="8"/>
                    <a:pt x="66" y="11"/>
                    <a:pt x="66" y="14"/>
                  </a:cubicBezTo>
                  <a:cubicBezTo>
                    <a:pt x="66" y="52"/>
                    <a:pt x="66" y="52"/>
                    <a:pt x="66" y="52"/>
                  </a:cubicBezTo>
                  <a:cubicBezTo>
                    <a:pt x="66" y="88"/>
                    <a:pt x="66" y="88"/>
                    <a:pt x="66" y="88"/>
                  </a:cubicBezTo>
                  <a:cubicBezTo>
                    <a:pt x="79" y="75"/>
                    <a:pt x="79" y="75"/>
                    <a:pt x="79" y="75"/>
                  </a:cubicBezTo>
                  <a:cubicBezTo>
                    <a:pt x="82" y="78"/>
                    <a:pt x="82" y="78"/>
                    <a:pt x="82" y="78"/>
                  </a:cubicBezTo>
                  <a:cubicBezTo>
                    <a:pt x="64" y="96"/>
                    <a:pt x="64" y="96"/>
                    <a:pt x="64" y="96"/>
                  </a:cubicBezTo>
                  <a:cubicBezTo>
                    <a:pt x="46" y="78"/>
                    <a:pt x="46" y="78"/>
                    <a:pt x="46" y="78"/>
                  </a:cubicBezTo>
                  <a:cubicBezTo>
                    <a:pt x="49" y="75"/>
                    <a:pt x="49" y="75"/>
                    <a:pt x="49" y="75"/>
                  </a:cubicBezTo>
                  <a:cubicBezTo>
                    <a:pt x="62" y="88"/>
                    <a:pt x="62" y="88"/>
                    <a:pt x="62" y="88"/>
                  </a:cubicBezTo>
                  <a:cubicBezTo>
                    <a:pt x="62" y="52"/>
                    <a:pt x="62" y="52"/>
                    <a:pt x="62" y="52"/>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9"/>
                    <a:pt x="35" y="4"/>
                    <a:pt x="40" y="4"/>
                  </a:cubicBezTo>
                  <a:cubicBezTo>
                    <a:pt x="43" y="4"/>
                    <a:pt x="45" y="5"/>
                    <a:pt x="47" y="7"/>
                  </a:cubicBezTo>
                  <a:cubicBezTo>
                    <a:pt x="48" y="3"/>
                    <a:pt x="52" y="0"/>
                    <a:pt x="56" y="0"/>
                  </a:cubicBezTo>
                  <a:cubicBezTo>
                    <a:pt x="61" y="0"/>
                    <a:pt x="64" y="3"/>
                    <a:pt x="66" y="7"/>
                  </a:cubicBezTo>
                  <a:cubicBezTo>
                    <a:pt x="67" y="5"/>
                    <a:pt x="70" y="4"/>
                    <a:pt x="72" y="4"/>
                  </a:cubicBezTo>
                  <a:cubicBezTo>
                    <a:pt x="78" y="4"/>
                    <a:pt x="82" y="8"/>
                    <a:pt x="82" y="14"/>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47"/>
            <p:cNvSpPr>
              <a:spLocks noEditPoints="1"/>
            </p:cNvSpPr>
            <p:nvPr/>
          </p:nvSpPr>
          <p:spPr bwMode="auto">
            <a:xfrm>
              <a:off x="3491034" y="6364375"/>
              <a:ext cx="255588"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5" name="Group 84"/>
            <p:cNvGrpSpPr/>
            <p:nvPr/>
          </p:nvGrpSpPr>
          <p:grpSpPr>
            <a:xfrm>
              <a:off x="7419976" y="5082683"/>
              <a:ext cx="254001" cy="333375"/>
              <a:chOff x="4422775" y="3157538"/>
              <a:chExt cx="254001" cy="333375"/>
            </a:xfrm>
            <a:grpFill/>
          </p:grpSpPr>
          <p:sp>
            <p:nvSpPr>
              <p:cNvPr id="214" name="Freeform 48"/>
              <p:cNvSpPr>
                <a:spLocks/>
              </p:cNvSpPr>
              <p:nvPr/>
            </p:nvSpPr>
            <p:spPr bwMode="auto">
              <a:xfrm>
                <a:off x="4479925" y="3178175"/>
                <a:ext cx="176213" cy="85725"/>
              </a:xfrm>
              <a:custGeom>
                <a:avLst/>
                <a:gdLst>
                  <a:gd name="T0" fmla="*/ 64 w 68"/>
                  <a:gd name="T1" fmla="*/ 26 h 33"/>
                  <a:gd name="T2" fmla="*/ 64 w 68"/>
                  <a:gd name="T3" fmla="*/ 33 h 33"/>
                  <a:gd name="T4" fmla="*/ 68 w 68"/>
                  <a:gd name="T5" fmla="*/ 22 h 33"/>
                  <a:gd name="T6" fmla="*/ 50 w 68"/>
                  <a:gd name="T7" fmla="*/ 4 h 33"/>
                  <a:gd name="T8" fmla="*/ 46 w 68"/>
                  <a:gd name="T9" fmla="*/ 4 h 33"/>
                  <a:gd name="T10" fmla="*/ 34 w 68"/>
                  <a:gd name="T11" fmla="*/ 0 h 33"/>
                  <a:gd name="T12" fmla="*/ 22 w 68"/>
                  <a:gd name="T13" fmla="*/ 4 h 33"/>
                  <a:gd name="T14" fmla="*/ 18 w 68"/>
                  <a:gd name="T15" fmla="*/ 4 h 33"/>
                  <a:gd name="T16" fmla="*/ 0 w 68"/>
                  <a:gd name="T17" fmla="*/ 22 h 33"/>
                  <a:gd name="T18" fmla="*/ 4 w 68"/>
                  <a:gd name="T19" fmla="*/ 33 h 33"/>
                  <a:gd name="T20" fmla="*/ 4 w 68"/>
                  <a:gd name="T21" fmla="*/ 22 h 33"/>
                  <a:gd name="T22" fmla="*/ 8 w 68"/>
                  <a:gd name="T23" fmla="*/ 14 h 33"/>
                  <a:gd name="T24" fmla="*/ 8 w 68"/>
                  <a:gd name="T25" fmla="*/ 14 h 33"/>
                  <a:gd name="T26" fmla="*/ 18 w 68"/>
                  <a:gd name="T27" fmla="*/ 9 h 33"/>
                  <a:gd name="T28" fmla="*/ 23 w 68"/>
                  <a:gd name="T29" fmla="*/ 9 h 33"/>
                  <a:gd name="T30" fmla="*/ 34 w 68"/>
                  <a:gd name="T31" fmla="*/ 4 h 33"/>
                  <a:gd name="T32" fmla="*/ 45 w 68"/>
                  <a:gd name="T33" fmla="*/ 9 h 33"/>
                  <a:gd name="T34" fmla="*/ 50 w 68"/>
                  <a:gd name="T35" fmla="*/ 8 h 33"/>
                  <a:gd name="T36" fmla="*/ 64 w 68"/>
                  <a:gd name="T37" fmla="*/ 22 h 33"/>
                  <a:gd name="T38" fmla="*/ 64 w 68"/>
                  <a:gd name="T39" fmla="*/ 24 h 33"/>
                  <a:gd name="T40" fmla="*/ 64 w 68"/>
                  <a:gd name="T4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64" y="26"/>
                    </a:moveTo>
                    <a:cubicBezTo>
                      <a:pt x="64" y="33"/>
                      <a:pt x="64" y="33"/>
                      <a:pt x="64" y="33"/>
                    </a:cubicBezTo>
                    <a:cubicBezTo>
                      <a:pt x="68" y="30"/>
                      <a:pt x="68" y="26"/>
                      <a:pt x="68" y="22"/>
                    </a:cubicBezTo>
                    <a:cubicBezTo>
                      <a:pt x="68" y="12"/>
                      <a:pt x="60" y="4"/>
                      <a:pt x="50" y="4"/>
                    </a:cubicBezTo>
                    <a:cubicBezTo>
                      <a:pt x="49" y="4"/>
                      <a:pt x="47" y="4"/>
                      <a:pt x="46" y="4"/>
                    </a:cubicBezTo>
                    <a:cubicBezTo>
                      <a:pt x="43" y="2"/>
                      <a:pt x="39" y="0"/>
                      <a:pt x="34" y="0"/>
                    </a:cubicBezTo>
                    <a:cubicBezTo>
                      <a:pt x="30" y="0"/>
                      <a:pt x="26" y="2"/>
                      <a:pt x="22" y="4"/>
                    </a:cubicBezTo>
                    <a:cubicBezTo>
                      <a:pt x="21" y="4"/>
                      <a:pt x="20" y="4"/>
                      <a:pt x="18" y="4"/>
                    </a:cubicBezTo>
                    <a:cubicBezTo>
                      <a:pt x="8" y="4"/>
                      <a:pt x="0" y="12"/>
                      <a:pt x="0" y="22"/>
                    </a:cubicBezTo>
                    <a:cubicBezTo>
                      <a:pt x="0" y="26"/>
                      <a:pt x="0" y="30"/>
                      <a:pt x="4" y="33"/>
                    </a:cubicBezTo>
                    <a:cubicBezTo>
                      <a:pt x="4" y="22"/>
                      <a:pt x="4" y="22"/>
                      <a:pt x="4" y="22"/>
                    </a:cubicBezTo>
                    <a:cubicBezTo>
                      <a:pt x="4" y="18"/>
                      <a:pt x="6" y="14"/>
                      <a:pt x="8" y="14"/>
                    </a:cubicBezTo>
                    <a:cubicBezTo>
                      <a:pt x="8" y="14"/>
                      <a:pt x="8" y="14"/>
                      <a:pt x="8" y="14"/>
                    </a:cubicBezTo>
                    <a:cubicBezTo>
                      <a:pt x="11" y="10"/>
                      <a:pt x="14" y="9"/>
                      <a:pt x="18" y="9"/>
                    </a:cubicBezTo>
                    <a:cubicBezTo>
                      <a:pt x="20" y="9"/>
                      <a:pt x="22" y="9"/>
                      <a:pt x="23" y="9"/>
                    </a:cubicBezTo>
                    <a:cubicBezTo>
                      <a:pt x="26" y="6"/>
                      <a:pt x="30" y="4"/>
                      <a:pt x="34" y="4"/>
                    </a:cubicBezTo>
                    <a:cubicBezTo>
                      <a:pt x="39" y="4"/>
                      <a:pt x="42" y="6"/>
                      <a:pt x="45" y="9"/>
                    </a:cubicBezTo>
                    <a:cubicBezTo>
                      <a:pt x="47" y="8"/>
                      <a:pt x="48" y="8"/>
                      <a:pt x="50" y="8"/>
                    </a:cubicBezTo>
                    <a:cubicBezTo>
                      <a:pt x="58" y="8"/>
                      <a:pt x="64" y="14"/>
                      <a:pt x="64" y="22"/>
                    </a:cubicBezTo>
                    <a:cubicBezTo>
                      <a:pt x="64" y="23"/>
                      <a:pt x="64" y="23"/>
                      <a:pt x="64" y="24"/>
                    </a:cubicBezTo>
                    <a:cubicBezTo>
                      <a:pt x="64" y="25"/>
                      <a:pt x="64" y="25"/>
                      <a:pt x="6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49"/>
              <p:cNvSpPr>
                <a:spLocks/>
              </p:cNvSpPr>
              <p:nvPr/>
            </p:nvSpPr>
            <p:spPr bwMode="auto">
              <a:xfrm>
                <a:off x="4459288" y="3157538"/>
                <a:ext cx="217488" cy="134938"/>
              </a:xfrm>
              <a:custGeom>
                <a:avLst/>
                <a:gdLst>
                  <a:gd name="T0" fmla="*/ 12 w 84"/>
                  <a:gd name="T1" fmla="*/ 52 h 52"/>
                  <a:gd name="T2" fmla="*/ 12 w 84"/>
                  <a:gd name="T3" fmla="*/ 47 h 52"/>
                  <a:gd name="T4" fmla="*/ 4 w 84"/>
                  <a:gd name="T5" fmla="*/ 30 h 52"/>
                  <a:gd name="T6" fmla="*/ 26 w 84"/>
                  <a:gd name="T7" fmla="*/ 8 h 52"/>
                  <a:gd name="T8" fmla="*/ 29 w 84"/>
                  <a:gd name="T9" fmla="*/ 8 h 52"/>
                  <a:gd name="T10" fmla="*/ 42 w 84"/>
                  <a:gd name="T11" fmla="*/ 4 h 52"/>
                  <a:gd name="T12" fmla="*/ 55 w 84"/>
                  <a:gd name="T13" fmla="*/ 8 h 52"/>
                  <a:gd name="T14" fmla="*/ 58 w 84"/>
                  <a:gd name="T15" fmla="*/ 8 h 52"/>
                  <a:gd name="T16" fmla="*/ 80 w 84"/>
                  <a:gd name="T17" fmla="*/ 30 h 52"/>
                  <a:gd name="T18" fmla="*/ 72 w 84"/>
                  <a:gd name="T19" fmla="*/ 47 h 52"/>
                  <a:gd name="T20" fmla="*/ 72 w 84"/>
                  <a:gd name="T21" fmla="*/ 52 h 52"/>
                  <a:gd name="T22" fmla="*/ 84 w 84"/>
                  <a:gd name="T23" fmla="*/ 30 h 52"/>
                  <a:gd name="T24" fmla="*/ 58 w 84"/>
                  <a:gd name="T25" fmla="*/ 4 h 52"/>
                  <a:gd name="T26" fmla="*/ 56 w 84"/>
                  <a:gd name="T27" fmla="*/ 4 h 52"/>
                  <a:gd name="T28" fmla="*/ 42 w 84"/>
                  <a:gd name="T29" fmla="*/ 0 h 52"/>
                  <a:gd name="T30" fmla="*/ 28 w 84"/>
                  <a:gd name="T31" fmla="*/ 4 h 52"/>
                  <a:gd name="T32" fmla="*/ 26 w 84"/>
                  <a:gd name="T33" fmla="*/ 4 h 52"/>
                  <a:gd name="T34" fmla="*/ 0 w 84"/>
                  <a:gd name="T35" fmla="*/ 30 h 52"/>
                  <a:gd name="T36" fmla="*/ 12 w 84"/>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2">
                    <a:moveTo>
                      <a:pt x="12" y="52"/>
                    </a:moveTo>
                    <a:cubicBezTo>
                      <a:pt x="12" y="47"/>
                      <a:pt x="12" y="47"/>
                      <a:pt x="12" y="47"/>
                    </a:cubicBezTo>
                    <a:cubicBezTo>
                      <a:pt x="8" y="43"/>
                      <a:pt x="4" y="37"/>
                      <a:pt x="4" y="30"/>
                    </a:cubicBezTo>
                    <a:cubicBezTo>
                      <a:pt x="4" y="18"/>
                      <a:pt x="14" y="8"/>
                      <a:pt x="26" y="8"/>
                    </a:cubicBezTo>
                    <a:cubicBezTo>
                      <a:pt x="27" y="8"/>
                      <a:pt x="28" y="8"/>
                      <a:pt x="29" y="8"/>
                    </a:cubicBezTo>
                    <a:cubicBezTo>
                      <a:pt x="33" y="6"/>
                      <a:pt x="37" y="4"/>
                      <a:pt x="42" y="4"/>
                    </a:cubicBezTo>
                    <a:cubicBezTo>
                      <a:pt x="47" y="4"/>
                      <a:pt x="52" y="6"/>
                      <a:pt x="55" y="8"/>
                    </a:cubicBezTo>
                    <a:cubicBezTo>
                      <a:pt x="56" y="8"/>
                      <a:pt x="57" y="8"/>
                      <a:pt x="58" y="8"/>
                    </a:cubicBezTo>
                    <a:cubicBezTo>
                      <a:pt x="70" y="8"/>
                      <a:pt x="80" y="18"/>
                      <a:pt x="80" y="30"/>
                    </a:cubicBezTo>
                    <a:cubicBezTo>
                      <a:pt x="80" y="37"/>
                      <a:pt x="76" y="43"/>
                      <a:pt x="72" y="47"/>
                    </a:cubicBezTo>
                    <a:cubicBezTo>
                      <a:pt x="72" y="52"/>
                      <a:pt x="72" y="52"/>
                      <a:pt x="72" y="52"/>
                    </a:cubicBezTo>
                    <a:cubicBezTo>
                      <a:pt x="80" y="47"/>
                      <a:pt x="84" y="39"/>
                      <a:pt x="84" y="30"/>
                    </a:cubicBezTo>
                    <a:cubicBezTo>
                      <a:pt x="84" y="16"/>
                      <a:pt x="73" y="4"/>
                      <a:pt x="58" y="4"/>
                    </a:cubicBezTo>
                    <a:cubicBezTo>
                      <a:pt x="58" y="4"/>
                      <a:pt x="57" y="4"/>
                      <a:pt x="56" y="4"/>
                    </a:cubicBezTo>
                    <a:cubicBezTo>
                      <a:pt x="52" y="1"/>
                      <a:pt x="47" y="0"/>
                      <a:pt x="42" y="0"/>
                    </a:cubicBezTo>
                    <a:cubicBezTo>
                      <a:pt x="37" y="0"/>
                      <a:pt x="32" y="1"/>
                      <a:pt x="28" y="4"/>
                    </a:cubicBezTo>
                    <a:cubicBezTo>
                      <a:pt x="28" y="4"/>
                      <a:pt x="27" y="4"/>
                      <a:pt x="26" y="4"/>
                    </a:cubicBezTo>
                    <a:cubicBezTo>
                      <a:pt x="12"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50"/>
              <p:cNvSpPr>
                <a:spLocks noEditPoints="1"/>
              </p:cNvSpPr>
              <p:nvPr/>
            </p:nvSpPr>
            <p:spPr bwMode="auto">
              <a:xfrm>
                <a:off x="4422775" y="3198813"/>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6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4 w 98"/>
                  <a:gd name="T37" fmla="*/ 108 h 112"/>
                  <a:gd name="T38" fmla="*/ 33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8 h 112"/>
                  <a:gd name="T52" fmla="*/ 50 w 98"/>
                  <a:gd name="T53" fmla="*/ 58 h 112"/>
                  <a:gd name="T54" fmla="*/ 50 w 98"/>
                  <a:gd name="T55" fmla="*/ 10 h 112"/>
                  <a:gd name="T56" fmla="*/ 56 w 98"/>
                  <a:gd name="T57" fmla="*/ 4 h 112"/>
                  <a:gd name="T58" fmla="*/ 62 w 98"/>
                  <a:gd name="T59" fmla="*/ 10 h 112"/>
                  <a:gd name="T60" fmla="*/ 62 w 98"/>
                  <a:gd name="T61" fmla="*/ 54 h 112"/>
                  <a:gd name="T62" fmla="*/ 66 w 98"/>
                  <a:gd name="T63" fmla="*/ 54 h 112"/>
                  <a:gd name="T64" fmla="*/ 66 w 98"/>
                  <a:gd name="T65" fmla="*/ 14 h 112"/>
                  <a:gd name="T66" fmla="*/ 72 w 98"/>
                  <a:gd name="T67" fmla="*/ 8 h 112"/>
                  <a:gd name="T68" fmla="*/ 78 w 98"/>
                  <a:gd name="T69" fmla="*/ 14 h 112"/>
                  <a:gd name="T70" fmla="*/ 78 w 98"/>
                  <a:gd name="T71" fmla="*/ 58 h 112"/>
                  <a:gd name="T72" fmla="*/ 82 w 98"/>
                  <a:gd name="T73" fmla="*/ 58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2" y="45"/>
                      <a:pt x="82" y="46"/>
                    </a:cubicBezTo>
                    <a:cubicBezTo>
                      <a:pt x="82" y="14"/>
                      <a:pt x="82" y="14"/>
                      <a:pt x="82" y="14"/>
                    </a:cubicBezTo>
                    <a:cubicBezTo>
                      <a:pt x="82" y="8"/>
                      <a:pt x="78" y="4"/>
                      <a:pt x="72" y="4"/>
                    </a:cubicBezTo>
                    <a:cubicBezTo>
                      <a:pt x="70" y="4"/>
                      <a:pt x="67" y="5"/>
                      <a:pt x="66" y="7"/>
                    </a:cubicBezTo>
                    <a:cubicBezTo>
                      <a:pt x="64" y="3"/>
                      <a:pt x="61" y="0"/>
                      <a:pt x="56" y="0"/>
                    </a:cubicBezTo>
                    <a:cubicBezTo>
                      <a:pt x="52" y="0"/>
                      <a:pt x="48" y="3"/>
                      <a:pt x="47" y="7"/>
                    </a:cubicBezTo>
                    <a:cubicBezTo>
                      <a:pt x="45" y="5"/>
                      <a:pt x="43" y="4"/>
                      <a:pt x="40" y="4"/>
                    </a:cubicBezTo>
                    <a:cubicBezTo>
                      <a:pt x="35" y="4"/>
                      <a:pt x="30" y="9"/>
                      <a:pt x="30" y="14"/>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6" name="Group 85"/>
            <p:cNvGrpSpPr/>
            <p:nvPr/>
          </p:nvGrpSpPr>
          <p:grpSpPr>
            <a:xfrm>
              <a:off x="9463928" y="1988603"/>
              <a:ext cx="254000" cy="312738"/>
              <a:chOff x="5057775" y="3168650"/>
              <a:chExt cx="254000" cy="312738"/>
            </a:xfrm>
            <a:grpFill/>
          </p:grpSpPr>
          <p:sp>
            <p:nvSpPr>
              <p:cNvPr id="212" name="Freeform 51"/>
              <p:cNvSpPr>
                <a:spLocks/>
              </p:cNvSpPr>
              <p:nvPr/>
            </p:nvSpPr>
            <p:spPr bwMode="auto">
              <a:xfrm>
                <a:off x="5116513" y="3168650"/>
                <a:ext cx="177800" cy="85725"/>
              </a:xfrm>
              <a:custGeom>
                <a:avLst/>
                <a:gdLst>
                  <a:gd name="T0" fmla="*/ 3 w 68"/>
                  <a:gd name="T1" fmla="*/ 22 h 33"/>
                  <a:gd name="T2" fmla="*/ 8 w 68"/>
                  <a:gd name="T3" fmla="*/ 10 h 33"/>
                  <a:gd name="T4" fmla="*/ 8 w 68"/>
                  <a:gd name="T5" fmla="*/ 10 h 33"/>
                  <a:gd name="T6" fmla="*/ 18 w 68"/>
                  <a:gd name="T7" fmla="*/ 7 h 33"/>
                  <a:gd name="T8" fmla="*/ 23 w 68"/>
                  <a:gd name="T9" fmla="*/ 8 h 33"/>
                  <a:gd name="T10" fmla="*/ 34 w 68"/>
                  <a:gd name="T11" fmla="*/ 4 h 33"/>
                  <a:gd name="T12" fmla="*/ 45 w 68"/>
                  <a:gd name="T13" fmla="*/ 9 h 33"/>
                  <a:gd name="T14" fmla="*/ 50 w 68"/>
                  <a:gd name="T15" fmla="*/ 8 h 33"/>
                  <a:gd name="T16" fmla="*/ 64 w 68"/>
                  <a:gd name="T17" fmla="*/ 22 h 33"/>
                  <a:gd name="T18" fmla="*/ 63 w 68"/>
                  <a:gd name="T19" fmla="*/ 24 h 33"/>
                  <a:gd name="T20" fmla="*/ 63 w 68"/>
                  <a:gd name="T21" fmla="*/ 26 h 33"/>
                  <a:gd name="T22" fmla="*/ 63 w 68"/>
                  <a:gd name="T23" fmla="*/ 33 h 33"/>
                  <a:gd name="T24" fmla="*/ 68 w 68"/>
                  <a:gd name="T25" fmla="*/ 22 h 33"/>
                  <a:gd name="T26" fmla="*/ 50 w 68"/>
                  <a:gd name="T27" fmla="*/ 4 h 33"/>
                  <a:gd name="T28" fmla="*/ 46 w 68"/>
                  <a:gd name="T29" fmla="*/ 4 h 33"/>
                  <a:gd name="T30" fmla="*/ 34 w 68"/>
                  <a:gd name="T31" fmla="*/ 0 h 33"/>
                  <a:gd name="T32" fmla="*/ 22 w 68"/>
                  <a:gd name="T33" fmla="*/ 4 h 33"/>
                  <a:gd name="T34" fmla="*/ 18 w 68"/>
                  <a:gd name="T35" fmla="*/ 4 h 33"/>
                  <a:gd name="T36" fmla="*/ 0 w 68"/>
                  <a:gd name="T37" fmla="*/ 22 h 33"/>
                  <a:gd name="T38" fmla="*/ 3 w 68"/>
                  <a:gd name="T39" fmla="*/ 33 h 33"/>
                  <a:gd name="T40" fmla="*/ 3 w 68"/>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3" y="22"/>
                    </a:moveTo>
                    <a:cubicBezTo>
                      <a:pt x="3" y="18"/>
                      <a:pt x="6" y="14"/>
                      <a:pt x="8" y="10"/>
                    </a:cubicBezTo>
                    <a:cubicBezTo>
                      <a:pt x="8" y="10"/>
                      <a:pt x="8" y="10"/>
                      <a:pt x="8" y="10"/>
                    </a:cubicBezTo>
                    <a:cubicBezTo>
                      <a:pt x="11" y="10"/>
                      <a:pt x="14" y="7"/>
                      <a:pt x="18" y="7"/>
                    </a:cubicBezTo>
                    <a:cubicBezTo>
                      <a:pt x="20" y="7"/>
                      <a:pt x="22" y="8"/>
                      <a:pt x="23" y="8"/>
                    </a:cubicBezTo>
                    <a:cubicBezTo>
                      <a:pt x="26" y="5"/>
                      <a:pt x="30" y="4"/>
                      <a:pt x="34" y="4"/>
                    </a:cubicBezTo>
                    <a:cubicBezTo>
                      <a:pt x="39" y="4"/>
                      <a:pt x="42" y="6"/>
                      <a:pt x="45" y="9"/>
                    </a:cubicBezTo>
                    <a:cubicBezTo>
                      <a:pt x="47" y="8"/>
                      <a:pt x="48" y="8"/>
                      <a:pt x="50" y="8"/>
                    </a:cubicBezTo>
                    <a:cubicBezTo>
                      <a:pt x="58" y="8"/>
                      <a:pt x="64" y="14"/>
                      <a:pt x="64" y="22"/>
                    </a:cubicBezTo>
                    <a:cubicBezTo>
                      <a:pt x="64" y="23"/>
                      <a:pt x="64" y="23"/>
                      <a:pt x="63" y="24"/>
                    </a:cubicBezTo>
                    <a:cubicBezTo>
                      <a:pt x="64" y="25"/>
                      <a:pt x="63" y="25"/>
                      <a:pt x="63" y="26"/>
                    </a:cubicBezTo>
                    <a:cubicBezTo>
                      <a:pt x="63" y="33"/>
                      <a:pt x="63" y="33"/>
                      <a:pt x="63" y="33"/>
                    </a:cubicBezTo>
                    <a:cubicBezTo>
                      <a:pt x="67" y="30"/>
                      <a:pt x="68" y="26"/>
                      <a:pt x="68" y="22"/>
                    </a:cubicBezTo>
                    <a:cubicBezTo>
                      <a:pt x="68" y="12"/>
                      <a:pt x="60" y="4"/>
                      <a:pt x="50" y="4"/>
                    </a:cubicBezTo>
                    <a:cubicBezTo>
                      <a:pt x="49" y="4"/>
                      <a:pt x="47" y="4"/>
                      <a:pt x="46" y="4"/>
                    </a:cubicBezTo>
                    <a:cubicBezTo>
                      <a:pt x="43" y="2"/>
                      <a:pt x="39" y="0"/>
                      <a:pt x="34" y="0"/>
                    </a:cubicBezTo>
                    <a:cubicBezTo>
                      <a:pt x="30" y="0"/>
                      <a:pt x="25" y="2"/>
                      <a:pt x="22" y="4"/>
                    </a:cubicBezTo>
                    <a:cubicBezTo>
                      <a:pt x="21" y="4"/>
                      <a:pt x="20" y="4"/>
                      <a:pt x="18" y="4"/>
                    </a:cubicBezTo>
                    <a:cubicBezTo>
                      <a:pt x="8" y="4"/>
                      <a:pt x="0" y="12"/>
                      <a:pt x="0" y="22"/>
                    </a:cubicBezTo>
                    <a:cubicBezTo>
                      <a:pt x="0" y="26"/>
                      <a:pt x="3" y="30"/>
                      <a:pt x="3" y="33"/>
                    </a:cubicBezTo>
                    <a:lnTo>
                      <a:pt x="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52"/>
              <p:cNvSpPr>
                <a:spLocks noEditPoints="1"/>
              </p:cNvSpPr>
              <p:nvPr/>
            </p:nvSpPr>
            <p:spPr bwMode="auto">
              <a:xfrm>
                <a:off x="5057775" y="3189288"/>
                <a:ext cx="254000"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7" name="Freeform 86"/>
            <p:cNvSpPr>
              <a:spLocks noEditPoints="1"/>
            </p:cNvSpPr>
            <p:nvPr/>
          </p:nvSpPr>
          <p:spPr bwMode="auto">
            <a:xfrm>
              <a:off x="8295544" y="895609"/>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87"/>
            <p:cNvSpPr>
              <a:spLocks noEditPoints="1"/>
            </p:cNvSpPr>
            <p:nvPr/>
          </p:nvSpPr>
          <p:spPr bwMode="auto">
            <a:xfrm>
              <a:off x="10071956" y="984509"/>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88"/>
            <p:cNvSpPr>
              <a:spLocks noEditPoints="1"/>
            </p:cNvSpPr>
            <p:nvPr/>
          </p:nvSpPr>
          <p:spPr bwMode="auto">
            <a:xfrm>
              <a:off x="608526" y="5346643"/>
              <a:ext cx="591596" cy="437422"/>
            </a:xfrm>
            <a:custGeom>
              <a:avLst/>
              <a:gdLst>
                <a:gd name="T0" fmla="*/ 64 w 108"/>
                <a:gd name="T1" fmla="*/ 70 h 80"/>
                <a:gd name="T2" fmla="*/ 44 w 108"/>
                <a:gd name="T3" fmla="*/ 70 h 80"/>
                <a:gd name="T4" fmla="*/ 54 w 108"/>
                <a:gd name="T5" fmla="*/ 32 h 80"/>
                <a:gd name="T6" fmla="*/ 60 w 108"/>
                <a:gd name="T7" fmla="*/ 62 h 80"/>
                <a:gd name="T8" fmla="*/ 108 w 108"/>
                <a:gd name="T9" fmla="*/ 54 h 80"/>
                <a:gd name="T10" fmla="*/ 0 w 108"/>
                <a:gd name="T11" fmla="*/ 54 h 80"/>
                <a:gd name="T12" fmla="*/ 7 w 108"/>
                <a:gd name="T13" fmla="*/ 70 h 80"/>
                <a:gd name="T14" fmla="*/ 54 w 108"/>
                <a:gd name="T15" fmla="*/ 4 h 80"/>
                <a:gd name="T16" fmla="*/ 101 w 108"/>
                <a:gd name="T17" fmla="*/ 70 h 80"/>
                <a:gd name="T18" fmla="*/ 105 w 108"/>
                <a:gd name="T19" fmla="*/ 71 h 80"/>
                <a:gd name="T20" fmla="*/ 60 w 108"/>
                <a:gd name="T21" fmla="*/ 70 h 80"/>
                <a:gd name="T22" fmla="*/ 48 w 108"/>
                <a:gd name="T23" fmla="*/ 70 h 80"/>
                <a:gd name="T24" fmla="*/ 54 w 108"/>
                <a:gd name="T25" fmla="*/ 76 h 80"/>
                <a:gd name="T26" fmla="*/ 52 w 108"/>
                <a:gd name="T27" fmla="*/ 10 h 80"/>
                <a:gd name="T28" fmla="*/ 54 w 108"/>
                <a:gd name="T29" fmla="*/ 24 h 80"/>
                <a:gd name="T30" fmla="*/ 56 w 108"/>
                <a:gd name="T31" fmla="*/ 10 h 80"/>
                <a:gd name="T32" fmla="*/ 54 w 108"/>
                <a:gd name="T33" fmla="*/ 8 h 80"/>
                <a:gd name="T34" fmla="*/ 78 w 108"/>
                <a:gd name="T35" fmla="*/ 17 h 80"/>
                <a:gd name="T36" fmla="*/ 72 w 108"/>
                <a:gd name="T37" fmla="*/ 30 h 80"/>
                <a:gd name="T38" fmla="*/ 82 w 108"/>
                <a:gd name="T39" fmla="*/ 20 h 80"/>
                <a:gd name="T40" fmla="*/ 81 w 108"/>
                <a:gd name="T41" fmla="*/ 17 h 80"/>
                <a:gd name="T42" fmla="*/ 95 w 108"/>
                <a:gd name="T43" fmla="*/ 39 h 80"/>
                <a:gd name="T44" fmla="*/ 83 w 108"/>
                <a:gd name="T45" fmla="*/ 45 h 80"/>
                <a:gd name="T46" fmla="*/ 97 w 108"/>
                <a:gd name="T47" fmla="*/ 42 h 80"/>
                <a:gd name="T48" fmla="*/ 98 w 108"/>
                <a:gd name="T49" fmla="*/ 40 h 80"/>
                <a:gd name="T50" fmla="*/ 97 w 108"/>
                <a:gd name="T51" fmla="*/ 66 h 80"/>
                <a:gd name="T52" fmla="*/ 83 w 108"/>
                <a:gd name="T53" fmla="*/ 63 h 80"/>
                <a:gd name="T54" fmla="*/ 95 w 108"/>
                <a:gd name="T55" fmla="*/ 70 h 80"/>
                <a:gd name="T56" fmla="*/ 98 w 108"/>
                <a:gd name="T57" fmla="*/ 68 h 80"/>
                <a:gd name="T58" fmla="*/ 13 w 108"/>
                <a:gd name="T59" fmla="*/ 70 h 80"/>
                <a:gd name="T60" fmla="*/ 25 w 108"/>
                <a:gd name="T61" fmla="*/ 63 h 80"/>
                <a:gd name="T62" fmla="*/ 11 w 108"/>
                <a:gd name="T63" fmla="*/ 66 h 80"/>
                <a:gd name="T64" fmla="*/ 10 w 108"/>
                <a:gd name="T65" fmla="*/ 68 h 80"/>
                <a:gd name="T66" fmla="*/ 11 w 108"/>
                <a:gd name="T67" fmla="*/ 42 h 80"/>
                <a:gd name="T68" fmla="*/ 25 w 108"/>
                <a:gd name="T69" fmla="*/ 45 h 80"/>
                <a:gd name="T70" fmla="*/ 13 w 108"/>
                <a:gd name="T71" fmla="*/ 39 h 80"/>
                <a:gd name="T72" fmla="*/ 10 w 108"/>
                <a:gd name="T73" fmla="*/ 40 h 80"/>
                <a:gd name="T74" fmla="*/ 26 w 108"/>
                <a:gd name="T75" fmla="*/ 20 h 80"/>
                <a:gd name="T76" fmla="*/ 36 w 108"/>
                <a:gd name="T77" fmla="*/ 30 h 80"/>
                <a:gd name="T78" fmla="*/ 30 w 108"/>
                <a:gd name="T79" fmla="*/ 17 h 80"/>
                <a:gd name="T80" fmla="*/ 27 w 108"/>
                <a:gd name="T81"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 h="80">
                  <a:moveTo>
                    <a:pt x="60" y="62"/>
                  </a:moveTo>
                  <a:cubicBezTo>
                    <a:pt x="62" y="63"/>
                    <a:pt x="64" y="67"/>
                    <a:pt x="64" y="70"/>
                  </a:cubicBezTo>
                  <a:cubicBezTo>
                    <a:pt x="64" y="76"/>
                    <a:pt x="60" y="80"/>
                    <a:pt x="54" y="80"/>
                  </a:cubicBezTo>
                  <a:cubicBezTo>
                    <a:pt x="48" y="80"/>
                    <a:pt x="44" y="76"/>
                    <a:pt x="44" y="70"/>
                  </a:cubicBezTo>
                  <a:cubicBezTo>
                    <a:pt x="44" y="67"/>
                    <a:pt x="46" y="63"/>
                    <a:pt x="48" y="62"/>
                  </a:cubicBezTo>
                  <a:cubicBezTo>
                    <a:pt x="54" y="32"/>
                    <a:pt x="54" y="32"/>
                    <a:pt x="54" y="32"/>
                  </a:cubicBezTo>
                  <a:cubicBezTo>
                    <a:pt x="60" y="62"/>
                    <a:pt x="60" y="62"/>
                    <a:pt x="60" y="62"/>
                  </a:cubicBezTo>
                  <a:cubicBezTo>
                    <a:pt x="60" y="62"/>
                    <a:pt x="60" y="62"/>
                    <a:pt x="60" y="62"/>
                  </a:cubicBezTo>
                  <a:close/>
                  <a:moveTo>
                    <a:pt x="105" y="71"/>
                  </a:moveTo>
                  <a:cubicBezTo>
                    <a:pt x="107" y="66"/>
                    <a:pt x="108" y="60"/>
                    <a:pt x="108" y="54"/>
                  </a:cubicBezTo>
                  <a:cubicBezTo>
                    <a:pt x="108" y="24"/>
                    <a:pt x="84" y="0"/>
                    <a:pt x="54" y="0"/>
                  </a:cubicBezTo>
                  <a:cubicBezTo>
                    <a:pt x="24" y="0"/>
                    <a:pt x="0" y="24"/>
                    <a:pt x="0" y="54"/>
                  </a:cubicBezTo>
                  <a:cubicBezTo>
                    <a:pt x="0" y="60"/>
                    <a:pt x="1" y="66"/>
                    <a:pt x="3" y="71"/>
                  </a:cubicBezTo>
                  <a:cubicBezTo>
                    <a:pt x="7" y="70"/>
                    <a:pt x="7" y="70"/>
                    <a:pt x="7" y="70"/>
                  </a:cubicBezTo>
                  <a:cubicBezTo>
                    <a:pt x="5" y="65"/>
                    <a:pt x="4" y="60"/>
                    <a:pt x="4" y="54"/>
                  </a:cubicBezTo>
                  <a:cubicBezTo>
                    <a:pt x="4" y="26"/>
                    <a:pt x="26" y="4"/>
                    <a:pt x="54" y="4"/>
                  </a:cubicBezTo>
                  <a:cubicBezTo>
                    <a:pt x="82" y="4"/>
                    <a:pt x="104" y="26"/>
                    <a:pt x="104" y="54"/>
                  </a:cubicBezTo>
                  <a:cubicBezTo>
                    <a:pt x="104" y="60"/>
                    <a:pt x="103" y="65"/>
                    <a:pt x="101" y="70"/>
                  </a:cubicBezTo>
                  <a:cubicBezTo>
                    <a:pt x="105" y="71"/>
                    <a:pt x="105" y="71"/>
                    <a:pt x="105" y="71"/>
                  </a:cubicBezTo>
                  <a:cubicBezTo>
                    <a:pt x="105" y="71"/>
                    <a:pt x="105" y="71"/>
                    <a:pt x="105" y="71"/>
                  </a:cubicBezTo>
                  <a:close/>
                  <a:moveTo>
                    <a:pt x="54" y="76"/>
                  </a:moveTo>
                  <a:cubicBezTo>
                    <a:pt x="57" y="76"/>
                    <a:pt x="60" y="73"/>
                    <a:pt x="60" y="70"/>
                  </a:cubicBezTo>
                  <a:cubicBezTo>
                    <a:pt x="60" y="67"/>
                    <a:pt x="57" y="64"/>
                    <a:pt x="54" y="64"/>
                  </a:cubicBezTo>
                  <a:cubicBezTo>
                    <a:pt x="51" y="64"/>
                    <a:pt x="48" y="67"/>
                    <a:pt x="48" y="70"/>
                  </a:cubicBezTo>
                  <a:cubicBezTo>
                    <a:pt x="48" y="73"/>
                    <a:pt x="51" y="76"/>
                    <a:pt x="54" y="76"/>
                  </a:cubicBezTo>
                  <a:cubicBezTo>
                    <a:pt x="54" y="76"/>
                    <a:pt x="54" y="76"/>
                    <a:pt x="54" y="76"/>
                  </a:cubicBezTo>
                  <a:close/>
                  <a:moveTo>
                    <a:pt x="54" y="8"/>
                  </a:moveTo>
                  <a:cubicBezTo>
                    <a:pt x="53" y="8"/>
                    <a:pt x="52" y="9"/>
                    <a:pt x="52" y="10"/>
                  </a:cubicBezTo>
                  <a:cubicBezTo>
                    <a:pt x="52" y="22"/>
                    <a:pt x="52" y="22"/>
                    <a:pt x="52" y="22"/>
                  </a:cubicBezTo>
                  <a:cubicBezTo>
                    <a:pt x="52" y="23"/>
                    <a:pt x="53" y="24"/>
                    <a:pt x="54" y="24"/>
                  </a:cubicBezTo>
                  <a:cubicBezTo>
                    <a:pt x="55" y="24"/>
                    <a:pt x="56" y="23"/>
                    <a:pt x="56" y="22"/>
                  </a:cubicBezTo>
                  <a:cubicBezTo>
                    <a:pt x="56" y="10"/>
                    <a:pt x="56" y="10"/>
                    <a:pt x="56" y="10"/>
                  </a:cubicBezTo>
                  <a:cubicBezTo>
                    <a:pt x="56" y="9"/>
                    <a:pt x="55" y="8"/>
                    <a:pt x="54" y="8"/>
                  </a:cubicBezTo>
                  <a:cubicBezTo>
                    <a:pt x="54" y="8"/>
                    <a:pt x="54" y="8"/>
                    <a:pt x="54" y="8"/>
                  </a:cubicBezTo>
                  <a:close/>
                  <a:moveTo>
                    <a:pt x="81" y="17"/>
                  </a:moveTo>
                  <a:cubicBezTo>
                    <a:pt x="80" y="16"/>
                    <a:pt x="79" y="16"/>
                    <a:pt x="78" y="17"/>
                  </a:cubicBezTo>
                  <a:cubicBezTo>
                    <a:pt x="71" y="27"/>
                    <a:pt x="71" y="27"/>
                    <a:pt x="71" y="27"/>
                  </a:cubicBezTo>
                  <a:cubicBezTo>
                    <a:pt x="71" y="28"/>
                    <a:pt x="71" y="29"/>
                    <a:pt x="72" y="30"/>
                  </a:cubicBezTo>
                  <a:cubicBezTo>
                    <a:pt x="73" y="30"/>
                    <a:pt x="74" y="30"/>
                    <a:pt x="74" y="29"/>
                  </a:cubicBezTo>
                  <a:cubicBezTo>
                    <a:pt x="82" y="20"/>
                    <a:pt x="82" y="20"/>
                    <a:pt x="82" y="20"/>
                  </a:cubicBezTo>
                  <a:cubicBezTo>
                    <a:pt x="82" y="19"/>
                    <a:pt x="82" y="17"/>
                    <a:pt x="81" y="17"/>
                  </a:cubicBezTo>
                  <a:cubicBezTo>
                    <a:pt x="81" y="17"/>
                    <a:pt x="81" y="17"/>
                    <a:pt x="81" y="17"/>
                  </a:cubicBezTo>
                  <a:close/>
                  <a:moveTo>
                    <a:pt x="98" y="40"/>
                  </a:moveTo>
                  <a:cubicBezTo>
                    <a:pt x="97" y="39"/>
                    <a:pt x="96" y="38"/>
                    <a:pt x="95" y="39"/>
                  </a:cubicBezTo>
                  <a:cubicBezTo>
                    <a:pt x="84" y="42"/>
                    <a:pt x="84" y="42"/>
                    <a:pt x="84" y="42"/>
                  </a:cubicBezTo>
                  <a:cubicBezTo>
                    <a:pt x="83" y="43"/>
                    <a:pt x="82" y="44"/>
                    <a:pt x="83" y="45"/>
                  </a:cubicBezTo>
                  <a:cubicBezTo>
                    <a:pt x="83" y="46"/>
                    <a:pt x="84" y="46"/>
                    <a:pt x="85" y="46"/>
                  </a:cubicBezTo>
                  <a:cubicBezTo>
                    <a:pt x="97" y="42"/>
                    <a:pt x="97" y="42"/>
                    <a:pt x="97" y="42"/>
                  </a:cubicBezTo>
                  <a:cubicBezTo>
                    <a:pt x="98" y="42"/>
                    <a:pt x="98" y="41"/>
                    <a:pt x="98" y="40"/>
                  </a:cubicBezTo>
                  <a:cubicBezTo>
                    <a:pt x="98" y="40"/>
                    <a:pt x="98" y="40"/>
                    <a:pt x="98" y="40"/>
                  </a:cubicBezTo>
                  <a:close/>
                  <a:moveTo>
                    <a:pt x="98" y="68"/>
                  </a:moveTo>
                  <a:cubicBezTo>
                    <a:pt x="98" y="67"/>
                    <a:pt x="98" y="66"/>
                    <a:pt x="97" y="66"/>
                  </a:cubicBezTo>
                  <a:cubicBezTo>
                    <a:pt x="85" y="62"/>
                    <a:pt x="85" y="62"/>
                    <a:pt x="85" y="62"/>
                  </a:cubicBezTo>
                  <a:cubicBezTo>
                    <a:pt x="84" y="62"/>
                    <a:pt x="83" y="62"/>
                    <a:pt x="83" y="63"/>
                  </a:cubicBezTo>
                  <a:cubicBezTo>
                    <a:pt x="82" y="64"/>
                    <a:pt x="83" y="65"/>
                    <a:pt x="84" y="66"/>
                  </a:cubicBezTo>
                  <a:cubicBezTo>
                    <a:pt x="95" y="70"/>
                    <a:pt x="95" y="70"/>
                    <a:pt x="95" y="70"/>
                  </a:cubicBezTo>
                  <a:cubicBezTo>
                    <a:pt x="96" y="70"/>
                    <a:pt x="97" y="69"/>
                    <a:pt x="98" y="68"/>
                  </a:cubicBezTo>
                  <a:cubicBezTo>
                    <a:pt x="98" y="68"/>
                    <a:pt x="98" y="68"/>
                    <a:pt x="98" y="68"/>
                  </a:cubicBezTo>
                  <a:close/>
                  <a:moveTo>
                    <a:pt x="10" y="68"/>
                  </a:moveTo>
                  <a:cubicBezTo>
                    <a:pt x="11" y="69"/>
                    <a:pt x="12" y="70"/>
                    <a:pt x="13" y="70"/>
                  </a:cubicBezTo>
                  <a:cubicBezTo>
                    <a:pt x="24" y="66"/>
                    <a:pt x="24" y="66"/>
                    <a:pt x="24" y="66"/>
                  </a:cubicBezTo>
                  <a:cubicBezTo>
                    <a:pt x="25" y="65"/>
                    <a:pt x="26" y="64"/>
                    <a:pt x="25" y="63"/>
                  </a:cubicBezTo>
                  <a:cubicBezTo>
                    <a:pt x="25" y="62"/>
                    <a:pt x="24" y="62"/>
                    <a:pt x="23" y="62"/>
                  </a:cubicBezTo>
                  <a:cubicBezTo>
                    <a:pt x="11" y="66"/>
                    <a:pt x="11" y="66"/>
                    <a:pt x="11" y="66"/>
                  </a:cubicBezTo>
                  <a:cubicBezTo>
                    <a:pt x="10" y="66"/>
                    <a:pt x="10" y="67"/>
                    <a:pt x="10" y="68"/>
                  </a:cubicBezTo>
                  <a:cubicBezTo>
                    <a:pt x="10" y="68"/>
                    <a:pt x="10" y="68"/>
                    <a:pt x="10" y="68"/>
                  </a:cubicBezTo>
                  <a:close/>
                  <a:moveTo>
                    <a:pt x="10" y="40"/>
                  </a:moveTo>
                  <a:cubicBezTo>
                    <a:pt x="10" y="41"/>
                    <a:pt x="10" y="42"/>
                    <a:pt x="11" y="42"/>
                  </a:cubicBezTo>
                  <a:cubicBezTo>
                    <a:pt x="23" y="46"/>
                    <a:pt x="23" y="46"/>
                    <a:pt x="23" y="46"/>
                  </a:cubicBezTo>
                  <a:cubicBezTo>
                    <a:pt x="24" y="46"/>
                    <a:pt x="25" y="46"/>
                    <a:pt x="25" y="45"/>
                  </a:cubicBezTo>
                  <a:cubicBezTo>
                    <a:pt x="26" y="44"/>
                    <a:pt x="25" y="43"/>
                    <a:pt x="24" y="42"/>
                  </a:cubicBezTo>
                  <a:cubicBezTo>
                    <a:pt x="13" y="39"/>
                    <a:pt x="13" y="39"/>
                    <a:pt x="13" y="39"/>
                  </a:cubicBezTo>
                  <a:cubicBezTo>
                    <a:pt x="12" y="38"/>
                    <a:pt x="11" y="39"/>
                    <a:pt x="10" y="40"/>
                  </a:cubicBezTo>
                  <a:cubicBezTo>
                    <a:pt x="10" y="40"/>
                    <a:pt x="10" y="40"/>
                    <a:pt x="10" y="40"/>
                  </a:cubicBezTo>
                  <a:close/>
                  <a:moveTo>
                    <a:pt x="27" y="17"/>
                  </a:moveTo>
                  <a:cubicBezTo>
                    <a:pt x="26" y="17"/>
                    <a:pt x="26" y="19"/>
                    <a:pt x="26" y="20"/>
                  </a:cubicBezTo>
                  <a:cubicBezTo>
                    <a:pt x="34" y="29"/>
                    <a:pt x="34" y="29"/>
                    <a:pt x="34" y="29"/>
                  </a:cubicBezTo>
                  <a:cubicBezTo>
                    <a:pt x="34" y="30"/>
                    <a:pt x="35" y="30"/>
                    <a:pt x="36" y="30"/>
                  </a:cubicBezTo>
                  <a:cubicBezTo>
                    <a:pt x="37" y="29"/>
                    <a:pt x="37" y="28"/>
                    <a:pt x="37" y="27"/>
                  </a:cubicBezTo>
                  <a:cubicBezTo>
                    <a:pt x="30" y="17"/>
                    <a:pt x="30" y="17"/>
                    <a:pt x="30" y="17"/>
                  </a:cubicBezTo>
                  <a:cubicBezTo>
                    <a:pt x="29" y="16"/>
                    <a:pt x="28" y="16"/>
                    <a:pt x="27" y="17"/>
                  </a:cubicBezTo>
                  <a:cubicBezTo>
                    <a:pt x="27" y="17"/>
                    <a:pt x="27" y="17"/>
                    <a:pt x="27"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0" name="Group 89"/>
            <p:cNvGrpSpPr/>
            <p:nvPr/>
          </p:nvGrpSpPr>
          <p:grpSpPr>
            <a:xfrm>
              <a:off x="9070046" y="1524259"/>
              <a:ext cx="437424" cy="437422"/>
              <a:chOff x="6226175" y="3414032"/>
              <a:chExt cx="252413" cy="252412"/>
            </a:xfrm>
            <a:grpFill/>
          </p:grpSpPr>
          <p:sp>
            <p:nvSpPr>
              <p:cNvPr id="210" name="Freeform 209"/>
              <p:cNvSpPr>
                <a:spLocks noEditPoints="1"/>
              </p:cNvSpPr>
              <p:nvPr/>
            </p:nvSpPr>
            <p:spPr bwMode="auto">
              <a:xfrm>
                <a:off x="6226175"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210"/>
              <p:cNvSpPr>
                <a:spLocks noEditPoints="1"/>
              </p:cNvSpPr>
              <p:nvPr/>
            </p:nvSpPr>
            <p:spPr bwMode="auto">
              <a:xfrm>
                <a:off x="6284913"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22 w 56"/>
                  <a:gd name="T11" fmla="*/ 22 h 56"/>
                  <a:gd name="T12" fmla="*/ 34 w 56"/>
                  <a:gd name="T13" fmla="*/ 22 h 56"/>
                  <a:gd name="T14" fmla="*/ 34 w 56"/>
                  <a:gd name="T15" fmla="*/ 34 h 56"/>
                  <a:gd name="T16" fmla="*/ 22 w 56"/>
                  <a:gd name="T17" fmla="*/ 34 h 56"/>
                  <a:gd name="T18" fmla="*/ 22 w 56"/>
                  <a:gd name="T1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22" y="22"/>
                    </a:moveTo>
                    <a:cubicBezTo>
                      <a:pt x="25" y="19"/>
                      <a:pt x="31" y="19"/>
                      <a:pt x="34" y="22"/>
                    </a:cubicBezTo>
                    <a:cubicBezTo>
                      <a:pt x="37" y="25"/>
                      <a:pt x="37" y="31"/>
                      <a:pt x="34" y="34"/>
                    </a:cubicBezTo>
                    <a:cubicBezTo>
                      <a:pt x="31" y="37"/>
                      <a:pt x="25" y="37"/>
                      <a:pt x="22" y="34"/>
                    </a:cubicBezTo>
                    <a:cubicBezTo>
                      <a:pt x="19" y="31"/>
                      <a:pt x="19" y="25"/>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1" name="Group 90"/>
            <p:cNvGrpSpPr/>
            <p:nvPr/>
          </p:nvGrpSpPr>
          <p:grpSpPr>
            <a:xfrm>
              <a:off x="6013583" y="985854"/>
              <a:ext cx="416528" cy="416526"/>
              <a:chOff x="6821488" y="3418795"/>
              <a:chExt cx="242888" cy="242887"/>
            </a:xfrm>
            <a:grpFill/>
          </p:grpSpPr>
          <p:sp>
            <p:nvSpPr>
              <p:cNvPr id="204" name="Freeform 203"/>
              <p:cNvSpPr>
                <a:spLocks/>
              </p:cNvSpPr>
              <p:nvPr/>
            </p:nvSpPr>
            <p:spPr bwMode="auto">
              <a:xfrm>
                <a:off x="6938963" y="36029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04"/>
              <p:cNvSpPr>
                <a:spLocks/>
              </p:cNvSpPr>
              <p:nvPr/>
            </p:nvSpPr>
            <p:spPr bwMode="auto">
              <a:xfrm>
                <a:off x="6842125" y="3536270"/>
                <a:ext cx="38100" cy="9525"/>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205"/>
              <p:cNvSpPr>
                <a:spLocks/>
              </p:cNvSpPr>
              <p:nvPr/>
            </p:nvSpPr>
            <p:spPr bwMode="auto">
              <a:xfrm>
                <a:off x="6938963" y="3439432"/>
                <a:ext cx="9525" cy="38100"/>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206"/>
              <p:cNvSpPr>
                <a:spLocks noEditPoints="1"/>
              </p:cNvSpPr>
              <p:nvPr/>
            </p:nvSpPr>
            <p:spPr bwMode="auto">
              <a:xfrm>
                <a:off x="6821488" y="34187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207"/>
              <p:cNvSpPr>
                <a:spLocks noEditPoints="1"/>
              </p:cNvSpPr>
              <p:nvPr/>
            </p:nvSpPr>
            <p:spPr bwMode="auto">
              <a:xfrm>
                <a:off x="6877050" y="34743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31 w 54"/>
                  <a:gd name="T11" fmla="*/ 31 h 54"/>
                  <a:gd name="T12" fmla="*/ 23 w 54"/>
                  <a:gd name="T13" fmla="*/ 31 h 54"/>
                  <a:gd name="T14" fmla="*/ 23 w 54"/>
                  <a:gd name="T15" fmla="*/ 23 h 54"/>
                  <a:gd name="T16" fmla="*/ 31 w 54"/>
                  <a:gd name="T17" fmla="*/ 23 h 54"/>
                  <a:gd name="T18" fmla="*/ 31 w 54"/>
                  <a:gd name="T19"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31" y="31"/>
                    </a:moveTo>
                    <a:cubicBezTo>
                      <a:pt x="29" y="34"/>
                      <a:pt x="25" y="34"/>
                      <a:pt x="23" y="31"/>
                    </a:cubicBezTo>
                    <a:cubicBezTo>
                      <a:pt x="20" y="29"/>
                      <a:pt x="20" y="25"/>
                      <a:pt x="23" y="23"/>
                    </a:cubicBezTo>
                    <a:cubicBezTo>
                      <a:pt x="25" y="20"/>
                      <a:pt x="29" y="20"/>
                      <a:pt x="31" y="23"/>
                    </a:cubicBezTo>
                    <a:cubicBezTo>
                      <a:pt x="34" y="25"/>
                      <a:pt x="34" y="29"/>
                      <a:pt x="3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208"/>
              <p:cNvSpPr>
                <a:spLocks/>
              </p:cNvSpPr>
              <p:nvPr/>
            </p:nvSpPr>
            <p:spPr bwMode="auto">
              <a:xfrm>
                <a:off x="7005638" y="3536270"/>
                <a:ext cx="39688" cy="9525"/>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2" name="Group 91"/>
            <p:cNvGrpSpPr/>
            <p:nvPr/>
          </p:nvGrpSpPr>
          <p:grpSpPr>
            <a:xfrm>
              <a:off x="267594" y="2520469"/>
              <a:ext cx="461863" cy="461861"/>
              <a:chOff x="7412038" y="3215595"/>
              <a:chExt cx="242888" cy="242887"/>
            </a:xfrm>
            <a:grpFill/>
          </p:grpSpPr>
          <p:sp>
            <p:nvSpPr>
              <p:cNvPr id="198" name="Freeform 197"/>
              <p:cNvSpPr>
                <a:spLocks/>
              </p:cNvSpPr>
              <p:nvPr/>
            </p:nvSpPr>
            <p:spPr bwMode="auto">
              <a:xfrm>
                <a:off x="7527925" y="33997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198"/>
              <p:cNvSpPr>
                <a:spLocks/>
              </p:cNvSpPr>
              <p:nvPr/>
            </p:nvSpPr>
            <p:spPr bwMode="auto">
              <a:xfrm>
                <a:off x="7527925" y="3234645"/>
                <a:ext cx="9525" cy="39687"/>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199"/>
              <p:cNvSpPr>
                <a:spLocks/>
              </p:cNvSpPr>
              <p:nvPr/>
            </p:nvSpPr>
            <p:spPr bwMode="auto">
              <a:xfrm>
                <a:off x="7431088" y="3331482"/>
                <a:ext cx="39688" cy="11112"/>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200"/>
              <p:cNvSpPr>
                <a:spLocks noEditPoints="1"/>
              </p:cNvSpPr>
              <p:nvPr/>
            </p:nvSpPr>
            <p:spPr bwMode="auto">
              <a:xfrm>
                <a:off x="7467600" y="32711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9 w 54"/>
                  <a:gd name="T11" fmla="*/ 45 h 54"/>
                  <a:gd name="T12" fmla="*/ 23 w 54"/>
                  <a:gd name="T13" fmla="*/ 23 h 54"/>
                  <a:gd name="T14" fmla="*/ 31 w 54"/>
                  <a:gd name="T15" fmla="*/ 31 h 54"/>
                  <a:gd name="T16" fmla="*/ 9 w 54"/>
                  <a:gd name="T17"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9" y="45"/>
                    </a:moveTo>
                    <a:cubicBezTo>
                      <a:pt x="9" y="45"/>
                      <a:pt x="18" y="27"/>
                      <a:pt x="23" y="23"/>
                    </a:cubicBezTo>
                    <a:cubicBezTo>
                      <a:pt x="31" y="31"/>
                      <a:pt x="31" y="31"/>
                      <a:pt x="31" y="31"/>
                    </a:cubicBezTo>
                    <a:cubicBezTo>
                      <a:pt x="27" y="36"/>
                      <a:pt x="9" y="45"/>
                      <a:pt x="9"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201"/>
              <p:cNvSpPr>
                <a:spLocks/>
              </p:cNvSpPr>
              <p:nvPr/>
            </p:nvSpPr>
            <p:spPr bwMode="auto">
              <a:xfrm>
                <a:off x="7596188" y="3331482"/>
                <a:ext cx="38100" cy="1111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202"/>
              <p:cNvSpPr>
                <a:spLocks noEditPoints="1"/>
              </p:cNvSpPr>
              <p:nvPr/>
            </p:nvSpPr>
            <p:spPr bwMode="auto">
              <a:xfrm>
                <a:off x="7412038" y="32155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3" name="Group 92"/>
            <p:cNvGrpSpPr/>
            <p:nvPr/>
          </p:nvGrpSpPr>
          <p:grpSpPr>
            <a:xfrm>
              <a:off x="3670301" y="5425487"/>
              <a:ext cx="252413" cy="252412"/>
              <a:chOff x="8002588" y="3414032"/>
              <a:chExt cx="252413" cy="252412"/>
            </a:xfrm>
            <a:grpFill/>
          </p:grpSpPr>
          <p:sp>
            <p:nvSpPr>
              <p:cNvPr id="196" name="Freeform 195"/>
              <p:cNvSpPr>
                <a:spLocks noEditPoints="1"/>
              </p:cNvSpPr>
              <p:nvPr/>
            </p:nvSpPr>
            <p:spPr bwMode="auto">
              <a:xfrm>
                <a:off x="8061325"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34 w 56"/>
                  <a:gd name="T11" fmla="*/ 34 h 56"/>
                  <a:gd name="T12" fmla="*/ 8 w 56"/>
                  <a:gd name="T13" fmla="*/ 48 h 56"/>
                  <a:gd name="T14" fmla="*/ 22 w 56"/>
                  <a:gd name="T15" fmla="*/ 22 h 56"/>
                  <a:gd name="T16" fmla="*/ 34 w 56"/>
                  <a:gd name="T17"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34" y="34"/>
                    </a:moveTo>
                    <a:cubicBezTo>
                      <a:pt x="28" y="39"/>
                      <a:pt x="8" y="48"/>
                      <a:pt x="8" y="48"/>
                    </a:cubicBezTo>
                    <a:cubicBezTo>
                      <a:pt x="8" y="48"/>
                      <a:pt x="17" y="28"/>
                      <a:pt x="22" y="22"/>
                    </a:cubicBezTo>
                    <a:lnTo>
                      <a:pt x="3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196"/>
              <p:cNvSpPr>
                <a:spLocks noEditPoints="1"/>
              </p:cNvSpPr>
              <p:nvPr/>
            </p:nvSpPr>
            <p:spPr bwMode="auto">
              <a:xfrm>
                <a:off x="8002588"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4" name="Freeform 93"/>
            <p:cNvSpPr>
              <a:spLocks noEditPoints="1"/>
            </p:cNvSpPr>
            <p:nvPr/>
          </p:nvSpPr>
          <p:spPr bwMode="auto">
            <a:xfrm>
              <a:off x="2311353" y="91494"/>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5" name="Group 94"/>
            <p:cNvGrpSpPr/>
            <p:nvPr/>
          </p:nvGrpSpPr>
          <p:grpSpPr>
            <a:xfrm>
              <a:off x="1429935" y="5550318"/>
              <a:ext cx="454448" cy="457764"/>
              <a:chOff x="644525" y="2574925"/>
              <a:chExt cx="217488" cy="219075"/>
            </a:xfrm>
            <a:grpFill/>
          </p:grpSpPr>
          <p:sp>
            <p:nvSpPr>
              <p:cNvPr id="194" name="Freeform 193"/>
              <p:cNvSpPr>
                <a:spLocks/>
              </p:cNvSpPr>
              <p:nvPr/>
            </p:nvSpPr>
            <p:spPr bwMode="auto">
              <a:xfrm>
                <a:off x="722313" y="2606675"/>
                <a:ext cx="31750" cy="93662"/>
              </a:xfrm>
              <a:custGeom>
                <a:avLst/>
                <a:gdLst>
                  <a:gd name="T0" fmla="*/ 8 w 12"/>
                  <a:gd name="T1" fmla="*/ 36 h 36"/>
                  <a:gd name="T2" fmla="*/ 12 w 12"/>
                  <a:gd name="T3" fmla="*/ 36 h 36"/>
                  <a:gd name="T4" fmla="*/ 12 w 12"/>
                  <a:gd name="T5" fmla="*/ 0 h 36"/>
                  <a:gd name="T6" fmla="*/ 10 w 12"/>
                  <a:gd name="T7" fmla="*/ 0 h 36"/>
                  <a:gd name="T8" fmla="*/ 0 w 12"/>
                  <a:gd name="T9" fmla="*/ 6 h 36"/>
                  <a:gd name="T10" fmla="*/ 0 w 12"/>
                  <a:gd name="T11" fmla="*/ 12 h 36"/>
                  <a:gd name="T12" fmla="*/ 8 w 12"/>
                  <a:gd name="T13" fmla="*/ 12 h 36"/>
                  <a:gd name="T14" fmla="*/ 8 w 1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6">
                    <a:moveTo>
                      <a:pt x="8" y="36"/>
                    </a:moveTo>
                    <a:cubicBezTo>
                      <a:pt x="12" y="36"/>
                      <a:pt x="12" y="36"/>
                      <a:pt x="12" y="36"/>
                    </a:cubicBezTo>
                    <a:cubicBezTo>
                      <a:pt x="12" y="0"/>
                      <a:pt x="12" y="0"/>
                      <a:pt x="12" y="0"/>
                    </a:cubicBezTo>
                    <a:cubicBezTo>
                      <a:pt x="10" y="0"/>
                      <a:pt x="10" y="0"/>
                      <a:pt x="10" y="0"/>
                    </a:cubicBezTo>
                    <a:cubicBezTo>
                      <a:pt x="10" y="4"/>
                      <a:pt x="8" y="6"/>
                      <a:pt x="0" y="6"/>
                    </a:cubicBezTo>
                    <a:cubicBezTo>
                      <a:pt x="0" y="12"/>
                      <a:pt x="0" y="12"/>
                      <a:pt x="0" y="12"/>
                    </a:cubicBezTo>
                    <a:cubicBezTo>
                      <a:pt x="8" y="12"/>
                      <a:pt x="8" y="12"/>
                      <a:pt x="8" y="12"/>
                    </a:cubicBezTo>
                    <a:lnTo>
                      <a:pt x="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194"/>
              <p:cNvSpPr>
                <a:spLocks noEditPoints="1"/>
              </p:cNvSpPr>
              <p:nvPr/>
            </p:nvSpPr>
            <p:spPr bwMode="auto">
              <a:xfrm>
                <a:off x="644525" y="2574925"/>
                <a:ext cx="217488" cy="219075"/>
              </a:xfrm>
              <a:custGeom>
                <a:avLst/>
                <a:gdLst>
                  <a:gd name="T0" fmla="*/ 68 w 84"/>
                  <a:gd name="T1" fmla="*/ 0 h 84"/>
                  <a:gd name="T2" fmla="*/ 66 w 84"/>
                  <a:gd name="T3" fmla="*/ 0 h 84"/>
                  <a:gd name="T4" fmla="*/ 16 w 84"/>
                  <a:gd name="T5" fmla="*/ 0 h 84"/>
                  <a:gd name="T6" fmla="*/ 0 w 84"/>
                  <a:gd name="T7" fmla="*/ 0 h 84"/>
                  <a:gd name="T8" fmla="*/ 14 w 84"/>
                  <a:gd name="T9" fmla="*/ 34 h 84"/>
                  <a:gd name="T10" fmla="*/ 14 w 84"/>
                  <a:gd name="T11" fmla="*/ 34 h 84"/>
                  <a:gd name="T12" fmla="*/ 38 w 84"/>
                  <a:gd name="T13" fmla="*/ 58 h 84"/>
                  <a:gd name="T14" fmla="*/ 38 w 84"/>
                  <a:gd name="T15" fmla="*/ 80 h 84"/>
                  <a:gd name="T16" fmla="*/ 22 w 84"/>
                  <a:gd name="T17" fmla="*/ 80 h 84"/>
                  <a:gd name="T18" fmla="*/ 22 w 84"/>
                  <a:gd name="T19" fmla="*/ 84 h 84"/>
                  <a:gd name="T20" fmla="*/ 58 w 84"/>
                  <a:gd name="T21" fmla="*/ 84 h 84"/>
                  <a:gd name="T22" fmla="*/ 58 w 84"/>
                  <a:gd name="T23" fmla="*/ 80 h 84"/>
                  <a:gd name="T24" fmla="*/ 42 w 84"/>
                  <a:gd name="T25" fmla="*/ 80 h 84"/>
                  <a:gd name="T26" fmla="*/ 42 w 84"/>
                  <a:gd name="T27" fmla="*/ 58 h 84"/>
                  <a:gd name="T28" fmla="*/ 66 w 84"/>
                  <a:gd name="T29" fmla="*/ 34 h 84"/>
                  <a:gd name="T30" fmla="*/ 66 w 84"/>
                  <a:gd name="T31" fmla="*/ 34 h 84"/>
                  <a:gd name="T32" fmla="*/ 84 w 84"/>
                  <a:gd name="T33" fmla="*/ 0 h 84"/>
                  <a:gd name="T34" fmla="*/ 68 w 84"/>
                  <a:gd name="T35" fmla="*/ 0 h 84"/>
                  <a:gd name="T36" fmla="*/ 14 w 84"/>
                  <a:gd name="T37" fmla="*/ 30 h 84"/>
                  <a:gd name="T38" fmla="*/ 4 w 84"/>
                  <a:gd name="T39" fmla="*/ 4 h 84"/>
                  <a:gd name="T40" fmla="*/ 14 w 84"/>
                  <a:gd name="T41" fmla="*/ 4 h 84"/>
                  <a:gd name="T42" fmla="*/ 14 w 84"/>
                  <a:gd name="T43" fmla="*/ 30 h 84"/>
                  <a:gd name="T44" fmla="*/ 62 w 84"/>
                  <a:gd name="T45" fmla="*/ 34 h 84"/>
                  <a:gd name="T46" fmla="*/ 44 w 84"/>
                  <a:gd name="T47" fmla="*/ 56 h 84"/>
                  <a:gd name="T48" fmla="*/ 40 w 84"/>
                  <a:gd name="T49" fmla="*/ 56 h 84"/>
                  <a:gd name="T50" fmla="*/ 18 w 84"/>
                  <a:gd name="T51" fmla="*/ 34 h 84"/>
                  <a:gd name="T52" fmla="*/ 18 w 84"/>
                  <a:gd name="T53" fmla="*/ 4 h 84"/>
                  <a:gd name="T54" fmla="*/ 62 w 84"/>
                  <a:gd name="T55" fmla="*/ 4 h 84"/>
                  <a:gd name="T56" fmla="*/ 62 w 84"/>
                  <a:gd name="T57" fmla="*/ 34 h 84"/>
                  <a:gd name="T58" fmla="*/ 66 w 84"/>
                  <a:gd name="T59" fmla="*/ 30 h 84"/>
                  <a:gd name="T60" fmla="*/ 66 w 84"/>
                  <a:gd name="T61" fmla="*/ 4 h 84"/>
                  <a:gd name="T62" fmla="*/ 80 w 84"/>
                  <a:gd name="T63" fmla="*/ 4 h 84"/>
                  <a:gd name="T64" fmla="*/ 66 w 84"/>
                  <a:gd name="T65" fmla="*/ 3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28"/>
                      <a:pt x="14" y="34"/>
                    </a:cubicBezTo>
                    <a:cubicBezTo>
                      <a:pt x="14" y="34"/>
                      <a:pt x="14" y="34"/>
                      <a:pt x="14" y="34"/>
                    </a:cubicBezTo>
                    <a:cubicBezTo>
                      <a:pt x="14" y="47"/>
                      <a:pt x="26" y="58"/>
                      <a:pt x="38" y="58"/>
                    </a:cubicBezTo>
                    <a:cubicBezTo>
                      <a:pt x="38" y="80"/>
                      <a:pt x="38" y="80"/>
                      <a:pt x="38" y="80"/>
                    </a:cubicBezTo>
                    <a:cubicBezTo>
                      <a:pt x="22" y="80"/>
                      <a:pt x="22" y="80"/>
                      <a:pt x="22" y="80"/>
                    </a:cubicBezTo>
                    <a:cubicBezTo>
                      <a:pt x="22" y="84"/>
                      <a:pt x="22" y="84"/>
                      <a:pt x="22" y="84"/>
                    </a:cubicBezTo>
                    <a:cubicBezTo>
                      <a:pt x="58" y="84"/>
                      <a:pt x="58" y="84"/>
                      <a:pt x="58" y="84"/>
                    </a:cubicBezTo>
                    <a:cubicBezTo>
                      <a:pt x="58" y="80"/>
                      <a:pt x="58" y="80"/>
                      <a:pt x="58" y="80"/>
                    </a:cubicBezTo>
                    <a:cubicBezTo>
                      <a:pt x="42" y="80"/>
                      <a:pt x="42" y="80"/>
                      <a:pt x="42" y="80"/>
                    </a:cubicBezTo>
                    <a:cubicBezTo>
                      <a:pt x="42" y="58"/>
                      <a:pt x="42" y="58"/>
                      <a:pt x="42" y="58"/>
                    </a:cubicBezTo>
                    <a:cubicBezTo>
                      <a:pt x="58" y="58"/>
                      <a:pt x="66" y="47"/>
                      <a:pt x="66" y="34"/>
                    </a:cubicBezTo>
                    <a:cubicBezTo>
                      <a:pt x="66" y="34"/>
                      <a:pt x="66" y="34"/>
                      <a:pt x="66" y="34"/>
                    </a:cubicBezTo>
                    <a:cubicBezTo>
                      <a:pt x="82" y="28"/>
                      <a:pt x="84" y="0"/>
                      <a:pt x="84" y="0"/>
                    </a:cubicBezTo>
                    <a:lnTo>
                      <a:pt x="68" y="0"/>
                    </a:lnTo>
                    <a:close/>
                    <a:moveTo>
                      <a:pt x="14" y="30"/>
                    </a:moveTo>
                    <a:cubicBezTo>
                      <a:pt x="6" y="23"/>
                      <a:pt x="4" y="4"/>
                      <a:pt x="4" y="4"/>
                    </a:cubicBezTo>
                    <a:cubicBezTo>
                      <a:pt x="14" y="4"/>
                      <a:pt x="14" y="4"/>
                      <a:pt x="14" y="4"/>
                    </a:cubicBezTo>
                    <a:lnTo>
                      <a:pt x="14" y="30"/>
                    </a:lnTo>
                    <a:close/>
                    <a:moveTo>
                      <a:pt x="62" y="34"/>
                    </a:moveTo>
                    <a:cubicBezTo>
                      <a:pt x="62" y="45"/>
                      <a:pt x="55" y="56"/>
                      <a:pt x="44" y="56"/>
                    </a:cubicBezTo>
                    <a:cubicBezTo>
                      <a:pt x="40" y="56"/>
                      <a:pt x="40" y="56"/>
                      <a:pt x="40" y="56"/>
                    </a:cubicBezTo>
                    <a:cubicBezTo>
                      <a:pt x="29" y="56"/>
                      <a:pt x="18" y="45"/>
                      <a:pt x="18" y="34"/>
                    </a:cubicBezTo>
                    <a:cubicBezTo>
                      <a:pt x="18" y="4"/>
                      <a:pt x="18" y="4"/>
                      <a:pt x="18" y="4"/>
                    </a:cubicBezTo>
                    <a:cubicBezTo>
                      <a:pt x="62" y="4"/>
                      <a:pt x="62" y="4"/>
                      <a:pt x="62" y="4"/>
                    </a:cubicBezTo>
                    <a:lnTo>
                      <a:pt x="62" y="34"/>
                    </a:lnTo>
                    <a:close/>
                    <a:moveTo>
                      <a:pt x="66" y="30"/>
                    </a:moveTo>
                    <a:cubicBezTo>
                      <a:pt x="66" y="4"/>
                      <a:pt x="66" y="4"/>
                      <a:pt x="66" y="4"/>
                    </a:cubicBezTo>
                    <a:cubicBezTo>
                      <a:pt x="80" y="4"/>
                      <a:pt x="80" y="4"/>
                      <a:pt x="80" y="4"/>
                    </a:cubicBezTo>
                    <a:cubicBezTo>
                      <a:pt x="80" y="4"/>
                      <a:pt x="78" y="23"/>
                      <a:pt x="6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6" name="Freeform 95"/>
            <p:cNvSpPr>
              <a:spLocks noEditPoints="1"/>
            </p:cNvSpPr>
            <p:nvPr/>
          </p:nvSpPr>
          <p:spPr bwMode="auto">
            <a:xfrm>
              <a:off x="9490404" y="5593748"/>
              <a:ext cx="503012" cy="627844"/>
            </a:xfrm>
            <a:custGeom>
              <a:avLst/>
              <a:gdLst>
                <a:gd name="T0" fmla="*/ 68 w 84"/>
                <a:gd name="T1" fmla="*/ 34 h 104"/>
                <a:gd name="T2" fmla="*/ 68 w 84"/>
                <a:gd name="T3" fmla="*/ 34 h 104"/>
                <a:gd name="T4" fmla="*/ 84 w 84"/>
                <a:gd name="T5" fmla="*/ 0 h 104"/>
                <a:gd name="T6" fmla="*/ 68 w 84"/>
                <a:gd name="T7" fmla="*/ 0 h 104"/>
                <a:gd name="T8" fmla="*/ 66 w 84"/>
                <a:gd name="T9" fmla="*/ 0 h 104"/>
                <a:gd name="T10" fmla="*/ 16 w 84"/>
                <a:gd name="T11" fmla="*/ 0 h 104"/>
                <a:gd name="T12" fmla="*/ 0 w 84"/>
                <a:gd name="T13" fmla="*/ 0 h 104"/>
                <a:gd name="T14" fmla="*/ 16 w 84"/>
                <a:gd name="T15" fmla="*/ 34 h 104"/>
                <a:gd name="T16" fmla="*/ 16 w 84"/>
                <a:gd name="T17" fmla="*/ 34 h 104"/>
                <a:gd name="T18" fmla="*/ 40 w 84"/>
                <a:gd name="T19" fmla="*/ 58 h 104"/>
                <a:gd name="T20" fmla="*/ 40 w 84"/>
                <a:gd name="T21" fmla="*/ 76 h 104"/>
                <a:gd name="T22" fmla="*/ 24 w 84"/>
                <a:gd name="T23" fmla="*/ 76 h 104"/>
                <a:gd name="T24" fmla="*/ 24 w 84"/>
                <a:gd name="T25" fmla="*/ 88 h 104"/>
                <a:gd name="T26" fmla="*/ 12 w 84"/>
                <a:gd name="T27" fmla="*/ 88 h 104"/>
                <a:gd name="T28" fmla="*/ 12 w 84"/>
                <a:gd name="T29" fmla="*/ 104 h 104"/>
                <a:gd name="T30" fmla="*/ 72 w 84"/>
                <a:gd name="T31" fmla="*/ 104 h 104"/>
                <a:gd name="T32" fmla="*/ 72 w 84"/>
                <a:gd name="T33" fmla="*/ 88 h 104"/>
                <a:gd name="T34" fmla="*/ 60 w 84"/>
                <a:gd name="T35" fmla="*/ 88 h 104"/>
                <a:gd name="T36" fmla="*/ 60 w 84"/>
                <a:gd name="T37" fmla="*/ 76 h 104"/>
                <a:gd name="T38" fmla="*/ 44 w 84"/>
                <a:gd name="T39" fmla="*/ 76 h 104"/>
                <a:gd name="T40" fmla="*/ 44 w 84"/>
                <a:gd name="T41" fmla="*/ 58 h 104"/>
                <a:gd name="T42" fmla="*/ 68 w 84"/>
                <a:gd name="T43" fmla="*/ 34 h 104"/>
                <a:gd name="T44" fmla="*/ 68 w 84"/>
                <a:gd name="T45" fmla="*/ 4 h 104"/>
                <a:gd name="T46" fmla="*/ 80 w 84"/>
                <a:gd name="T47" fmla="*/ 4 h 104"/>
                <a:gd name="T48" fmla="*/ 68 w 84"/>
                <a:gd name="T49" fmla="*/ 30 h 104"/>
                <a:gd name="T50" fmla="*/ 68 w 84"/>
                <a:gd name="T51" fmla="*/ 4 h 104"/>
                <a:gd name="T52" fmla="*/ 16 w 84"/>
                <a:gd name="T53" fmla="*/ 30 h 104"/>
                <a:gd name="T54" fmla="*/ 4 w 84"/>
                <a:gd name="T55" fmla="*/ 4 h 104"/>
                <a:gd name="T56" fmla="*/ 16 w 84"/>
                <a:gd name="T57" fmla="*/ 4 h 104"/>
                <a:gd name="T58" fmla="*/ 16 w 84"/>
                <a:gd name="T59" fmla="*/ 30 h 104"/>
                <a:gd name="T60" fmla="*/ 68 w 84"/>
                <a:gd name="T61" fmla="*/ 92 h 104"/>
                <a:gd name="T62" fmla="*/ 68 w 84"/>
                <a:gd name="T63" fmla="*/ 100 h 104"/>
                <a:gd name="T64" fmla="*/ 16 w 84"/>
                <a:gd name="T65" fmla="*/ 100 h 104"/>
                <a:gd name="T66" fmla="*/ 16 w 84"/>
                <a:gd name="T67" fmla="*/ 92 h 104"/>
                <a:gd name="T68" fmla="*/ 68 w 84"/>
                <a:gd name="T69" fmla="*/ 92 h 104"/>
                <a:gd name="T70" fmla="*/ 56 w 84"/>
                <a:gd name="T71" fmla="*/ 80 h 104"/>
                <a:gd name="T72" fmla="*/ 56 w 84"/>
                <a:gd name="T73" fmla="*/ 88 h 104"/>
                <a:gd name="T74" fmla="*/ 28 w 84"/>
                <a:gd name="T75" fmla="*/ 88 h 104"/>
                <a:gd name="T76" fmla="*/ 28 w 84"/>
                <a:gd name="T77" fmla="*/ 80 h 104"/>
                <a:gd name="T78" fmla="*/ 56 w 84"/>
                <a:gd name="T79" fmla="*/ 80 h 104"/>
                <a:gd name="T80" fmla="*/ 44 w 84"/>
                <a:gd name="T81" fmla="*/ 56 h 104"/>
                <a:gd name="T82" fmla="*/ 40 w 84"/>
                <a:gd name="T83" fmla="*/ 56 h 104"/>
                <a:gd name="T84" fmla="*/ 20 w 84"/>
                <a:gd name="T85" fmla="*/ 34 h 104"/>
                <a:gd name="T86" fmla="*/ 20 w 84"/>
                <a:gd name="T87" fmla="*/ 4 h 104"/>
                <a:gd name="T88" fmla="*/ 64 w 84"/>
                <a:gd name="T89" fmla="*/ 4 h 104"/>
                <a:gd name="T90" fmla="*/ 64 w 84"/>
                <a:gd name="T91" fmla="*/ 34 h 104"/>
                <a:gd name="T92" fmla="*/ 44 w 84"/>
                <a:gd name="T93"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104">
                  <a:moveTo>
                    <a:pt x="68" y="34"/>
                  </a:moveTo>
                  <a:cubicBezTo>
                    <a:pt x="68" y="34"/>
                    <a:pt x="68" y="34"/>
                    <a:pt x="68" y="34"/>
                  </a:cubicBezTo>
                  <a:cubicBezTo>
                    <a:pt x="82" y="28"/>
                    <a:pt x="84" y="0"/>
                    <a:pt x="84" y="0"/>
                  </a:cubicBezTo>
                  <a:cubicBezTo>
                    <a:pt x="68" y="0"/>
                    <a:pt x="68" y="0"/>
                    <a:pt x="68" y="0"/>
                  </a:cubicBezTo>
                  <a:cubicBezTo>
                    <a:pt x="66" y="0"/>
                    <a:pt x="66" y="0"/>
                    <a:pt x="66" y="0"/>
                  </a:cubicBezTo>
                  <a:cubicBezTo>
                    <a:pt x="16" y="0"/>
                    <a:pt x="16" y="0"/>
                    <a:pt x="16" y="0"/>
                  </a:cubicBezTo>
                  <a:cubicBezTo>
                    <a:pt x="0" y="0"/>
                    <a:pt x="0" y="0"/>
                    <a:pt x="0" y="0"/>
                  </a:cubicBezTo>
                  <a:cubicBezTo>
                    <a:pt x="0" y="0"/>
                    <a:pt x="2" y="28"/>
                    <a:pt x="16" y="34"/>
                  </a:cubicBezTo>
                  <a:cubicBezTo>
                    <a:pt x="16" y="34"/>
                    <a:pt x="16" y="34"/>
                    <a:pt x="16" y="34"/>
                  </a:cubicBezTo>
                  <a:cubicBezTo>
                    <a:pt x="16" y="47"/>
                    <a:pt x="27" y="58"/>
                    <a:pt x="40" y="58"/>
                  </a:cubicBezTo>
                  <a:cubicBezTo>
                    <a:pt x="40" y="76"/>
                    <a:pt x="40" y="76"/>
                    <a:pt x="40" y="76"/>
                  </a:cubicBezTo>
                  <a:cubicBezTo>
                    <a:pt x="24" y="76"/>
                    <a:pt x="24" y="76"/>
                    <a:pt x="24" y="76"/>
                  </a:cubicBezTo>
                  <a:cubicBezTo>
                    <a:pt x="24" y="88"/>
                    <a:pt x="24" y="88"/>
                    <a:pt x="24" y="88"/>
                  </a:cubicBezTo>
                  <a:cubicBezTo>
                    <a:pt x="12" y="88"/>
                    <a:pt x="12" y="88"/>
                    <a:pt x="12" y="88"/>
                  </a:cubicBezTo>
                  <a:cubicBezTo>
                    <a:pt x="12" y="104"/>
                    <a:pt x="12" y="104"/>
                    <a:pt x="12" y="104"/>
                  </a:cubicBezTo>
                  <a:cubicBezTo>
                    <a:pt x="72" y="104"/>
                    <a:pt x="72" y="104"/>
                    <a:pt x="72" y="104"/>
                  </a:cubicBezTo>
                  <a:cubicBezTo>
                    <a:pt x="72" y="88"/>
                    <a:pt x="72" y="88"/>
                    <a:pt x="72" y="88"/>
                  </a:cubicBezTo>
                  <a:cubicBezTo>
                    <a:pt x="60" y="88"/>
                    <a:pt x="60" y="88"/>
                    <a:pt x="60" y="88"/>
                  </a:cubicBezTo>
                  <a:cubicBezTo>
                    <a:pt x="60" y="76"/>
                    <a:pt x="60" y="76"/>
                    <a:pt x="60" y="76"/>
                  </a:cubicBezTo>
                  <a:cubicBezTo>
                    <a:pt x="44" y="76"/>
                    <a:pt x="44" y="76"/>
                    <a:pt x="44" y="76"/>
                  </a:cubicBezTo>
                  <a:cubicBezTo>
                    <a:pt x="44" y="58"/>
                    <a:pt x="44" y="58"/>
                    <a:pt x="44" y="58"/>
                  </a:cubicBezTo>
                  <a:cubicBezTo>
                    <a:pt x="57" y="58"/>
                    <a:pt x="68" y="47"/>
                    <a:pt x="68" y="34"/>
                  </a:cubicBezTo>
                  <a:close/>
                  <a:moveTo>
                    <a:pt x="68" y="4"/>
                  </a:moveTo>
                  <a:cubicBezTo>
                    <a:pt x="80" y="4"/>
                    <a:pt x="80" y="4"/>
                    <a:pt x="80" y="4"/>
                  </a:cubicBezTo>
                  <a:cubicBezTo>
                    <a:pt x="80" y="4"/>
                    <a:pt x="76" y="23"/>
                    <a:pt x="68" y="30"/>
                  </a:cubicBezTo>
                  <a:lnTo>
                    <a:pt x="68" y="4"/>
                  </a:lnTo>
                  <a:close/>
                  <a:moveTo>
                    <a:pt x="16" y="30"/>
                  </a:moveTo>
                  <a:cubicBezTo>
                    <a:pt x="7" y="23"/>
                    <a:pt x="4" y="4"/>
                    <a:pt x="4" y="4"/>
                  </a:cubicBezTo>
                  <a:cubicBezTo>
                    <a:pt x="16" y="4"/>
                    <a:pt x="16" y="4"/>
                    <a:pt x="16" y="4"/>
                  </a:cubicBezTo>
                  <a:lnTo>
                    <a:pt x="16" y="30"/>
                  </a:lnTo>
                  <a:close/>
                  <a:moveTo>
                    <a:pt x="68" y="92"/>
                  </a:moveTo>
                  <a:cubicBezTo>
                    <a:pt x="68" y="100"/>
                    <a:pt x="68" y="100"/>
                    <a:pt x="68" y="100"/>
                  </a:cubicBezTo>
                  <a:cubicBezTo>
                    <a:pt x="16" y="100"/>
                    <a:pt x="16" y="100"/>
                    <a:pt x="16" y="100"/>
                  </a:cubicBezTo>
                  <a:cubicBezTo>
                    <a:pt x="16" y="92"/>
                    <a:pt x="16" y="92"/>
                    <a:pt x="16" y="92"/>
                  </a:cubicBezTo>
                  <a:lnTo>
                    <a:pt x="68" y="92"/>
                  </a:lnTo>
                  <a:close/>
                  <a:moveTo>
                    <a:pt x="56" y="80"/>
                  </a:moveTo>
                  <a:cubicBezTo>
                    <a:pt x="56" y="88"/>
                    <a:pt x="56" y="88"/>
                    <a:pt x="56" y="88"/>
                  </a:cubicBezTo>
                  <a:cubicBezTo>
                    <a:pt x="28" y="88"/>
                    <a:pt x="28" y="88"/>
                    <a:pt x="28" y="88"/>
                  </a:cubicBezTo>
                  <a:cubicBezTo>
                    <a:pt x="28" y="80"/>
                    <a:pt x="28" y="80"/>
                    <a:pt x="28" y="80"/>
                  </a:cubicBezTo>
                  <a:lnTo>
                    <a:pt x="56" y="80"/>
                  </a:lnTo>
                  <a:close/>
                  <a:moveTo>
                    <a:pt x="44" y="56"/>
                  </a:moveTo>
                  <a:cubicBezTo>
                    <a:pt x="40" y="56"/>
                    <a:pt x="40" y="56"/>
                    <a:pt x="40" y="56"/>
                  </a:cubicBezTo>
                  <a:cubicBezTo>
                    <a:pt x="29" y="56"/>
                    <a:pt x="20" y="45"/>
                    <a:pt x="20" y="34"/>
                  </a:cubicBezTo>
                  <a:cubicBezTo>
                    <a:pt x="20" y="4"/>
                    <a:pt x="20" y="4"/>
                    <a:pt x="20" y="4"/>
                  </a:cubicBezTo>
                  <a:cubicBezTo>
                    <a:pt x="64" y="4"/>
                    <a:pt x="64" y="4"/>
                    <a:pt x="64" y="4"/>
                  </a:cubicBezTo>
                  <a:cubicBezTo>
                    <a:pt x="64" y="34"/>
                    <a:pt x="64" y="34"/>
                    <a:pt x="64" y="34"/>
                  </a:cubicBezTo>
                  <a:cubicBezTo>
                    <a:pt x="64" y="45"/>
                    <a:pt x="55" y="56"/>
                    <a:pt x="44" y="5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7" name="Group 96"/>
            <p:cNvGrpSpPr/>
            <p:nvPr/>
          </p:nvGrpSpPr>
          <p:grpSpPr>
            <a:xfrm>
              <a:off x="6609819" y="4374460"/>
              <a:ext cx="505129" cy="639830"/>
              <a:chOff x="6350000" y="2533650"/>
              <a:chExt cx="238125" cy="301625"/>
            </a:xfrm>
            <a:grpFill/>
          </p:grpSpPr>
          <p:sp>
            <p:nvSpPr>
              <p:cNvPr id="191" name="Freeform 190"/>
              <p:cNvSpPr>
                <a:spLocks noEditPoints="1"/>
              </p:cNvSpPr>
              <p:nvPr/>
            </p:nvSpPr>
            <p:spPr bwMode="auto">
              <a:xfrm>
                <a:off x="6440488" y="2665413"/>
                <a:ext cx="77788" cy="79375"/>
              </a:xfrm>
              <a:custGeom>
                <a:avLst/>
                <a:gdLst>
                  <a:gd name="T0" fmla="*/ 29 w 30"/>
                  <a:gd name="T1" fmla="*/ 1 h 30"/>
                  <a:gd name="T2" fmla="*/ 26 w 30"/>
                  <a:gd name="T3" fmla="*/ 1 h 30"/>
                  <a:gd name="T4" fmla="*/ 14 w 30"/>
                  <a:gd name="T5" fmla="*/ 14 h 30"/>
                  <a:gd name="T6" fmla="*/ 11 w 30"/>
                  <a:gd name="T7" fmla="*/ 13 h 30"/>
                  <a:gd name="T8" fmla="*/ 5 w 30"/>
                  <a:gd name="T9" fmla="*/ 19 h 30"/>
                  <a:gd name="T10" fmla="*/ 6 w 30"/>
                  <a:gd name="T11" fmla="*/ 22 h 30"/>
                  <a:gd name="T12" fmla="*/ 1 w 30"/>
                  <a:gd name="T13" fmla="*/ 26 h 30"/>
                  <a:gd name="T14" fmla="*/ 1 w 30"/>
                  <a:gd name="T15" fmla="*/ 29 h 30"/>
                  <a:gd name="T16" fmla="*/ 4 w 30"/>
                  <a:gd name="T17" fmla="*/ 29 h 30"/>
                  <a:gd name="T18" fmla="*/ 8 w 30"/>
                  <a:gd name="T19" fmla="*/ 24 h 30"/>
                  <a:gd name="T20" fmla="*/ 11 w 30"/>
                  <a:gd name="T21" fmla="*/ 25 h 30"/>
                  <a:gd name="T22" fmla="*/ 17 w 30"/>
                  <a:gd name="T23" fmla="*/ 19 h 30"/>
                  <a:gd name="T24" fmla="*/ 16 w 30"/>
                  <a:gd name="T25" fmla="*/ 16 h 30"/>
                  <a:gd name="T26" fmla="*/ 29 w 30"/>
                  <a:gd name="T27" fmla="*/ 4 h 30"/>
                  <a:gd name="T28" fmla="*/ 29 w 30"/>
                  <a:gd name="T29" fmla="*/ 1 h 30"/>
                  <a:gd name="T30" fmla="*/ 11 w 30"/>
                  <a:gd name="T31" fmla="*/ 21 h 30"/>
                  <a:gd name="T32" fmla="*/ 9 w 30"/>
                  <a:gd name="T33" fmla="*/ 19 h 30"/>
                  <a:gd name="T34" fmla="*/ 11 w 30"/>
                  <a:gd name="T35" fmla="*/ 17 h 30"/>
                  <a:gd name="T36" fmla="*/ 13 w 30"/>
                  <a:gd name="T37" fmla="*/ 19 h 30"/>
                  <a:gd name="T38" fmla="*/ 11 w 30"/>
                  <a:gd name="T3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0">
                    <a:moveTo>
                      <a:pt x="29" y="1"/>
                    </a:moveTo>
                    <a:cubicBezTo>
                      <a:pt x="28" y="0"/>
                      <a:pt x="27" y="0"/>
                      <a:pt x="26" y="1"/>
                    </a:cubicBezTo>
                    <a:cubicBezTo>
                      <a:pt x="14" y="14"/>
                      <a:pt x="14" y="14"/>
                      <a:pt x="14" y="14"/>
                    </a:cubicBezTo>
                    <a:cubicBezTo>
                      <a:pt x="13" y="13"/>
                      <a:pt x="12" y="13"/>
                      <a:pt x="11" y="13"/>
                    </a:cubicBezTo>
                    <a:cubicBezTo>
                      <a:pt x="8" y="13"/>
                      <a:pt x="5" y="16"/>
                      <a:pt x="5" y="19"/>
                    </a:cubicBezTo>
                    <a:cubicBezTo>
                      <a:pt x="5" y="20"/>
                      <a:pt x="5" y="21"/>
                      <a:pt x="6" y="22"/>
                    </a:cubicBezTo>
                    <a:cubicBezTo>
                      <a:pt x="1" y="26"/>
                      <a:pt x="1" y="26"/>
                      <a:pt x="1" y="26"/>
                    </a:cubicBezTo>
                    <a:cubicBezTo>
                      <a:pt x="0" y="27"/>
                      <a:pt x="0" y="28"/>
                      <a:pt x="1" y="29"/>
                    </a:cubicBezTo>
                    <a:cubicBezTo>
                      <a:pt x="2" y="30"/>
                      <a:pt x="3" y="30"/>
                      <a:pt x="4" y="29"/>
                    </a:cubicBezTo>
                    <a:cubicBezTo>
                      <a:pt x="8" y="24"/>
                      <a:pt x="8" y="24"/>
                      <a:pt x="8" y="24"/>
                    </a:cubicBezTo>
                    <a:cubicBezTo>
                      <a:pt x="9" y="25"/>
                      <a:pt x="10" y="25"/>
                      <a:pt x="11" y="25"/>
                    </a:cubicBezTo>
                    <a:cubicBezTo>
                      <a:pt x="14" y="25"/>
                      <a:pt x="17" y="22"/>
                      <a:pt x="17" y="19"/>
                    </a:cubicBezTo>
                    <a:cubicBezTo>
                      <a:pt x="17" y="18"/>
                      <a:pt x="17" y="17"/>
                      <a:pt x="16" y="16"/>
                    </a:cubicBezTo>
                    <a:cubicBezTo>
                      <a:pt x="29" y="4"/>
                      <a:pt x="29" y="4"/>
                      <a:pt x="29" y="4"/>
                    </a:cubicBezTo>
                    <a:cubicBezTo>
                      <a:pt x="30" y="3"/>
                      <a:pt x="30" y="2"/>
                      <a:pt x="29" y="1"/>
                    </a:cubicBezTo>
                    <a:close/>
                    <a:moveTo>
                      <a:pt x="11" y="21"/>
                    </a:moveTo>
                    <a:cubicBezTo>
                      <a:pt x="10" y="21"/>
                      <a:pt x="9" y="20"/>
                      <a:pt x="9" y="19"/>
                    </a:cubicBezTo>
                    <a:cubicBezTo>
                      <a:pt x="9" y="18"/>
                      <a:pt x="10" y="17"/>
                      <a:pt x="11" y="17"/>
                    </a:cubicBezTo>
                    <a:cubicBezTo>
                      <a:pt x="12" y="17"/>
                      <a:pt x="13" y="18"/>
                      <a:pt x="13" y="19"/>
                    </a:cubicBezTo>
                    <a:cubicBezTo>
                      <a:pt x="13" y="20"/>
                      <a:pt x="12" y="21"/>
                      <a:pt x="1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191"/>
              <p:cNvSpPr>
                <a:spLocks noEditPoints="1"/>
              </p:cNvSpPr>
              <p:nvPr/>
            </p:nvSpPr>
            <p:spPr bwMode="auto">
              <a:xfrm>
                <a:off x="6380163" y="2627313"/>
                <a:ext cx="177800" cy="176212"/>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6 w 68"/>
                  <a:gd name="T11" fmla="*/ 64 h 68"/>
                  <a:gd name="T12" fmla="*/ 36 w 68"/>
                  <a:gd name="T13" fmla="*/ 54 h 68"/>
                  <a:gd name="T14" fmla="*/ 34 w 68"/>
                  <a:gd name="T15" fmla="*/ 52 h 68"/>
                  <a:gd name="T16" fmla="*/ 32 w 68"/>
                  <a:gd name="T17" fmla="*/ 54 h 68"/>
                  <a:gd name="T18" fmla="*/ 32 w 68"/>
                  <a:gd name="T19" fmla="*/ 64 h 68"/>
                  <a:gd name="T20" fmla="*/ 4 w 68"/>
                  <a:gd name="T21" fmla="*/ 36 h 68"/>
                  <a:gd name="T22" fmla="*/ 14 w 68"/>
                  <a:gd name="T23" fmla="*/ 36 h 68"/>
                  <a:gd name="T24" fmla="*/ 16 w 68"/>
                  <a:gd name="T25" fmla="*/ 34 h 68"/>
                  <a:gd name="T26" fmla="*/ 14 w 68"/>
                  <a:gd name="T27" fmla="*/ 32 h 68"/>
                  <a:gd name="T28" fmla="*/ 4 w 68"/>
                  <a:gd name="T29" fmla="*/ 32 h 68"/>
                  <a:gd name="T30" fmla="*/ 32 w 68"/>
                  <a:gd name="T31" fmla="*/ 4 h 68"/>
                  <a:gd name="T32" fmla="*/ 32 w 68"/>
                  <a:gd name="T33" fmla="*/ 14 h 68"/>
                  <a:gd name="T34" fmla="*/ 34 w 68"/>
                  <a:gd name="T35" fmla="*/ 16 h 68"/>
                  <a:gd name="T36" fmla="*/ 36 w 68"/>
                  <a:gd name="T37" fmla="*/ 14 h 68"/>
                  <a:gd name="T38" fmla="*/ 36 w 68"/>
                  <a:gd name="T39" fmla="*/ 4 h 68"/>
                  <a:gd name="T40" fmla="*/ 64 w 68"/>
                  <a:gd name="T41" fmla="*/ 32 h 68"/>
                  <a:gd name="T42" fmla="*/ 54 w 68"/>
                  <a:gd name="T43" fmla="*/ 32 h 68"/>
                  <a:gd name="T44" fmla="*/ 52 w 68"/>
                  <a:gd name="T45" fmla="*/ 34 h 68"/>
                  <a:gd name="T46" fmla="*/ 54 w 68"/>
                  <a:gd name="T47" fmla="*/ 36 h 68"/>
                  <a:gd name="T48" fmla="*/ 64 w 68"/>
                  <a:gd name="T49" fmla="*/ 36 h 68"/>
                  <a:gd name="T50" fmla="*/ 36 w 68"/>
                  <a:gd name="T51"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68">
                    <a:moveTo>
                      <a:pt x="34" y="0"/>
                    </a:moveTo>
                    <a:cubicBezTo>
                      <a:pt x="15" y="0"/>
                      <a:pt x="0" y="15"/>
                      <a:pt x="0" y="34"/>
                    </a:cubicBezTo>
                    <a:cubicBezTo>
                      <a:pt x="0" y="53"/>
                      <a:pt x="15" y="68"/>
                      <a:pt x="34" y="68"/>
                    </a:cubicBezTo>
                    <a:cubicBezTo>
                      <a:pt x="53" y="68"/>
                      <a:pt x="68" y="53"/>
                      <a:pt x="68" y="34"/>
                    </a:cubicBezTo>
                    <a:cubicBezTo>
                      <a:pt x="68" y="15"/>
                      <a:pt x="53" y="0"/>
                      <a:pt x="34" y="0"/>
                    </a:cubicBezTo>
                    <a:close/>
                    <a:moveTo>
                      <a:pt x="36" y="64"/>
                    </a:moveTo>
                    <a:cubicBezTo>
                      <a:pt x="36" y="54"/>
                      <a:pt x="36" y="54"/>
                      <a:pt x="36" y="54"/>
                    </a:cubicBezTo>
                    <a:cubicBezTo>
                      <a:pt x="36" y="53"/>
                      <a:pt x="35" y="52"/>
                      <a:pt x="34" y="52"/>
                    </a:cubicBezTo>
                    <a:cubicBezTo>
                      <a:pt x="33" y="52"/>
                      <a:pt x="32" y="53"/>
                      <a:pt x="32" y="54"/>
                    </a:cubicBezTo>
                    <a:cubicBezTo>
                      <a:pt x="32" y="64"/>
                      <a:pt x="32" y="64"/>
                      <a:pt x="32" y="64"/>
                    </a:cubicBezTo>
                    <a:cubicBezTo>
                      <a:pt x="17" y="63"/>
                      <a:pt x="5" y="52"/>
                      <a:pt x="4" y="36"/>
                    </a:cubicBezTo>
                    <a:cubicBezTo>
                      <a:pt x="14" y="36"/>
                      <a:pt x="14" y="36"/>
                      <a:pt x="14" y="36"/>
                    </a:cubicBezTo>
                    <a:cubicBezTo>
                      <a:pt x="15" y="36"/>
                      <a:pt x="16" y="35"/>
                      <a:pt x="16" y="34"/>
                    </a:cubicBezTo>
                    <a:cubicBezTo>
                      <a:pt x="16" y="33"/>
                      <a:pt x="15" y="32"/>
                      <a:pt x="14" y="32"/>
                    </a:cubicBezTo>
                    <a:cubicBezTo>
                      <a:pt x="4" y="32"/>
                      <a:pt x="4" y="32"/>
                      <a:pt x="4" y="32"/>
                    </a:cubicBezTo>
                    <a:cubicBezTo>
                      <a:pt x="5" y="16"/>
                      <a:pt x="17" y="5"/>
                      <a:pt x="32" y="4"/>
                    </a:cubicBezTo>
                    <a:cubicBezTo>
                      <a:pt x="32" y="14"/>
                      <a:pt x="32" y="14"/>
                      <a:pt x="32" y="14"/>
                    </a:cubicBezTo>
                    <a:cubicBezTo>
                      <a:pt x="32" y="15"/>
                      <a:pt x="33" y="16"/>
                      <a:pt x="34" y="16"/>
                    </a:cubicBezTo>
                    <a:cubicBezTo>
                      <a:pt x="35" y="16"/>
                      <a:pt x="36" y="15"/>
                      <a:pt x="36" y="14"/>
                    </a:cubicBezTo>
                    <a:cubicBezTo>
                      <a:pt x="36" y="4"/>
                      <a:pt x="36" y="4"/>
                      <a:pt x="36" y="4"/>
                    </a:cubicBezTo>
                    <a:cubicBezTo>
                      <a:pt x="51" y="5"/>
                      <a:pt x="63" y="16"/>
                      <a:pt x="64" y="32"/>
                    </a:cubicBezTo>
                    <a:cubicBezTo>
                      <a:pt x="54" y="32"/>
                      <a:pt x="54" y="32"/>
                      <a:pt x="54" y="32"/>
                    </a:cubicBezTo>
                    <a:cubicBezTo>
                      <a:pt x="53" y="32"/>
                      <a:pt x="52" y="33"/>
                      <a:pt x="52" y="34"/>
                    </a:cubicBezTo>
                    <a:cubicBezTo>
                      <a:pt x="52" y="35"/>
                      <a:pt x="53" y="36"/>
                      <a:pt x="54" y="36"/>
                    </a:cubicBezTo>
                    <a:cubicBezTo>
                      <a:pt x="64" y="36"/>
                      <a:pt x="64" y="36"/>
                      <a:pt x="64" y="36"/>
                    </a:cubicBezTo>
                    <a:cubicBezTo>
                      <a:pt x="63" y="52"/>
                      <a:pt x="51" y="63"/>
                      <a:pt x="36"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192"/>
              <p:cNvSpPr>
                <a:spLocks noEditPoints="1"/>
              </p:cNvSpPr>
              <p:nvPr/>
            </p:nvSpPr>
            <p:spPr bwMode="auto">
              <a:xfrm>
                <a:off x="6350000" y="2533650"/>
                <a:ext cx="238125" cy="301625"/>
              </a:xfrm>
              <a:custGeom>
                <a:avLst/>
                <a:gdLst>
                  <a:gd name="T0" fmla="*/ 80 w 92"/>
                  <a:gd name="T1" fmla="*/ 39 h 116"/>
                  <a:gd name="T2" fmla="*/ 85 w 92"/>
                  <a:gd name="T3" fmla="*/ 34 h 116"/>
                  <a:gd name="T4" fmla="*/ 88 w 92"/>
                  <a:gd name="T5" fmla="*/ 37 h 116"/>
                  <a:gd name="T6" fmla="*/ 90 w 92"/>
                  <a:gd name="T7" fmla="*/ 34 h 116"/>
                  <a:gd name="T8" fmla="*/ 82 w 92"/>
                  <a:gd name="T9" fmla="*/ 26 h 116"/>
                  <a:gd name="T10" fmla="*/ 79 w 92"/>
                  <a:gd name="T11" fmla="*/ 28 h 116"/>
                  <a:gd name="T12" fmla="*/ 82 w 92"/>
                  <a:gd name="T13" fmla="*/ 31 h 116"/>
                  <a:gd name="T14" fmla="*/ 77 w 92"/>
                  <a:gd name="T15" fmla="*/ 36 h 116"/>
                  <a:gd name="T16" fmla="*/ 55 w 92"/>
                  <a:gd name="T17" fmla="*/ 25 h 116"/>
                  <a:gd name="T18" fmla="*/ 60 w 92"/>
                  <a:gd name="T19" fmla="*/ 14 h 116"/>
                  <a:gd name="T20" fmla="*/ 46 w 92"/>
                  <a:gd name="T21" fmla="*/ 0 h 116"/>
                  <a:gd name="T22" fmla="*/ 32 w 92"/>
                  <a:gd name="T23" fmla="*/ 14 h 116"/>
                  <a:gd name="T24" fmla="*/ 37 w 92"/>
                  <a:gd name="T25" fmla="*/ 25 h 116"/>
                  <a:gd name="T26" fmla="*/ 15 w 92"/>
                  <a:gd name="T27" fmla="*/ 36 h 116"/>
                  <a:gd name="T28" fmla="*/ 10 w 92"/>
                  <a:gd name="T29" fmla="*/ 31 h 116"/>
                  <a:gd name="T30" fmla="*/ 13 w 92"/>
                  <a:gd name="T31" fmla="*/ 28 h 116"/>
                  <a:gd name="T32" fmla="*/ 10 w 92"/>
                  <a:gd name="T33" fmla="*/ 26 h 116"/>
                  <a:gd name="T34" fmla="*/ 2 w 92"/>
                  <a:gd name="T35" fmla="*/ 34 h 116"/>
                  <a:gd name="T36" fmla="*/ 4 w 92"/>
                  <a:gd name="T37" fmla="*/ 37 h 116"/>
                  <a:gd name="T38" fmla="*/ 7 w 92"/>
                  <a:gd name="T39" fmla="*/ 34 h 116"/>
                  <a:gd name="T40" fmla="*/ 12 w 92"/>
                  <a:gd name="T41" fmla="*/ 39 h 116"/>
                  <a:gd name="T42" fmla="*/ 0 w 92"/>
                  <a:gd name="T43" fmla="*/ 70 h 116"/>
                  <a:gd name="T44" fmla="*/ 46 w 92"/>
                  <a:gd name="T45" fmla="*/ 116 h 116"/>
                  <a:gd name="T46" fmla="*/ 92 w 92"/>
                  <a:gd name="T47" fmla="*/ 70 h 116"/>
                  <a:gd name="T48" fmla="*/ 80 w 92"/>
                  <a:gd name="T49" fmla="*/ 39 h 116"/>
                  <a:gd name="T50" fmla="*/ 36 w 92"/>
                  <a:gd name="T51" fmla="*/ 14 h 116"/>
                  <a:gd name="T52" fmla="*/ 46 w 92"/>
                  <a:gd name="T53" fmla="*/ 4 h 116"/>
                  <a:gd name="T54" fmla="*/ 56 w 92"/>
                  <a:gd name="T55" fmla="*/ 14 h 116"/>
                  <a:gd name="T56" fmla="*/ 48 w 92"/>
                  <a:gd name="T57" fmla="*/ 24 h 116"/>
                  <a:gd name="T58" fmla="*/ 48 w 92"/>
                  <a:gd name="T59" fmla="*/ 16 h 116"/>
                  <a:gd name="T60" fmla="*/ 52 w 92"/>
                  <a:gd name="T61" fmla="*/ 16 h 116"/>
                  <a:gd name="T62" fmla="*/ 52 w 92"/>
                  <a:gd name="T63" fmla="*/ 12 h 116"/>
                  <a:gd name="T64" fmla="*/ 40 w 92"/>
                  <a:gd name="T65" fmla="*/ 12 h 116"/>
                  <a:gd name="T66" fmla="*/ 40 w 92"/>
                  <a:gd name="T67" fmla="*/ 16 h 116"/>
                  <a:gd name="T68" fmla="*/ 44 w 92"/>
                  <a:gd name="T69" fmla="*/ 16 h 116"/>
                  <a:gd name="T70" fmla="*/ 44 w 92"/>
                  <a:gd name="T71" fmla="*/ 24 h 116"/>
                  <a:gd name="T72" fmla="*/ 36 w 92"/>
                  <a:gd name="T73" fmla="*/ 14 h 116"/>
                  <a:gd name="T74" fmla="*/ 46 w 92"/>
                  <a:gd name="T75" fmla="*/ 112 h 116"/>
                  <a:gd name="T76" fmla="*/ 4 w 92"/>
                  <a:gd name="T77" fmla="*/ 70 h 116"/>
                  <a:gd name="T78" fmla="*/ 46 w 92"/>
                  <a:gd name="T79" fmla="*/ 28 h 116"/>
                  <a:gd name="T80" fmla="*/ 88 w 92"/>
                  <a:gd name="T81" fmla="*/ 70 h 116"/>
                  <a:gd name="T82" fmla="*/ 46 w 92"/>
                  <a:gd name="T8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16">
                    <a:moveTo>
                      <a:pt x="80" y="39"/>
                    </a:moveTo>
                    <a:cubicBezTo>
                      <a:pt x="85" y="34"/>
                      <a:pt x="85" y="34"/>
                      <a:pt x="85" y="34"/>
                    </a:cubicBezTo>
                    <a:cubicBezTo>
                      <a:pt x="88" y="37"/>
                      <a:pt x="88" y="37"/>
                      <a:pt x="88" y="37"/>
                    </a:cubicBezTo>
                    <a:cubicBezTo>
                      <a:pt x="90" y="34"/>
                      <a:pt x="90" y="34"/>
                      <a:pt x="90" y="34"/>
                    </a:cubicBezTo>
                    <a:cubicBezTo>
                      <a:pt x="82" y="26"/>
                      <a:pt x="82" y="26"/>
                      <a:pt x="82" y="26"/>
                    </a:cubicBezTo>
                    <a:cubicBezTo>
                      <a:pt x="79" y="28"/>
                      <a:pt x="79" y="28"/>
                      <a:pt x="79" y="28"/>
                    </a:cubicBezTo>
                    <a:cubicBezTo>
                      <a:pt x="82" y="31"/>
                      <a:pt x="82" y="31"/>
                      <a:pt x="82" y="31"/>
                    </a:cubicBezTo>
                    <a:cubicBezTo>
                      <a:pt x="77" y="36"/>
                      <a:pt x="77" y="36"/>
                      <a:pt x="77" y="36"/>
                    </a:cubicBezTo>
                    <a:cubicBezTo>
                      <a:pt x="71" y="30"/>
                      <a:pt x="63" y="27"/>
                      <a:pt x="55" y="25"/>
                    </a:cubicBezTo>
                    <a:cubicBezTo>
                      <a:pt x="58" y="22"/>
                      <a:pt x="60" y="18"/>
                      <a:pt x="60" y="14"/>
                    </a:cubicBezTo>
                    <a:cubicBezTo>
                      <a:pt x="60" y="6"/>
                      <a:pt x="54" y="0"/>
                      <a:pt x="46" y="0"/>
                    </a:cubicBezTo>
                    <a:cubicBezTo>
                      <a:pt x="38" y="0"/>
                      <a:pt x="32" y="6"/>
                      <a:pt x="32" y="14"/>
                    </a:cubicBezTo>
                    <a:cubicBezTo>
                      <a:pt x="32" y="18"/>
                      <a:pt x="34" y="22"/>
                      <a:pt x="37" y="25"/>
                    </a:cubicBezTo>
                    <a:cubicBezTo>
                      <a:pt x="29" y="27"/>
                      <a:pt x="21" y="30"/>
                      <a:pt x="15" y="36"/>
                    </a:cubicBezTo>
                    <a:cubicBezTo>
                      <a:pt x="10" y="31"/>
                      <a:pt x="10" y="31"/>
                      <a:pt x="10" y="31"/>
                    </a:cubicBezTo>
                    <a:cubicBezTo>
                      <a:pt x="13" y="28"/>
                      <a:pt x="13" y="28"/>
                      <a:pt x="13" y="28"/>
                    </a:cubicBezTo>
                    <a:cubicBezTo>
                      <a:pt x="10" y="26"/>
                      <a:pt x="10" y="26"/>
                      <a:pt x="10" y="26"/>
                    </a:cubicBezTo>
                    <a:cubicBezTo>
                      <a:pt x="2" y="34"/>
                      <a:pt x="2" y="34"/>
                      <a:pt x="2" y="34"/>
                    </a:cubicBezTo>
                    <a:cubicBezTo>
                      <a:pt x="4" y="37"/>
                      <a:pt x="4" y="37"/>
                      <a:pt x="4" y="37"/>
                    </a:cubicBezTo>
                    <a:cubicBezTo>
                      <a:pt x="7" y="34"/>
                      <a:pt x="7" y="34"/>
                      <a:pt x="7" y="34"/>
                    </a:cubicBezTo>
                    <a:cubicBezTo>
                      <a:pt x="12" y="39"/>
                      <a:pt x="12" y="39"/>
                      <a:pt x="12" y="39"/>
                    </a:cubicBezTo>
                    <a:cubicBezTo>
                      <a:pt x="5" y="47"/>
                      <a:pt x="0" y="58"/>
                      <a:pt x="0" y="70"/>
                    </a:cubicBezTo>
                    <a:cubicBezTo>
                      <a:pt x="0" y="95"/>
                      <a:pt x="21" y="116"/>
                      <a:pt x="46" y="116"/>
                    </a:cubicBezTo>
                    <a:cubicBezTo>
                      <a:pt x="71" y="116"/>
                      <a:pt x="92" y="95"/>
                      <a:pt x="92" y="70"/>
                    </a:cubicBezTo>
                    <a:cubicBezTo>
                      <a:pt x="92" y="58"/>
                      <a:pt x="87" y="47"/>
                      <a:pt x="80" y="39"/>
                    </a:cubicBezTo>
                    <a:close/>
                    <a:moveTo>
                      <a:pt x="36" y="14"/>
                    </a:moveTo>
                    <a:cubicBezTo>
                      <a:pt x="36" y="8"/>
                      <a:pt x="40" y="4"/>
                      <a:pt x="46" y="4"/>
                    </a:cubicBezTo>
                    <a:cubicBezTo>
                      <a:pt x="52" y="4"/>
                      <a:pt x="56" y="8"/>
                      <a:pt x="56" y="14"/>
                    </a:cubicBezTo>
                    <a:cubicBezTo>
                      <a:pt x="56" y="19"/>
                      <a:pt x="53" y="23"/>
                      <a:pt x="48" y="24"/>
                    </a:cubicBezTo>
                    <a:cubicBezTo>
                      <a:pt x="48" y="16"/>
                      <a:pt x="48" y="16"/>
                      <a:pt x="48" y="16"/>
                    </a:cubicBezTo>
                    <a:cubicBezTo>
                      <a:pt x="52" y="16"/>
                      <a:pt x="52" y="16"/>
                      <a:pt x="52" y="16"/>
                    </a:cubicBezTo>
                    <a:cubicBezTo>
                      <a:pt x="52" y="12"/>
                      <a:pt x="52" y="12"/>
                      <a:pt x="52" y="12"/>
                    </a:cubicBezTo>
                    <a:cubicBezTo>
                      <a:pt x="40" y="12"/>
                      <a:pt x="40" y="12"/>
                      <a:pt x="40" y="12"/>
                    </a:cubicBezTo>
                    <a:cubicBezTo>
                      <a:pt x="40" y="16"/>
                      <a:pt x="40" y="16"/>
                      <a:pt x="40" y="16"/>
                    </a:cubicBezTo>
                    <a:cubicBezTo>
                      <a:pt x="44" y="16"/>
                      <a:pt x="44" y="16"/>
                      <a:pt x="44" y="16"/>
                    </a:cubicBezTo>
                    <a:cubicBezTo>
                      <a:pt x="44" y="24"/>
                      <a:pt x="44" y="24"/>
                      <a:pt x="44" y="24"/>
                    </a:cubicBezTo>
                    <a:cubicBezTo>
                      <a:pt x="39" y="23"/>
                      <a:pt x="36" y="19"/>
                      <a:pt x="36" y="14"/>
                    </a:cubicBezTo>
                    <a:close/>
                    <a:moveTo>
                      <a:pt x="46" y="112"/>
                    </a:moveTo>
                    <a:cubicBezTo>
                      <a:pt x="23" y="112"/>
                      <a:pt x="4" y="93"/>
                      <a:pt x="4" y="70"/>
                    </a:cubicBezTo>
                    <a:cubicBezTo>
                      <a:pt x="4" y="47"/>
                      <a:pt x="23" y="28"/>
                      <a:pt x="46" y="28"/>
                    </a:cubicBezTo>
                    <a:cubicBezTo>
                      <a:pt x="69" y="28"/>
                      <a:pt x="88" y="47"/>
                      <a:pt x="88" y="70"/>
                    </a:cubicBezTo>
                    <a:cubicBezTo>
                      <a:pt x="88" y="93"/>
                      <a:pt x="69" y="112"/>
                      <a:pt x="46"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8" name="Group 97"/>
            <p:cNvGrpSpPr/>
            <p:nvPr/>
          </p:nvGrpSpPr>
          <p:grpSpPr>
            <a:xfrm>
              <a:off x="11075581" y="528361"/>
              <a:ext cx="462862" cy="508841"/>
              <a:chOff x="6983413" y="2554288"/>
              <a:chExt cx="239713" cy="263525"/>
            </a:xfrm>
            <a:grpFill/>
          </p:grpSpPr>
          <p:sp>
            <p:nvSpPr>
              <p:cNvPr id="189" name="Freeform 188"/>
              <p:cNvSpPr>
                <a:spLocks noEditPoints="1"/>
              </p:cNvSpPr>
              <p:nvPr/>
            </p:nvSpPr>
            <p:spPr bwMode="auto">
              <a:xfrm>
                <a:off x="7088188" y="2619375"/>
                <a:ext cx="30163" cy="114300"/>
              </a:xfrm>
              <a:custGeom>
                <a:avLst/>
                <a:gdLst>
                  <a:gd name="T0" fmla="*/ 8 w 12"/>
                  <a:gd name="T1" fmla="*/ 24 h 44"/>
                  <a:gd name="T2" fmla="*/ 8 w 12"/>
                  <a:gd name="T3" fmla="*/ 2 h 44"/>
                  <a:gd name="T4" fmla="*/ 6 w 12"/>
                  <a:gd name="T5" fmla="*/ 0 h 44"/>
                  <a:gd name="T6" fmla="*/ 4 w 12"/>
                  <a:gd name="T7" fmla="*/ 2 h 44"/>
                  <a:gd name="T8" fmla="*/ 4 w 12"/>
                  <a:gd name="T9" fmla="*/ 24 h 44"/>
                  <a:gd name="T10" fmla="*/ 0 w 12"/>
                  <a:gd name="T11" fmla="*/ 30 h 44"/>
                  <a:gd name="T12" fmla="*/ 4 w 12"/>
                  <a:gd name="T13" fmla="*/ 36 h 44"/>
                  <a:gd name="T14" fmla="*/ 4 w 12"/>
                  <a:gd name="T15" fmla="*/ 42 h 44"/>
                  <a:gd name="T16" fmla="*/ 6 w 12"/>
                  <a:gd name="T17" fmla="*/ 44 h 44"/>
                  <a:gd name="T18" fmla="*/ 8 w 12"/>
                  <a:gd name="T19" fmla="*/ 42 h 44"/>
                  <a:gd name="T20" fmla="*/ 8 w 12"/>
                  <a:gd name="T21" fmla="*/ 36 h 44"/>
                  <a:gd name="T22" fmla="*/ 12 w 12"/>
                  <a:gd name="T23" fmla="*/ 30 h 44"/>
                  <a:gd name="T24" fmla="*/ 8 w 12"/>
                  <a:gd name="T25" fmla="*/ 24 h 44"/>
                  <a:gd name="T26" fmla="*/ 6 w 12"/>
                  <a:gd name="T27" fmla="*/ 32 h 44"/>
                  <a:gd name="T28" fmla="*/ 4 w 12"/>
                  <a:gd name="T29" fmla="*/ 30 h 44"/>
                  <a:gd name="T30" fmla="*/ 6 w 12"/>
                  <a:gd name="T31" fmla="*/ 28 h 44"/>
                  <a:gd name="T32" fmla="*/ 8 w 12"/>
                  <a:gd name="T33" fmla="*/ 30 h 44"/>
                  <a:gd name="T34" fmla="*/ 6 w 12"/>
                  <a:gd name="T35"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44">
                    <a:moveTo>
                      <a:pt x="8" y="24"/>
                    </a:moveTo>
                    <a:cubicBezTo>
                      <a:pt x="8" y="2"/>
                      <a:pt x="8" y="2"/>
                      <a:pt x="8" y="2"/>
                    </a:cubicBezTo>
                    <a:cubicBezTo>
                      <a:pt x="8" y="1"/>
                      <a:pt x="7" y="0"/>
                      <a:pt x="6" y="0"/>
                    </a:cubicBezTo>
                    <a:cubicBezTo>
                      <a:pt x="5" y="0"/>
                      <a:pt x="4" y="1"/>
                      <a:pt x="4" y="2"/>
                    </a:cubicBezTo>
                    <a:cubicBezTo>
                      <a:pt x="4" y="24"/>
                      <a:pt x="4" y="24"/>
                      <a:pt x="4" y="24"/>
                    </a:cubicBezTo>
                    <a:cubicBezTo>
                      <a:pt x="2" y="25"/>
                      <a:pt x="0" y="27"/>
                      <a:pt x="0" y="30"/>
                    </a:cubicBezTo>
                    <a:cubicBezTo>
                      <a:pt x="0" y="33"/>
                      <a:pt x="2" y="35"/>
                      <a:pt x="4" y="36"/>
                    </a:cubicBezTo>
                    <a:cubicBezTo>
                      <a:pt x="4" y="42"/>
                      <a:pt x="4" y="42"/>
                      <a:pt x="4" y="42"/>
                    </a:cubicBezTo>
                    <a:cubicBezTo>
                      <a:pt x="4" y="43"/>
                      <a:pt x="5" y="44"/>
                      <a:pt x="6" y="44"/>
                    </a:cubicBezTo>
                    <a:cubicBezTo>
                      <a:pt x="7" y="44"/>
                      <a:pt x="8" y="43"/>
                      <a:pt x="8" y="42"/>
                    </a:cubicBezTo>
                    <a:cubicBezTo>
                      <a:pt x="8" y="36"/>
                      <a:pt x="8" y="36"/>
                      <a:pt x="8" y="36"/>
                    </a:cubicBezTo>
                    <a:cubicBezTo>
                      <a:pt x="10" y="35"/>
                      <a:pt x="12" y="33"/>
                      <a:pt x="12" y="30"/>
                    </a:cubicBezTo>
                    <a:cubicBezTo>
                      <a:pt x="12" y="27"/>
                      <a:pt x="10" y="25"/>
                      <a:pt x="8" y="24"/>
                    </a:cubicBezTo>
                    <a:close/>
                    <a:moveTo>
                      <a:pt x="6" y="32"/>
                    </a:moveTo>
                    <a:cubicBezTo>
                      <a:pt x="5" y="32"/>
                      <a:pt x="4" y="31"/>
                      <a:pt x="4" y="30"/>
                    </a:cubicBezTo>
                    <a:cubicBezTo>
                      <a:pt x="4" y="29"/>
                      <a:pt x="5" y="28"/>
                      <a:pt x="6" y="28"/>
                    </a:cubicBezTo>
                    <a:cubicBezTo>
                      <a:pt x="7" y="28"/>
                      <a:pt x="8" y="29"/>
                      <a:pt x="8" y="30"/>
                    </a:cubicBezTo>
                    <a:cubicBezTo>
                      <a:pt x="8" y="31"/>
                      <a:pt x="7" y="32"/>
                      <a:pt x="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189"/>
              <p:cNvSpPr>
                <a:spLocks noEditPoints="1"/>
              </p:cNvSpPr>
              <p:nvPr/>
            </p:nvSpPr>
            <p:spPr bwMode="auto">
              <a:xfrm>
                <a:off x="6983413" y="2554288"/>
                <a:ext cx="239713" cy="263525"/>
              </a:xfrm>
              <a:custGeom>
                <a:avLst/>
                <a:gdLst>
                  <a:gd name="T0" fmla="*/ 80 w 92"/>
                  <a:gd name="T1" fmla="*/ 24 h 101"/>
                  <a:gd name="T2" fmla="*/ 85 w 92"/>
                  <a:gd name="T3" fmla="*/ 19 h 101"/>
                  <a:gd name="T4" fmla="*/ 88 w 92"/>
                  <a:gd name="T5" fmla="*/ 22 h 101"/>
                  <a:gd name="T6" fmla="*/ 90 w 92"/>
                  <a:gd name="T7" fmla="*/ 19 h 101"/>
                  <a:gd name="T8" fmla="*/ 82 w 92"/>
                  <a:gd name="T9" fmla="*/ 11 h 101"/>
                  <a:gd name="T10" fmla="*/ 79 w 92"/>
                  <a:gd name="T11" fmla="*/ 13 h 101"/>
                  <a:gd name="T12" fmla="*/ 82 w 92"/>
                  <a:gd name="T13" fmla="*/ 16 h 101"/>
                  <a:gd name="T14" fmla="*/ 77 w 92"/>
                  <a:gd name="T15" fmla="*/ 21 h 101"/>
                  <a:gd name="T16" fmla="*/ 48 w 92"/>
                  <a:gd name="T17" fmla="*/ 9 h 101"/>
                  <a:gd name="T18" fmla="*/ 48 w 92"/>
                  <a:gd name="T19" fmla="*/ 4 h 101"/>
                  <a:gd name="T20" fmla="*/ 52 w 92"/>
                  <a:gd name="T21" fmla="*/ 4 h 101"/>
                  <a:gd name="T22" fmla="*/ 52 w 92"/>
                  <a:gd name="T23" fmla="*/ 0 h 101"/>
                  <a:gd name="T24" fmla="*/ 40 w 92"/>
                  <a:gd name="T25" fmla="*/ 0 h 101"/>
                  <a:gd name="T26" fmla="*/ 40 w 92"/>
                  <a:gd name="T27" fmla="*/ 4 h 101"/>
                  <a:gd name="T28" fmla="*/ 44 w 92"/>
                  <a:gd name="T29" fmla="*/ 4 h 101"/>
                  <a:gd name="T30" fmla="*/ 44 w 92"/>
                  <a:gd name="T31" fmla="*/ 9 h 101"/>
                  <a:gd name="T32" fmla="*/ 0 w 92"/>
                  <a:gd name="T33" fmla="*/ 55 h 101"/>
                  <a:gd name="T34" fmla="*/ 46 w 92"/>
                  <a:gd name="T35" fmla="*/ 101 h 101"/>
                  <a:gd name="T36" fmla="*/ 92 w 92"/>
                  <a:gd name="T37" fmla="*/ 55 h 101"/>
                  <a:gd name="T38" fmla="*/ 80 w 92"/>
                  <a:gd name="T39" fmla="*/ 24 h 101"/>
                  <a:gd name="T40" fmla="*/ 46 w 92"/>
                  <a:gd name="T41" fmla="*/ 97 h 101"/>
                  <a:gd name="T42" fmla="*/ 4 w 92"/>
                  <a:gd name="T43" fmla="*/ 55 h 101"/>
                  <a:gd name="T44" fmla="*/ 46 w 92"/>
                  <a:gd name="T45" fmla="*/ 13 h 101"/>
                  <a:gd name="T46" fmla="*/ 88 w 92"/>
                  <a:gd name="T47" fmla="*/ 55 h 101"/>
                  <a:gd name="T48" fmla="*/ 46 w 92"/>
                  <a:gd name="T49" fmla="*/ 9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01">
                    <a:moveTo>
                      <a:pt x="80" y="24"/>
                    </a:moveTo>
                    <a:cubicBezTo>
                      <a:pt x="85" y="19"/>
                      <a:pt x="85" y="19"/>
                      <a:pt x="85" y="19"/>
                    </a:cubicBezTo>
                    <a:cubicBezTo>
                      <a:pt x="88" y="22"/>
                      <a:pt x="88" y="22"/>
                      <a:pt x="88" y="22"/>
                    </a:cubicBezTo>
                    <a:cubicBezTo>
                      <a:pt x="90" y="19"/>
                      <a:pt x="90" y="19"/>
                      <a:pt x="90" y="19"/>
                    </a:cubicBezTo>
                    <a:cubicBezTo>
                      <a:pt x="82" y="11"/>
                      <a:pt x="82" y="11"/>
                      <a:pt x="82" y="11"/>
                    </a:cubicBezTo>
                    <a:cubicBezTo>
                      <a:pt x="79" y="13"/>
                      <a:pt x="79" y="13"/>
                      <a:pt x="79" y="13"/>
                    </a:cubicBezTo>
                    <a:cubicBezTo>
                      <a:pt x="82" y="16"/>
                      <a:pt x="82" y="16"/>
                      <a:pt x="82" y="16"/>
                    </a:cubicBezTo>
                    <a:cubicBezTo>
                      <a:pt x="77" y="21"/>
                      <a:pt x="77" y="21"/>
                      <a:pt x="77" y="21"/>
                    </a:cubicBezTo>
                    <a:cubicBezTo>
                      <a:pt x="69" y="14"/>
                      <a:pt x="59" y="10"/>
                      <a:pt x="48" y="9"/>
                    </a:cubicBezTo>
                    <a:cubicBezTo>
                      <a:pt x="48" y="4"/>
                      <a:pt x="48" y="4"/>
                      <a:pt x="48" y="4"/>
                    </a:cubicBezTo>
                    <a:cubicBezTo>
                      <a:pt x="52" y="4"/>
                      <a:pt x="52" y="4"/>
                      <a:pt x="52" y="4"/>
                    </a:cubicBezTo>
                    <a:cubicBezTo>
                      <a:pt x="52" y="0"/>
                      <a:pt x="52" y="0"/>
                      <a:pt x="52" y="0"/>
                    </a:cubicBezTo>
                    <a:cubicBezTo>
                      <a:pt x="40" y="0"/>
                      <a:pt x="40" y="0"/>
                      <a:pt x="40" y="0"/>
                    </a:cubicBezTo>
                    <a:cubicBezTo>
                      <a:pt x="40" y="4"/>
                      <a:pt x="40" y="4"/>
                      <a:pt x="40" y="4"/>
                    </a:cubicBezTo>
                    <a:cubicBezTo>
                      <a:pt x="44" y="4"/>
                      <a:pt x="44" y="4"/>
                      <a:pt x="44" y="4"/>
                    </a:cubicBezTo>
                    <a:cubicBezTo>
                      <a:pt x="44" y="9"/>
                      <a:pt x="44" y="9"/>
                      <a:pt x="44" y="9"/>
                    </a:cubicBezTo>
                    <a:cubicBezTo>
                      <a:pt x="20" y="10"/>
                      <a:pt x="0" y="30"/>
                      <a:pt x="0" y="55"/>
                    </a:cubicBezTo>
                    <a:cubicBezTo>
                      <a:pt x="0" y="80"/>
                      <a:pt x="21" y="101"/>
                      <a:pt x="46" y="101"/>
                    </a:cubicBezTo>
                    <a:cubicBezTo>
                      <a:pt x="71" y="101"/>
                      <a:pt x="92" y="80"/>
                      <a:pt x="92" y="55"/>
                    </a:cubicBezTo>
                    <a:cubicBezTo>
                      <a:pt x="92" y="43"/>
                      <a:pt x="87" y="32"/>
                      <a:pt x="80" y="24"/>
                    </a:cubicBezTo>
                    <a:close/>
                    <a:moveTo>
                      <a:pt x="46" y="97"/>
                    </a:moveTo>
                    <a:cubicBezTo>
                      <a:pt x="23" y="97"/>
                      <a:pt x="4" y="78"/>
                      <a:pt x="4" y="55"/>
                    </a:cubicBezTo>
                    <a:cubicBezTo>
                      <a:pt x="4" y="32"/>
                      <a:pt x="23" y="13"/>
                      <a:pt x="46" y="13"/>
                    </a:cubicBezTo>
                    <a:cubicBezTo>
                      <a:pt x="69" y="13"/>
                      <a:pt x="88" y="32"/>
                      <a:pt x="88" y="55"/>
                    </a:cubicBezTo>
                    <a:cubicBezTo>
                      <a:pt x="88" y="78"/>
                      <a:pt x="69" y="97"/>
                      <a:pt x="46"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9" name="Group 98"/>
            <p:cNvGrpSpPr/>
            <p:nvPr/>
          </p:nvGrpSpPr>
          <p:grpSpPr>
            <a:xfrm>
              <a:off x="2480489" y="2779292"/>
              <a:ext cx="239713" cy="292100"/>
              <a:chOff x="1273175" y="3175000"/>
              <a:chExt cx="239713" cy="292100"/>
            </a:xfrm>
            <a:grpFill/>
          </p:grpSpPr>
          <p:sp>
            <p:nvSpPr>
              <p:cNvPr id="187" name="Oval 186"/>
              <p:cNvSpPr>
                <a:spLocks noChangeArrowheads="1"/>
              </p:cNvSpPr>
              <p:nvPr/>
            </p:nvSpPr>
            <p:spPr bwMode="auto">
              <a:xfrm>
                <a:off x="1419225" y="3403600"/>
                <a:ext cx="31750" cy="206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187"/>
              <p:cNvSpPr>
                <a:spLocks noEditPoints="1"/>
              </p:cNvSpPr>
              <p:nvPr/>
            </p:nvSpPr>
            <p:spPr bwMode="auto">
              <a:xfrm>
                <a:off x="1273175" y="3175000"/>
                <a:ext cx="239713" cy="292100"/>
              </a:xfrm>
              <a:custGeom>
                <a:avLst/>
                <a:gdLst>
                  <a:gd name="T0" fmla="*/ 46 w 92"/>
                  <a:gd name="T1" fmla="*/ 76 h 112"/>
                  <a:gd name="T2" fmla="*/ 32 w 92"/>
                  <a:gd name="T3" fmla="*/ 77 h 112"/>
                  <a:gd name="T4" fmla="*/ 32 w 92"/>
                  <a:gd name="T5" fmla="*/ 46 h 112"/>
                  <a:gd name="T6" fmla="*/ 84 w 92"/>
                  <a:gd name="T7" fmla="*/ 24 h 112"/>
                  <a:gd name="T8" fmla="*/ 28 w 92"/>
                  <a:gd name="T9" fmla="*/ 0 h 112"/>
                  <a:gd name="T10" fmla="*/ 28 w 92"/>
                  <a:gd name="T11" fmla="*/ 26 h 112"/>
                  <a:gd name="T12" fmla="*/ 28 w 92"/>
                  <a:gd name="T13" fmla="*/ 77 h 112"/>
                  <a:gd name="T14" fmla="*/ 0 w 92"/>
                  <a:gd name="T15" fmla="*/ 94 h 112"/>
                  <a:gd name="T16" fmla="*/ 46 w 92"/>
                  <a:gd name="T17" fmla="*/ 112 h 112"/>
                  <a:gd name="T18" fmla="*/ 92 w 92"/>
                  <a:gd name="T19" fmla="*/ 94 h 112"/>
                  <a:gd name="T20" fmla="*/ 46 w 92"/>
                  <a:gd name="T21" fmla="*/ 76 h 112"/>
                  <a:gd name="T22" fmla="*/ 32 w 92"/>
                  <a:gd name="T23" fmla="*/ 6 h 112"/>
                  <a:gd name="T24" fmla="*/ 74 w 92"/>
                  <a:gd name="T25" fmla="*/ 24 h 112"/>
                  <a:gd name="T26" fmla="*/ 32 w 92"/>
                  <a:gd name="T27" fmla="*/ 42 h 112"/>
                  <a:gd name="T28" fmla="*/ 32 w 92"/>
                  <a:gd name="T29" fmla="*/ 6 h 112"/>
                  <a:gd name="T30" fmla="*/ 46 w 92"/>
                  <a:gd name="T31" fmla="*/ 108 h 112"/>
                  <a:gd name="T32" fmla="*/ 4 w 92"/>
                  <a:gd name="T33" fmla="*/ 94 h 112"/>
                  <a:gd name="T34" fmla="*/ 28 w 92"/>
                  <a:gd name="T35" fmla="*/ 81 h 112"/>
                  <a:gd name="T36" fmla="*/ 28 w 92"/>
                  <a:gd name="T37" fmla="*/ 88 h 112"/>
                  <a:gd name="T38" fmla="*/ 20 w 92"/>
                  <a:gd name="T39" fmla="*/ 94 h 112"/>
                  <a:gd name="T40" fmla="*/ 30 w 92"/>
                  <a:gd name="T41" fmla="*/ 100 h 112"/>
                  <a:gd name="T42" fmla="*/ 40 w 92"/>
                  <a:gd name="T43" fmla="*/ 94 h 112"/>
                  <a:gd name="T44" fmla="*/ 32 w 92"/>
                  <a:gd name="T45" fmla="*/ 88 h 112"/>
                  <a:gd name="T46" fmla="*/ 32 w 92"/>
                  <a:gd name="T47" fmla="*/ 81 h 112"/>
                  <a:gd name="T48" fmla="*/ 46 w 92"/>
                  <a:gd name="T49" fmla="*/ 80 h 112"/>
                  <a:gd name="T50" fmla="*/ 88 w 92"/>
                  <a:gd name="T51" fmla="*/ 94 h 112"/>
                  <a:gd name="T52" fmla="*/ 46 w 92"/>
                  <a:gd name="T53"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12">
                    <a:moveTo>
                      <a:pt x="46" y="76"/>
                    </a:moveTo>
                    <a:cubicBezTo>
                      <a:pt x="41" y="76"/>
                      <a:pt x="36" y="76"/>
                      <a:pt x="32" y="77"/>
                    </a:cubicBezTo>
                    <a:cubicBezTo>
                      <a:pt x="32" y="46"/>
                      <a:pt x="32" y="46"/>
                      <a:pt x="32" y="46"/>
                    </a:cubicBezTo>
                    <a:cubicBezTo>
                      <a:pt x="84" y="24"/>
                      <a:pt x="84" y="24"/>
                      <a:pt x="84" y="24"/>
                    </a:cubicBezTo>
                    <a:cubicBezTo>
                      <a:pt x="28" y="0"/>
                      <a:pt x="28" y="0"/>
                      <a:pt x="28" y="0"/>
                    </a:cubicBezTo>
                    <a:cubicBezTo>
                      <a:pt x="28" y="26"/>
                      <a:pt x="28" y="26"/>
                      <a:pt x="28" y="26"/>
                    </a:cubicBezTo>
                    <a:cubicBezTo>
                      <a:pt x="28" y="77"/>
                      <a:pt x="28" y="77"/>
                      <a:pt x="28" y="77"/>
                    </a:cubicBezTo>
                    <a:cubicBezTo>
                      <a:pt x="12" y="80"/>
                      <a:pt x="0" y="87"/>
                      <a:pt x="0" y="94"/>
                    </a:cubicBezTo>
                    <a:cubicBezTo>
                      <a:pt x="0" y="104"/>
                      <a:pt x="21" y="112"/>
                      <a:pt x="46" y="112"/>
                    </a:cubicBezTo>
                    <a:cubicBezTo>
                      <a:pt x="71" y="112"/>
                      <a:pt x="92" y="104"/>
                      <a:pt x="92" y="94"/>
                    </a:cubicBezTo>
                    <a:cubicBezTo>
                      <a:pt x="92" y="84"/>
                      <a:pt x="71" y="76"/>
                      <a:pt x="46" y="76"/>
                    </a:cubicBezTo>
                    <a:close/>
                    <a:moveTo>
                      <a:pt x="32" y="6"/>
                    </a:moveTo>
                    <a:cubicBezTo>
                      <a:pt x="74" y="24"/>
                      <a:pt x="74" y="24"/>
                      <a:pt x="74" y="24"/>
                    </a:cubicBezTo>
                    <a:cubicBezTo>
                      <a:pt x="32" y="42"/>
                      <a:pt x="32" y="42"/>
                      <a:pt x="32" y="42"/>
                    </a:cubicBezTo>
                    <a:lnTo>
                      <a:pt x="32" y="6"/>
                    </a:lnTo>
                    <a:close/>
                    <a:moveTo>
                      <a:pt x="46" y="108"/>
                    </a:moveTo>
                    <a:cubicBezTo>
                      <a:pt x="23" y="108"/>
                      <a:pt x="4" y="102"/>
                      <a:pt x="4" y="94"/>
                    </a:cubicBezTo>
                    <a:cubicBezTo>
                      <a:pt x="4" y="88"/>
                      <a:pt x="14" y="84"/>
                      <a:pt x="28" y="81"/>
                    </a:cubicBezTo>
                    <a:cubicBezTo>
                      <a:pt x="28" y="88"/>
                      <a:pt x="28" y="88"/>
                      <a:pt x="28" y="88"/>
                    </a:cubicBezTo>
                    <a:cubicBezTo>
                      <a:pt x="23" y="89"/>
                      <a:pt x="20" y="91"/>
                      <a:pt x="20" y="94"/>
                    </a:cubicBezTo>
                    <a:cubicBezTo>
                      <a:pt x="20" y="97"/>
                      <a:pt x="24" y="100"/>
                      <a:pt x="30" y="100"/>
                    </a:cubicBezTo>
                    <a:cubicBezTo>
                      <a:pt x="36" y="100"/>
                      <a:pt x="40" y="97"/>
                      <a:pt x="40" y="94"/>
                    </a:cubicBezTo>
                    <a:cubicBezTo>
                      <a:pt x="40" y="91"/>
                      <a:pt x="37" y="89"/>
                      <a:pt x="32" y="88"/>
                    </a:cubicBezTo>
                    <a:cubicBezTo>
                      <a:pt x="32" y="81"/>
                      <a:pt x="32" y="81"/>
                      <a:pt x="32" y="81"/>
                    </a:cubicBezTo>
                    <a:cubicBezTo>
                      <a:pt x="36" y="80"/>
                      <a:pt x="41" y="80"/>
                      <a:pt x="46" y="80"/>
                    </a:cubicBezTo>
                    <a:cubicBezTo>
                      <a:pt x="69" y="80"/>
                      <a:pt x="88" y="86"/>
                      <a:pt x="88" y="94"/>
                    </a:cubicBezTo>
                    <a:cubicBezTo>
                      <a:pt x="88" y="102"/>
                      <a:pt x="69" y="108"/>
                      <a:pt x="4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0" name="Freeform 99"/>
            <p:cNvSpPr>
              <a:spLocks noEditPoints="1"/>
            </p:cNvSpPr>
            <p:nvPr/>
          </p:nvSpPr>
          <p:spPr bwMode="auto">
            <a:xfrm>
              <a:off x="9288758" y="231629"/>
              <a:ext cx="590966" cy="590964"/>
            </a:xfrm>
            <a:custGeom>
              <a:avLst/>
              <a:gdLst>
                <a:gd name="T0" fmla="*/ 16 w 96"/>
                <a:gd name="T1" fmla="*/ 83 h 96"/>
                <a:gd name="T2" fmla="*/ 16 w 96"/>
                <a:gd name="T3" fmla="*/ 84 h 96"/>
                <a:gd name="T4" fmla="*/ 16 w 96"/>
                <a:gd name="T5" fmla="*/ 96 h 96"/>
                <a:gd name="T6" fmla="*/ 12 w 96"/>
                <a:gd name="T7" fmla="*/ 87 h 96"/>
                <a:gd name="T8" fmla="*/ 4 w 96"/>
                <a:gd name="T9" fmla="*/ 89 h 96"/>
                <a:gd name="T10" fmla="*/ 0 w 96"/>
                <a:gd name="T11" fmla="*/ 84 h 96"/>
                <a:gd name="T12" fmla="*/ 13 w 96"/>
                <a:gd name="T13" fmla="*/ 80 h 96"/>
                <a:gd name="T14" fmla="*/ 17 w 96"/>
                <a:gd name="T15" fmla="*/ 76 h 96"/>
                <a:gd name="T16" fmla="*/ 8 w 96"/>
                <a:gd name="T17" fmla="*/ 72 h 96"/>
                <a:gd name="T18" fmla="*/ 43 w 96"/>
                <a:gd name="T19" fmla="*/ 51 h 96"/>
                <a:gd name="T20" fmla="*/ 40 w 96"/>
                <a:gd name="T21" fmla="*/ 48 h 96"/>
                <a:gd name="T22" fmla="*/ 48 w 96"/>
                <a:gd name="T23" fmla="*/ 56 h 96"/>
                <a:gd name="T24" fmla="*/ 24 w 96"/>
                <a:gd name="T25" fmla="*/ 75 h 96"/>
                <a:gd name="T26" fmla="*/ 24 w 96"/>
                <a:gd name="T27" fmla="*/ 88 h 96"/>
                <a:gd name="T28" fmla="*/ 20 w 96"/>
                <a:gd name="T29" fmla="*/ 79 h 96"/>
                <a:gd name="T30" fmla="*/ 8 w 96"/>
                <a:gd name="T31" fmla="*/ 44 h 96"/>
                <a:gd name="T32" fmla="*/ 96 w 96"/>
                <a:gd name="T33" fmla="*/ 44 h 96"/>
                <a:gd name="T34" fmla="*/ 28 w 96"/>
                <a:gd name="T35" fmla="*/ 81 h 96"/>
                <a:gd name="T36" fmla="*/ 28 w 96"/>
                <a:gd name="T37" fmla="*/ 76 h 96"/>
                <a:gd name="T38" fmla="*/ 92 w 96"/>
                <a:gd name="T39" fmla="*/ 44 h 96"/>
                <a:gd name="T40" fmla="*/ 12 w 96"/>
                <a:gd name="T41" fmla="*/ 44 h 96"/>
                <a:gd name="T42" fmla="*/ 20 w 96"/>
                <a:gd name="T43" fmla="*/ 68 h 96"/>
                <a:gd name="T44" fmla="*/ 15 w 96"/>
                <a:gd name="T45" fmla="*/ 68 h 96"/>
                <a:gd name="T46" fmla="*/ 40 w 96"/>
                <a:gd name="T47" fmla="*/ 44 h 96"/>
                <a:gd name="T48" fmla="*/ 64 w 96"/>
                <a:gd name="T49" fmla="*/ 44 h 96"/>
                <a:gd name="T50" fmla="*/ 51 w 96"/>
                <a:gd name="T51" fmla="*/ 56 h 96"/>
                <a:gd name="T52" fmla="*/ 53 w 96"/>
                <a:gd name="T53" fmla="*/ 52 h 96"/>
                <a:gd name="T54" fmla="*/ 52 w 96"/>
                <a:gd name="T55" fmla="*/ 36 h 96"/>
                <a:gd name="T56" fmla="*/ 40 w 96"/>
                <a:gd name="T57" fmla="*/ 45 h 96"/>
                <a:gd name="T58" fmla="*/ 28 w 96"/>
                <a:gd name="T59" fmla="*/ 59 h 96"/>
                <a:gd name="T60" fmla="*/ 52 w 96"/>
                <a:gd name="T61" fmla="*/ 16 h 96"/>
                <a:gd name="T62" fmla="*/ 52 w 96"/>
                <a:gd name="T63" fmla="*/ 72 h 96"/>
                <a:gd name="T64" fmla="*/ 40 w 96"/>
                <a:gd name="T65" fmla="*/ 65 h 96"/>
                <a:gd name="T66" fmla="*/ 76 w 96"/>
                <a:gd name="T67" fmla="*/ 44 h 96"/>
                <a:gd name="T68" fmla="*/ 28 w 96"/>
                <a:gd name="T69" fmla="*/ 44 h 96"/>
                <a:gd name="T70" fmla="*/ 28 w 96"/>
                <a:gd name="T71" fmla="*/ 5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96">
                  <a:moveTo>
                    <a:pt x="20" y="79"/>
                  </a:moveTo>
                  <a:cubicBezTo>
                    <a:pt x="16" y="83"/>
                    <a:pt x="16" y="83"/>
                    <a:pt x="16" y="83"/>
                  </a:cubicBezTo>
                  <a:cubicBezTo>
                    <a:pt x="16" y="84"/>
                    <a:pt x="16" y="84"/>
                    <a:pt x="16" y="84"/>
                  </a:cubicBezTo>
                  <a:cubicBezTo>
                    <a:pt x="16" y="84"/>
                    <a:pt x="16" y="84"/>
                    <a:pt x="16" y="84"/>
                  </a:cubicBezTo>
                  <a:cubicBezTo>
                    <a:pt x="16" y="84"/>
                    <a:pt x="16" y="84"/>
                    <a:pt x="16" y="84"/>
                  </a:cubicBezTo>
                  <a:cubicBezTo>
                    <a:pt x="16" y="96"/>
                    <a:pt x="16" y="96"/>
                    <a:pt x="16" y="96"/>
                  </a:cubicBezTo>
                  <a:cubicBezTo>
                    <a:pt x="12" y="96"/>
                    <a:pt x="12" y="96"/>
                    <a:pt x="12" y="96"/>
                  </a:cubicBezTo>
                  <a:cubicBezTo>
                    <a:pt x="12" y="87"/>
                    <a:pt x="12" y="87"/>
                    <a:pt x="12" y="87"/>
                  </a:cubicBezTo>
                  <a:cubicBezTo>
                    <a:pt x="7" y="92"/>
                    <a:pt x="7" y="92"/>
                    <a:pt x="7" y="92"/>
                  </a:cubicBezTo>
                  <a:cubicBezTo>
                    <a:pt x="4" y="89"/>
                    <a:pt x="4" y="89"/>
                    <a:pt x="4" y="89"/>
                  </a:cubicBezTo>
                  <a:cubicBezTo>
                    <a:pt x="9" y="84"/>
                    <a:pt x="9" y="84"/>
                    <a:pt x="9" y="84"/>
                  </a:cubicBezTo>
                  <a:cubicBezTo>
                    <a:pt x="0" y="84"/>
                    <a:pt x="0" y="84"/>
                    <a:pt x="0" y="84"/>
                  </a:cubicBezTo>
                  <a:cubicBezTo>
                    <a:pt x="0" y="80"/>
                    <a:pt x="0" y="80"/>
                    <a:pt x="0" y="80"/>
                  </a:cubicBezTo>
                  <a:cubicBezTo>
                    <a:pt x="13" y="80"/>
                    <a:pt x="13" y="80"/>
                    <a:pt x="13" y="80"/>
                  </a:cubicBezTo>
                  <a:cubicBezTo>
                    <a:pt x="13" y="80"/>
                    <a:pt x="13" y="80"/>
                    <a:pt x="13" y="80"/>
                  </a:cubicBezTo>
                  <a:cubicBezTo>
                    <a:pt x="17" y="76"/>
                    <a:pt x="17" y="76"/>
                    <a:pt x="17" y="76"/>
                  </a:cubicBezTo>
                  <a:cubicBezTo>
                    <a:pt x="8" y="76"/>
                    <a:pt x="8" y="76"/>
                    <a:pt x="8" y="76"/>
                  </a:cubicBezTo>
                  <a:cubicBezTo>
                    <a:pt x="8" y="72"/>
                    <a:pt x="8" y="72"/>
                    <a:pt x="8" y="72"/>
                  </a:cubicBezTo>
                  <a:cubicBezTo>
                    <a:pt x="21" y="72"/>
                    <a:pt x="21" y="72"/>
                    <a:pt x="21" y="72"/>
                  </a:cubicBezTo>
                  <a:cubicBezTo>
                    <a:pt x="43" y="51"/>
                    <a:pt x="43" y="51"/>
                    <a:pt x="43" y="51"/>
                  </a:cubicBezTo>
                  <a:cubicBezTo>
                    <a:pt x="43" y="51"/>
                    <a:pt x="43" y="51"/>
                    <a:pt x="43" y="51"/>
                  </a:cubicBezTo>
                  <a:cubicBezTo>
                    <a:pt x="40" y="48"/>
                    <a:pt x="40" y="48"/>
                    <a:pt x="40" y="48"/>
                  </a:cubicBezTo>
                  <a:cubicBezTo>
                    <a:pt x="52" y="44"/>
                    <a:pt x="52" y="44"/>
                    <a:pt x="52" y="44"/>
                  </a:cubicBezTo>
                  <a:cubicBezTo>
                    <a:pt x="48" y="56"/>
                    <a:pt x="48" y="56"/>
                    <a:pt x="48" y="56"/>
                  </a:cubicBezTo>
                  <a:cubicBezTo>
                    <a:pt x="46" y="54"/>
                    <a:pt x="46" y="54"/>
                    <a:pt x="46" y="54"/>
                  </a:cubicBezTo>
                  <a:cubicBezTo>
                    <a:pt x="24" y="75"/>
                    <a:pt x="24" y="75"/>
                    <a:pt x="24" y="75"/>
                  </a:cubicBezTo>
                  <a:cubicBezTo>
                    <a:pt x="24" y="76"/>
                    <a:pt x="24" y="76"/>
                    <a:pt x="24" y="76"/>
                  </a:cubicBezTo>
                  <a:cubicBezTo>
                    <a:pt x="24" y="88"/>
                    <a:pt x="24" y="88"/>
                    <a:pt x="24" y="88"/>
                  </a:cubicBezTo>
                  <a:cubicBezTo>
                    <a:pt x="20" y="88"/>
                    <a:pt x="20" y="88"/>
                    <a:pt x="20" y="88"/>
                  </a:cubicBezTo>
                  <a:cubicBezTo>
                    <a:pt x="20" y="79"/>
                    <a:pt x="20" y="79"/>
                    <a:pt x="20" y="79"/>
                  </a:cubicBezTo>
                  <a:close/>
                  <a:moveTo>
                    <a:pt x="15" y="68"/>
                  </a:moveTo>
                  <a:cubicBezTo>
                    <a:pt x="11" y="61"/>
                    <a:pt x="8" y="53"/>
                    <a:pt x="8" y="44"/>
                  </a:cubicBezTo>
                  <a:cubicBezTo>
                    <a:pt x="8" y="20"/>
                    <a:pt x="28" y="0"/>
                    <a:pt x="52" y="0"/>
                  </a:cubicBezTo>
                  <a:cubicBezTo>
                    <a:pt x="76" y="0"/>
                    <a:pt x="96" y="20"/>
                    <a:pt x="96" y="44"/>
                  </a:cubicBezTo>
                  <a:cubicBezTo>
                    <a:pt x="96" y="68"/>
                    <a:pt x="76" y="88"/>
                    <a:pt x="52" y="88"/>
                  </a:cubicBezTo>
                  <a:cubicBezTo>
                    <a:pt x="43" y="88"/>
                    <a:pt x="35" y="85"/>
                    <a:pt x="28" y="81"/>
                  </a:cubicBezTo>
                  <a:cubicBezTo>
                    <a:pt x="28" y="77"/>
                    <a:pt x="28" y="77"/>
                    <a:pt x="28" y="77"/>
                  </a:cubicBezTo>
                  <a:cubicBezTo>
                    <a:pt x="28" y="76"/>
                    <a:pt x="28" y="76"/>
                    <a:pt x="28" y="76"/>
                  </a:cubicBezTo>
                  <a:cubicBezTo>
                    <a:pt x="35" y="81"/>
                    <a:pt x="43" y="84"/>
                    <a:pt x="52" y="84"/>
                  </a:cubicBezTo>
                  <a:cubicBezTo>
                    <a:pt x="74" y="84"/>
                    <a:pt x="92" y="66"/>
                    <a:pt x="92" y="44"/>
                  </a:cubicBezTo>
                  <a:cubicBezTo>
                    <a:pt x="92" y="22"/>
                    <a:pt x="74" y="4"/>
                    <a:pt x="52" y="4"/>
                  </a:cubicBezTo>
                  <a:cubicBezTo>
                    <a:pt x="30" y="4"/>
                    <a:pt x="12" y="22"/>
                    <a:pt x="12" y="44"/>
                  </a:cubicBezTo>
                  <a:cubicBezTo>
                    <a:pt x="12" y="53"/>
                    <a:pt x="15" y="61"/>
                    <a:pt x="20" y="68"/>
                  </a:cubicBezTo>
                  <a:cubicBezTo>
                    <a:pt x="20" y="68"/>
                    <a:pt x="20" y="68"/>
                    <a:pt x="20" y="68"/>
                  </a:cubicBezTo>
                  <a:cubicBezTo>
                    <a:pt x="15" y="68"/>
                    <a:pt x="15" y="68"/>
                    <a:pt x="15" y="68"/>
                  </a:cubicBezTo>
                  <a:cubicBezTo>
                    <a:pt x="15" y="68"/>
                    <a:pt x="15" y="68"/>
                    <a:pt x="15" y="68"/>
                  </a:cubicBezTo>
                  <a:close/>
                  <a:moveTo>
                    <a:pt x="40" y="45"/>
                  </a:moveTo>
                  <a:cubicBezTo>
                    <a:pt x="40" y="44"/>
                    <a:pt x="40" y="44"/>
                    <a:pt x="40" y="44"/>
                  </a:cubicBezTo>
                  <a:cubicBezTo>
                    <a:pt x="40" y="37"/>
                    <a:pt x="45" y="32"/>
                    <a:pt x="52" y="32"/>
                  </a:cubicBezTo>
                  <a:cubicBezTo>
                    <a:pt x="59" y="32"/>
                    <a:pt x="64" y="37"/>
                    <a:pt x="64" y="44"/>
                  </a:cubicBezTo>
                  <a:cubicBezTo>
                    <a:pt x="64" y="51"/>
                    <a:pt x="59" y="56"/>
                    <a:pt x="52" y="56"/>
                  </a:cubicBezTo>
                  <a:cubicBezTo>
                    <a:pt x="52" y="56"/>
                    <a:pt x="52" y="56"/>
                    <a:pt x="51" y="56"/>
                  </a:cubicBezTo>
                  <a:cubicBezTo>
                    <a:pt x="53" y="52"/>
                    <a:pt x="53" y="52"/>
                    <a:pt x="53" y="52"/>
                  </a:cubicBezTo>
                  <a:cubicBezTo>
                    <a:pt x="53" y="52"/>
                    <a:pt x="53" y="52"/>
                    <a:pt x="53" y="52"/>
                  </a:cubicBezTo>
                  <a:cubicBezTo>
                    <a:pt x="57" y="52"/>
                    <a:pt x="60" y="48"/>
                    <a:pt x="60" y="44"/>
                  </a:cubicBezTo>
                  <a:cubicBezTo>
                    <a:pt x="60" y="40"/>
                    <a:pt x="56" y="36"/>
                    <a:pt x="52" y="36"/>
                  </a:cubicBezTo>
                  <a:cubicBezTo>
                    <a:pt x="48" y="36"/>
                    <a:pt x="44" y="39"/>
                    <a:pt x="44" y="43"/>
                  </a:cubicBezTo>
                  <a:cubicBezTo>
                    <a:pt x="40" y="45"/>
                    <a:pt x="40" y="45"/>
                    <a:pt x="40" y="45"/>
                  </a:cubicBezTo>
                  <a:cubicBezTo>
                    <a:pt x="40" y="45"/>
                    <a:pt x="40" y="45"/>
                    <a:pt x="40" y="45"/>
                  </a:cubicBezTo>
                  <a:close/>
                  <a:moveTo>
                    <a:pt x="28" y="59"/>
                  </a:moveTo>
                  <a:cubicBezTo>
                    <a:pt x="26" y="55"/>
                    <a:pt x="24" y="50"/>
                    <a:pt x="24" y="44"/>
                  </a:cubicBezTo>
                  <a:cubicBezTo>
                    <a:pt x="24" y="29"/>
                    <a:pt x="37" y="16"/>
                    <a:pt x="52" y="16"/>
                  </a:cubicBezTo>
                  <a:cubicBezTo>
                    <a:pt x="67" y="16"/>
                    <a:pt x="80" y="29"/>
                    <a:pt x="80" y="44"/>
                  </a:cubicBezTo>
                  <a:cubicBezTo>
                    <a:pt x="80" y="59"/>
                    <a:pt x="67" y="72"/>
                    <a:pt x="52" y="72"/>
                  </a:cubicBezTo>
                  <a:cubicBezTo>
                    <a:pt x="46" y="72"/>
                    <a:pt x="41" y="70"/>
                    <a:pt x="37" y="68"/>
                  </a:cubicBezTo>
                  <a:cubicBezTo>
                    <a:pt x="40" y="65"/>
                    <a:pt x="40" y="65"/>
                    <a:pt x="40" y="65"/>
                  </a:cubicBezTo>
                  <a:cubicBezTo>
                    <a:pt x="43" y="67"/>
                    <a:pt x="48" y="68"/>
                    <a:pt x="52" y="68"/>
                  </a:cubicBezTo>
                  <a:cubicBezTo>
                    <a:pt x="65" y="68"/>
                    <a:pt x="76" y="57"/>
                    <a:pt x="76" y="44"/>
                  </a:cubicBezTo>
                  <a:cubicBezTo>
                    <a:pt x="76" y="31"/>
                    <a:pt x="65" y="20"/>
                    <a:pt x="52" y="20"/>
                  </a:cubicBezTo>
                  <a:cubicBezTo>
                    <a:pt x="39" y="20"/>
                    <a:pt x="28" y="31"/>
                    <a:pt x="28" y="44"/>
                  </a:cubicBezTo>
                  <a:cubicBezTo>
                    <a:pt x="28" y="48"/>
                    <a:pt x="29" y="53"/>
                    <a:pt x="31" y="56"/>
                  </a:cubicBezTo>
                  <a:cubicBezTo>
                    <a:pt x="28" y="59"/>
                    <a:pt x="28" y="59"/>
                    <a:pt x="28" y="59"/>
                  </a:cubicBezTo>
                  <a:cubicBezTo>
                    <a:pt x="28" y="59"/>
                    <a:pt x="28" y="59"/>
                    <a:pt x="28" y="5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1" name="Group 100"/>
            <p:cNvGrpSpPr/>
            <p:nvPr/>
          </p:nvGrpSpPr>
          <p:grpSpPr>
            <a:xfrm>
              <a:off x="2623073" y="5695915"/>
              <a:ext cx="636112" cy="640528"/>
              <a:chOff x="1908175" y="3841750"/>
              <a:chExt cx="228600" cy="230187"/>
            </a:xfrm>
            <a:grpFill/>
          </p:grpSpPr>
          <p:sp>
            <p:nvSpPr>
              <p:cNvPr id="184" name="Freeform 183"/>
              <p:cNvSpPr>
                <a:spLocks noEditPoints="1"/>
              </p:cNvSpPr>
              <p:nvPr/>
            </p:nvSpPr>
            <p:spPr bwMode="auto">
              <a:xfrm>
                <a:off x="1990725" y="3925888"/>
                <a:ext cx="63500" cy="61912"/>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184"/>
              <p:cNvSpPr>
                <a:spLocks noEditPoints="1"/>
              </p:cNvSpPr>
              <p:nvPr/>
            </p:nvSpPr>
            <p:spPr bwMode="auto">
              <a:xfrm>
                <a:off x="1908175" y="3841750"/>
                <a:ext cx="228600" cy="230187"/>
              </a:xfrm>
              <a:custGeom>
                <a:avLst/>
                <a:gdLst>
                  <a:gd name="T0" fmla="*/ 44 w 88"/>
                  <a:gd name="T1" fmla="*/ 0 h 88"/>
                  <a:gd name="T2" fmla="*/ 0 w 88"/>
                  <a:gd name="T3" fmla="*/ 44 h 88"/>
                  <a:gd name="T4" fmla="*/ 44 w 88"/>
                  <a:gd name="T5" fmla="*/ 88 h 88"/>
                  <a:gd name="T6" fmla="*/ 88 w 88"/>
                  <a:gd name="T7" fmla="*/ 44 h 88"/>
                  <a:gd name="T8" fmla="*/ 44 w 88"/>
                  <a:gd name="T9" fmla="*/ 0 h 88"/>
                  <a:gd name="T10" fmla="*/ 44 w 88"/>
                  <a:gd name="T11" fmla="*/ 84 h 88"/>
                  <a:gd name="T12" fmla="*/ 4 w 88"/>
                  <a:gd name="T13" fmla="*/ 44 h 88"/>
                  <a:gd name="T14" fmla="*/ 44 w 88"/>
                  <a:gd name="T15" fmla="*/ 4 h 88"/>
                  <a:gd name="T16" fmla="*/ 84 w 88"/>
                  <a:gd name="T17" fmla="*/ 44 h 88"/>
                  <a:gd name="T18" fmla="*/ 44 w 88"/>
                  <a:gd name="T19"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44" y="84"/>
                    </a:moveTo>
                    <a:cubicBezTo>
                      <a:pt x="22" y="84"/>
                      <a:pt x="4" y="66"/>
                      <a:pt x="4" y="44"/>
                    </a:cubicBezTo>
                    <a:cubicBezTo>
                      <a:pt x="4" y="22"/>
                      <a:pt x="22" y="4"/>
                      <a:pt x="44" y="4"/>
                    </a:cubicBezTo>
                    <a:cubicBezTo>
                      <a:pt x="66" y="4"/>
                      <a:pt x="84" y="22"/>
                      <a:pt x="84" y="44"/>
                    </a:cubicBezTo>
                    <a:cubicBezTo>
                      <a:pt x="84" y="66"/>
                      <a:pt x="66" y="84"/>
                      <a:pt x="4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185"/>
              <p:cNvSpPr>
                <a:spLocks noEditPoints="1"/>
              </p:cNvSpPr>
              <p:nvPr/>
            </p:nvSpPr>
            <p:spPr bwMode="auto">
              <a:xfrm>
                <a:off x="1949450" y="3884613"/>
                <a:ext cx="146050" cy="146050"/>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2 h 56"/>
                  <a:gd name="T12" fmla="*/ 4 w 56"/>
                  <a:gd name="T13" fmla="*/ 28 h 56"/>
                  <a:gd name="T14" fmla="*/ 28 w 56"/>
                  <a:gd name="T15" fmla="*/ 4 h 56"/>
                  <a:gd name="T16" fmla="*/ 52 w 56"/>
                  <a:gd name="T17" fmla="*/ 28 h 56"/>
                  <a:gd name="T18" fmla="*/ 28 w 5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2"/>
                    </a:moveTo>
                    <a:cubicBezTo>
                      <a:pt x="15" y="52"/>
                      <a:pt x="4" y="41"/>
                      <a:pt x="4" y="28"/>
                    </a:cubicBezTo>
                    <a:cubicBezTo>
                      <a:pt x="4" y="15"/>
                      <a:pt x="15" y="4"/>
                      <a:pt x="28" y="4"/>
                    </a:cubicBezTo>
                    <a:cubicBezTo>
                      <a:pt x="41" y="4"/>
                      <a:pt x="52" y="15"/>
                      <a:pt x="52" y="28"/>
                    </a:cubicBezTo>
                    <a:cubicBezTo>
                      <a:pt x="52" y="41"/>
                      <a:pt x="41" y="52"/>
                      <a:pt x="2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2" name="Freeform 151"/>
            <p:cNvSpPr>
              <a:spLocks noEditPoints="1"/>
            </p:cNvSpPr>
            <p:nvPr/>
          </p:nvSpPr>
          <p:spPr bwMode="auto">
            <a:xfrm>
              <a:off x="8087826" y="2246792"/>
              <a:ext cx="100260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152"/>
            <p:cNvSpPr>
              <a:spLocks noEditPoints="1"/>
            </p:cNvSpPr>
            <p:nvPr/>
          </p:nvSpPr>
          <p:spPr bwMode="auto">
            <a:xfrm>
              <a:off x="608526" y="399766"/>
              <a:ext cx="100747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8 w 176"/>
                <a:gd name="T13" fmla="*/ 151 h 176"/>
                <a:gd name="T14" fmla="*/ 64 w 176"/>
                <a:gd name="T15" fmla="*/ 133 h 176"/>
                <a:gd name="T16" fmla="*/ 74 w 176"/>
                <a:gd name="T17" fmla="*/ 124 h 176"/>
                <a:gd name="T18" fmla="*/ 71 w 176"/>
                <a:gd name="T19" fmla="*/ 116 h 176"/>
                <a:gd name="T20" fmla="*/ 67 w 176"/>
                <a:gd name="T21" fmla="*/ 115 h 176"/>
                <a:gd name="T22" fmla="*/ 50 w 176"/>
                <a:gd name="T23" fmla="*/ 112 h 176"/>
                <a:gd name="T24" fmla="*/ 56 w 176"/>
                <a:gd name="T25" fmla="*/ 72 h 176"/>
                <a:gd name="T26" fmla="*/ 90 w 176"/>
                <a:gd name="T27" fmla="*/ 32 h 176"/>
                <a:gd name="T28" fmla="*/ 120 w 176"/>
                <a:gd name="T29" fmla="*/ 74 h 176"/>
                <a:gd name="T30" fmla="*/ 126 w 176"/>
                <a:gd name="T31" fmla="*/ 111 h 176"/>
                <a:gd name="T32" fmla="*/ 107 w 176"/>
                <a:gd name="T33" fmla="*/ 114 h 176"/>
                <a:gd name="T34" fmla="*/ 103 w 176"/>
                <a:gd name="T35" fmla="*/ 116 h 176"/>
                <a:gd name="T36" fmla="*/ 111 w 176"/>
                <a:gd name="T37" fmla="*/ 132 h 176"/>
                <a:gd name="T38" fmla="*/ 137 w 176"/>
                <a:gd name="T39" fmla="*/ 151 h 176"/>
                <a:gd name="T40" fmla="*/ 88 w 176"/>
                <a:gd name="T41" fmla="*/ 168 h 176"/>
                <a:gd name="T42" fmla="*/ 143 w 176"/>
                <a:gd name="T43" fmla="*/ 146 h 176"/>
                <a:gd name="T44" fmla="*/ 115 w 176"/>
                <a:gd name="T45" fmla="*/ 125 h 176"/>
                <a:gd name="T46" fmla="*/ 111 w 176"/>
                <a:gd name="T47" fmla="*/ 122 h 176"/>
                <a:gd name="T48" fmla="*/ 135 w 176"/>
                <a:gd name="T49" fmla="*/ 116 h 176"/>
                <a:gd name="T50" fmla="*/ 137 w 176"/>
                <a:gd name="T51" fmla="*/ 112 h 176"/>
                <a:gd name="T52" fmla="*/ 135 w 176"/>
                <a:gd name="T53" fmla="*/ 109 h 176"/>
                <a:gd name="T54" fmla="*/ 128 w 176"/>
                <a:gd name="T55" fmla="*/ 74 h 176"/>
                <a:gd name="T56" fmla="*/ 90 w 176"/>
                <a:gd name="T57" fmla="*/ 24 h 176"/>
                <a:gd name="T58" fmla="*/ 48 w 176"/>
                <a:gd name="T59" fmla="*/ 72 h 176"/>
                <a:gd name="T60" fmla="*/ 42 w 176"/>
                <a:gd name="T61" fmla="*/ 109 h 176"/>
                <a:gd name="T62" fmla="*/ 39 w 176"/>
                <a:gd name="T63" fmla="*/ 112 h 176"/>
                <a:gd name="T64" fmla="*/ 41 w 176"/>
                <a:gd name="T65" fmla="*/ 116 h 176"/>
                <a:gd name="T66" fmla="*/ 66 w 176"/>
                <a:gd name="T67" fmla="*/ 123 h 176"/>
                <a:gd name="T68" fmla="*/ 62 w 176"/>
                <a:gd name="T69" fmla="*/ 125 h 176"/>
                <a:gd name="T70" fmla="*/ 32 w 176"/>
                <a:gd name="T71" fmla="*/ 145 h 176"/>
                <a:gd name="T72" fmla="*/ 8 w 176"/>
                <a:gd name="T73" fmla="*/ 88 h 176"/>
                <a:gd name="T74" fmla="*/ 88 w 176"/>
                <a:gd name="T75" fmla="*/ 8 h 176"/>
                <a:gd name="T76" fmla="*/ 168 w 176"/>
                <a:gd name="T77" fmla="*/ 88 h 176"/>
                <a:gd name="T78" fmla="*/ 143 w 176"/>
                <a:gd name="T79"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9" y="168"/>
                    <a:pt x="52" y="161"/>
                    <a:pt x="38" y="151"/>
                  </a:cubicBezTo>
                  <a:cubicBezTo>
                    <a:pt x="44" y="143"/>
                    <a:pt x="55" y="136"/>
                    <a:pt x="64" y="133"/>
                  </a:cubicBezTo>
                  <a:cubicBezTo>
                    <a:pt x="70" y="131"/>
                    <a:pt x="73" y="128"/>
                    <a:pt x="74" y="124"/>
                  </a:cubicBezTo>
                  <a:cubicBezTo>
                    <a:pt x="75" y="119"/>
                    <a:pt x="72" y="116"/>
                    <a:pt x="71" y="116"/>
                  </a:cubicBezTo>
                  <a:cubicBezTo>
                    <a:pt x="70" y="115"/>
                    <a:pt x="69" y="114"/>
                    <a:pt x="67" y="115"/>
                  </a:cubicBezTo>
                  <a:cubicBezTo>
                    <a:pt x="67" y="115"/>
                    <a:pt x="60" y="117"/>
                    <a:pt x="50" y="112"/>
                  </a:cubicBezTo>
                  <a:cubicBezTo>
                    <a:pt x="53" y="106"/>
                    <a:pt x="56" y="95"/>
                    <a:pt x="56" y="72"/>
                  </a:cubicBezTo>
                  <a:cubicBezTo>
                    <a:pt x="56" y="35"/>
                    <a:pt x="72" y="32"/>
                    <a:pt x="90" y="32"/>
                  </a:cubicBezTo>
                  <a:cubicBezTo>
                    <a:pt x="103" y="32"/>
                    <a:pt x="120" y="36"/>
                    <a:pt x="120" y="74"/>
                  </a:cubicBezTo>
                  <a:cubicBezTo>
                    <a:pt x="120" y="95"/>
                    <a:pt x="123" y="106"/>
                    <a:pt x="126" y="111"/>
                  </a:cubicBezTo>
                  <a:cubicBezTo>
                    <a:pt x="122" y="113"/>
                    <a:pt x="115" y="115"/>
                    <a:pt x="107" y="114"/>
                  </a:cubicBezTo>
                  <a:cubicBezTo>
                    <a:pt x="105" y="114"/>
                    <a:pt x="103" y="115"/>
                    <a:pt x="103" y="116"/>
                  </a:cubicBezTo>
                  <a:cubicBezTo>
                    <a:pt x="101" y="120"/>
                    <a:pt x="101" y="128"/>
                    <a:pt x="111" y="132"/>
                  </a:cubicBezTo>
                  <a:cubicBezTo>
                    <a:pt x="120" y="136"/>
                    <a:pt x="129" y="141"/>
                    <a:pt x="137" y="151"/>
                  </a:cubicBezTo>
                  <a:cubicBezTo>
                    <a:pt x="124" y="162"/>
                    <a:pt x="107" y="168"/>
                    <a:pt x="88" y="168"/>
                  </a:cubicBezTo>
                  <a:moveTo>
                    <a:pt x="143" y="146"/>
                  </a:moveTo>
                  <a:cubicBezTo>
                    <a:pt x="135" y="135"/>
                    <a:pt x="124" y="129"/>
                    <a:pt x="115" y="125"/>
                  </a:cubicBezTo>
                  <a:cubicBezTo>
                    <a:pt x="113" y="124"/>
                    <a:pt x="112" y="123"/>
                    <a:pt x="111" y="122"/>
                  </a:cubicBezTo>
                  <a:cubicBezTo>
                    <a:pt x="124" y="122"/>
                    <a:pt x="135" y="116"/>
                    <a:pt x="135" y="116"/>
                  </a:cubicBezTo>
                  <a:cubicBezTo>
                    <a:pt x="136" y="115"/>
                    <a:pt x="137" y="113"/>
                    <a:pt x="137" y="112"/>
                  </a:cubicBezTo>
                  <a:cubicBezTo>
                    <a:pt x="137" y="110"/>
                    <a:pt x="136" y="109"/>
                    <a:pt x="135" y="109"/>
                  </a:cubicBezTo>
                  <a:cubicBezTo>
                    <a:pt x="134" y="108"/>
                    <a:pt x="128" y="103"/>
                    <a:pt x="128" y="74"/>
                  </a:cubicBezTo>
                  <a:cubicBezTo>
                    <a:pt x="128" y="41"/>
                    <a:pt x="115" y="24"/>
                    <a:pt x="90" y="24"/>
                  </a:cubicBezTo>
                  <a:cubicBezTo>
                    <a:pt x="69" y="24"/>
                    <a:pt x="48" y="30"/>
                    <a:pt x="48" y="72"/>
                  </a:cubicBezTo>
                  <a:cubicBezTo>
                    <a:pt x="48" y="102"/>
                    <a:pt x="43" y="108"/>
                    <a:pt x="42" y="109"/>
                  </a:cubicBezTo>
                  <a:cubicBezTo>
                    <a:pt x="40" y="109"/>
                    <a:pt x="39" y="110"/>
                    <a:pt x="39" y="112"/>
                  </a:cubicBezTo>
                  <a:cubicBezTo>
                    <a:pt x="39" y="114"/>
                    <a:pt x="39" y="115"/>
                    <a:pt x="41" y="116"/>
                  </a:cubicBezTo>
                  <a:cubicBezTo>
                    <a:pt x="52" y="123"/>
                    <a:pt x="61" y="123"/>
                    <a:pt x="66" y="123"/>
                  </a:cubicBezTo>
                  <a:cubicBezTo>
                    <a:pt x="65" y="123"/>
                    <a:pt x="64" y="124"/>
                    <a:pt x="62" y="125"/>
                  </a:cubicBezTo>
                  <a:cubicBezTo>
                    <a:pt x="51" y="129"/>
                    <a:pt x="39" y="137"/>
                    <a:pt x="32" y="145"/>
                  </a:cubicBezTo>
                  <a:cubicBezTo>
                    <a:pt x="17" y="131"/>
                    <a:pt x="8" y="110"/>
                    <a:pt x="8" y="88"/>
                  </a:cubicBezTo>
                  <a:cubicBezTo>
                    <a:pt x="8" y="44"/>
                    <a:pt x="44" y="8"/>
                    <a:pt x="88" y="8"/>
                  </a:cubicBezTo>
                  <a:cubicBezTo>
                    <a:pt x="132" y="8"/>
                    <a:pt x="168" y="44"/>
                    <a:pt x="168" y="88"/>
                  </a:cubicBezTo>
                  <a:cubicBezTo>
                    <a:pt x="168" y="111"/>
                    <a:pt x="159" y="131"/>
                    <a:pt x="143" y="14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153"/>
            <p:cNvSpPr>
              <a:spLocks noEditPoints="1"/>
            </p:cNvSpPr>
            <p:nvPr/>
          </p:nvSpPr>
          <p:spPr bwMode="auto">
            <a:xfrm>
              <a:off x="1519359" y="3906624"/>
              <a:ext cx="1002610" cy="910140"/>
            </a:xfrm>
            <a:custGeom>
              <a:avLst/>
              <a:gdLst>
                <a:gd name="T0" fmla="*/ 132 w 176"/>
                <a:gd name="T1" fmla="*/ 98 h 160"/>
                <a:gd name="T2" fmla="*/ 143 w 176"/>
                <a:gd name="T3" fmla="*/ 60 h 160"/>
                <a:gd name="T4" fmla="*/ 131 w 176"/>
                <a:gd name="T5" fmla="*/ 11 h 160"/>
                <a:gd name="T6" fmla="*/ 104 w 176"/>
                <a:gd name="T7" fmla="*/ 11 h 160"/>
                <a:gd name="T8" fmla="*/ 107 w 176"/>
                <a:gd name="T9" fmla="*/ 18 h 160"/>
                <a:gd name="T10" fmla="*/ 127 w 176"/>
                <a:gd name="T11" fmla="*/ 18 h 160"/>
                <a:gd name="T12" fmla="*/ 137 w 176"/>
                <a:gd name="T13" fmla="*/ 55 h 160"/>
                <a:gd name="T14" fmla="*/ 136 w 176"/>
                <a:gd name="T15" fmla="*/ 72 h 160"/>
                <a:gd name="T16" fmla="*/ 134 w 176"/>
                <a:gd name="T17" fmla="*/ 74 h 160"/>
                <a:gd name="T18" fmla="*/ 145 w 176"/>
                <a:gd name="T19" fmla="*/ 125 h 160"/>
                <a:gd name="T20" fmla="*/ 142 w 176"/>
                <a:gd name="T21" fmla="*/ 144 h 160"/>
                <a:gd name="T22" fmla="*/ 172 w 176"/>
                <a:gd name="T23" fmla="*/ 152 h 160"/>
                <a:gd name="T24" fmla="*/ 147 w 176"/>
                <a:gd name="T25" fmla="*/ 117 h 160"/>
                <a:gd name="T26" fmla="*/ 88 w 176"/>
                <a:gd name="T27" fmla="*/ 101 h 160"/>
                <a:gd name="T28" fmla="*/ 99 w 176"/>
                <a:gd name="T29" fmla="*/ 58 h 160"/>
                <a:gd name="T30" fmla="*/ 86 w 176"/>
                <a:gd name="T31" fmla="*/ 3 h 160"/>
                <a:gd name="T32" fmla="*/ 55 w 176"/>
                <a:gd name="T33" fmla="*/ 5 h 160"/>
                <a:gd name="T34" fmla="*/ 37 w 176"/>
                <a:gd name="T35" fmla="*/ 57 h 160"/>
                <a:gd name="T36" fmla="*/ 48 w 176"/>
                <a:gd name="T37" fmla="*/ 101 h 160"/>
                <a:gd name="T38" fmla="*/ 0 w 176"/>
                <a:gd name="T39" fmla="*/ 156 h 160"/>
                <a:gd name="T40" fmla="*/ 132 w 176"/>
                <a:gd name="T41" fmla="*/ 160 h 160"/>
                <a:gd name="T42" fmla="*/ 104 w 176"/>
                <a:gd name="T43" fmla="*/ 121 h 160"/>
                <a:gd name="T44" fmla="*/ 34 w 176"/>
                <a:gd name="T45" fmla="*/ 129 h 160"/>
                <a:gd name="T46" fmla="*/ 46 w 176"/>
                <a:gd name="T47" fmla="*/ 74 h 160"/>
                <a:gd name="T48" fmla="*/ 45 w 176"/>
                <a:gd name="T49" fmla="*/ 72 h 160"/>
                <a:gd name="T50" fmla="*/ 45 w 176"/>
                <a:gd name="T51" fmla="*/ 54 h 160"/>
                <a:gd name="T52" fmla="*/ 58 w 176"/>
                <a:gd name="T53" fmla="*/ 12 h 160"/>
                <a:gd name="T54" fmla="*/ 74 w 176"/>
                <a:gd name="T55" fmla="*/ 8 h 160"/>
                <a:gd name="T56" fmla="*/ 92 w 176"/>
                <a:gd name="T57" fmla="*/ 24 h 160"/>
                <a:gd name="T58" fmla="*/ 91 w 176"/>
                <a:gd name="T59" fmla="*/ 60 h 160"/>
                <a:gd name="T60" fmla="*/ 91 w 176"/>
                <a:gd name="T61" fmla="*/ 72 h 160"/>
                <a:gd name="T62" fmla="*/ 80 w 176"/>
                <a:gd name="T63" fmla="*/ 101 h 160"/>
                <a:gd name="T64" fmla="*/ 128 w 176"/>
                <a:gd name="T65"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47" y="117"/>
                  </a:moveTo>
                  <a:cubicBezTo>
                    <a:pt x="147" y="117"/>
                    <a:pt x="132" y="113"/>
                    <a:pt x="132" y="98"/>
                  </a:cubicBezTo>
                  <a:cubicBezTo>
                    <a:pt x="132" y="85"/>
                    <a:pt x="139" y="81"/>
                    <a:pt x="142" y="77"/>
                  </a:cubicBezTo>
                  <a:cubicBezTo>
                    <a:pt x="142" y="77"/>
                    <a:pt x="146" y="73"/>
                    <a:pt x="143" y="60"/>
                  </a:cubicBezTo>
                  <a:cubicBezTo>
                    <a:pt x="149" y="53"/>
                    <a:pt x="150" y="40"/>
                    <a:pt x="144" y="27"/>
                  </a:cubicBezTo>
                  <a:cubicBezTo>
                    <a:pt x="140" y="18"/>
                    <a:pt x="136" y="13"/>
                    <a:pt x="131" y="11"/>
                  </a:cubicBezTo>
                  <a:cubicBezTo>
                    <a:pt x="127" y="9"/>
                    <a:pt x="123" y="8"/>
                    <a:pt x="119" y="8"/>
                  </a:cubicBezTo>
                  <a:cubicBezTo>
                    <a:pt x="113" y="8"/>
                    <a:pt x="107" y="10"/>
                    <a:pt x="104" y="11"/>
                  </a:cubicBezTo>
                  <a:cubicBezTo>
                    <a:pt x="105" y="13"/>
                    <a:pt x="106" y="15"/>
                    <a:pt x="107" y="18"/>
                  </a:cubicBezTo>
                  <a:cubicBezTo>
                    <a:pt x="107" y="18"/>
                    <a:pt x="107" y="18"/>
                    <a:pt x="107" y="18"/>
                  </a:cubicBezTo>
                  <a:cubicBezTo>
                    <a:pt x="109" y="17"/>
                    <a:pt x="114" y="16"/>
                    <a:pt x="119" y="16"/>
                  </a:cubicBezTo>
                  <a:cubicBezTo>
                    <a:pt x="122" y="16"/>
                    <a:pt x="125" y="17"/>
                    <a:pt x="127" y="18"/>
                  </a:cubicBezTo>
                  <a:cubicBezTo>
                    <a:pt x="129" y="19"/>
                    <a:pt x="133" y="22"/>
                    <a:pt x="137" y="30"/>
                  </a:cubicBezTo>
                  <a:cubicBezTo>
                    <a:pt x="142" y="41"/>
                    <a:pt x="140" y="51"/>
                    <a:pt x="137" y="55"/>
                  </a:cubicBezTo>
                  <a:cubicBezTo>
                    <a:pt x="135" y="57"/>
                    <a:pt x="135" y="60"/>
                    <a:pt x="135" y="62"/>
                  </a:cubicBezTo>
                  <a:cubicBezTo>
                    <a:pt x="137" y="69"/>
                    <a:pt x="136" y="71"/>
                    <a:pt x="136" y="72"/>
                  </a:cubicBezTo>
                  <a:cubicBezTo>
                    <a:pt x="136" y="72"/>
                    <a:pt x="135" y="72"/>
                    <a:pt x="135" y="73"/>
                  </a:cubicBezTo>
                  <a:cubicBezTo>
                    <a:pt x="135" y="73"/>
                    <a:pt x="134" y="74"/>
                    <a:pt x="134" y="74"/>
                  </a:cubicBezTo>
                  <a:cubicBezTo>
                    <a:pt x="131" y="78"/>
                    <a:pt x="124" y="85"/>
                    <a:pt x="124" y="98"/>
                  </a:cubicBezTo>
                  <a:cubicBezTo>
                    <a:pt x="124" y="115"/>
                    <a:pt x="137" y="123"/>
                    <a:pt x="145" y="125"/>
                  </a:cubicBezTo>
                  <a:cubicBezTo>
                    <a:pt x="155" y="128"/>
                    <a:pt x="166" y="133"/>
                    <a:pt x="168" y="144"/>
                  </a:cubicBezTo>
                  <a:cubicBezTo>
                    <a:pt x="142" y="144"/>
                    <a:pt x="142" y="144"/>
                    <a:pt x="142" y="144"/>
                  </a:cubicBezTo>
                  <a:cubicBezTo>
                    <a:pt x="143" y="146"/>
                    <a:pt x="144" y="149"/>
                    <a:pt x="144" y="152"/>
                  </a:cubicBezTo>
                  <a:cubicBezTo>
                    <a:pt x="172" y="152"/>
                    <a:pt x="172" y="152"/>
                    <a:pt x="172" y="152"/>
                  </a:cubicBezTo>
                  <a:cubicBezTo>
                    <a:pt x="176" y="152"/>
                    <a:pt x="176" y="148"/>
                    <a:pt x="176" y="148"/>
                  </a:cubicBezTo>
                  <a:cubicBezTo>
                    <a:pt x="176" y="127"/>
                    <a:pt x="156" y="120"/>
                    <a:pt x="147" y="117"/>
                  </a:cubicBezTo>
                  <a:moveTo>
                    <a:pt x="104" y="121"/>
                  </a:moveTo>
                  <a:cubicBezTo>
                    <a:pt x="104" y="121"/>
                    <a:pt x="88" y="117"/>
                    <a:pt x="88" y="101"/>
                  </a:cubicBezTo>
                  <a:cubicBezTo>
                    <a:pt x="88" y="86"/>
                    <a:pt x="95" y="81"/>
                    <a:pt x="97" y="77"/>
                  </a:cubicBezTo>
                  <a:cubicBezTo>
                    <a:pt x="97" y="77"/>
                    <a:pt x="102" y="73"/>
                    <a:pt x="99" y="58"/>
                  </a:cubicBezTo>
                  <a:cubicBezTo>
                    <a:pt x="105" y="50"/>
                    <a:pt x="106" y="36"/>
                    <a:pt x="100" y="21"/>
                  </a:cubicBezTo>
                  <a:cubicBezTo>
                    <a:pt x="95" y="11"/>
                    <a:pt x="92" y="6"/>
                    <a:pt x="86" y="3"/>
                  </a:cubicBezTo>
                  <a:cubicBezTo>
                    <a:pt x="82" y="1"/>
                    <a:pt x="78" y="0"/>
                    <a:pt x="74" y="0"/>
                  </a:cubicBezTo>
                  <a:cubicBezTo>
                    <a:pt x="65" y="0"/>
                    <a:pt x="58" y="3"/>
                    <a:pt x="55" y="5"/>
                  </a:cubicBezTo>
                  <a:cubicBezTo>
                    <a:pt x="45" y="9"/>
                    <a:pt x="39" y="12"/>
                    <a:pt x="34" y="26"/>
                  </a:cubicBezTo>
                  <a:cubicBezTo>
                    <a:pt x="29" y="38"/>
                    <a:pt x="35" y="51"/>
                    <a:pt x="37" y="57"/>
                  </a:cubicBezTo>
                  <a:cubicBezTo>
                    <a:pt x="34" y="72"/>
                    <a:pt x="39" y="77"/>
                    <a:pt x="39" y="77"/>
                  </a:cubicBezTo>
                  <a:cubicBezTo>
                    <a:pt x="41" y="81"/>
                    <a:pt x="48" y="86"/>
                    <a:pt x="48" y="101"/>
                  </a:cubicBezTo>
                  <a:cubicBezTo>
                    <a:pt x="48" y="117"/>
                    <a:pt x="32" y="121"/>
                    <a:pt x="32" y="121"/>
                  </a:cubicBezTo>
                  <a:cubicBezTo>
                    <a:pt x="22" y="125"/>
                    <a:pt x="0" y="132"/>
                    <a:pt x="0" y="156"/>
                  </a:cubicBezTo>
                  <a:cubicBezTo>
                    <a:pt x="0" y="156"/>
                    <a:pt x="0" y="160"/>
                    <a:pt x="4" y="160"/>
                  </a:cubicBezTo>
                  <a:cubicBezTo>
                    <a:pt x="132" y="160"/>
                    <a:pt x="132" y="160"/>
                    <a:pt x="132" y="160"/>
                  </a:cubicBezTo>
                  <a:cubicBezTo>
                    <a:pt x="136" y="160"/>
                    <a:pt x="136" y="156"/>
                    <a:pt x="136" y="156"/>
                  </a:cubicBezTo>
                  <a:cubicBezTo>
                    <a:pt x="136" y="132"/>
                    <a:pt x="114" y="125"/>
                    <a:pt x="104" y="121"/>
                  </a:cubicBezTo>
                  <a:moveTo>
                    <a:pt x="8" y="152"/>
                  </a:moveTo>
                  <a:cubicBezTo>
                    <a:pt x="10" y="138"/>
                    <a:pt x="22" y="133"/>
                    <a:pt x="34" y="129"/>
                  </a:cubicBezTo>
                  <a:cubicBezTo>
                    <a:pt x="42" y="127"/>
                    <a:pt x="56" y="118"/>
                    <a:pt x="56" y="101"/>
                  </a:cubicBezTo>
                  <a:cubicBezTo>
                    <a:pt x="56" y="85"/>
                    <a:pt x="50" y="78"/>
                    <a:pt x="46" y="74"/>
                  </a:cubicBezTo>
                  <a:cubicBezTo>
                    <a:pt x="46" y="73"/>
                    <a:pt x="46" y="73"/>
                    <a:pt x="45" y="72"/>
                  </a:cubicBezTo>
                  <a:cubicBezTo>
                    <a:pt x="45" y="72"/>
                    <a:pt x="45" y="72"/>
                    <a:pt x="45" y="72"/>
                  </a:cubicBezTo>
                  <a:cubicBezTo>
                    <a:pt x="45" y="72"/>
                    <a:pt x="43" y="68"/>
                    <a:pt x="45" y="59"/>
                  </a:cubicBezTo>
                  <a:cubicBezTo>
                    <a:pt x="46" y="58"/>
                    <a:pt x="45" y="56"/>
                    <a:pt x="45" y="54"/>
                  </a:cubicBezTo>
                  <a:cubicBezTo>
                    <a:pt x="43" y="50"/>
                    <a:pt x="38" y="38"/>
                    <a:pt x="41" y="30"/>
                  </a:cubicBezTo>
                  <a:cubicBezTo>
                    <a:pt x="46" y="18"/>
                    <a:pt x="50" y="16"/>
                    <a:pt x="58" y="12"/>
                  </a:cubicBezTo>
                  <a:cubicBezTo>
                    <a:pt x="58" y="12"/>
                    <a:pt x="58" y="12"/>
                    <a:pt x="59" y="12"/>
                  </a:cubicBezTo>
                  <a:cubicBezTo>
                    <a:pt x="61" y="10"/>
                    <a:pt x="67" y="8"/>
                    <a:pt x="74" y="8"/>
                  </a:cubicBezTo>
                  <a:cubicBezTo>
                    <a:pt x="77" y="8"/>
                    <a:pt x="80" y="9"/>
                    <a:pt x="83" y="10"/>
                  </a:cubicBezTo>
                  <a:cubicBezTo>
                    <a:pt x="85" y="12"/>
                    <a:pt x="88" y="15"/>
                    <a:pt x="92" y="24"/>
                  </a:cubicBezTo>
                  <a:cubicBezTo>
                    <a:pt x="98" y="37"/>
                    <a:pt x="96" y="48"/>
                    <a:pt x="92" y="53"/>
                  </a:cubicBezTo>
                  <a:cubicBezTo>
                    <a:pt x="91" y="55"/>
                    <a:pt x="91" y="58"/>
                    <a:pt x="91" y="60"/>
                  </a:cubicBezTo>
                  <a:cubicBezTo>
                    <a:pt x="93" y="68"/>
                    <a:pt x="92" y="71"/>
                    <a:pt x="91" y="72"/>
                  </a:cubicBezTo>
                  <a:cubicBezTo>
                    <a:pt x="91" y="72"/>
                    <a:pt x="91" y="72"/>
                    <a:pt x="91" y="72"/>
                  </a:cubicBezTo>
                  <a:cubicBezTo>
                    <a:pt x="90" y="73"/>
                    <a:pt x="90" y="73"/>
                    <a:pt x="90" y="74"/>
                  </a:cubicBezTo>
                  <a:cubicBezTo>
                    <a:pt x="86" y="78"/>
                    <a:pt x="80" y="85"/>
                    <a:pt x="80" y="101"/>
                  </a:cubicBezTo>
                  <a:cubicBezTo>
                    <a:pt x="80" y="118"/>
                    <a:pt x="94" y="127"/>
                    <a:pt x="102" y="129"/>
                  </a:cubicBezTo>
                  <a:cubicBezTo>
                    <a:pt x="113" y="133"/>
                    <a:pt x="126" y="138"/>
                    <a:pt x="128" y="152"/>
                  </a:cubicBezTo>
                  <a:lnTo>
                    <a:pt x="8" y="15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154"/>
            <p:cNvSpPr>
              <a:spLocks noEditPoints="1"/>
            </p:cNvSpPr>
            <p:nvPr/>
          </p:nvSpPr>
          <p:spPr bwMode="auto">
            <a:xfrm>
              <a:off x="6918672" y="207220"/>
              <a:ext cx="1002608" cy="822532"/>
            </a:xfrm>
            <a:custGeom>
              <a:avLst/>
              <a:gdLst>
                <a:gd name="T0" fmla="*/ 34 w 176"/>
                <a:gd name="T1" fmla="*/ 86 h 144"/>
                <a:gd name="T2" fmla="*/ 28 w 176"/>
                <a:gd name="T3" fmla="*/ 65 h 144"/>
                <a:gd name="T4" fmla="*/ 28 w 176"/>
                <a:gd name="T5" fmla="*/ 58 h 144"/>
                <a:gd name="T6" fmla="*/ 25 w 176"/>
                <a:gd name="T7" fmla="*/ 38 h 144"/>
                <a:gd name="T8" fmla="*/ 35 w 176"/>
                <a:gd name="T9" fmla="*/ 26 h 144"/>
                <a:gd name="T10" fmla="*/ 49 w 176"/>
                <a:gd name="T11" fmla="*/ 25 h 144"/>
                <a:gd name="T12" fmla="*/ 52 w 176"/>
                <a:gd name="T13" fmla="*/ 18 h 144"/>
                <a:gd name="T14" fmla="*/ 30 w 176"/>
                <a:gd name="T15" fmla="*/ 19 h 144"/>
                <a:gd name="T16" fmla="*/ 20 w 176"/>
                <a:gd name="T17" fmla="*/ 56 h 144"/>
                <a:gd name="T18" fmla="*/ 26 w 176"/>
                <a:gd name="T19" fmla="*/ 86 h 144"/>
                <a:gd name="T20" fmla="*/ 0 w 176"/>
                <a:gd name="T21" fmla="*/ 124 h 144"/>
                <a:gd name="T22" fmla="*/ 22 w 176"/>
                <a:gd name="T23" fmla="*/ 128 h 144"/>
                <a:gd name="T24" fmla="*/ 8 w 176"/>
                <a:gd name="T25" fmla="*/ 120 h 144"/>
                <a:gd name="T26" fmla="*/ 159 w 176"/>
                <a:gd name="T27" fmla="*/ 100 h 144"/>
                <a:gd name="T28" fmla="*/ 155 w 176"/>
                <a:gd name="T29" fmla="*/ 70 h 144"/>
                <a:gd name="T30" fmla="*/ 159 w 176"/>
                <a:gd name="T31" fmla="*/ 35 h 144"/>
                <a:gd name="T32" fmla="*/ 132 w 176"/>
                <a:gd name="T33" fmla="*/ 16 h 144"/>
                <a:gd name="T34" fmla="*/ 126 w 176"/>
                <a:gd name="T35" fmla="*/ 25 h 144"/>
                <a:gd name="T36" fmla="*/ 132 w 176"/>
                <a:gd name="T37" fmla="*/ 24 h 144"/>
                <a:gd name="T38" fmla="*/ 142 w 176"/>
                <a:gd name="T39" fmla="*/ 27 h 144"/>
                <a:gd name="T40" fmla="*/ 149 w 176"/>
                <a:gd name="T41" fmla="*/ 53 h 144"/>
                <a:gd name="T42" fmla="*/ 149 w 176"/>
                <a:gd name="T43" fmla="*/ 65 h 144"/>
                <a:gd name="T44" fmla="*/ 148 w 176"/>
                <a:gd name="T45" fmla="*/ 66 h 144"/>
                <a:gd name="T46" fmla="*/ 157 w 176"/>
                <a:gd name="T47" fmla="*/ 108 h 144"/>
                <a:gd name="T48" fmla="*/ 150 w 176"/>
                <a:gd name="T49" fmla="*/ 120 h 144"/>
                <a:gd name="T50" fmla="*/ 172 w 176"/>
                <a:gd name="T51" fmla="*/ 128 h 144"/>
                <a:gd name="T52" fmla="*/ 159 w 176"/>
                <a:gd name="T53" fmla="*/ 100 h 144"/>
                <a:gd name="T54" fmla="*/ 106 w 176"/>
                <a:gd name="T55" fmla="*/ 90 h 144"/>
                <a:gd name="T56" fmla="*/ 115 w 176"/>
                <a:gd name="T57" fmla="*/ 52 h 144"/>
                <a:gd name="T58" fmla="*/ 104 w 176"/>
                <a:gd name="T59" fmla="*/ 3 h 144"/>
                <a:gd name="T60" fmla="*/ 76 w 176"/>
                <a:gd name="T61" fmla="*/ 4 h 144"/>
                <a:gd name="T62" fmla="*/ 61 w 176"/>
                <a:gd name="T63" fmla="*/ 52 h 144"/>
                <a:gd name="T64" fmla="*/ 70 w 176"/>
                <a:gd name="T65" fmla="*/ 90 h 144"/>
                <a:gd name="T66" fmla="*/ 28 w 176"/>
                <a:gd name="T67" fmla="*/ 140 h 144"/>
                <a:gd name="T68" fmla="*/ 144 w 176"/>
                <a:gd name="T69" fmla="*/ 144 h 144"/>
                <a:gd name="T70" fmla="*/ 120 w 176"/>
                <a:gd name="T71" fmla="*/ 109 h 144"/>
                <a:gd name="T72" fmla="*/ 58 w 176"/>
                <a:gd name="T73" fmla="*/ 117 h 144"/>
                <a:gd name="T74" fmla="*/ 78 w 176"/>
                <a:gd name="T75" fmla="*/ 90 h 144"/>
                <a:gd name="T76" fmla="*/ 69 w 176"/>
                <a:gd name="T77" fmla="*/ 65 h 144"/>
                <a:gd name="T78" fmla="*/ 68 w 176"/>
                <a:gd name="T79" fmla="*/ 48 h 144"/>
                <a:gd name="T80" fmla="*/ 79 w 176"/>
                <a:gd name="T81" fmla="*/ 12 h 144"/>
                <a:gd name="T82" fmla="*/ 93 w 176"/>
                <a:gd name="T83" fmla="*/ 8 h 144"/>
                <a:gd name="T84" fmla="*/ 108 w 176"/>
                <a:gd name="T85" fmla="*/ 22 h 144"/>
                <a:gd name="T86" fmla="*/ 107 w 176"/>
                <a:gd name="T87" fmla="*/ 54 h 144"/>
                <a:gd name="T88" fmla="*/ 106 w 176"/>
                <a:gd name="T89" fmla="*/ 66 h 144"/>
                <a:gd name="T90" fmla="*/ 118 w 176"/>
                <a:gd name="T91" fmla="*/ 117 h 144"/>
                <a:gd name="T92" fmla="*/ 140 w 176"/>
                <a:gd name="T9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44">
                  <a:moveTo>
                    <a:pt x="19" y="108"/>
                  </a:moveTo>
                  <a:cubicBezTo>
                    <a:pt x="25" y="106"/>
                    <a:pt x="34" y="100"/>
                    <a:pt x="34" y="86"/>
                  </a:cubicBezTo>
                  <a:cubicBezTo>
                    <a:pt x="34" y="74"/>
                    <a:pt x="30" y="69"/>
                    <a:pt x="28" y="66"/>
                  </a:cubicBezTo>
                  <a:cubicBezTo>
                    <a:pt x="28" y="65"/>
                    <a:pt x="28" y="65"/>
                    <a:pt x="28" y="65"/>
                  </a:cubicBezTo>
                  <a:cubicBezTo>
                    <a:pt x="27" y="65"/>
                    <a:pt x="27" y="65"/>
                    <a:pt x="27" y="65"/>
                  </a:cubicBezTo>
                  <a:cubicBezTo>
                    <a:pt x="27" y="65"/>
                    <a:pt x="27" y="63"/>
                    <a:pt x="28" y="58"/>
                  </a:cubicBezTo>
                  <a:cubicBezTo>
                    <a:pt x="28" y="56"/>
                    <a:pt x="28" y="54"/>
                    <a:pt x="27" y="53"/>
                  </a:cubicBezTo>
                  <a:cubicBezTo>
                    <a:pt x="26" y="49"/>
                    <a:pt x="23" y="43"/>
                    <a:pt x="25" y="38"/>
                  </a:cubicBezTo>
                  <a:cubicBezTo>
                    <a:pt x="28" y="29"/>
                    <a:pt x="30" y="28"/>
                    <a:pt x="34" y="27"/>
                  </a:cubicBezTo>
                  <a:cubicBezTo>
                    <a:pt x="34" y="27"/>
                    <a:pt x="34" y="26"/>
                    <a:pt x="35" y="26"/>
                  </a:cubicBezTo>
                  <a:cubicBezTo>
                    <a:pt x="36" y="25"/>
                    <a:pt x="40" y="24"/>
                    <a:pt x="44" y="24"/>
                  </a:cubicBezTo>
                  <a:cubicBezTo>
                    <a:pt x="46" y="24"/>
                    <a:pt x="48" y="24"/>
                    <a:pt x="49" y="25"/>
                  </a:cubicBezTo>
                  <a:cubicBezTo>
                    <a:pt x="49" y="24"/>
                    <a:pt x="50" y="22"/>
                    <a:pt x="50" y="21"/>
                  </a:cubicBezTo>
                  <a:cubicBezTo>
                    <a:pt x="51" y="20"/>
                    <a:pt x="51" y="19"/>
                    <a:pt x="52" y="18"/>
                  </a:cubicBezTo>
                  <a:cubicBezTo>
                    <a:pt x="49" y="16"/>
                    <a:pt x="47" y="16"/>
                    <a:pt x="44" y="16"/>
                  </a:cubicBezTo>
                  <a:cubicBezTo>
                    <a:pt x="38" y="16"/>
                    <a:pt x="33" y="18"/>
                    <a:pt x="30" y="19"/>
                  </a:cubicBezTo>
                  <a:cubicBezTo>
                    <a:pt x="24" y="22"/>
                    <a:pt x="21" y="25"/>
                    <a:pt x="17" y="35"/>
                  </a:cubicBezTo>
                  <a:cubicBezTo>
                    <a:pt x="14" y="43"/>
                    <a:pt x="18" y="52"/>
                    <a:pt x="20" y="56"/>
                  </a:cubicBezTo>
                  <a:cubicBezTo>
                    <a:pt x="18" y="66"/>
                    <a:pt x="21" y="70"/>
                    <a:pt x="21" y="70"/>
                  </a:cubicBezTo>
                  <a:cubicBezTo>
                    <a:pt x="23" y="73"/>
                    <a:pt x="26" y="76"/>
                    <a:pt x="26" y="86"/>
                  </a:cubicBezTo>
                  <a:cubicBezTo>
                    <a:pt x="26" y="98"/>
                    <a:pt x="17" y="100"/>
                    <a:pt x="17" y="100"/>
                  </a:cubicBezTo>
                  <a:cubicBezTo>
                    <a:pt x="10" y="103"/>
                    <a:pt x="0" y="108"/>
                    <a:pt x="0" y="124"/>
                  </a:cubicBezTo>
                  <a:cubicBezTo>
                    <a:pt x="0" y="124"/>
                    <a:pt x="0" y="128"/>
                    <a:pt x="4" y="128"/>
                  </a:cubicBezTo>
                  <a:cubicBezTo>
                    <a:pt x="22" y="128"/>
                    <a:pt x="22" y="128"/>
                    <a:pt x="22" y="128"/>
                  </a:cubicBezTo>
                  <a:cubicBezTo>
                    <a:pt x="23" y="125"/>
                    <a:pt x="24" y="122"/>
                    <a:pt x="26" y="120"/>
                  </a:cubicBezTo>
                  <a:cubicBezTo>
                    <a:pt x="8" y="120"/>
                    <a:pt x="8" y="120"/>
                    <a:pt x="8" y="120"/>
                  </a:cubicBezTo>
                  <a:cubicBezTo>
                    <a:pt x="9" y="112"/>
                    <a:pt x="14" y="110"/>
                    <a:pt x="19" y="108"/>
                  </a:cubicBezTo>
                  <a:moveTo>
                    <a:pt x="159" y="100"/>
                  </a:moveTo>
                  <a:cubicBezTo>
                    <a:pt x="159" y="100"/>
                    <a:pt x="150" y="98"/>
                    <a:pt x="150" y="86"/>
                  </a:cubicBezTo>
                  <a:cubicBezTo>
                    <a:pt x="150" y="76"/>
                    <a:pt x="153" y="73"/>
                    <a:pt x="155" y="70"/>
                  </a:cubicBezTo>
                  <a:cubicBezTo>
                    <a:pt x="155" y="70"/>
                    <a:pt x="158" y="66"/>
                    <a:pt x="156" y="56"/>
                  </a:cubicBezTo>
                  <a:cubicBezTo>
                    <a:pt x="158" y="52"/>
                    <a:pt x="162" y="43"/>
                    <a:pt x="159" y="35"/>
                  </a:cubicBezTo>
                  <a:cubicBezTo>
                    <a:pt x="155" y="25"/>
                    <a:pt x="152" y="22"/>
                    <a:pt x="146" y="19"/>
                  </a:cubicBezTo>
                  <a:cubicBezTo>
                    <a:pt x="143" y="18"/>
                    <a:pt x="138" y="16"/>
                    <a:pt x="132" y="16"/>
                  </a:cubicBezTo>
                  <a:cubicBezTo>
                    <a:pt x="129" y="16"/>
                    <a:pt x="127" y="16"/>
                    <a:pt x="124" y="18"/>
                  </a:cubicBezTo>
                  <a:cubicBezTo>
                    <a:pt x="125" y="20"/>
                    <a:pt x="126" y="23"/>
                    <a:pt x="126" y="25"/>
                  </a:cubicBezTo>
                  <a:cubicBezTo>
                    <a:pt x="127" y="25"/>
                    <a:pt x="127" y="25"/>
                    <a:pt x="127" y="25"/>
                  </a:cubicBezTo>
                  <a:cubicBezTo>
                    <a:pt x="128" y="24"/>
                    <a:pt x="130" y="24"/>
                    <a:pt x="132" y="24"/>
                  </a:cubicBezTo>
                  <a:cubicBezTo>
                    <a:pt x="136" y="24"/>
                    <a:pt x="140" y="25"/>
                    <a:pt x="141" y="26"/>
                  </a:cubicBezTo>
                  <a:cubicBezTo>
                    <a:pt x="142" y="26"/>
                    <a:pt x="142" y="27"/>
                    <a:pt x="142" y="27"/>
                  </a:cubicBezTo>
                  <a:cubicBezTo>
                    <a:pt x="146" y="28"/>
                    <a:pt x="148" y="29"/>
                    <a:pt x="151" y="38"/>
                  </a:cubicBezTo>
                  <a:cubicBezTo>
                    <a:pt x="153" y="43"/>
                    <a:pt x="150" y="49"/>
                    <a:pt x="149" y="53"/>
                  </a:cubicBezTo>
                  <a:cubicBezTo>
                    <a:pt x="148" y="54"/>
                    <a:pt x="148" y="56"/>
                    <a:pt x="148" y="58"/>
                  </a:cubicBezTo>
                  <a:cubicBezTo>
                    <a:pt x="149" y="63"/>
                    <a:pt x="149" y="65"/>
                    <a:pt x="149" y="65"/>
                  </a:cubicBezTo>
                  <a:cubicBezTo>
                    <a:pt x="149" y="65"/>
                    <a:pt x="149" y="65"/>
                    <a:pt x="148" y="65"/>
                  </a:cubicBezTo>
                  <a:cubicBezTo>
                    <a:pt x="148" y="66"/>
                    <a:pt x="148" y="66"/>
                    <a:pt x="148" y="66"/>
                  </a:cubicBezTo>
                  <a:cubicBezTo>
                    <a:pt x="146" y="69"/>
                    <a:pt x="142" y="74"/>
                    <a:pt x="142" y="86"/>
                  </a:cubicBezTo>
                  <a:cubicBezTo>
                    <a:pt x="142" y="100"/>
                    <a:pt x="151" y="106"/>
                    <a:pt x="157" y="108"/>
                  </a:cubicBezTo>
                  <a:cubicBezTo>
                    <a:pt x="162" y="110"/>
                    <a:pt x="167" y="112"/>
                    <a:pt x="168" y="120"/>
                  </a:cubicBezTo>
                  <a:cubicBezTo>
                    <a:pt x="150" y="120"/>
                    <a:pt x="150" y="120"/>
                    <a:pt x="150" y="120"/>
                  </a:cubicBezTo>
                  <a:cubicBezTo>
                    <a:pt x="152" y="122"/>
                    <a:pt x="153" y="125"/>
                    <a:pt x="154" y="128"/>
                  </a:cubicBezTo>
                  <a:cubicBezTo>
                    <a:pt x="172" y="128"/>
                    <a:pt x="172" y="128"/>
                    <a:pt x="172" y="128"/>
                  </a:cubicBezTo>
                  <a:cubicBezTo>
                    <a:pt x="176" y="128"/>
                    <a:pt x="176" y="124"/>
                    <a:pt x="176" y="124"/>
                  </a:cubicBezTo>
                  <a:cubicBezTo>
                    <a:pt x="176" y="108"/>
                    <a:pt x="166" y="103"/>
                    <a:pt x="159" y="100"/>
                  </a:cubicBezTo>
                  <a:moveTo>
                    <a:pt x="120" y="109"/>
                  </a:moveTo>
                  <a:cubicBezTo>
                    <a:pt x="120" y="109"/>
                    <a:pt x="106" y="105"/>
                    <a:pt x="106" y="90"/>
                  </a:cubicBezTo>
                  <a:cubicBezTo>
                    <a:pt x="106" y="77"/>
                    <a:pt x="111" y="73"/>
                    <a:pt x="114" y="69"/>
                  </a:cubicBezTo>
                  <a:cubicBezTo>
                    <a:pt x="114" y="69"/>
                    <a:pt x="118" y="65"/>
                    <a:pt x="115" y="52"/>
                  </a:cubicBezTo>
                  <a:cubicBezTo>
                    <a:pt x="120" y="45"/>
                    <a:pt x="122" y="33"/>
                    <a:pt x="116" y="19"/>
                  </a:cubicBezTo>
                  <a:cubicBezTo>
                    <a:pt x="112" y="10"/>
                    <a:pt x="109" y="5"/>
                    <a:pt x="104" y="3"/>
                  </a:cubicBezTo>
                  <a:cubicBezTo>
                    <a:pt x="101" y="1"/>
                    <a:pt x="97" y="0"/>
                    <a:pt x="93" y="0"/>
                  </a:cubicBezTo>
                  <a:cubicBezTo>
                    <a:pt x="86" y="0"/>
                    <a:pt x="79" y="3"/>
                    <a:pt x="76" y="4"/>
                  </a:cubicBezTo>
                  <a:cubicBezTo>
                    <a:pt x="68" y="8"/>
                    <a:pt x="63" y="11"/>
                    <a:pt x="58" y="24"/>
                  </a:cubicBezTo>
                  <a:cubicBezTo>
                    <a:pt x="53" y="34"/>
                    <a:pt x="58" y="46"/>
                    <a:pt x="61" y="52"/>
                  </a:cubicBezTo>
                  <a:cubicBezTo>
                    <a:pt x="58" y="65"/>
                    <a:pt x="62" y="69"/>
                    <a:pt x="62" y="69"/>
                  </a:cubicBezTo>
                  <a:cubicBezTo>
                    <a:pt x="65" y="73"/>
                    <a:pt x="70" y="77"/>
                    <a:pt x="70" y="90"/>
                  </a:cubicBezTo>
                  <a:cubicBezTo>
                    <a:pt x="70" y="105"/>
                    <a:pt x="56" y="109"/>
                    <a:pt x="56" y="109"/>
                  </a:cubicBezTo>
                  <a:cubicBezTo>
                    <a:pt x="47" y="112"/>
                    <a:pt x="28" y="118"/>
                    <a:pt x="28" y="140"/>
                  </a:cubicBezTo>
                  <a:cubicBezTo>
                    <a:pt x="28" y="140"/>
                    <a:pt x="28" y="144"/>
                    <a:pt x="32" y="144"/>
                  </a:cubicBezTo>
                  <a:cubicBezTo>
                    <a:pt x="144" y="144"/>
                    <a:pt x="144" y="144"/>
                    <a:pt x="144" y="144"/>
                  </a:cubicBezTo>
                  <a:cubicBezTo>
                    <a:pt x="148" y="144"/>
                    <a:pt x="148" y="140"/>
                    <a:pt x="148" y="140"/>
                  </a:cubicBezTo>
                  <a:cubicBezTo>
                    <a:pt x="148" y="118"/>
                    <a:pt x="129" y="112"/>
                    <a:pt x="120" y="109"/>
                  </a:cubicBezTo>
                  <a:moveTo>
                    <a:pt x="36" y="136"/>
                  </a:moveTo>
                  <a:cubicBezTo>
                    <a:pt x="38" y="125"/>
                    <a:pt x="48" y="120"/>
                    <a:pt x="58" y="117"/>
                  </a:cubicBezTo>
                  <a:cubicBezTo>
                    <a:pt x="58" y="117"/>
                    <a:pt x="58" y="117"/>
                    <a:pt x="58" y="117"/>
                  </a:cubicBezTo>
                  <a:cubicBezTo>
                    <a:pt x="66" y="115"/>
                    <a:pt x="78" y="107"/>
                    <a:pt x="78" y="90"/>
                  </a:cubicBezTo>
                  <a:cubicBezTo>
                    <a:pt x="78" y="76"/>
                    <a:pt x="73" y="70"/>
                    <a:pt x="70" y="66"/>
                  </a:cubicBezTo>
                  <a:cubicBezTo>
                    <a:pt x="69" y="65"/>
                    <a:pt x="68" y="64"/>
                    <a:pt x="69" y="65"/>
                  </a:cubicBezTo>
                  <a:cubicBezTo>
                    <a:pt x="68" y="64"/>
                    <a:pt x="67" y="61"/>
                    <a:pt x="69" y="54"/>
                  </a:cubicBezTo>
                  <a:cubicBezTo>
                    <a:pt x="70" y="50"/>
                    <a:pt x="68" y="48"/>
                    <a:pt x="68" y="48"/>
                  </a:cubicBezTo>
                  <a:cubicBezTo>
                    <a:pt x="66" y="43"/>
                    <a:pt x="62" y="34"/>
                    <a:pt x="65" y="27"/>
                  </a:cubicBezTo>
                  <a:cubicBezTo>
                    <a:pt x="69" y="17"/>
                    <a:pt x="73" y="15"/>
                    <a:pt x="79" y="12"/>
                  </a:cubicBezTo>
                  <a:cubicBezTo>
                    <a:pt x="80" y="11"/>
                    <a:pt x="80" y="11"/>
                    <a:pt x="80" y="11"/>
                  </a:cubicBezTo>
                  <a:cubicBezTo>
                    <a:pt x="82" y="10"/>
                    <a:pt x="87" y="8"/>
                    <a:pt x="93" y="8"/>
                  </a:cubicBezTo>
                  <a:cubicBezTo>
                    <a:pt x="96" y="8"/>
                    <a:pt x="98" y="9"/>
                    <a:pt x="100" y="10"/>
                  </a:cubicBezTo>
                  <a:cubicBezTo>
                    <a:pt x="103" y="11"/>
                    <a:pt x="105" y="14"/>
                    <a:pt x="108" y="22"/>
                  </a:cubicBezTo>
                  <a:cubicBezTo>
                    <a:pt x="115" y="36"/>
                    <a:pt x="111" y="45"/>
                    <a:pt x="109" y="47"/>
                  </a:cubicBezTo>
                  <a:cubicBezTo>
                    <a:pt x="107" y="49"/>
                    <a:pt x="107" y="52"/>
                    <a:pt x="107" y="54"/>
                  </a:cubicBezTo>
                  <a:cubicBezTo>
                    <a:pt x="109" y="61"/>
                    <a:pt x="108" y="64"/>
                    <a:pt x="108" y="64"/>
                  </a:cubicBezTo>
                  <a:cubicBezTo>
                    <a:pt x="108" y="64"/>
                    <a:pt x="107" y="65"/>
                    <a:pt x="106" y="66"/>
                  </a:cubicBezTo>
                  <a:cubicBezTo>
                    <a:pt x="103" y="70"/>
                    <a:pt x="98" y="76"/>
                    <a:pt x="98" y="90"/>
                  </a:cubicBezTo>
                  <a:cubicBezTo>
                    <a:pt x="98" y="107"/>
                    <a:pt x="110" y="115"/>
                    <a:pt x="118" y="117"/>
                  </a:cubicBezTo>
                  <a:cubicBezTo>
                    <a:pt x="118" y="117"/>
                    <a:pt x="118" y="117"/>
                    <a:pt x="118" y="117"/>
                  </a:cubicBezTo>
                  <a:cubicBezTo>
                    <a:pt x="128" y="120"/>
                    <a:pt x="138" y="125"/>
                    <a:pt x="140" y="136"/>
                  </a:cubicBezTo>
                  <a:lnTo>
                    <a:pt x="36" y="1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6" name="Group 105"/>
            <p:cNvGrpSpPr/>
            <p:nvPr/>
          </p:nvGrpSpPr>
          <p:grpSpPr>
            <a:xfrm>
              <a:off x="11585614" y="1493587"/>
              <a:ext cx="218527" cy="219859"/>
              <a:chOff x="4995729" y="3185154"/>
              <a:chExt cx="218527" cy="219859"/>
            </a:xfrm>
            <a:grpFill/>
          </p:grpSpPr>
          <p:sp>
            <p:nvSpPr>
              <p:cNvPr id="179"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7" name="Group 106"/>
            <p:cNvGrpSpPr/>
            <p:nvPr/>
          </p:nvGrpSpPr>
          <p:grpSpPr>
            <a:xfrm>
              <a:off x="10480502" y="207492"/>
              <a:ext cx="218527" cy="219859"/>
              <a:chOff x="7127702" y="3185154"/>
              <a:chExt cx="218527" cy="219859"/>
            </a:xfrm>
            <a:grpFill/>
          </p:grpSpPr>
          <p:sp>
            <p:nvSpPr>
              <p:cNvPr id="177"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8" name="Group 107"/>
            <p:cNvGrpSpPr/>
            <p:nvPr/>
          </p:nvGrpSpPr>
          <p:grpSpPr>
            <a:xfrm>
              <a:off x="10666781" y="1478614"/>
              <a:ext cx="218527" cy="219859"/>
              <a:chOff x="3929743" y="2650828"/>
              <a:chExt cx="218527" cy="219859"/>
            </a:xfrm>
            <a:grpFill/>
          </p:grpSpPr>
          <p:sp>
            <p:nvSpPr>
              <p:cNvPr id="173"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9" name="Group 108"/>
            <p:cNvGrpSpPr/>
            <p:nvPr/>
          </p:nvGrpSpPr>
          <p:grpSpPr>
            <a:xfrm>
              <a:off x="11720135" y="195770"/>
              <a:ext cx="218527" cy="219859"/>
              <a:chOff x="3396750" y="3185154"/>
              <a:chExt cx="218527" cy="219859"/>
            </a:xfrm>
            <a:grpFill/>
          </p:grpSpPr>
          <p:sp>
            <p:nvSpPr>
              <p:cNvPr id="16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0" name="Group 109"/>
            <p:cNvGrpSpPr/>
            <p:nvPr/>
          </p:nvGrpSpPr>
          <p:grpSpPr>
            <a:xfrm>
              <a:off x="11534193" y="6376915"/>
              <a:ext cx="218527" cy="218527"/>
              <a:chOff x="1264778" y="1582176"/>
              <a:chExt cx="218527" cy="218527"/>
            </a:xfrm>
            <a:grpFill/>
          </p:grpSpPr>
          <p:sp>
            <p:nvSpPr>
              <p:cNvPr id="163"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1" name="Group 110"/>
            <p:cNvGrpSpPr/>
            <p:nvPr/>
          </p:nvGrpSpPr>
          <p:grpSpPr>
            <a:xfrm>
              <a:off x="4838688" y="6491061"/>
              <a:ext cx="218527" cy="219859"/>
              <a:chOff x="3396750" y="3185154"/>
              <a:chExt cx="218527" cy="219859"/>
            </a:xfrm>
            <a:grpFill/>
          </p:grpSpPr>
          <p:sp>
            <p:nvSpPr>
              <p:cNvPr id="15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2" name="Group 111"/>
            <p:cNvGrpSpPr/>
            <p:nvPr/>
          </p:nvGrpSpPr>
          <p:grpSpPr>
            <a:xfrm>
              <a:off x="5166934" y="266108"/>
              <a:ext cx="218527" cy="219859"/>
              <a:chOff x="3396750" y="3185154"/>
              <a:chExt cx="218527" cy="219859"/>
            </a:xfrm>
            <a:grpFill/>
          </p:grpSpPr>
          <p:sp>
            <p:nvSpPr>
              <p:cNvPr id="15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3" name="Group 112"/>
            <p:cNvGrpSpPr/>
            <p:nvPr/>
          </p:nvGrpSpPr>
          <p:grpSpPr>
            <a:xfrm>
              <a:off x="295825" y="4072051"/>
              <a:ext cx="218527" cy="218527"/>
              <a:chOff x="7127702" y="2116502"/>
              <a:chExt cx="218527" cy="218527"/>
            </a:xfrm>
            <a:grpFill/>
          </p:grpSpPr>
          <p:sp>
            <p:nvSpPr>
              <p:cNvPr id="149"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4" name="Group 113"/>
            <p:cNvGrpSpPr/>
            <p:nvPr/>
          </p:nvGrpSpPr>
          <p:grpSpPr>
            <a:xfrm>
              <a:off x="5729642" y="3419615"/>
              <a:ext cx="218527" cy="219859"/>
              <a:chOff x="3396750" y="3185154"/>
              <a:chExt cx="218527" cy="219859"/>
            </a:xfrm>
            <a:grpFill/>
          </p:grpSpPr>
          <p:sp>
            <p:nvSpPr>
              <p:cNvPr id="14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5" name="Freeform 114"/>
            <p:cNvSpPr>
              <a:spLocks noEditPoints="1"/>
            </p:cNvSpPr>
            <p:nvPr/>
          </p:nvSpPr>
          <p:spPr bwMode="auto">
            <a:xfrm>
              <a:off x="7744559" y="5866193"/>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115"/>
            <p:cNvSpPr>
              <a:spLocks noEditPoints="1"/>
            </p:cNvSpPr>
            <p:nvPr/>
          </p:nvSpPr>
          <p:spPr bwMode="auto">
            <a:xfrm>
              <a:off x="470756" y="4536601"/>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116"/>
            <p:cNvSpPr>
              <a:spLocks noEditPoints="1"/>
            </p:cNvSpPr>
            <p:nvPr/>
          </p:nvSpPr>
          <p:spPr bwMode="auto">
            <a:xfrm>
              <a:off x="11478799" y="3631863"/>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8" name="Group 117"/>
            <p:cNvGrpSpPr/>
            <p:nvPr/>
          </p:nvGrpSpPr>
          <p:grpSpPr>
            <a:xfrm>
              <a:off x="11221394" y="1876194"/>
              <a:ext cx="290513" cy="295275"/>
              <a:chOff x="2514600" y="1908175"/>
              <a:chExt cx="290513" cy="295275"/>
            </a:xfrm>
            <a:grpFill/>
          </p:grpSpPr>
          <p:sp>
            <p:nvSpPr>
              <p:cNvPr id="143"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9" name="Group 118"/>
            <p:cNvGrpSpPr/>
            <p:nvPr/>
          </p:nvGrpSpPr>
          <p:grpSpPr>
            <a:xfrm>
              <a:off x="4797147" y="5111763"/>
              <a:ext cx="290513" cy="295275"/>
              <a:chOff x="2514600" y="1908175"/>
              <a:chExt cx="290513" cy="295275"/>
            </a:xfrm>
            <a:grpFill/>
          </p:grpSpPr>
          <p:sp>
            <p:nvSpPr>
              <p:cNvPr id="141"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0" name="Group 119"/>
            <p:cNvGrpSpPr/>
            <p:nvPr/>
          </p:nvGrpSpPr>
          <p:grpSpPr>
            <a:xfrm>
              <a:off x="10742529" y="4103554"/>
              <a:ext cx="371620" cy="373885"/>
              <a:chOff x="6061716" y="3185154"/>
              <a:chExt cx="218527" cy="219859"/>
            </a:xfrm>
            <a:grpFill/>
          </p:grpSpPr>
          <p:sp>
            <p:nvSpPr>
              <p:cNvPr id="137"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1" name="Group 120"/>
            <p:cNvGrpSpPr/>
            <p:nvPr/>
          </p:nvGrpSpPr>
          <p:grpSpPr>
            <a:xfrm>
              <a:off x="8425950" y="195769"/>
              <a:ext cx="353212" cy="355365"/>
              <a:chOff x="3396750" y="3185154"/>
              <a:chExt cx="218527" cy="219859"/>
            </a:xfrm>
            <a:grpFill/>
          </p:grpSpPr>
          <p:sp>
            <p:nvSpPr>
              <p:cNvPr id="133"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2" name="Group 121"/>
            <p:cNvGrpSpPr/>
            <p:nvPr/>
          </p:nvGrpSpPr>
          <p:grpSpPr>
            <a:xfrm>
              <a:off x="2429891" y="6569679"/>
              <a:ext cx="218527" cy="219859"/>
              <a:chOff x="4995729" y="3185154"/>
              <a:chExt cx="218527" cy="219859"/>
            </a:xfrm>
            <a:grpFill/>
          </p:grpSpPr>
          <p:sp>
            <p:nvSpPr>
              <p:cNvPr id="12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3" name="Group 122"/>
            <p:cNvGrpSpPr/>
            <p:nvPr/>
          </p:nvGrpSpPr>
          <p:grpSpPr>
            <a:xfrm>
              <a:off x="9442085" y="4437671"/>
              <a:ext cx="218527" cy="218527"/>
              <a:chOff x="6593377" y="2116502"/>
              <a:chExt cx="218527" cy="218527"/>
            </a:xfrm>
            <a:grpFill/>
          </p:grpSpPr>
          <p:sp>
            <p:nvSpPr>
              <p:cNvPr id="124"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472" name="Picture Placeholder 2"/>
          <p:cNvSpPr>
            <a:spLocks noGrp="1"/>
          </p:cNvSpPr>
          <p:nvPr>
            <p:ph type="pic" sz="quarter" idx="12"/>
          </p:nvPr>
        </p:nvSpPr>
        <p:spPr>
          <a:xfrm>
            <a:off x="7371320" y="3669180"/>
            <a:ext cx="3688759" cy="1895788"/>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7228402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72"/>
                                        </p:tgtEl>
                                        <p:attrNameLst>
                                          <p:attrName>style.visibility</p:attrName>
                                        </p:attrNameLst>
                                      </p:cBhvr>
                                      <p:to>
                                        <p:strVal val="visible"/>
                                      </p:to>
                                    </p:set>
                                    <p:anim calcmode="lin" valueType="num">
                                      <p:cBhvr>
                                        <p:cTn id="7" dur="500" fill="hold"/>
                                        <p:tgtEl>
                                          <p:spTgt spid="472"/>
                                        </p:tgtEl>
                                        <p:attrNameLst>
                                          <p:attrName>ppt_w</p:attrName>
                                        </p:attrNameLst>
                                      </p:cBhvr>
                                      <p:tavLst>
                                        <p:tav tm="0">
                                          <p:val>
                                            <p:fltVal val="0"/>
                                          </p:val>
                                        </p:tav>
                                        <p:tav tm="100000">
                                          <p:val>
                                            <p:strVal val="#ppt_w"/>
                                          </p:val>
                                        </p:tav>
                                      </p:tavLst>
                                    </p:anim>
                                    <p:anim calcmode="lin" valueType="num">
                                      <p:cBhvr>
                                        <p:cTn id="8" dur="500" fill="hold"/>
                                        <p:tgtEl>
                                          <p:spTgt spid="472"/>
                                        </p:tgtEl>
                                        <p:attrNameLst>
                                          <p:attrName>ppt_h</p:attrName>
                                        </p:attrNameLst>
                                      </p:cBhvr>
                                      <p:tavLst>
                                        <p:tav tm="0">
                                          <p:val>
                                            <p:fltVal val="0"/>
                                          </p:val>
                                        </p:tav>
                                        <p:tav tm="100000">
                                          <p:val>
                                            <p:strVal val="#ppt_h"/>
                                          </p:val>
                                        </p:tav>
                                      </p:tavLst>
                                    </p:anim>
                                    <p:animEffect transition="in" filter="fade">
                                      <p:cBhvr>
                                        <p:cTn id="9" dur="500"/>
                                        <p:tgtEl>
                                          <p:spTgt spid="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3457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3"/>
          </p:nvPr>
        </p:nvSpPr>
        <p:spPr>
          <a:xfrm>
            <a:off x="1180611" y="1735547"/>
            <a:ext cx="3387632" cy="3954139"/>
          </a:xfrm>
          <a:prstGeom prst="roundRect">
            <a:avLst>
              <a:gd name="adj" fmla="val 890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66628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Rounded Rectangle 3"/>
          <p:cNvSpPr/>
          <p:nvPr userDrawn="1"/>
        </p:nvSpPr>
        <p:spPr>
          <a:xfrm>
            <a:off x="297320" y="286100"/>
            <a:ext cx="4712646" cy="6327873"/>
          </a:xfrm>
          <a:prstGeom prst="roundRect">
            <a:avLst>
              <a:gd name="adj" fmla="val 56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779961" y="1419064"/>
            <a:ext cx="3604839" cy="2917080"/>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73987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758437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Picture Placeholder 2"/>
          <p:cNvSpPr>
            <a:spLocks noGrp="1"/>
          </p:cNvSpPr>
          <p:nvPr>
            <p:ph type="pic" sz="quarter" idx="12"/>
          </p:nvPr>
        </p:nvSpPr>
        <p:spPr>
          <a:xfrm>
            <a:off x="737017" y="2728209"/>
            <a:ext cx="10717967" cy="3372788"/>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383273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Picture Placeholder 2"/>
          <p:cNvSpPr>
            <a:spLocks noGrp="1"/>
          </p:cNvSpPr>
          <p:nvPr>
            <p:ph type="pic" sz="quarter" idx="12"/>
          </p:nvPr>
        </p:nvSpPr>
        <p:spPr>
          <a:xfrm>
            <a:off x="737017" y="779582"/>
            <a:ext cx="10717967" cy="2488274"/>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581568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Picture Placeholder 2"/>
          <p:cNvSpPr>
            <a:spLocks noGrp="1"/>
          </p:cNvSpPr>
          <p:nvPr>
            <p:ph type="pic" sz="quarter" idx="12"/>
          </p:nvPr>
        </p:nvSpPr>
        <p:spPr>
          <a:xfrm>
            <a:off x="737017" y="977030"/>
            <a:ext cx="3797405" cy="2290826"/>
          </a:xfrm>
          <a:prstGeom prst="roundRect">
            <a:avLst>
              <a:gd name="adj" fmla="val 6998"/>
            </a:avLst>
          </a:prstGeom>
          <a:noFill/>
        </p:spPr>
        <p:txBody>
          <a:bodyPr/>
          <a:lstStyle/>
          <a:p>
            <a:endParaRPr lang="en-US" dirty="0"/>
          </a:p>
        </p:txBody>
      </p:sp>
      <p:sp>
        <p:nvSpPr>
          <p:cNvPr id="6" name="Picture Placeholder 2"/>
          <p:cNvSpPr>
            <a:spLocks noGrp="1"/>
          </p:cNvSpPr>
          <p:nvPr>
            <p:ph type="pic" sz="quarter" idx="13"/>
          </p:nvPr>
        </p:nvSpPr>
        <p:spPr>
          <a:xfrm>
            <a:off x="737017" y="3594970"/>
            <a:ext cx="3797405" cy="2290826"/>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3080370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Picture Placeholder 2"/>
          <p:cNvSpPr>
            <a:spLocks noGrp="1"/>
          </p:cNvSpPr>
          <p:nvPr>
            <p:ph type="pic" sz="quarter" idx="12"/>
          </p:nvPr>
        </p:nvSpPr>
        <p:spPr>
          <a:xfrm>
            <a:off x="4836000" y="2169000"/>
            <a:ext cx="2520000" cy="2520000"/>
          </a:xfrm>
          <a:prstGeom prst="ellipse">
            <a:avLst/>
          </a:prstGeom>
          <a:effectLst>
            <a:outerShdw blurRad="571500" dist="635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1540110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832966546"/>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146810" y="2055733"/>
            <a:ext cx="2282190" cy="2488069"/>
          </a:xfrm>
          <a:prstGeom prst="roundRect">
            <a:avLst>
              <a:gd name="adj" fmla="val 10235"/>
            </a:avLst>
          </a:prstGeom>
        </p:spPr>
        <p:txBody>
          <a:bodyPr/>
          <a:lstStyle/>
          <a:p>
            <a:endParaRPr lang="en-US" dirty="0"/>
          </a:p>
        </p:txBody>
      </p:sp>
      <p:sp>
        <p:nvSpPr>
          <p:cNvPr id="6" name="Text Placeholder 3"/>
          <p:cNvSpPr>
            <a:spLocks noGrp="1"/>
          </p:cNvSpPr>
          <p:nvPr>
            <p:ph type="body" sz="quarter" idx="16"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31015302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Picture Placeholder 2"/>
          <p:cNvSpPr>
            <a:spLocks noGrp="1"/>
          </p:cNvSpPr>
          <p:nvPr>
            <p:ph type="pic" sz="quarter" idx="12"/>
          </p:nvPr>
        </p:nvSpPr>
        <p:spPr>
          <a:xfrm>
            <a:off x="1651356" y="2454758"/>
            <a:ext cx="1396480" cy="1396480"/>
          </a:xfrm>
          <a:prstGeom prst="ellipse">
            <a:avLst/>
          </a:prstGeom>
          <a:effectLst/>
        </p:spPr>
        <p:txBody>
          <a:bodyPr>
            <a:normAutofit/>
          </a:bodyPr>
          <a:lstStyle>
            <a:lvl1pPr>
              <a:defRPr sz="1100"/>
            </a:lvl1pPr>
          </a:lstStyle>
          <a:p>
            <a:endParaRPr lang="en-US" dirty="0"/>
          </a:p>
        </p:txBody>
      </p:sp>
      <p:sp>
        <p:nvSpPr>
          <p:cNvPr id="6" name="Picture Placeholder 2"/>
          <p:cNvSpPr>
            <a:spLocks noGrp="1"/>
          </p:cNvSpPr>
          <p:nvPr>
            <p:ph type="pic" sz="quarter" idx="13"/>
          </p:nvPr>
        </p:nvSpPr>
        <p:spPr>
          <a:xfrm>
            <a:off x="4243399" y="1903287"/>
            <a:ext cx="1396480" cy="1396480"/>
          </a:xfrm>
          <a:prstGeom prst="ellipse">
            <a:avLst/>
          </a:prstGeom>
          <a:effectLst/>
        </p:spPr>
        <p:txBody>
          <a:bodyPr>
            <a:normAutofit/>
          </a:bodyPr>
          <a:lstStyle>
            <a:lvl1pPr>
              <a:defRPr sz="1100"/>
            </a:lvl1pPr>
          </a:lstStyle>
          <a:p>
            <a:endParaRPr lang="en-US" dirty="0"/>
          </a:p>
        </p:txBody>
      </p:sp>
      <p:sp>
        <p:nvSpPr>
          <p:cNvPr id="10" name="Picture Placeholder 2"/>
          <p:cNvSpPr>
            <a:spLocks noGrp="1"/>
          </p:cNvSpPr>
          <p:nvPr>
            <p:ph type="pic" sz="quarter" idx="14"/>
          </p:nvPr>
        </p:nvSpPr>
        <p:spPr>
          <a:xfrm>
            <a:off x="9138390" y="1258992"/>
            <a:ext cx="1396480" cy="1419662"/>
          </a:xfrm>
          <a:prstGeom prst="ellipse">
            <a:avLst/>
          </a:prstGeom>
          <a:effectLst/>
        </p:spPr>
        <p:txBody>
          <a:bodyPr>
            <a:normAutofit/>
          </a:bodyPr>
          <a:lstStyle>
            <a:lvl1pPr>
              <a:defRPr sz="1100"/>
            </a:lvl1pPr>
          </a:lstStyle>
          <a:p>
            <a:endParaRPr lang="en-US" dirty="0"/>
          </a:p>
        </p:txBody>
      </p:sp>
      <p:sp>
        <p:nvSpPr>
          <p:cNvPr id="11" name="Picture Placeholder 2"/>
          <p:cNvSpPr>
            <a:spLocks noGrp="1"/>
          </p:cNvSpPr>
          <p:nvPr>
            <p:ph type="pic" sz="quarter" idx="15"/>
          </p:nvPr>
        </p:nvSpPr>
        <p:spPr>
          <a:xfrm>
            <a:off x="6835443" y="2496819"/>
            <a:ext cx="1396480" cy="1396480"/>
          </a:xfrm>
          <a:prstGeom prst="ellipse">
            <a:avLst/>
          </a:prstGeom>
          <a:effectLst/>
        </p:spPr>
        <p:txBody>
          <a:bodyPr>
            <a:normAutofit/>
          </a:bodyPr>
          <a:lstStyle>
            <a:lvl1pPr>
              <a:defRPr sz="1100"/>
            </a:lvl1pPr>
          </a:lstStyle>
          <a:p>
            <a:endParaRPr lang="en-US" dirty="0"/>
          </a:p>
        </p:txBody>
      </p:sp>
      <p:sp>
        <p:nvSpPr>
          <p:cNvPr id="12" name="Text Placeholder 3"/>
          <p:cNvSpPr>
            <a:spLocks noGrp="1"/>
          </p:cNvSpPr>
          <p:nvPr>
            <p:ph type="body" sz="quarter" idx="16"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15094111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nodePh="1">
                                  <p:stCondLst>
                                    <p:cond delay="10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nodePh="1">
                                  <p:stCondLst>
                                    <p:cond delay="300"/>
                                  </p:stCondLst>
                                  <p:endCondLst>
                                    <p:cond evt="begin" delay="0">
                                      <p:tn val="19"/>
                                    </p:cond>
                                  </p:end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fltVal val="0.5"/>
                                          </p:val>
                                        </p:tav>
                                        <p:tav tm="100000">
                                          <p:val>
                                            <p:strVal val="#ppt_x"/>
                                          </p:val>
                                        </p:tav>
                                      </p:tavLst>
                                    </p:anim>
                                    <p:anim calcmode="lin" valueType="num">
                                      <p:cBhvr>
                                        <p:cTn id="25" dur="500" fill="hold"/>
                                        <p:tgtEl>
                                          <p:spTgt spid="10"/>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nodePh="1">
                                  <p:stCondLst>
                                    <p:cond delay="200"/>
                                  </p:stCondLst>
                                  <p:endCondLst>
                                    <p:cond evt="begin" delay="0">
                                      <p:tn val="26"/>
                                    </p:cond>
                                  </p:end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0" grpId="0"/>
      <p:bldP spid="11" grpId="0"/>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B0F1B-7C35-4932-9D94-A4497ECF42B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Picture Placeholder 3"/>
          <p:cNvSpPr>
            <a:spLocks noGrp="1"/>
          </p:cNvSpPr>
          <p:nvPr>
            <p:ph type="pic" sz="quarter" idx="14"/>
          </p:nvPr>
        </p:nvSpPr>
        <p:spPr>
          <a:xfrm>
            <a:off x="5525530" y="2598281"/>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2" name="Picture Placeholder 3"/>
          <p:cNvSpPr>
            <a:spLocks noGrp="1"/>
          </p:cNvSpPr>
          <p:nvPr>
            <p:ph type="pic" sz="quarter" idx="20"/>
          </p:nvPr>
        </p:nvSpPr>
        <p:spPr>
          <a:xfrm>
            <a:off x="6977459" y="3944167"/>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7" name="Picture Placeholder 3"/>
          <p:cNvSpPr>
            <a:spLocks noGrp="1"/>
          </p:cNvSpPr>
          <p:nvPr>
            <p:ph type="pic" sz="quarter" idx="22"/>
          </p:nvPr>
        </p:nvSpPr>
        <p:spPr>
          <a:xfrm>
            <a:off x="4018511" y="2058281"/>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3" name="Picture Placeholder 3"/>
          <p:cNvSpPr>
            <a:spLocks noGrp="1"/>
          </p:cNvSpPr>
          <p:nvPr>
            <p:ph type="pic" sz="quarter" idx="23"/>
          </p:nvPr>
        </p:nvSpPr>
        <p:spPr>
          <a:xfrm>
            <a:off x="6977459" y="1735547"/>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4" name="Picture Placeholder 3"/>
          <p:cNvSpPr>
            <a:spLocks noGrp="1"/>
          </p:cNvSpPr>
          <p:nvPr>
            <p:ph type="pic" sz="quarter" idx="24"/>
          </p:nvPr>
        </p:nvSpPr>
        <p:spPr>
          <a:xfrm>
            <a:off x="4097796" y="4152994"/>
            <a:ext cx="1080000" cy="10800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10" name="Text Placeholder 3"/>
          <p:cNvSpPr>
            <a:spLocks noGrp="1"/>
          </p:cNvSpPr>
          <p:nvPr>
            <p:ph type="body" sz="quarter" idx="16" hasCustomPrompt="1"/>
          </p:nvPr>
        </p:nvSpPr>
        <p:spPr>
          <a:xfrm>
            <a:off x="838200" y="667447"/>
            <a:ext cx="10515600" cy="321919"/>
          </a:xfrm>
        </p:spPr>
        <p:txBody>
          <a:bodyPr anchor="b">
            <a:normAutofit/>
          </a:bodyPr>
          <a:lstStyle>
            <a:lvl1pPr marL="0" indent="0" algn="ctr">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27585415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7" grpId="0" animBg="1"/>
      <p:bldP spid="13" grpId="0" animBg="1"/>
      <p:bldP spid="14"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4B0F1B-7C35-4932-9D94-A4497ECF42B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Picture Placeholder 3"/>
          <p:cNvSpPr>
            <a:spLocks noGrp="1"/>
          </p:cNvSpPr>
          <p:nvPr>
            <p:ph type="pic" sz="quarter" idx="14"/>
          </p:nvPr>
        </p:nvSpPr>
        <p:spPr>
          <a:xfrm>
            <a:off x="4301464" y="1928167"/>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7" name="Picture Placeholder 3"/>
          <p:cNvSpPr>
            <a:spLocks noGrp="1"/>
          </p:cNvSpPr>
          <p:nvPr>
            <p:ph type="pic" sz="quarter" idx="15"/>
          </p:nvPr>
        </p:nvSpPr>
        <p:spPr>
          <a:xfrm>
            <a:off x="1266661"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9" name="Picture Placeholder 3"/>
          <p:cNvSpPr>
            <a:spLocks noGrp="1"/>
          </p:cNvSpPr>
          <p:nvPr>
            <p:ph type="pic" sz="quarter" idx="16"/>
          </p:nvPr>
        </p:nvSpPr>
        <p:spPr>
          <a:xfrm>
            <a:off x="5601955"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0" name="Picture Placeholder 3"/>
          <p:cNvSpPr>
            <a:spLocks noGrp="1"/>
          </p:cNvSpPr>
          <p:nvPr>
            <p:ph type="pic" sz="quarter" idx="17"/>
          </p:nvPr>
        </p:nvSpPr>
        <p:spPr>
          <a:xfrm>
            <a:off x="3434308"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2" name="Picture Placeholder 3"/>
          <p:cNvSpPr>
            <a:spLocks noGrp="1"/>
          </p:cNvSpPr>
          <p:nvPr>
            <p:ph type="pic" sz="quarter" idx="18"/>
          </p:nvPr>
        </p:nvSpPr>
        <p:spPr>
          <a:xfrm>
            <a:off x="9937248"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6" name="Picture Placeholder 3"/>
          <p:cNvSpPr>
            <a:spLocks noGrp="1"/>
          </p:cNvSpPr>
          <p:nvPr>
            <p:ph type="pic" sz="quarter" idx="19"/>
          </p:nvPr>
        </p:nvSpPr>
        <p:spPr>
          <a:xfrm>
            <a:off x="7769602" y="3288314"/>
            <a:ext cx="914400" cy="914400"/>
          </a:xfrm>
          <a:prstGeom prst="ellipse">
            <a:avLst/>
          </a:prstGeom>
          <a:solidFill>
            <a:schemeClr val="tx1">
              <a:alpha val="5000"/>
            </a:schemeClr>
          </a:solidFill>
        </p:spPr>
        <p:txBody>
          <a:bodyPr>
            <a:normAutofit/>
          </a:bodyPr>
          <a:lstStyle>
            <a:lvl1pPr marL="0" indent="0">
              <a:buNone/>
              <a:defRPr sz="1400"/>
            </a:lvl1pPr>
          </a:lstStyle>
          <a:p>
            <a:endParaRPr lang="en-US" dirty="0"/>
          </a:p>
        </p:txBody>
      </p:sp>
      <p:sp>
        <p:nvSpPr>
          <p:cNvPr id="11" name="Text Placeholder 3"/>
          <p:cNvSpPr>
            <a:spLocks noGrp="1"/>
          </p:cNvSpPr>
          <p:nvPr>
            <p:ph type="body" sz="quarter" idx="21"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Tree>
    <p:extLst>
      <p:ext uri="{BB962C8B-B14F-4D97-AF65-F5344CB8AC3E}">
        <p14:creationId xmlns:p14="http://schemas.microsoft.com/office/powerpoint/2010/main" val="1424138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20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2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2" grpId="0" animBg="1"/>
      <p:bldP spid="16"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7181386" y="2057466"/>
            <a:ext cx="3878694" cy="1895788"/>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817339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2"/>
          </p:nvPr>
        </p:nvSpPr>
        <p:spPr>
          <a:xfrm>
            <a:off x="5265774" y="1279978"/>
            <a:ext cx="661753" cy="661753"/>
          </a:xfrm>
          <a:prstGeom prst="ellipse">
            <a:avLst/>
          </a:prstGeom>
        </p:spPr>
        <p:txBody>
          <a:bodyPr>
            <a:normAutofit/>
          </a:bodyPr>
          <a:lstStyle>
            <a:lvl1pPr marL="0" indent="0">
              <a:buNone/>
              <a:defRPr sz="1200"/>
            </a:lvl1pPr>
          </a:lstStyle>
          <a:p>
            <a:endParaRPr lang="en-US" dirty="0"/>
          </a:p>
        </p:txBody>
      </p:sp>
      <p:sp>
        <p:nvSpPr>
          <p:cNvPr id="5" name="Picture Placeholder 2"/>
          <p:cNvSpPr>
            <a:spLocks noGrp="1"/>
          </p:cNvSpPr>
          <p:nvPr>
            <p:ph type="pic" sz="quarter" idx="13"/>
          </p:nvPr>
        </p:nvSpPr>
        <p:spPr>
          <a:xfrm>
            <a:off x="5265774" y="215403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5265774" y="3028096"/>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5265774" y="3902155"/>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9170981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40000">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40000">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14:bounceEnd="4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14:presetBounceEnd="40000">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14:bounceEnd="40000">
                                          <p:cBhvr additive="base">
                                            <p:cTn id="15"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023974" y="173554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1815607" y="1735547"/>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2607240" y="1735547"/>
            <a:ext cx="661753" cy="661753"/>
          </a:xfrm>
          <a:prstGeom prst="ellipse">
            <a:avLst/>
          </a:prstGeom>
        </p:spPr>
        <p:txBody>
          <a:bodyPr>
            <a:normAutofit/>
          </a:bodyPr>
          <a:lstStyle>
            <a:lvl1pPr marL="0" indent="0">
              <a:buNone/>
              <a:defRPr sz="1200"/>
            </a:lvl1pPr>
          </a:lstStyle>
          <a:p>
            <a:endParaRPr lang="en-US" dirty="0"/>
          </a:p>
        </p:txBody>
      </p:sp>
      <p:sp>
        <p:nvSpPr>
          <p:cNvPr id="8" name="Picture Placeholder 2"/>
          <p:cNvSpPr>
            <a:spLocks noGrp="1"/>
          </p:cNvSpPr>
          <p:nvPr>
            <p:ph type="pic" sz="quarter" idx="16"/>
          </p:nvPr>
        </p:nvSpPr>
        <p:spPr>
          <a:xfrm>
            <a:off x="3398873" y="1735547"/>
            <a:ext cx="661753" cy="661753"/>
          </a:xfrm>
          <a:prstGeom prst="ellipse">
            <a:avLst/>
          </a:prstGeom>
        </p:spPr>
        <p:txBody>
          <a:bodyPr>
            <a:normAutofit/>
          </a:bodyPr>
          <a:lstStyle>
            <a:lvl1pPr marL="0" indent="0">
              <a:buNone/>
              <a:defRPr sz="1200"/>
            </a:lvl1pPr>
          </a:lstStyle>
          <a:p>
            <a:endParaRPr lang="en-US" dirty="0"/>
          </a:p>
        </p:txBody>
      </p:sp>
      <p:sp>
        <p:nvSpPr>
          <p:cNvPr id="10" name="Picture Placeholder 2"/>
          <p:cNvSpPr>
            <a:spLocks noGrp="1"/>
          </p:cNvSpPr>
          <p:nvPr>
            <p:ph type="pic" sz="quarter" idx="17"/>
          </p:nvPr>
        </p:nvSpPr>
        <p:spPr>
          <a:xfrm>
            <a:off x="4190506" y="1735547"/>
            <a:ext cx="661753" cy="661753"/>
          </a:xfrm>
          <a:prstGeom prst="ellipse">
            <a:avLst/>
          </a:prstGeom>
        </p:spPr>
        <p:txBody>
          <a:bodyPr>
            <a:normAutofit/>
          </a:bodyPr>
          <a:lstStyle>
            <a:lvl1pPr marL="0" indent="0">
              <a:buNone/>
              <a:defRPr sz="1200"/>
            </a:lvl1pPr>
          </a:lstStyle>
          <a:p>
            <a:endParaRPr lang="en-US" dirty="0"/>
          </a:p>
        </p:txBody>
      </p:sp>
      <p:sp>
        <p:nvSpPr>
          <p:cNvPr id="11" name="Picture Placeholder 2"/>
          <p:cNvSpPr>
            <a:spLocks noGrp="1"/>
          </p:cNvSpPr>
          <p:nvPr>
            <p:ph type="pic" sz="quarter" idx="18"/>
          </p:nvPr>
        </p:nvSpPr>
        <p:spPr>
          <a:xfrm>
            <a:off x="4982139" y="1735547"/>
            <a:ext cx="661753" cy="661753"/>
          </a:xfrm>
          <a:prstGeom prst="ellipse">
            <a:avLst/>
          </a:prstGeom>
        </p:spPr>
        <p:txBody>
          <a:bodyPr>
            <a:normAutofit/>
          </a:bodyPr>
          <a:lstStyle>
            <a:lvl1pPr marL="0" indent="0">
              <a:buNone/>
              <a:defRPr sz="1200"/>
            </a:lvl1pPr>
          </a:lstStyle>
          <a:p>
            <a:endParaRPr lang="en-US" dirty="0"/>
          </a:p>
        </p:txBody>
      </p:sp>
      <p:sp>
        <p:nvSpPr>
          <p:cNvPr id="12" name="Picture Placeholder 2"/>
          <p:cNvSpPr>
            <a:spLocks noGrp="1"/>
          </p:cNvSpPr>
          <p:nvPr>
            <p:ph type="pic" sz="quarter" idx="19"/>
          </p:nvPr>
        </p:nvSpPr>
        <p:spPr>
          <a:xfrm>
            <a:off x="5773772" y="1735547"/>
            <a:ext cx="661753" cy="661753"/>
          </a:xfrm>
          <a:prstGeom prst="ellipse">
            <a:avLst/>
          </a:prstGeom>
        </p:spPr>
        <p:txBody>
          <a:bodyPr>
            <a:normAutofit/>
          </a:bodyPr>
          <a:lstStyle>
            <a:lvl1pPr marL="0" indent="0">
              <a:buNone/>
              <a:defRPr sz="1200"/>
            </a:lvl1pPr>
          </a:lstStyle>
          <a:p>
            <a:endParaRPr lang="en-US" dirty="0"/>
          </a:p>
        </p:txBody>
      </p:sp>
      <p:sp>
        <p:nvSpPr>
          <p:cNvPr id="13" name="Picture Placeholder 2"/>
          <p:cNvSpPr>
            <a:spLocks noGrp="1"/>
          </p:cNvSpPr>
          <p:nvPr>
            <p:ph type="pic" sz="quarter" idx="20"/>
          </p:nvPr>
        </p:nvSpPr>
        <p:spPr>
          <a:xfrm>
            <a:off x="6565405" y="1735547"/>
            <a:ext cx="661753" cy="661753"/>
          </a:xfrm>
          <a:prstGeom prst="ellipse">
            <a:avLst/>
          </a:prstGeom>
        </p:spPr>
        <p:txBody>
          <a:bodyPr>
            <a:normAutofit/>
          </a:bodyPr>
          <a:lstStyle>
            <a:lvl1pPr marL="0" indent="0">
              <a:buNone/>
              <a:defRPr sz="1200"/>
            </a:lvl1pPr>
          </a:lstStyle>
          <a:p>
            <a:endParaRPr lang="en-US" dirty="0"/>
          </a:p>
        </p:txBody>
      </p:sp>
      <p:sp>
        <p:nvSpPr>
          <p:cNvPr id="14" name="Picture Placeholder 2"/>
          <p:cNvSpPr>
            <a:spLocks noGrp="1"/>
          </p:cNvSpPr>
          <p:nvPr>
            <p:ph type="pic" sz="quarter" idx="21"/>
          </p:nvPr>
        </p:nvSpPr>
        <p:spPr>
          <a:xfrm>
            <a:off x="7357038" y="1735547"/>
            <a:ext cx="661753" cy="661753"/>
          </a:xfrm>
          <a:prstGeom prst="ellipse">
            <a:avLst/>
          </a:prstGeom>
        </p:spPr>
        <p:txBody>
          <a:bodyPr>
            <a:normAutofit/>
          </a:bodyPr>
          <a:lstStyle>
            <a:lvl1pPr marL="0" indent="0">
              <a:buNone/>
              <a:defRPr sz="1200"/>
            </a:lvl1pPr>
          </a:lstStyle>
          <a:p>
            <a:endParaRPr lang="en-US" dirty="0"/>
          </a:p>
        </p:txBody>
      </p:sp>
      <p:sp>
        <p:nvSpPr>
          <p:cNvPr id="15" name="Picture Placeholder 2"/>
          <p:cNvSpPr>
            <a:spLocks noGrp="1"/>
          </p:cNvSpPr>
          <p:nvPr>
            <p:ph type="pic" sz="quarter" idx="22"/>
          </p:nvPr>
        </p:nvSpPr>
        <p:spPr>
          <a:xfrm>
            <a:off x="8148671" y="1735547"/>
            <a:ext cx="661753" cy="661753"/>
          </a:xfrm>
          <a:prstGeom prst="ellipse">
            <a:avLst/>
          </a:prstGeom>
        </p:spPr>
        <p:txBody>
          <a:bodyPr>
            <a:normAutofit/>
          </a:bodyPr>
          <a:lstStyle>
            <a:lvl1pPr marL="0" indent="0">
              <a:buNone/>
              <a:defRPr sz="1200"/>
            </a:lvl1pPr>
          </a:lstStyle>
          <a:p>
            <a:endParaRPr lang="en-US" dirty="0"/>
          </a:p>
        </p:txBody>
      </p:sp>
      <p:sp>
        <p:nvSpPr>
          <p:cNvPr id="16" name="Picture Placeholder 2"/>
          <p:cNvSpPr>
            <a:spLocks noGrp="1"/>
          </p:cNvSpPr>
          <p:nvPr>
            <p:ph type="pic" sz="quarter" idx="23"/>
          </p:nvPr>
        </p:nvSpPr>
        <p:spPr>
          <a:xfrm>
            <a:off x="8940304" y="1735547"/>
            <a:ext cx="661753" cy="661753"/>
          </a:xfrm>
          <a:prstGeom prst="ellipse">
            <a:avLst/>
          </a:prstGeom>
        </p:spPr>
        <p:txBody>
          <a:bodyPr>
            <a:normAutofit/>
          </a:bodyPr>
          <a:lstStyle>
            <a:lvl1pPr marL="0" indent="0">
              <a:buNone/>
              <a:defRPr sz="1200"/>
            </a:lvl1pPr>
          </a:lstStyle>
          <a:p>
            <a:endParaRPr lang="en-US" dirty="0"/>
          </a:p>
        </p:txBody>
      </p:sp>
      <p:sp>
        <p:nvSpPr>
          <p:cNvPr id="17" name="Picture Placeholder 2"/>
          <p:cNvSpPr>
            <a:spLocks noGrp="1"/>
          </p:cNvSpPr>
          <p:nvPr>
            <p:ph type="pic" sz="quarter" idx="24"/>
          </p:nvPr>
        </p:nvSpPr>
        <p:spPr>
          <a:xfrm>
            <a:off x="9731937" y="1735547"/>
            <a:ext cx="661753" cy="661753"/>
          </a:xfrm>
          <a:prstGeom prst="ellipse">
            <a:avLst/>
          </a:prstGeom>
        </p:spPr>
        <p:txBody>
          <a:bodyPr>
            <a:normAutofit/>
          </a:bodyPr>
          <a:lstStyle>
            <a:lvl1pPr marL="0" indent="0">
              <a:buNone/>
              <a:defRPr sz="1200"/>
            </a:lvl1pPr>
          </a:lstStyle>
          <a:p>
            <a:endParaRPr lang="en-US" dirty="0"/>
          </a:p>
        </p:txBody>
      </p:sp>
      <p:sp>
        <p:nvSpPr>
          <p:cNvPr id="18" name="Picture Placeholder 2"/>
          <p:cNvSpPr>
            <a:spLocks noGrp="1"/>
          </p:cNvSpPr>
          <p:nvPr>
            <p:ph type="pic" sz="quarter" idx="25"/>
          </p:nvPr>
        </p:nvSpPr>
        <p:spPr>
          <a:xfrm>
            <a:off x="10523574" y="1735547"/>
            <a:ext cx="661753" cy="661753"/>
          </a:xfrm>
          <a:prstGeom prst="ellipse">
            <a:avLst/>
          </a:prstGeom>
        </p:spPr>
        <p:txBody>
          <a:bodyPr>
            <a:normAutofit/>
          </a:bodyPr>
          <a:lstStyle>
            <a:lvl1pPr marL="0" indent="0">
              <a:buNone/>
              <a:defRPr sz="1200"/>
            </a:lvl1pPr>
          </a:lstStyle>
          <a:p>
            <a:endParaRPr lang="en-US" dirty="0"/>
          </a:p>
        </p:txBody>
      </p:sp>
      <p:sp>
        <p:nvSpPr>
          <p:cNvPr id="19" name="Picture Placeholder 2"/>
          <p:cNvSpPr>
            <a:spLocks noGrp="1"/>
          </p:cNvSpPr>
          <p:nvPr>
            <p:ph type="pic" sz="quarter" idx="26"/>
          </p:nvPr>
        </p:nvSpPr>
        <p:spPr>
          <a:xfrm>
            <a:off x="1023974" y="2548347"/>
            <a:ext cx="661753" cy="661753"/>
          </a:xfrm>
          <a:prstGeom prst="ellipse">
            <a:avLst/>
          </a:prstGeom>
        </p:spPr>
        <p:txBody>
          <a:bodyPr>
            <a:normAutofit/>
          </a:bodyPr>
          <a:lstStyle>
            <a:lvl1pPr marL="0" indent="0">
              <a:buNone/>
              <a:defRPr sz="1200"/>
            </a:lvl1pPr>
          </a:lstStyle>
          <a:p>
            <a:endParaRPr lang="en-US" dirty="0"/>
          </a:p>
        </p:txBody>
      </p:sp>
      <p:sp>
        <p:nvSpPr>
          <p:cNvPr id="20" name="Picture Placeholder 2"/>
          <p:cNvSpPr>
            <a:spLocks noGrp="1"/>
          </p:cNvSpPr>
          <p:nvPr>
            <p:ph type="pic" sz="quarter" idx="27"/>
          </p:nvPr>
        </p:nvSpPr>
        <p:spPr>
          <a:xfrm>
            <a:off x="1815607" y="2548347"/>
            <a:ext cx="661753" cy="661753"/>
          </a:xfrm>
          <a:prstGeom prst="ellipse">
            <a:avLst/>
          </a:prstGeom>
        </p:spPr>
        <p:txBody>
          <a:bodyPr>
            <a:normAutofit/>
          </a:bodyPr>
          <a:lstStyle>
            <a:lvl1pPr marL="0" indent="0">
              <a:buNone/>
              <a:defRPr sz="1200"/>
            </a:lvl1pPr>
          </a:lstStyle>
          <a:p>
            <a:endParaRPr lang="en-US" dirty="0"/>
          </a:p>
        </p:txBody>
      </p:sp>
      <p:sp>
        <p:nvSpPr>
          <p:cNvPr id="21" name="Picture Placeholder 2"/>
          <p:cNvSpPr>
            <a:spLocks noGrp="1"/>
          </p:cNvSpPr>
          <p:nvPr>
            <p:ph type="pic" sz="quarter" idx="28"/>
          </p:nvPr>
        </p:nvSpPr>
        <p:spPr>
          <a:xfrm>
            <a:off x="2607240" y="2548347"/>
            <a:ext cx="661753" cy="661753"/>
          </a:xfrm>
          <a:prstGeom prst="ellipse">
            <a:avLst/>
          </a:prstGeom>
        </p:spPr>
        <p:txBody>
          <a:bodyPr>
            <a:normAutofit/>
          </a:bodyPr>
          <a:lstStyle>
            <a:lvl1pPr marL="0" indent="0">
              <a:buNone/>
              <a:defRPr sz="1200"/>
            </a:lvl1pPr>
          </a:lstStyle>
          <a:p>
            <a:endParaRPr lang="en-US" dirty="0"/>
          </a:p>
        </p:txBody>
      </p:sp>
      <p:sp>
        <p:nvSpPr>
          <p:cNvPr id="22" name="Picture Placeholder 2"/>
          <p:cNvSpPr>
            <a:spLocks noGrp="1"/>
          </p:cNvSpPr>
          <p:nvPr>
            <p:ph type="pic" sz="quarter" idx="29"/>
          </p:nvPr>
        </p:nvSpPr>
        <p:spPr>
          <a:xfrm>
            <a:off x="3398873" y="2548347"/>
            <a:ext cx="661753" cy="661753"/>
          </a:xfrm>
          <a:prstGeom prst="ellipse">
            <a:avLst/>
          </a:prstGeom>
        </p:spPr>
        <p:txBody>
          <a:bodyPr>
            <a:normAutofit/>
          </a:bodyPr>
          <a:lstStyle>
            <a:lvl1pPr marL="0" indent="0">
              <a:buNone/>
              <a:defRPr sz="1200"/>
            </a:lvl1pPr>
          </a:lstStyle>
          <a:p>
            <a:endParaRPr lang="en-US" dirty="0"/>
          </a:p>
        </p:txBody>
      </p:sp>
      <p:sp>
        <p:nvSpPr>
          <p:cNvPr id="23" name="Picture Placeholder 2"/>
          <p:cNvSpPr>
            <a:spLocks noGrp="1"/>
          </p:cNvSpPr>
          <p:nvPr>
            <p:ph type="pic" sz="quarter" idx="30"/>
          </p:nvPr>
        </p:nvSpPr>
        <p:spPr>
          <a:xfrm>
            <a:off x="4190506" y="2548347"/>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2099886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ppt_w</p:attrName>
                                        </p:attrNameLst>
                                      </p:cBhvr>
                                      <p:tavLst>
                                        <p:tav tm="0">
                                          <p:val>
                                            <p:fltVal val="0"/>
                                          </p:val>
                                        </p:tav>
                                        <p:tav tm="100000">
                                          <p:val>
                                            <p:strVal val="#ppt_w"/>
                                          </p:val>
                                        </p:tav>
                                      </p:tavLst>
                                    </p:anim>
                                    <p:anim calcmode="lin" valueType="num">
                                      <p:cBhvr>
                                        <p:cTn id="83" dur="500" fill="hold"/>
                                        <p:tgtEl>
                                          <p:spTgt spid="21"/>
                                        </p:tgtEl>
                                        <p:attrNameLst>
                                          <p:attrName>ppt_h</p:attrName>
                                        </p:attrNameLst>
                                      </p:cBhvr>
                                      <p:tavLst>
                                        <p:tav tm="0">
                                          <p:val>
                                            <p:fltVal val="0"/>
                                          </p:val>
                                        </p:tav>
                                        <p:tav tm="100000">
                                          <p:val>
                                            <p:strVal val="#ppt_h"/>
                                          </p:val>
                                        </p:tav>
                                      </p:tavLst>
                                    </p:anim>
                                    <p:animEffect transition="in" filter="fade">
                                      <p:cBhvr>
                                        <p:cTn id="84" dur="500"/>
                                        <p:tgtEl>
                                          <p:spTgt spid="21"/>
                                        </p:tgtEl>
                                      </p:cBhvr>
                                    </p:animEffect>
                                  </p:childTnLst>
                                </p:cTn>
                              </p:par>
                              <p:par>
                                <p:cTn id="85" presetID="53" presetClass="entr" presetSubtype="16" fill="hold" grpId="0" nodeType="withEffect" nodePh="1">
                                  <p:stCondLst>
                                    <p:cond delay="0"/>
                                  </p:stCondLst>
                                  <p:endCondLst>
                                    <p:cond evt="begin" delay="0">
                                      <p:tn val="85"/>
                                    </p:cond>
                                  </p:end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fltVal val="0"/>
                                          </p:val>
                                        </p:tav>
                                        <p:tav tm="100000">
                                          <p:val>
                                            <p:strVal val="#ppt_h"/>
                                          </p:val>
                                        </p:tav>
                                      </p:tavLst>
                                    </p:anim>
                                    <p:animEffect transition="in" filter="fade">
                                      <p:cBhvr>
                                        <p:cTn id="89" dur="500"/>
                                        <p:tgtEl>
                                          <p:spTgt spid="22"/>
                                        </p:tgtEl>
                                      </p:cBhvr>
                                    </p:animEffect>
                                  </p:childTnLst>
                                </p:cTn>
                              </p:par>
                              <p:par>
                                <p:cTn id="90" presetID="53" presetClass="entr" presetSubtype="16" fill="hold" grpId="0" nodeType="withEffect" nodePh="1">
                                  <p:stCondLst>
                                    <p:cond delay="0"/>
                                  </p:stCondLst>
                                  <p:endCondLst>
                                    <p:cond evt="begin" delay="0">
                                      <p:tn val="90"/>
                                    </p:cond>
                                  </p:end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023974" y="173554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1815607" y="1735547"/>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2607240" y="1735547"/>
            <a:ext cx="661753" cy="661753"/>
          </a:xfrm>
          <a:prstGeom prst="ellipse">
            <a:avLst/>
          </a:prstGeom>
        </p:spPr>
        <p:txBody>
          <a:bodyPr>
            <a:normAutofit/>
          </a:bodyPr>
          <a:lstStyle>
            <a:lvl1pPr marL="0" indent="0">
              <a:buNone/>
              <a:defRPr sz="1200"/>
            </a:lvl1pPr>
          </a:lstStyle>
          <a:p>
            <a:endParaRPr lang="en-US" dirty="0"/>
          </a:p>
        </p:txBody>
      </p:sp>
      <p:sp>
        <p:nvSpPr>
          <p:cNvPr id="8" name="Picture Placeholder 2"/>
          <p:cNvSpPr>
            <a:spLocks noGrp="1"/>
          </p:cNvSpPr>
          <p:nvPr>
            <p:ph type="pic" sz="quarter" idx="16"/>
          </p:nvPr>
        </p:nvSpPr>
        <p:spPr>
          <a:xfrm>
            <a:off x="3398873" y="1735547"/>
            <a:ext cx="661753" cy="661753"/>
          </a:xfrm>
          <a:prstGeom prst="ellipse">
            <a:avLst/>
          </a:prstGeom>
        </p:spPr>
        <p:txBody>
          <a:bodyPr>
            <a:normAutofit/>
          </a:bodyPr>
          <a:lstStyle>
            <a:lvl1pPr marL="0" indent="0">
              <a:buNone/>
              <a:defRPr sz="1200"/>
            </a:lvl1pPr>
          </a:lstStyle>
          <a:p>
            <a:endParaRPr lang="en-US" dirty="0"/>
          </a:p>
        </p:txBody>
      </p:sp>
      <p:sp>
        <p:nvSpPr>
          <p:cNvPr id="10" name="Picture Placeholder 2"/>
          <p:cNvSpPr>
            <a:spLocks noGrp="1"/>
          </p:cNvSpPr>
          <p:nvPr>
            <p:ph type="pic" sz="quarter" idx="17"/>
          </p:nvPr>
        </p:nvSpPr>
        <p:spPr>
          <a:xfrm>
            <a:off x="4190506" y="1735547"/>
            <a:ext cx="661753" cy="661753"/>
          </a:xfrm>
          <a:prstGeom prst="ellipse">
            <a:avLst/>
          </a:prstGeom>
        </p:spPr>
        <p:txBody>
          <a:bodyPr>
            <a:normAutofit/>
          </a:bodyPr>
          <a:lstStyle>
            <a:lvl1pPr marL="0" indent="0">
              <a:buNone/>
              <a:defRPr sz="1200"/>
            </a:lvl1pPr>
          </a:lstStyle>
          <a:p>
            <a:endParaRPr lang="en-US" dirty="0"/>
          </a:p>
        </p:txBody>
      </p:sp>
      <p:sp>
        <p:nvSpPr>
          <p:cNvPr id="11" name="Picture Placeholder 2"/>
          <p:cNvSpPr>
            <a:spLocks noGrp="1"/>
          </p:cNvSpPr>
          <p:nvPr>
            <p:ph type="pic" sz="quarter" idx="18"/>
          </p:nvPr>
        </p:nvSpPr>
        <p:spPr>
          <a:xfrm>
            <a:off x="4982139" y="1735547"/>
            <a:ext cx="661753" cy="661753"/>
          </a:xfrm>
          <a:prstGeom prst="ellipse">
            <a:avLst/>
          </a:prstGeom>
        </p:spPr>
        <p:txBody>
          <a:bodyPr>
            <a:normAutofit/>
          </a:bodyPr>
          <a:lstStyle>
            <a:lvl1pPr marL="0" indent="0">
              <a:buNone/>
              <a:defRPr sz="1200"/>
            </a:lvl1pPr>
          </a:lstStyle>
          <a:p>
            <a:endParaRPr lang="en-US" dirty="0"/>
          </a:p>
        </p:txBody>
      </p:sp>
      <p:sp>
        <p:nvSpPr>
          <p:cNvPr id="12" name="Picture Placeholder 2"/>
          <p:cNvSpPr>
            <a:spLocks noGrp="1"/>
          </p:cNvSpPr>
          <p:nvPr>
            <p:ph type="pic" sz="quarter" idx="19"/>
          </p:nvPr>
        </p:nvSpPr>
        <p:spPr>
          <a:xfrm>
            <a:off x="5773772" y="1735547"/>
            <a:ext cx="661753" cy="661753"/>
          </a:xfrm>
          <a:prstGeom prst="ellipse">
            <a:avLst/>
          </a:prstGeom>
        </p:spPr>
        <p:txBody>
          <a:bodyPr>
            <a:normAutofit/>
          </a:bodyPr>
          <a:lstStyle>
            <a:lvl1pPr marL="0" indent="0">
              <a:buNone/>
              <a:defRPr sz="1200"/>
            </a:lvl1pPr>
          </a:lstStyle>
          <a:p>
            <a:endParaRPr lang="en-US" dirty="0"/>
          </a:p>
        </p:txBody>
      </p:sp>
      <p:sp>
        <p:nvSpPr>
          <p:cNvPr id="13" name="Picture Placeholder 2"/>
          <p:cNvSpPr>
            <a:spLocks noGrp="1"/>
          </p:cNvSpPr>
          <p:nvPr>
            <p:ph type="pic" sz="quarter" idx="20"/>
          </p:nvPr>
        </p:nvSpPr>
        <p:spPr>
          <a:xfrm>
            <a:off x="6565405" y="1735547"/>
            <a:ext cx="661753" cy="661753"/>
          </a:xfrm>
          <a:prstGeom prst="ellipse">
            <a:avLst/>
          </a:prstGeom>
        </p:spPr>
        <p:txBody>
          <a:bodyPr>
            <a:normAutofit/>
          </a:bodyPr>
          <a:lstStyle>
            <a:lvl1pPr marL="0" indent="0">
              <a:buNone/>
              <a:defRPr sz="1200"/>
            </a:lvl1pPr>
          </a:lstStyle>
          <a:p>
            <a:endParaRPr lang="en-US" dirty="0"/>
          </a:p>
        </p:txBody>
      </p:sp>
      <p:sp>
        <p:nvSpPr>
          <p:cNvPr id="14" name="Picture Placeholder 2"/>
          <p:cNvSpPr>
            <a:spLocks noGrp="1"/>
          </p:cNvSpPr>
          <p:nvPr>
            <p:ph type="pic" sz="quarter" idx="21"/>
          </p:nvPr>
        </p:nvSpPr>
        <p:spPr>
          <a:xfrm>
            <a:off x="7357038" y="1735547"/>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4265529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
        <p:nvSpPr>
          <p:cNvPr id="5" name="Picture Placeholder 4"/>
          <p:cNvSpPr>
            <a:spLocks noGrp="1"/>
          </p:cNvSpPr>
          <p:nvPr>
            <p:ph type="pic" sz="quarter" idx="22"/>
          </p:nvPr>
        </p:nvSpPr>
        <p:spPr>
          <a:xfrm>
            <a:off x="1362036" y="4496075"/>
            <a:ext cx="721871" cy="720080"/>
          </a:xfrm>
          <a:prstGeom prst="ellipse">
            <a:avLst/>
          </a:prstGeom>
          <a:noFill/>
        </p:spPr>
        <p:txBody>
          <a:bodyPr>
            <a:normAutofit/>
          </a:bodyPr>
          <a:lstStyle>
            <a:lvl1pPr marL="0" indent="0">
              <a:buNone/>
              <a:defRPr sz="1000"/>
            </a:lvl1pPr>
          </a:lstStyle>
          <a:p>
            <a:endParaRPr lang="en-US" dirty="0"/>
          </a:p>
        </p:txBody>
      </p:sp>
      <p:sp>
        <p:nvSpPr>
          <p:cNvPr id="6" name="Picture Placeholder 4"/>
          <p:cNvSpPr>
            <a:spLocks noGrp="1"/>
          </p:cNvSpPr>
          <p:nvPr>
            <p:ph type="pic" sz="quarter" idx="23"/>
          </p:nvPr>
        </p:nvSpPr>
        <p:spPr>
          <a:xfrm>
            <a:off x="2298434" y="4496075"/>
            <a:ext cx="721871" cy="720080"/>
          </a:xfrm>
          <a:prstGeom prst="ellipse">
            <a:avLst/>
          </a:prstGeom>
          <a:noFill/>
        </p:spPr>
        <p:txBody>
          <a:bodyPr>
            <a:normAutofit/>
          </a:bodyPr>
          <a:lstStyle>
            <a:lvl1pPr marL="0" indent="0">
              <a:buNone/>
              <a:defRPr sz="1000"/>
            </a:lvl1pPr>
          </a:lstStyle>
          <a:p>
            <a:endParaRPr lang="en-US" dirty="0"/>
          </a:p>
        </p:txBody>
      </p:sp>
      <p:sp>
        <p:nvSpPr>
          <p:cNvPr id="7" name="Picture Placeholder 4"/>
          <p:cNvSpPr>
            <a:spLocks noGrp="1"/>
          </p:cNvSpPr>
          <p:nvPr>
            <p:ph type="pic" sz="quarter" idx="24"/>
          </p:nvPr>
        </p:nvSpPr>
        <p:spPr>
          <a:xfrm>
            <a:off x="3234831" y="4496075"/>
            <a:ext cx="721871" cy="720080"/>
          </a:xfrm>
          <a:prstGeom prst="ellipse">
            <a:avLst/>
          </a:prstGeom>
          <a:noFill/>
        </p:spPr>
        <p:txBody>
          <a:bodyPr>
            <a:normAutofit/>
          </a:bodyPr>
          <a:lstStyle>
            <a:lvl1pPr marL="0" indent="0">
              <a:buNone/>
              <a:defRPr sz="1000"/>
            </a:lvl1pPr>
          </a:lstStyle>
          <a:p>
            <a:endParaRPr lang="en-US" dirty="0"/>
          </a:p>
        </p:txBody>
      </p:sp>
      <p:sp>
        <p:nvSpPr>
          <p:cNvPr id="8" name="Picture Placeholder 4"/>
          <p:cNvSpPr>
            <a:spLocks noGrp="1"/>
          </p:cNvSpPr>
          <p:nvPr>
            <p:ph type="pic" sz="quarter" idx="25"/>
          </p:nvPr>
        </p:nvSpPr>
        <p:spPr>
          <a:xfrm>
            <a:off x="4171227" y="4496075"/>
            <a:ext cx="721871" cy="720080"/>
          </a:xfrm>
          <a:prstGeom prst="ellipse">
            <a:avLst/>
          </a:prstGeom>
          <a:noFill/>
        </p:spPr>
        <p:txBody>
          <a:bodyPr>
            <a:normAutofit/>
          </a:bodyPr>
          <a:lstStyle>
            <a:lvl1pPr marL="0" indent="0">
              <a:buNone/>
              <a:defRPr sz="1000"/>
            </a:lvl1pPr>
          </a:lstStyle>
          <a:p>
            <a:endParaRPr lang="en-US" dirty="0"/>
          </a:p>
        </p:txBody>
      </p:sp>
      <p:sp>
        <p:nvSpPr>
          <p:cNvPr id="10" name="Picture Placeholder 4"/>
          <p:cNvSpPr>
            <a:spLocks noGrp="1"/>
          </p:cNvSpPr>
          <p:nvPr>
            <p:ph type="pic" sz="quarter" idx="26"/>
          </p:nvPr>
        </p:nvSpPr>
        <p:spPr>
          <a:xfrm>
            <a:off x="5107624" y="4496075"/>
            <a:ext cx="721871" cy="720080"/>
          </a:xfrm>
          <a:prstGeom prst="ellipse">
            <a:avLst/>
          </a:prstGeom>
          <a:noFill/>
        </p:spPr>
        <p:txBody>
          <a:bodyPr>
            <a:normAutofit/>
          </a:bodyPr>
          <a:lstStyle>
            <a:lvl1pPr marL="0" indent="0">
              <a:buNone/>
              <a:defRPr sz="1000"/>
            </a:lvl1pPr>
          </a:lstStyle>
          <a:p>
            <a:endParaRPr lang="en-US" dirty="0"/>
          </a:p>
        </p:txBody>
      </p:sp>
      <p:sp>
        <p:nvSpPr>
          <p:cNvPr id="11" name="Picture Placeholder 4"/>
          <p:cNvSpPr>
            <a:spLocks noGrp="1"/>
          </p:cNvSpPr>
          <p:nvPr>
            <p:ph type="pic" sz="quarter" idx="27"/>
          </p:nvPr>
        </p:nvSpPr>
        <p:spPr>
          <a:xfrm>
            <a:off x="6044022" y="4496075"/>
            <a:ext cx="721871" cy="720080"/>
          </a:xfrm>
          <a:prstGeom prst="ellipse">
            <a:avLst/>
          </a:prstGeom>
          <a:noFill/>
        </p:spPr>
        <p:txBody>
          <a:bodyPr>
            <a:normAutofit/>
          </a:bodyPr>
          <a:lstStyle>
            <a:lvl1pPr marL="0" indent="0">
              <a:buNone/>
              <a:defRPr sz="1000"/>
            </a:lvl1pPr>
          </a:lstStyle>
          <a:p>
            <a:endParaRPr lang="en-US" dirty="0"/>
          </a:p>
        </p:txBody>
      </p:sp>
      <p:sp>
        <p:nvSpPr>
          <p:cNvPr id="12" name="Picture Placeholder 4"/>
          <p:cNvSpPr>
            <a:spLocks noGrp="1"/>
          </p:cNvSpPr>
          <p:nvPr>
            <p:ph type="pic" sz="quarter" idx="28"/>
          </p:nvPr>
        </p:nvSpPr>
        <p:spPr>
          <a:xfrm>
            <a:off x="6980419" y="4496075"/>
            <a:ext cx="721871" cy="720080"/>
          </a:xfrm>
          <a:prstGeom prst="ellipse">
            <a:avLst/>
          </a:prstGeom>
          <a:noFill/>
        </p:spPr>
        <p:txBody>
          <a:bodyPr>
            <a:normAutofit/>
          </a:bodyPr>
          <a:lstStyle>
            <a:lvl1pPr marL="0" indent="0">
              <a:buNone/>
              <a:defRPr sz="1000"/>
            </a:lvl1pPr>
          </a:lstStyle>
          <a:p>
            <a:endParaRPr lang="en-US" dirty="0"/>
          </a:p>
        </p:txBody>
      </p:sp>
      <p:sp>
        <p:nvSpPr>
          <p:cNvPr id="13" name="Picture Placeholder 4"/>
          <p:cNvSpPr>
            <a:spLocks noGrp="1"/>
          </p:cNvSpPr>
          <p:nvPr>
            <p:ph type="pic" sz="quarter" idx="29"/>
          </p:nvPr>
        </p:nvSpPr>
        <p:spPr>
          <a:xfrm>
            <a:off x="7916815" y="4496075"/>
            <a:ext cx="721871" cy="720080"/>
          </a:xfrm>
          <a:prstGeom prst="ellipse">
            <a:avLst/>
          </a:prstGeom>
          <a:noFill/>
        </p:spPr>
        <p:txBody>
          <a:bodyPr>
            <a:normAutofit/>
          </a:bodyPr>
          <a:lstStyle>
            <a:lvl1pPr marL="0" indent="0">
              <a:buNone/>
              <a:defRPr sz="1000"/>
            </a:lvl1pPr>
          </a:lstStyle>
          <a:p>
            <a:endParaRPr lang="en-US" dirty="0"/>
          </a:p>
        </p:txBody>
      </p:sp>
      <p:sp>
        <p:nvSpPr>
          <p:cNvPr id="14" name="Picture Placeholder 4"/>
          <p:cNvSpPr>
            <a:spLocks noGrp="1"/>
          </p:cNvSpPr>
          <p:nvPr>
            <p:ph type="pic" sz="quarter" idx="30"/>
          </p:nvPr>
        </p:nvSpPr>
        <p:spPr>
          <a:xfrm>
            <a:off x="8853212" y="4496075"/>
            <a:ext cx="721871" cy="720080"/>
          </a:xfrm>
          <a:prstGeom prst="ellipse">
            <a:avLst/>
          </a:prstGeom>
          <a:noFill/>
        </p:spPr>
        <p:txBody>
          <a:bodyPr>
            <a:normAutofit/>
          </a:bodyPr>
          <a:lstStyle>
            <a:lvl1pPr marL="0" indent="0">
              <a:buNone/>
              <a:defRPr sz="1000"/>
            </a:lvl1pPr>
          </a:lstStyle>
          <a:p>
            <a:endParaRPr lang="en-US" dirty="0"/>
          </a:p>
        </p:txBody>
      </p:sp>
      <p:sp>
        <p:nvSpPr>
          <p:cNvPr id="15" name="Picture Placeholder 4"/>
          <p:cNvSpPr>
            <a:spLocks noGrp="1"/>
          </p:cNvSpPr>
          <p:nvPr>
            <p:ph type="pic" sz="quarter" idx="31"/>
          </p:nvPr>
        </p:nvSpPr>
        <p:spPr>
          <a:xfrm>
            <a:off x="9789611" y="4496075"/>
            <a:ext cx="721871" cy="720080"/>
          </a:xfrm>
          <a:prstGeom prst="ellipse">
            <a:avLst/>
          </a:prstGeom>
          <a:noFill/>
        </p:spPr>
        <p:txBody>
          <a:bodyPr>
            <a:normAutofit/>
          </a:bodyPr>
          <a:lstStyle>
            <a:lvl1pPr marL="0" indent="0">
              <a:buNone/>
              <a:defRPr sz="1000"/>
            </a:lvl1pPr>
          </a:lstStyle>
          <a:p>
            <a:endParaRPr lang="en-US" dirty="0"/>
          </a:p>
        </p:txBody>
      </p:sp>
      <p:sp>
        <p:nvSpPr>
          <p:cNvPr id="16" name="Picture Placeholder 4"/>
          <p:cNvSpPr>
            <a:spLocks noGrp="1"/>
          </p:cNvSpPr>
          <p:nvPr>
            <p:ph type="pic" sz="quarter" idx="32"/>
          </p:nvPr>
        </p:nvSpPr>
        <p:spPr>
          <a:xfrm>
            <a:off x="1362036" y="5289289"/>
            <a:ext cx="721871" cy="720080"/>
          </a:xfrm>
          <a:prstGeom prst="ellipse">
            <a:avLst/>
          </a:prstGeom>
          <a:noFill/>
        </p:spPr>
        <p:txBody>
          <a:bodyPr>
            <a:normAutofit/>
          </a:bodyPr>
          <a:lstStyle>
            <a:lvl1pPr marL="0" indent="0">
              <a:buNone/>
              <a:defRPr sz="1000"/>
            </a:lvl1pPr>
          </a:lstStyle>
          <a:p>
            <a:endParaRPr lang="en-US" dirty="0"/>
          </a:p>
        </p:txBody>
      </p:sp>
      <p:sp>
        <p:nvSpPr>
          <p:cNvPr id="17" name="Picture Placeholder 4"/>
          <p:cNvSpPr>
            <a:spLocks noGrp="1"/>
          </p:cNvSpPr>
          <p:nvPr>
            <p:ph type="pic" sz="quarter" idx="33"/>
          </p:nvPr>
        </p:nvSpPr>
        <p:spPr>
          <a:xfrm>
            <a:off x="2298434" y="5289289"/>
            <a:ext cx="721871" cy="720080"/>
          </a:xfrm>
          <a:prstGeom prst="ellipse">
            <a:avLst/>
          </a:prstGeom>
          <a:noFill/>
        </p:spPr>
        <p:txBody>
          <a:bodyPr>
            <a:normAutofit/>
          </a:bodyPr>
          <a:lstStyle>
            <a:lvl1pPr marL="0" indent="0">
              <a:buNone/>
              <a:defRPr sz="1000"/>
            </a:lvl1pPr>
          </a:lstStyle>
          <a:p>
            <a:endParaRPr lang="en-US" dirty="0"/>
          </a:p>
        </p:txBody>
      </p:sp>
      <p:sp>
        <p:nvSpPr>
          <p:cNvPr id="18" name="Picture Placeholder 4"/>
          <p:cNvSpPr>
            <a:spLocks noGrp="1"/>
          </p:cNvSpPr>
          <p:nvPr>
            <p:ph type="pic" sz="quarter" idx="34"/>
          </p:nvPr>
        </p:nvSpPr>
        <p:spPr>
          <a:xfrm>
            <a:off x="3234831" y="5289289"/>
            <a:ext cx="721871" cy="720080"/>
          </a:xfrm>
          <a:prstGeom prst="ellipse">
            <a:avLst/>
          </a:prstGeom>
          <a:noFill/>
        </p:spPr>
        <p:txBody>
          <a:bodyPr>
            <a:normAutofit/>
          </a:bodyPr>
          <a:lstStyle>
            <a:lvl1pPr marL="0" indent="0">
              <a:buNone/>
              <a:defRPr sz="1000"/>
            </a:lvl1pPr>
          </a:lstStyle>
          <a:p>
            <a:endParaRPr lang="en-US" dirty="0"/>
          </a:p>
        </p:txBody>
      </p:sp>
      <p:sp>
        <p:nvSpPr>
          <p:cNvPr id="19" name="Picture Placeholder 4"/>
          <p:cNvSpPr>
            <a:spLocks noGrp="1"/>
          </p:cNvSpPr>
          <p:nvPr>
            <p:ph type="pic" sz="quarter" idx="35"/>
          </p:nvPr>
        </p:nvSpPr>
        <p:spPr>
          <a:xfrm>
            <a:off x="4171227" y="5289289"/>
            <a:ext cx="721871" cy="720080"/>
          </a:xfrm>
          <a:prstGeom prst="ellipse">
            <a:avLst/>
          </a:prstGeom>
          <a:noFill/>
        </p:spPr>
        <p:txBody>
          <a:bodyPr>
            <a:normAutofit/>
          </a:bodyPr>
          <a:lstStyle>
            <a:lvl1pPr marL="0" indent="0">
              <a:buNone/>
              <a:defRPr sz="1000"/>
            </a:lvl1pPr>
          </a:lstStyle>
          <a:p>
            <a:endParaRPr lang="en-US" dirty="0"/>
          </a:p>
        </p:txBody>
      </p:sp>
      <p:sp>
        <p:nvSpPr>
          <p:cNvPr id="20" name="Picture Placeholder 4"/>
          <p:cNvSpPr>
            <a:spLocks noGrp="1"/>
          </p:cNvSpPr>
          <p:nvPr>
            <p:ph type="pic" sz="quarter" idx="36"/>
          </p:nvPr>
        </p:nvSpPr>
        <p:spPr>
          <a:xfrm>
            <a:off x="5107624" y="5289289"/>
            <a:ext cx="721871" cy="720080"/>
          </a:xfrm>
          <a:prstGeom prst="ellipse">
            <a:avLst/>
          </a:prstGeom>
          <a:noFill/>
        </p:spPr>
        <p:txBody>
          <a:bodyPr>
            <a:normAutofit/>
          </a:bodyPr>
          <a:lstStyle>
            <a:lvl1pPr marL="0" indent="0">
              <a:buNone/>
              <a:defRPr sz="1000"/>
            </a:lvl1pPr>
          </a:lstStyle>
          <a:p>
            <a:endParaRPr lang="en-US" dirty="0"/>
          </a:p>
        </p:txBody>
      </p:sp>
      <p:sp>
        <p:nvSpPr>
          <p:cNvPr id="22" name="Picture Placeholder 2"/>
          <p:cNvSpPr>
            <a:spLocks noGrp="1"/>
          </p:cNvSpPr>
          <p:nvPr>
            <p:ph type="pic" sz="quarter" idx="13"/>
          </p:nvPr>
        </p:nvSpPr>
        <p:spPr>
          <a:xfrm>
            <a:off x="838200" y="1735548"/>
            <a:ext cx="3144291" cy="1838596"/>
          </a:xfrm>
          <a:prstGeom prst="roundRect">
            <a:avLst>
              <a:gd name="adj" fmla="val 890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118540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16" grpId="0"/>
      <p:bldP spid="17" grpId="0"/>
      <p:bldP spid="18" grpId="0"/>
      <p:bldP spid="19" grpId="0"/>
      <p:bldP spid="20" grpId="0"/>
      <p:bldP spid="22" grpId="0"/>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174823" y="3439261"/>
            <a:ext cx="538648" cy="538648"/>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1174823" y="4091452"/>
            <a:ext cx="538648" cy="53864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1174823" y="4743643"/>
            <a:ext cx="538648" cy="538648"/>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1174823" y="5395833"/>
            <a:ext cx="538648" cy="53864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42704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40000">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410676279"/>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15" name="Picture Placeholder 2"/>
          <p:cNvSpPr>
            <a:spLocks noGrp="1"/>
          </p:cNvSpPr>
          <p:nvPr>
            <p:ph type="pic" sz="quarter" idx="13"/>
          </p:nvPr>
        </p:nvSpPr>
        <p:spPr>
          <a:xfrm>
            <a:off x="4762500" y="1870381"/>
            <a:ext cx="923958" cy="923958"/>
          </a:xfrm>
          <a:prstGeom prst="ellipse">
            <a:avLst/>
          </a:prstGeom>
        </p:spPr>
        <p:txBody>
          <a:bodyPr>
            <a:normAutofit/>
          </a:bodyPr>
          <a:lstStyle>
            <a:lvl1pPr marL="0" indent="0">
              <a:buNone/>
              <a:defRPr sz="1100"/>
            </a:lvl1pPr>
          </a:lstStyle>
          <a:p>
            <a:endParaRPr lang="en-US" dirty="0"/>
          </a:p>
        </p:txBody>
      </p:sp>
      <p:sp>
        <p:nvSpPr>
          <p:cNvPr id="16" name="Picture Placeholder 2"/>
          <p:cNvSpPr>
            <a:spLocks noGrp="1"/>
          </p:cNvSpPr>
          <p:nvPr>
            <p:ph type="pic" sz="quarter" idx="14"/>
          </p:nvPr>
        </p:nvSpPr>
        <p:spPr>
          <a:xfrm>
            <a:off x="4762500" y="2906396"/>
            <a:ext cx="923958" cy="923958"/>
          </a:xfrm>
          <a:prstGeom prst="ellipse">
            <a:avLst/>
          </a:prstGeom>
        </p:spPr>
        <p:txBody>
          <a:bodyPr>
            <a:normAutofit/>
          </a:bodyPr>
          <a:lstStyle>
            <a:lvl1pPr marL="0" indent="0">
              <a:buNone/>
              <a:defRPr sz="1100"/>
            </a:lvl1pPr>
          </a:lstStyle>
          <a:p>
            <a:endParaRPr lang="en-US" dirty="0"/>
          </a:p>
        </p:txBody>
      </p:sp>
      <p:sp>
        <p:nvSpPr>
          <p:cNvPr id="17" name="Picture Placeholder 2"/>
          <p:cNvSpPr>
            <a:spLocks noGrp="1"/>
          </p:cNvSpPr>
          <p:nvPr>
            <p:ph type="pic" sz="quarter" idx="15"/>
          </p:nvPr>
        </p:nvSpPr>
        <p:spPr>
          <a:xfrm>
            <a:off x="4762500" y="3942411"/>
            <a:ext cx="923958" cy="923958"/>
          </a:xfrm>
          <a:prstGeom prst="ellipse">
            <a:avLst/>
          </a:prstGeom>
        </p:spPr>
        <p:txBody>
          <a:bodyPr>
            <a:normAutofit/>
          </a:bodyPr>
          <a:lstStyle>
            <a:lvl1pPr marL="0" indent="0">
              <a:buNone/>
              <a:defRPr sz="1100"/>
            </a:lvl1pPr>
          </a:lstStyle>
          <a:p>
            <a:endParaRPr lang="en-US" dirty="0"/>
          </a:p>
        </p:txBody>
      </p:sp>
      <p:sp>
        <p:nvSpPr>
          <p:cNvPr id="18" name="Picture Placeholder 2"/>
          <p:cNvSpPr>
            <a:spLocks noGrp="1"/>
          </p:cNvSpPr>
          <p:nvPr>
            <p:ph type="pic" sz="quarter" idx="16"/>
          </p:nvPr>
        </p:nvSpPr>
        <p:spPr>
          <a:xfrm>
            <a:off x="4762500" y="4978426"/>
            <a:ext cx="923958" cy="92395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075000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 calcmode="lin" valueType="num" p14:bounceEnd="40000">
                                          <p:cBhvr additive="base">
                                            <p:cTn id="7"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50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anim calcmode="lin" valueType="num" p14:bounceEnd="40000">
                                          <p:cBhvr additive="base">
                                            <p:cTn id="19"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Picture Placeholder 2"/>
          <p:cNvSpPr>
            <a:spLocks noGrp="1"/>
          </p:cNvSpPr>
          <p:nvPr>
            <p:ph type="pic" sz="quarter" idx="12"/>
          </p:nvPr>
        </p:nvSpPr>
        <p:spPr>
          <a:xfrm>
            <a:off x="5021153" y="1260441"/>
            <a:ext cx="764151" cy="76415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071829" y="1260441"/>
            <a:ext cx="764151" cy="76415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9122505" y="1260441"/>
            <a:ext cx="764151" cy="76415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735566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1" i="1">
                <a:solidFill>
                  <a:schemeClr val="accent1"/>
                </a:solidFill>
              </a:defRPr>
            </a:lvl1pPr>
          </a:lstStyle>
          <a:p>
            <a:pPr lvl="0"/>
            <a:r>
              <a:rPr lang="en-US" dirty="0"/>
              <a:t>Subtitle</a:t>
            </a:r>
          </a:p>
        </p:txBody>
      </p:sp>
      <p:sp>
        <p:nvSpPr>
          <p:cNvPr id="24" name="Picture Placeholder 2"/>
          <p:cNvSpPr>
            <a:spLocks noGrp="1"/>
          </p:cNvSpPr>
          <p:nvPr>
            <p:ph type="pic" sz="quarter" idx="13"/>
          </p:nvPr>
        </p:nvSpPr>
        <p:spPr>
          <a:xfrm>
            <a:off x="1090863" y="2458521"/>
            <a:ext cx="984453" cy="984453"/>
          </a:xfrm>
          <a:prstGeom prst="ellipse">
            <a:avLst/>
          </a:prstGeom>
        </p:spPr>
        <p:txBody>
          <a:bodyPr>
            <a:normAutofit/>
          </a:bodyPr>
          <a:lstStyle>
            <a:lvl1pPr marL="0" indent="0">
              <a:buNone/>
              <a:defRPr sz="1100"/>
            </a:lvl1pPr>
          </a:lstStyle>
          <a:p>
            <a:endParaRPr lang="en-US" dirty="0"/>
          </a:p>
        </p:txBody>
      </p:sp>
      <p:sp>
        <p:nvSpPr>
          <p:cNvPr id="25" name="Picture Placeholder 2"/>
          <p:cNvSpPr>
            <a:spLocks noGrp="1"/>
          </p:cNvSpPr>
          <p:nvPr>
            <p:ph type="pic" sz="quarter" idx="14"/>
          </p:nvPr>
        </p:nvSpPr>
        <p:spPr>
          <a:xfrm>
            <a:off x="1090863" y="3761228"/>
            <a:ext cx="984453" cy="984453"/>
          </a:xfrm>
          <a:prstGeom prst="ellipse">
            <a:avLst/>
          </a:prstGeom>
        </p:spPr>
        <p:txBody>
          <a:bodyPr>
            <a:normAutofit/>
          </a:bodyPr>
          <a:lstStyle>
            <a:lvl1pPr marL="0" indent="0">
              <a:buNone/>
              <a:defRPr sz="1100"/>
            </a:lvl1pPr>
          </a:lstStyle>
          <a:p>
            <a:endParaRPr lang="en-US" dirty="0"/>
          </a:p>
        </p:txBody>
      </p:sp>
      <p:sp>
        <p:nvSpPr>
          <p:cNvPr id="26" name="Picture Placeholder 2"/>
          <p:cNvSpPr>
            <a:spLocks noGrp="1"/>
          </p:cNvSpPr>
          <p:nvPr>
            <p:ph type="pic" sz="quarter" idx="15"/>
          </p:nvPr>
        </p:nvSpPr>
        <p:spPr>
          <a:xfrm>
            <a:off x="1090863" y="5063935"/>
            <a:ext cx="984453" cy="984453"/>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063557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14:bounceEnd="40000">
                                          <p:cBhvr additive="base">
                                            <p:cTn id="7"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14:bounceEnd="40000">
                                          <p:cBhvr additive="base">
                                            <p:cTn id="11" dur="500" fill="hold"/>
                                            <p:tgtEl>
                                              <p:spTgt spid="25"/>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14:bounceEnd="40000">
                                          <p:cBhvr additive="base">
                                            <p:cTn id="15"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15" name="Rectangle 14"/>
          <p:cNvSpPr/>
          <p:nvPr userDrawn="1"/>
        </p:nvSpPr>
        <p:spPr>
          <a:xfrm>
            <a:off x="839787" y="628503"/>
            <a:ext cx="3789232" cy="5529954"/>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Picture Placeholder 2"/>
          <p:cNvSpPr>
            <a:spLocks noGrp="1"/>
          </p:cNvSpPr>
          <p:nvPr>
            <p:ph type="pic" sz="quarter" idx="12"/>
          </p:nvPr>
        </p:nvSpPr>
        <p:spPr>
          <a:xfrm>
            <a:off x="984346" y="803242"/>
            <a:ext cx="633701" cy="63370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984346" y="1563876"/>
            <a:ext cx="633701" cy="63370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984346" y="2324510"/>
            <a:ext cx="633701" cy="63370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984346" y="3085144"/>
            <a:ext cx="633701" cy="63370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984346" y="4606413"/>
            <a:ext cx="633701" cy="63370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984346" y="5367049"/>
            <a:ext cx="633701" cy="63370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984346" y="3845778"/>
            <a:ext cx="633701" cy="63370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50152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4" fill="hold" grpId="0" nodeType="withEffect" p14:presetBounceEnd="40000">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14:bounceEnd="40000">
                                          <p:cBhvr additive="base">
                                            <p:cTn id="35"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p:bldP spid="13" grpId="0"/>
          <p:bldP spid="7" grpId="0"/>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p:bldP spid="13" grpId="0"/>
          <p:bldP spid="7" grpId="0"/>
          <p:bldP spid="8" grpId="0"/>
          <p:bldP spid="9" grpId="0"/>
          <p:bldP spid="10" grpId="0"/>
        </p:bldLst>
      </p:timing>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1" name="Picture Placeholder 2"/>
          <p:cNvSpPr>
            <a:spLocks noGrp="1"/>
          </p:cNvSpPr>
          <p:nvPr>
            <p:ph type="pic" sz="quarter" idx="12"/>
          </p:nvPr>
        </p:nvSpPr>
        <p:spPr>
          <a:xfrm>
            <a:off x="7750906" y="803242"/>
            <a:ext cx="739951" cy="73995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750906" y="1716003"/>
            <a:ext cx="739951" cy="73995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7750906" y="2628764"/>
            <a:ext cx="739951" cy="73995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7750906" y="3541525"/>
            <a:ext cx="739951" cy="73995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7750906" y="4454286"/>
            <a:ext cx="739951" cy="73995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7750906" y="5367049"/>
            <a:ext cx="739951" cy="73995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83852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Lst>
      </p:timing>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974357" y="2132651"/>
            <a:ext cx="616072" cy="61607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974357" y="3451691"/>
            <a:ext cx="616072" cy="616072"/>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974357" y="4111211"/>
            <a:ext cx="616072" cy="616072"/>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974357" y="2792171"/>
            <a:ext cx="616072" cy="616072"/>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974357" y="4770731"/>
            <a:ext cx="616072" cy="616072"/>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8"/>
          </p:nvPr>
        </p:nvSpPr>
        <p:spPr>
          <a:xfrm>
            <a:off x="974357" y="5430249"/>
            <a:ext cx="616072" cy="6160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018678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40000">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14:presetBounceEnd="40000">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14:bounceEnd="40000">
                                          <p:cBhvr additive="base">
                                            <p:cTn id="23" dur="5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14:presetBounceEnd="40000">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1" i="1">
                <a:solidFill>
                  <a:schemeClr val="accent1"/>
                </a:solidFill>
              </a:defRPr>
            </a:lvl1pPr>
          </a:lstStyle>
          <a:p>
            <a:pPr lvl="0"/>
            <a:r>
              <a:rPr lang="en-US" dirty="0"/>
              <a:t>Subtitle</a:t>
            </a:r>
          </a:p>
        </p:txBody>
      </p:sp>
      <p:sp>
        <p:nvSpPr>
          <p:cNvPr id="5" name="Picture Placeholder 2"/>
          <p:cNvSpPr>
            <a:spLocks noGrp="1"/>
          </p:cNvSpPr>
          <p:nvPr>
            <p:ph type="pic" sz="quarter" idx="13"/>
          </p:nvPr>
        </p:nvSpPr>
        <p:spPr>
          <a:xfrm>
            <a:off x="1370766" y="2463425"/>
            <a:ext cx="793638" cy="793638"/>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1370766" y="3340247"/>
            <a:ext cx="793638" cy="79363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1370766" y="4217069"/>
            <a:ext cx="793638" cy="793638"/>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1370766" y="5093891"/>
            <a:ext cx="793638" cy="79363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8004017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l">
              <a:buNone/>
              <a:defRPr sz="1200" b="0" i="1">
                <a:solidFill>
                  <a:schemeClr val="accent1"/>
                </a:solidFill>
              </a:defRPr>
            </a:lvl1pPr>
          </a:lstStyle>
          <a:p>
            <a:pPr lvl="0"/>
            <a:r>
              <a:rPr lang="en-US" dirty="0"/>
              <a:t>Subtitle</a:t>
            </a:r>
          </a:p>
        </p:txBody>
      </p:sp>
      <p:sp>
        <p:nvSpPr>
          <p:cNvPr id="5" name="Picture Placeholder 3"/>
          <p:cNvSpPr>
            <a:spLocks noGrp="1"/>
          </p:cNvSpPr>
          <p:nvPr>
            <p:ph type="pic" sz="quarter" idx="15"/>
          </p:nvPr>
        </p:nvSpPr>
        <p:spPr>
          <a:xfrm>
            <a:off x="1968502" y="1998522"/>
            <a:ext cx="707647" cy="707646"/>
          </a:xfrm>
          <a:prstGeom prst="ellipse">
            <a:avLst/>
          </a:prstGeom>
          <a:solidFill>
            <a:schemeClr val="bg1"/>
          </a:solidFill>
        </p:spPr>
        <p:txBody>
          <a:bodyPr>
            <a:normAutofit/>
          </a:bodyPr>
          <a:lstStyle>
            <a:lvl1pPr marL="0" indent="0">
              <a:buNone/>
              <a:defRPr sz="1200"/>
            </a:lvl1pPr>
          </a:lstStyle>
          <a:p>
            <a:endParaRPr lang="en-US" dirty="0"/>
          </a:p>
        </p:txBody>
      </p:sp>
      <p:sp>
        <p:nvSpPr>
          <p:cNvPr id="6" name="Picture Placeholder 3"/>
          <p:cNvSpPr>
            <a:spLocks noGrp="1"/>
          </p:cNvSpPr>
          <p:nvPr>
            <p:ph type="pic" sz="quarter" idx="16"/>
          </p:nvPr>
        </p:nvSpPr>
        <p:spPr>
          <a:xfrm>
            <a:off x="2878831" y="1912069"/>
            <a:ext cx="936104" cy="936104"/>
          </a:xfrm>
          <a:prstGeom prst="ellipse">
            <a:avLst/>
          </a:prstGeom>
          <a:solidFill>
            <a:schemeClr val="bg1"/>
          </a:solidFill>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7"/>
          </p:nvPr>
        </p:nvSpPr>
        <p:spPr>
          <a:xfrm>
            <a:off x="4017618" y="2003059"/>
            <a:ext cx="707647" cy="707646"/>
          </a:xfrm>
          <a:prstGeom prst="ellipse">
            <a:avLst/>
          </a:prstGeom>
          <a:solidFill>
            <a:schemeClr val="bg1"/>
          </a:solidFill>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8"/>
          </p:nvPr>
        </p:nvSpPr>
        <p:spPr>
          <a:xfrm>
            <a:off x="4927947" y="2063217"/>
            <a:ext cx="633808" cy="633808"/>
          </a:xfrm>
          <a:prstGeom prst="ellipse">
            <a:avLst/>
          </a:prstGeom>
          <a:solidFill>
            <a:schemeClr val="bg1"/>
          </a:solidFill>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1132009" y="2063217"/>
            <a:ext cx="633808" cy="633808"/>
          </a:xfrm>
          <a:prstGeom prst="ellipse">
            <a:avLst/>
          </a:prstGeom>
          <a:solidFill>
            <a:schemeClr val="bg1"/>
          </a:solidFill>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2361667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9" name="Slide Number Placeholder 8"/>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BB392-6104-4FAD-A785-69F10E13704E}"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2" hasCustomPrompt="1"/>
          </p:nvPr>
        </p:nvSpPr>
        <p:spPr>
          <a:xfrm>
            <a:off x="838200" y="667447"/>
            <a:ext cx="10515600" cy="321919"/>
          </a:xfrm>
        </p:spPr>
        <p:txBody>
          <a:bodyPr anchor="b">
            <a:normAutofit/>
          </a:bodyPr>
          <a:lstStyle>
            <a:lvl1pPr marL="0" indent="0" algn="ctr">
              <a:buNone/>
              <a:defRPr sz="1200" b="0" i="1">
                <a:solidFill>
                  <a:schemeClr val="accent1"/>
                </a:solidFill>
              </a:defRPr>
            </a:lvl1pPr>
          </a:lstStyle>
          <a:p>
            <a:pPr lvl="0"/>
            <a:r>
              <a:rPr lang="en-US" dirty="0"/>
              <a:t>Subtitle</a:t>
            </a:r>
          </a:p>
        </p:txBody>
      </p:sp>
      <p:sp>
        <p:nvSpPr>
          <p:cNvPr id="5" name="Picture Placeholder 3"/>
          <p:cNvSpPr>
            <a:spLocks noGrp="1"/>
          </p:cNvSpPr>
          <p:nvPr>
            <p:ph type="pic" sz="quarter" idx="15"/>
          </p:nvPr>
        </p:nvSpPr>
        <p:spPr>
          <a:xfrm>
            <a:off x="4007945" y="1980317"/>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6" name="Picture Placeholder 3"/>
          <p:cNvSpPr>
            <a:spLocks noGrp="1"/>
          </p:cNvSpPr>
          <p:nvPr>
            <p:ph type="pic" sz="quarter" idx="16"/>
          </p:nvPr>
        </p:nvSpPr>
        <p:spPr>
          <a:xfrm>
            <a:off x="5454316" y="1870381"/>
            <a:ext cx="1283368" cy="1283368"/>
          </a:xfrm>
          <a:prstGeom prst="ellipse">
            <a:avLst/>
          </a:prstGeom>
          <a:solidFill>
            <a:schemeClr val="bg1"/>
          </a:solidFill>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7"/>
          </p:nvPr>
        </p:nvSpPr>
        <p:spPr>
          <a:xfrm>
            <a:off x="7120559" y="1980317"/>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8"/>
          </p:nvPr>
        </p:nvSpPr>
        <p:spPr>
          <a:xfrm>
            <a:off x="8566931" y="2035801"/>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2672543" y="2035801"/>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1" name="Picture Placeholder 3"/>
          <p:cNvSpPr>
            <a:spLocks noGrp="1"/>
          </p:cNvSpPr>
          <p:nvPr>
            <p:ph type="pic" sz="quarter" idx="20"/>
          </p:nvPr>
        </p:nvSpPr>
        <p:spPr>
          <a:xfrm>
            <a:off x="9902334" y="2165996"/>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2" name="Picture Placeholder 3"/>
          <p:cNvSpPr>
            <a:spLocks noGrp="1"/>
          </p:cNvSpPr>
          <p:nvPr>
            <p:ph type="pic" sz="quarter" idx="21"/>
          </p:nvPr>
        </p:nvSpPr>
        <p:spPr>
          <a:xfrm>
            <a:off x="1597526" y="2165996"/>
            <a:ext cx="692143" cy="692143"/>
          </a:xfrm>
          <a:prstGeom prst="ellipse">
            <a:avLst/>
          </a:prstGeom>
          <a:solidFill>
            <a:schemeClr val="bg1"/>
          </a:solidFill>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4290714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4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780919" y="1656784"/>
            <a:ext cx="8630162" cy="2210366"/>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7604870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4264444033"/>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0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7" name="Picture Placeholder 2"/>
          <p:cNvSpPr>
            <a:spLocks noGrp="1"/>
          </p:cNvSpPr>
          <p:nvPr>
            <p:ph type="pic" sz="quarter" idx="12"/>
          </p:nvPr>
        </p:nvSpPr>
        <p:spPr>
          <a:xfrm>
            <a:off x="1989669" y="1969477"/>
            <a:ext cx="3445762" cy="344576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3574968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42821617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466339" y="1508171"/>
            <a:ext cx="793638" cy="79363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3"/>
          </p:nvPr>
        </p:nvSpPr>
        <p:spPr>
          <a:xfrm>
            <a:off x="1466339" y="3196139"/>
            <a:ext cx="793638" cy="793638"/>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4"/>
          </p:nvPr>
        </p:nvSpPr>
        <p:spPr>
          <a:xfrm>
            <a:off x="1466339" y="4884107"/>
            <a:ext cx="793638" cy="79363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969619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466339" y="1508171"/>
            <a:ext cx="793638" cy="793638"/>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3"/>
          </p:nvPr>
        </p:nvSpPr>
        <p:spPr>
          <a:xfrm>
            <a:off x="1466339" y="3828150"/>
            <a:ext cx="793638" cy="793638"/>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5"/>
          </p:nvPr>
        </p:nvSpPr>
        <p:spPr>
          <a:xfrm>
            <a:off x="6483056" y="1508171"/>
            <a:ext cx="793638" cy="793638"/>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6"/>
          </p:nvPr>
        </p:nvSpPr>
        <p:spPr>
          <a:xfrm>
            <a:off x="6483056" y="3828150"/>
            <a:ext cx="793638" cy="79363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127656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Lst>
  </p:timing>
  <p:extLst>
    <p:ext uri="{DCECCB84-F9BA-43D5-87BE-67443E8EF086}">
      <p15:sldGuideLst xmlns:p15="http://schemas.microsoft.com/office/powerpoint/2012/main">
        <p15:guide id="1"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629851" y="1656784"/>
            <a:ext cx="3519501" cy="4139582"/>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266132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660602" y="1123673"/>
            <a:ext cx="3600000" cy="3600000"/>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255384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76102" y="753655"/>
            <a:ext cx="9877697" cy="665153"/>
          </a:xfrm>
        </p:spPr>
        <p:txBody>
          <a:bodyPr/>
          <a:lstStyle/>
          <a:p>
            <a:r>
              <a:rPr lang="en-US"/>
              <a:t>Click to edit Master title style</a:t>
            </a:r>
          </a:p>
        </p:txBody>
      </p:sp>
      <p:sp>
        <p:nvSpPr>
          <p:cNvPr id="6" name="Slide Number Placeholder 5"/>
          <p:cNvSpPr>
            <a:spLocks noGrp="1"/>
          </p:cNvSpPr>
          <p:nvPr>
            <p:ph type="sldNum" sz="quarter" idx="10"/>
          </p:nvPr>
        </p:nvSpPr>
        <p:spPr>
          <a:xfrm>
            <a:off x="11421745" y="365670"/>
            <a:ext cx="38890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Text Placeholder 3"/>
          <p:cNvSpPr>
            <a:spLocks noGrp="1"/>
          </p:cNvSpPr>
          <p:nvPr>
            <p:ph type="body" sz="quarter" idx="11"/>
          </p:nvPr>
        </p:nvSpPr>
        <p:spPr>
          <a:xfrm>
            <a:off x="1466339" y="421593"/>
            <a:ext cx="9898574" cy="333148"/>
          </a:xfrm>
        </p:spPr>
        <p:txBody>
          <a:bodyPr anchor="b">
            <a:normAutofit/>
          </a:bodyPr>
          <a:lstStyle>
            <a:lvl1pPr marL="0" indent="0">
              <a:buNone/>
              <a:defRPr sz="1200" i="1">
                <a:solidFill>
                  <a:schemeClr val="accent1"/>
                </a:solidFill>
              </a:defRPr>
            </a:lvl1pPr>
          </a:lstStyle>
          <a:p>
            <a:pPr lvl="0"/>
            <a:r>
              <a:rPr lang="en-US" dirty="0"/>
              <a:t>Click to edit Master text styles</a:t>
            </a:r>
          </a:p>
        </p:txBody>
      </p:sp>
      <p:sp>
        <p:nvSpPr>
          <p:cNvPr id="5" name="Picture Placeholder 2"/>
          <p:cNvSpPr>
            <a:spLocks noGrp="1"/>
          </p:cNvSpPr>
          <p:nvPr>
            <p:ph type="pic" sz="quarter" idx="12"/>
          </p:nvPr>
        </p:nvSpPr>
        <p:spPr>
          <a:xfrm>
            <a:off x="1476102" y="2476219"/>
            <a:ext cx="2813236" cy="2813236"/>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536075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Rounded Rectangle 3"/>
          <p:cNvSpPr/>
          <p:nvPr userDrawn="1"/>
        </p:nvSpPr>
        <p:spPr>
          <a:xfrm>
            <a:off x="297320" y="286100"/>
            <a:ext cx="4167104" cy="6327873"/>
          </a:xfrm>
          <a:prstGeom prst="roundRect">
            <a:avLst>
              <a:gd name="adj" fmla="val 56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130969" y="735983"/>
            <a:ext cx="3866966" cy="5386034"/>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9801497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Rounded Rectangle 3"/>
          <p:cNvSpPr/>
          <p:nvPr userDrawn="1"/>
        </p:nvSpPr>
        <p:spPr>
          <a:xfrm>
            <a:off x="297320" y="286100"/>
            <a:ext cx="4167104" cy="6327873"/>
          </a:xfrm>
          <a:prstGeom prst="roundRect">
            <a:avLst>
              <a:gd name="adj" fmla="val 56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928950" y="916736"/>
            <a:ext cx="2909403" cy="2889719"/>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17360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08_Title Only">
    <p:spTree>
      <p:nvGrpSpPr>
        <p:cNvPr id="1" name=""/>
        <p:cNvGrpSpPr/>
        <p:nvPr/>
      </p:nvGrpSpPr>
      <p:grpSpPr>
        <a:xfrm>
          <a:off x="0" y="0"/>
          <a:ext cx="0" cy="0"/>
          <a:chOff x="0" y="0"/>
          <a:chExt cx="0" cy="0"/>
        </a:xfrm>
      </p:grpSpPr>
      <p:sp>
        <p:nvSpPr>
          <p:cNvPr id="4" name="Rectangle 3"/>
          <p:cNvSpPr/>
          <p:nvPr userDrawn="1"/>
        </p:nvSpPr>
        <p:spPr>
          <a:xfrm>
            <a:off x="0" y="0"/>
            <a:ext cx="26786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2065467" y="0"/>
            <a:ext cx="10126531"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4"/>
          </p:nvPr>
        </p:nvSpPr>
        <p:spPr>
          <a:xfrm>
            <a:off x="7327557" y="3552566"/>
            <a:ext cx="2755558" cy="189676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707661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28888781"/>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09_Title Only">
    <p:spTree>
      <p:nvGrpSpPr>
        <p:cNvPr id="1" name=""/>
        <p:cNvGrpSpPr/>
        <p:nvPr/>
      </p:nvGrpSpPr>
      <p:grpSpPr>
        <a:xfrm>
          <a:off x="0" y="0"/>
          <a:ext cx="0" cy="0"/>
          <a:chOff x="0" y="0"/>
          <a:chExt cx="0" cy="0"/>
        </a:xfrm>
      </p:grpSpPr>
      <p:sp>
        <p:nvSpPr>
          <p:cNvPr id="4" name="Rectangle 3"/>
          <p:cNvSpPr/>
          <p:nvPr userDrawn="1"/>
        </p:nvSpPr>
        <p:spPr>
          <a:xfrm>
            <a:off x="0" y="0"/>
            <a:ext cx="26786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2065467" y="0"/>
            <a:ext cx="10126531"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4"/>
          </p:nvPr>
        </p:nvSpPr>
        <p:spPr>
          <a:xfrm>
            <a:off x="2860408" y="826298"/>
            <a:ext cx="2755558" cy="189676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453303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10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41629" y="4513609"/>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6758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11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851975" y="437554"/>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5269502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12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851975" y="437554"/>
            <a:ext cx="723292" cy="723292"/>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4"/>
          </p:nvPr>
        </p:nvSpPr>
        <p:spPr>
          <a:xfrm>
            <a:off x="2923675"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5"/>
          </p:nvPr>
        </p:nvSpPr>
        <p:spPr>
          <a:xfrm>
            <a:off x="4247149"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6"/>
          </p:nvPr>
        </p:nvSpPr>
        <p:spPr>
          <a:xfrm>
            <a:off x="5570623"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6894098"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061732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13_Title Only">
    <p:spTree>
      <p:nvGrpSpPr>
        <p:cNvPr id="1" name=""/>
        <p:cNvGrpSpPr/>
        <p:nvPr/>
      </p:nvGrpSpPr>
      <p:grpSpPr>
        <a:xfrm>
          <a:off x="0" y="0"/>
          <a:ext cx="0" cy="0"/>
          <a:chOff x="0" y="0"/>
          <a:chExt cx="0" cy="0"/>
        </a:xfrm>
      </p:grpSpPr>
      <p:sp>
        <p:nvSpPr>
          <p:cNvPr id="7" name="Picture Placeholder 2"/>
          <p:cNvSpPr>
            <a:spLocks noGrp="1"/>
          </p:cNvSpPr>
          <p:nvPr>
            <p:ph type="pic" sz="quarter" idx="14"/>
          </p:nvPr>
        </p:nvSpPr>
        <p:spPr>
          <a:xfrm>
            <a:off x="2923675"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5"/>
          </p:nvPr>
        </p:nvSpPr>
        <p:spPr>
          <a:xfrm>
            <a:off x="4247149"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6"/>
          </p:nvPr>
        </p:nvSpPr>
        <p:spPr>
          <a:xfrm>
            <a:off x="5570623"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6894098" y="2911642"/>
            <a:ext cx="1010652" cy="685800"/>
          </a:xfrm>
          <a:prstGeom prst="roundRect">
            <a:avLst>
              <a:gd name="adj" fmla="val 12428"/>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8"/>
          </p:nvPr>
        </p:nvSpPr>
        <p:spPr>
          <a:xfrm>
            <a:off x="8980382" y="4752474"/>
            <a:ext cx="2442407" cy="1215190"/>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48383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14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957333" y="623008"/>
            <a:ext cx="931472" cy="9314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853651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15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957333" y="623008"/>
            <a:ext cx="931472" cy="931472"/>
          </a:xfrm>
          <a:prstGeom prst="ellipse">
            <a:avLst/>
          </a:prstGeom>
        </p:spPr>
        <p:txBody>
          <a:bodyPr>
            <a:normAutofit/>
          </a:bodyPr>
          <a:lstStyle>
            <a:lvl1pPr marL="0" indent="0">
              <a:buNone/>
              <a:defRPr sz="1100"/>
            </a:lvl1pPr>
          </a:lstStyle>
          <a:p>
            <a:endParaRPr lang="en-US" dirty="0"/>
          </a:p>
        </p:txBody>
      </p:sp>
      <p:sp>
        <p:nvSpPr>
          <p:cNvPr id="4" name="Picture Placeholder 2"/>
          <p:cNvSpPr>
            <a:spLocks noGrp="1"/>
          </p:cNvSpPr>
          <p:nvPr>
            <p:ph type="pic" sz="quarter" idx="14"/>
          </p:nvPr>
        </p:nvSpPr>
        <p:spPr>
          <a:xfrm>
            <a:off x="7327556" y="3552566"/>
            <a:ext cx="2990336" cy="189676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935277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4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798874" y="2364343"/>
            <a:ext cx="1369667" cy="1369667"/>
          </a:xfrm>
          <a:prstGeom prst="ellipse">
            <a:avLst/>
          </a:prstGeom>
          <a:noFill/>
          <a:effectLst/>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5"/>
          </p:nvPr>
        </p:nvSpPr>
        <p:spPr>
          <a:xfrm>
            <a:off x="1145538" y="4955230"/>
            <a:ext cx="600338" cy="600338"/>
          </a:xfrm>
          <a:prstGeom prst="ellipse">
            <a:avLst/>
          </a:prstGeom>
          <a:noFill/>
          <a:effectLst/>
        </p:spPr>
        <p:txBody>
          <a:bodyPr>
            <a:normAutofit/>
          </a:bodyPr>
          <a:lstStyle>
            <a:lvl1pPr marL="0" indent="0">
              <a:buNone/>
              <a:defRPr sz="900"/>
            </a:lvl1pPr>
          </a:lstStyle>
          <a:p>
            <a:endParaRPr lang="en-US" dirty="0"/>
          </a:p>
        </p:txBody>
      </p:sp>
      <p:sp>
        <p:nvSpPr>
          <p:cNvPr id="11" name="Picture Placeholder 2"/>
          <p:cNvSpPr>
            <a:spLocks noGrp="1"/>
          </p:cNvSpPr>
          <p:nvPr>
            <p:ph type="pic" sz="quarter" idx="16"/>
          </p:nvPr>
        </p:nvSpPr>
        <p:spPr>
          <a:xfrm>
            <a:off x="2202813" y="4955230"/>
            <a:ext cx="600338" cy="600338"/>
          </a:xfrm>
          <a:prstGeom prst="ellipse">
            <a:avLst/>
          </a:prstGeom>
          <a:noFill/>
          <a:effectLst/>
        </p:spPr>
        <p:txBody>
          <a:bodyPr>
            <a:normAutofit/>
          </a:bodyPr>
          <a:lstStyle>
            <a:lvl1pPr marL="0" indent="0">
              <a:buNone/>
              <a:defRPr sz="900"/>
            </a:lvl1pPr>
          </a:lstStyle>
          <a:p>
            <a:endParaRPr lang="en-US" dirty="0"/>
          </a:p>
        </p:txBody>
      </p:sp>
      <p:sp>
        <p:nvSpPr>
          <p:cNvPr id="12" name="Picture Placeholder 2"/>
          <p:cNvSpPr>
            <a:spLocks noGrp="1"/>
          </p:cNvSpPr>
          <p:nvPr>
            <p:ph type="pic" sz="quarter" idx="17"/>
          </p:nvPr>
        </p:nvSpPr>
        <p:spPr>
          <a:xfrm>
            <a:off x="3260088" y="4955230"/>
            <a:ext cx="600338" cy="600338"/>
          </a:xfrm>
          <a:prstGeom prst="ellipse">
            <a:avLst/>
          </a:prstGeom>
          <a:noFill/>
          <a:effectLst/>
        </p:spPr>
        <p:txBody>
          <a:bodyPr>
            <a:normAutofit/>
          </a:bodyPr>
          <a:lstStyle>
            <a:lvl1pPr marL="0" indent="0">
              <a:buNone/>
              <a:defRPr sz="900"/>
            </a:lvl1pPr>
          </a:lstStyle>
          <a:p>
            <a:endParaRPr lang="en-US" dirty="0"/>
          </a:p>
        </p:txBody>
      </p:sp>
    </p:spTree>
    <p:extLst>
      <p:ext uri="{BB962C8B-B14F-4D97-AF65-F5344CB8AC3E}">
        <p14:creationId xmlns:p14="http://schemas.microsoft.com/office/powerpoint/2010/main" val="28962695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7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758352" y="2364343"/>
            <a:ext cx="1369667" cy="1369667"/>
          </a:xfrm>
          <a:prstGeom prst="ellipse">
            <a:avLst/>
          </a:prstGeom>
          <a:noFill/>
          <a:effectLst/>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5"/>
          </p:nvPr>
        </p:nvSpPr>
        <p:spPr>
          <a:xfrm>
            <a:off x="5411166" y="2364343"/>
            <a:ext cx="1369667" cy="1369667"/>
          </a:xfrm>
          <a:prstGeom prst="ellipse">
            <a:avLst/>
          </a:prstGeom>
          <a:noFill/>
          <a:effectLst/>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6"/>
          </p:nvPr>
        </p:nvSpPr>
        <p:spPr>
          <a:xfrm>
            <a:off x="9066966" y="2364343"/>
            <a:ext cx="1369667" cy="1369667"/>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894486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extLst>
    <p:ext uri="{DCECCB84-F9BA-43D5-87BE-67443E8EF086}">
      <p15:sldGuideLst xmlns:p15="http://schemas.microsoft.com/office/powerpoint/2012/main">
        <p15:guide id="1"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4007945" y="502246"/>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6" name="Picture Placeholder 3"/>
          <p:cNvSpPr>
            <a:spLocks noGrp="1"/>
          </p:cNvSpPr>
          <p:nvPr>
            <p:ph type="pic" sz="quarter" idx="16"/>
          </p:nvPr>
        </p:nvSpPr>
        <p:spPr>
          <a:xfrm>
            <a:off x="5454316" y="392310"/>
            <a:ext cx="1283368" cy="1283368"/>
          </a:xfrm>
          <a:prstGeom prst="ellipse">
            <a:avLst/>
          </a:prstGeom>
          <a:solidFill>
            <a:schemeClr val="bg1"/>
          </a:solidFill>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7"/>
          </p:nvPr>
        </p:nvSpPr>
        <p:spPr>
          <a:xfrm>
            <a:off x="7120559" y="502246"/>
            <a:ext cx="1063496" cy="1063496"/>
          </a:xfrm>
          <a:prstGeom prst="ellipse">
            <a:avLst/>
          </a:prstGeom>
          <a:solidFill>
            <a:schemeClr val="bg1"/>
          </a:solidFill>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8"/>
          </p:nvPr>
        </p:nvSpPr>
        <p:spPr>
          <a:xfrm>
            <a:off x="8566931" y="557730"/>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2672543" y="557730"/>
            <a:ext cx="952528" cy="952528"/>
          </a:xfrm>
          <a:prstGeom prst="ellipse">
            <a:avLst/>
          </a:prstGeom>
          <a:solidFill>
            <a:schemeClr val="bg1"/>
          </a:solidFill>
        </p:spPr>
        <p:txBody>
          <a:bodyPr>
            <a:normAutofit/>
          </a:bodyPr>
          <a:lstStyle>
            <a:lvl1pPr marL="0" indent="0">
              <a:buNone/>
              <a:defRPr sz="1200"/>
            </a:lvl1pPr>
          </a:lstStyle>
          <a:p>
            <a:endParaRPr lang="en-US" dirty="0"/>
          </a:p>
        </p:txBody>
      </p:sp>
      <p:sp>
        <p:nvSpPr>
          <p:cNvPr id="11" name="Picture Placeholder 3"/>
          <p:cNvSpPr>
            <a:spLocks noGrp="1"/>
          </p:cNvSpPr>
          <p:nvPr>
            <p:ph type="pic" sz="quarter" idx="20"/>
          </p:nvPr>
        </p:nvSpPr>
        <p:spPr>
          <a:xfrm>
            <a:off x="9902334"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2" name="Picture Placeholder 3"/>
          <p:cNvSpPr>
            <a:spLocks noGrp="1"/>
          </p:cNvSpPr>
          <p:nvPr>
            <p:ph type="pic" sz="quarter" idx="21"/>
          </p:nvPr>
        </p:nvSpPr>
        <p:spPr>
          <a:xfrm>
            <a:off x="1597526"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3" name="Picture Placeholder 3"/>
          <p:cNvSpPr>
            <a:spLocks noGrp="1"/>
          </p:cNvSpPr>
          <p:nvPr>
            <p:ph type="pic" sz="quarter" idx="22"/>
          </p:nvPr>
        </p:nvSpPr>
        <p:spPr>
          <a:xfrm>
            <a:off x="522507"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
        <p:nvSpPr>
          <p:cNvPr id="14" name="Picture Placeholder 3"/>
          <p:cNvSpPr>
            <a:spLocks noGrp="1"/>
          </p:cNvSpPr>
          <p:nvPr>
            <p:ph type="pic" sz="quarter" idx="23"/>
          </p:nvPr>
        </p:nvSpPr>
        <p:spPr>
          <a:xfrm>
            <a:off x="10977352" y="687925"/>
            <a:ext cx="692143" cy="692143"/>
          </a:xfrm>
          <a:prstGeom prst="ellipse">
            <a:avLst/>
          </a:prstGeom>
          <a:solidFill>
            <a:schemeClr val="bg1"/>
          </a:solidFill>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9448182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Lst>
  </p:timing>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304242377"/>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5" name="Picture Placeholder 2"/>
          <p:cNvSpPr>
            <a:spLocks noGrp="1"/>
          </p:cNvSpPr>
          <p:nvPr>
            <p:ph type="pic" sz="quarter" idx="13"/>
          </p:nvPr>
        </p:nvSpPr>
        <p:spPr>
          <a:xfrm>
            <a:off x="443403" y="1735547"/>
            <a:ext cx="661753" cy="661753"/>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4"/>
          </p:nvPr>
        </p:nvSpPr>
        <p:spPr>
          <a:xfrm>
            <a:off x="1307607" y="1735547"/>
            <a:ext cx="661753" cy="661753"/>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5"/>
          </p:nvPr>
        </p:nvSpPr>
        <p:spPr>
          <a:xfrm>
            <a:off x="2171811" y="1735547"/>
            <a:ext cx="661753" cy="661753"/>
          </a:xfrm>
          <a:prstGeom prst="ellipse">
            <a:avLst/>
          </a:prstGeom>
        </p:spPr>
        <p:txBody>
          <a:bodyPr>
            <a:normAutofit/>
          </a:bodyPr>
          <a:lstStyle>
            <a:lvl1pPr marL="0" indent="0">
              <a:buNone/>
              <a:defRPr sz="1200"/>
            </a:lvl1pPr>
          </a:lstStyle>
          <a:p>
            <a:endParaRPr lang="en-US" dirty="0"/>
          </a:p>
        </p:txBody>
      </p:sp>
      <p:sp>
        <p:nvSpPr>
          <p:cNvPr id="8" name="Picture Placeholder 2"/>
          <p:cNvSpPr>
            <a:spLocks noGrp="1"/>
          </p:cNvSpPr>
          <p:nvPr>
            <p:ph type="pic" sz="quarter" idx="16"/>
          </p:nvPr>
        </p:nvSpPr>
        <p:spPr>
          <a:xfrm>
            <a:off x="3036015" y="1735547"/>
            <a:ext cx="661753" cy="661753"/>
          </a:xfrm>
          <a:prstGeom prst="ellipse">
            <a:avLst/>
          </a:prstGeom>
        </p:spPr>
        <p:txBody>
          <a:bodyPr>
            <a:normAutofit/>
          </a:bodyPr>
          <a:lstStyle>
            <a:lvl1pPr marL="0" indent="0">
              <a:buNone/>
              <a:defRPr sz="1200"/>
            </a:lvl1pPr>
          </a:lstStyle>
          <a:p>
            <a:endParaRPr lang="en-US" dirty="0"/>
          </a:p>
        </p:txBody>
      </p:sp>
      <p:sp>
        <p:nvSpPr>
          <p:cNvPr id="10" name="Picture Placeholder 2"/>
          <p:cNvSpPr>
            <a:spLocks noGrp="1"/>
          </p:cNvSpPr>
          <p:nvPr>
            <p:ph type="pic" sz="quarter" idx="17"/>
          </p:nvPr>
        </p:nvSpPr>
        <p:spPr>
          <a:xfrm>
            <a:off x="3900219" y="1735547"/>
            <a:ext cx="661753" cy="661753"/>
          </a:xfrm>
          <a:prstGeom prst="ellipse">
            <a:avLst/>
          </a:prstGeom>
        </p:spPr>
        <p:txBody>
          <a:bodyPr>
            <a:normAutofit/>
          </a:bodyPr>
          <a:lstStyle>
            <a:lvl1pPr marL="0" indent="0">
              <a:buNone/>
              <a:defRPr sz="1200"/>
            </a:lvl1pPr>
          </a:lstStyle>
          <a:p>
            <a:endParaRPr lang="en-US" dirty="0"/>
          </a:p>
        </p:txBody>
      </p:sp>
      <p:sp>
        <p:nvSpPr>
          <p:cNvPr id="11" name="Picture Placeholder 2"/>
          <p:cNvSpPr>
            <a:spLocks noGrp="1"/>
          </p:cNvSpPr>
          <p:nvPr>
            <p:ph type="pic" sz="quarter" idx="18"/>
          </p:nvPr>
        </p:nvSpPr>
        <p:spPr>
          <a:xfrm>
            <a:off x="4764423" y="1735547"/>
            <a:ext cx="661753" cy="661753"/>
          </a:xfrm>
          <a:prstGeom prst="ellipse">
            <a:avLst/>
          </a:prstGeom>
        </p:spPr>
        <p:txBody>
          <a:bodyPr>
            <a:normAutofit/>
          </a:bodyPr>
          <a:lstStyle>
            <a:lvl1pPr marL="0" indent="0">
              <a:buNone/>
              <a:defRPr sz="1200"/>
            </a:lvl1pPr>
          </a:lstStyle>
          <a:p>
            <a:endParaRPr lang="en-US" dirty="0"/>
          </a:p>
        </p:txBody>
      </p:sp>
      <p:sp>
        <p:nvSpPr>
          <p:cNvPr id="12" name="Picture Placeholder 2"/>
          <p:cNvSpPr>
            <a:spLocks noGrp="1"/>
          </p:cNvSpPr>
          <p:nvPr>
            <p:ph type="pic" sz="quarter" idx="19"/>
          </p:nvPr>
        </p:nvSpPr>
        <p:spPr>
          <a:xfrm>
            <a:off x="5628627" y="1735547"/>
            <a:ext cx="661753" cy="661753"/>
          </a:xfrm>
          <a:prstGeom prst="ellipse">
            <a:avLst/>
          </a:prstGeom>
        </p:spPr>
        <p:txBody>
          <a:bodyPr>
            <a:normAutofit/>
          </a:bodyPr>
          <a:lstStyle>
            <a:lvl1pPr marL="0" indent="0">
              <a:buNone/>
              <a:defRPr sz="1200"/>
            </a:lvl1pPr>
          </a:lstStyle>
          <a:p>
            <a:endParaRPr lang="en-US" dirty="0"/>
          </a:p>
        </p:txBody>
      </p:sp>
      <p:sp>
        <p:nvSpPr>
          <p:cNvPr id="13" name="Picture Placeholder 2"/>
          <p:cNvSpPr>
            <a:spLocks noGrp="1"/>
          </p:cNvSpPr>
          <p:nvPr>
            <p:ph type="pic" sz="quarter" idx="20"/>
          </p:nvPr>
        </p:nvSpPr>
        <p:spPr>
          <a:xfrm>
            <a:off x="6492831" y="1735547"/>
            <a:ext cx="661753" cy="661753"/>
          </a:xfrm>
          <a:prstGeom prst="ellipse">
            <a:avLst/>
          </a:prstGeom>
        </p:spPr>
        <p:txBody>
          <a:bodyPr>
            <a:normAutofit/>
          </a:bodyPr>
          <a:lstStyle>
            <a:lvl1pPr marL="0" indent="0">
              <a:buNone/>
              <a:defRPr sz="1200"/>
            </a:lvl1pPr>
          </a:lstStyle>
          <a:p>
            <a:endParaRPr lang="en-US" dirty="0"/>
          </a:p>
        </p:txBody>
      </p:sp>
      <p:sp>
        <p:nvSpPr>
          <p:cNvPr id="14" name="Picture Placeholder 2"/>
          <p:cNvSpPr>
            <a:spLocks noGrp="1"/>
          </p:cNvSpPr>
          <p:nvPr>
            <p:ph type="pic" sz="quarter" idx="21"/>
          </p:nvPr>
        </p:nvSpPr>
        <p:spPr>
          <a:xfrm>
            <a:off x="7357038" y="1735547"/>
            <a:ext cx="661753" cy="66175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821587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5" name="Picture Placeholder 4"/>
          <p:cNvSpPr>
            <a:spLocks noGrp="1"/>
          </p:cNvSpPr>
          <p:nvPr>
            <p:ph type="pic" sz="quarter" idx="22"/>
          </p:nvPr>
        </p:nvSpPr>
        <p:spPr>
          <a:xfrm>
            <a:off x="838200" y="4773661"/>
            <a:ext cx="721871" cy="720080"/>
          </a:xfrm>
          <a:prstGeom prst="ellipse">
            <a:avLst/>
          </a:prstGeom>
          <a:noFill/>
        </p:spPr>
        <p:txBody>
          <a:bodyPr>
            <a:normAutofit/>
          </a:bodyPr>
          <a:lstStyle>
            <a:lvl1pPr marL="0" indent="0">
              <a:buNone/>
              <a:defRPr sz="1000"/>
            </a:lvl1pPr>
          </a:lstStyle>
          <a:p>
            <a:endParaRPr lang="en-US" dirty="0"/>
          </a:p>
        </p:txBody>
      </p:sp>
      <p:sp>
        <p:nvSpPr>
          <p:cNvPr id="6" name="Picture Placeholder 4"/>
          <p:cNvSpPr>
            <a:spLocks noGrp="1"/>
          </p:cNvSpPr>
          <p:nvPr>
            <p:ph type="pic" sz="quarter" idx="23"/>
          </p:nvPr>
        </p:nvSpPr>
        <p:spPr>
          <a:xfrm>
            <a:off x="1936215" y="4773661"/>
            <a:ext cx="721871" cy="720080"/>
          </a:xfrm>
          <a:prstGeom prst="ellipse">
            <a:avLst/>
          </a:prstGeom>
          <a:noFill/>
        </p:spPr>
        <p:txBody>
          <a:bodyPr>
            <a:normAutofit/>
          </a:bodyPr>
          <a:lstStyle>
            <a:lvl1pPr marL="0" indent="0">
              <a:buNone/>
              <a:defRPr sz="1000"/>
            </a:lvl1pPr>
          </a:lstStyle>
          <a:p>
            <a:endParaRPr lang="en-US" dirty="0"/>
          </a:p>
        </p:txBody>
      </p:sp>
      <p:sp>
        <p:nvSpPr>
          <p:cNvPr id="7" name="Picture Placeholder 4"/>
          <p:cNvSpPr>
            <a:spLocks noGrp="1"/>
          </p:cNvSpPr>
          <p:nvPr>
            <p:ph type="pic" sz="quarter" idx="24"/>
          </p:nvPr>
        </p:nvSpPr>
        <p:spPr>
          <a:xfrm>
            <a:off x="3034230" y="4773661"/>
            <a:ext cx="721871" cy="720080"/>
          </a:xfrm>
          <a:prstGeom prst="ellipse">
            <a:avLst/>
          </a:prstGeom>
          <a:noFill/>
        </p:spPr>
        <p:txBody>
          <a:bodyPr>
            <a:normAutofit/>
          </a:bodyPr>
          <a:lstStyle>
            <a:lvl1pPr marL="0" indent="0">
              <a:buNone/>
              <a:defRPr sz="1000"/>
            </a:lvl1pPr>
          </a:lstStyle>
          <a:p>
            <a:endParaRPr lang="en-US" dirty="0"/>
          </a:p>
        </p:txBody>
      </p:sp>
      <p:sp>
        <p:nvSpPr>
          <p:cNvPr id="8" name="Picture Placeholder 4"/>
          <p:cNvSpPr>
            <a:spLocks noGrp="1"/>
          </p:cNvSpPr>
          <p:nvPr>
            <p:ph type="pic" sz="quarter" idx="25"/>
          </p:nvPr>
        </p:nvSpPr>
        <p:spPr>
          <a:xfrm>
            <a:off x="4132245" y="4773661"/>
            <a:ext cx="721871" cy="720080"/>
          </a:xfrm>
          <a:prstGeom prst="ellipse">
            <a:avLst/>
          </a:prstGeom>
          <a:noFill/>
        </p:spPr>
        <p:txBody>
          <a:bodyPr>
            <a:normAutofit/>
          </a:bodyPr>
          <a:lstStyle>
            <a:lvl1pPr marL="0" indent="0">
              <a:buNone/>
              <a:defRPr sz="1000"/>
            </a:lvl1pPr>
          </a:lstStyle>
          <a:p>
            <a:endParaRPr lang="en-US" dirty="0"/>
          </a:p>
        </p:txBody>
      </p:sp>
      <p:sp>
        <p:nvSpPr>
          <p:cNvPr id="10" name="Picture Placeholder 4"/>
          <p:cNvSpPr>
            <a:spLocks noGrp="1"/>
          </p:cNvSpPr>
          <p:nvPr>
            <p:ph type="pic" sz="quarter" idx="26"/>
          </p:nvPr>
        </p:nvSpPr>
        <p:spPr>
          <a:xfrm>
            <a:off x="5230260" y="4773661"/>
            <a:ext cx="721871" cy="720080"/>
          </a:xfrm>
          <a:prstGeom prst="ellipse">
            <a:avLst/>
          </a:prstGeom>
          <a:noFill/>
        </p:spPr>
        <p:txBody>
          <a:bodyPr>
            <a:normAutofit/>
          </a:bodyPr>
          <a:lstStyle>
            <a:lvl1pPr marL="0" indent="0">
              <a:buNone/>
              <a:defRPr sz="1000"/>
            </a:lvl1pPr>
          </a:lstStyle>
          <a:p>
            <a:endParaRPr lang="en-US" dirty="0"/>
          </a:p>
        </p:txBody>
      </p:sp>
      <p:sp>
        <p:nvSpPr>
          <p:cNvPr id="11" name="Picture Placeholder 4"/>
          <p:cNvSpPr>
            <a:spLocks noGrp="1"/>
          </p:cNvSpPr>
          <p:nvPr>
            <p:ph type="pic" sz="quarter" idx="27"/>
          </p:nvPr>
        </p:nvSpPr>
        <p:spPr>
          <a:xfrm>
            <a:off x="6328275" y="4773661"/>
            <a:ext cx="721871" cy="720080"/>
          </a:xfrm>
          <a:prstGeom prst="ellipse">
            <a:avLst/>
          </a:prstGeom>
          <a:noFill/>
        </p:spPr>
        <p:txBody>
          <a:bodyPr>
            <a:normAutofit/>
          </a:bodyPr>
          <a:lstStyle>
            <a:lvl1pPr marL="0" indent="0">
              <a:buNone/>
              <a:defRPr sz="1000"/>
            </a:lvl1pPr>
          </a:lstStyle>
          <a:p>
            <a:endParaRPr lang="en-US" dirty="0"/>
          </a:p>
        </p:txBody>
      </p:sp>
      <p:sp>
        <p:nvSpPr>
          <p:cNvPr id="12" name="Picture Placeholder 4"/>
          <p:cNvSpPr>
            <a:spLocks noGrp="1"/>
          </p:cNvSpPr>
          <p:nvPr>
            <p:ph type="pic" sz="quarter" idx="28"/>
          </p:nvPr>
        </p:nvSpPr>
        <p:spPr>
          <a:xfrm>
            <a:off x="7426290" y="4773661"/>
            <a:ext cx="721871" cy="720080"/>
          </a:xfrm>
          <a:prstGeom prst="ellipse">
            <a:avLst/>
          </a:prstGeom>
          <a:noFill/>
        </p:spPr>
        <p:txBody>
          <a:bodyPr>
            <a:normAutofit/>
          </a:bodyPr>
          <a:lstStyle>
            <a:lvl1pPr marL="0" indent="0">
              <a:buNone/>
              <a:defRPr sz="1000"/>
            </a:lvl1pPr>
          </a:lstStyle>
          <a:p>
            <a:endParaRPr lang="en-US" dirty="0"/>
          </a:p>
        </p:txBody>
      </p:sp>
      <p:sp>
        <p:nvSpPr>
          <p:cNvPr id="13" name="Picture Placeholder 4"/>
          <p:cNvSpPr>
            <a:spLocks noGrp="1"/>
          </p:cNvSpPr>
          <p:nvPr>
            <p:ph type="pic" sz="quarter" idx="29"/>
          </p:nvPr>
        </p:nvSpPr>
        <p:spPr>
          <a:xfrm>
            <a:off x="8524305" y="4773661"/>
            <a:ext cx="721871" cy="720080"/>
          </a:xfrm>
          <a:prstGeom prst="ellipse">
            <a:avLst/>
          </a:prstGeom>
          <a:noFill/>
        </p:spPr>
        <p:txBody>
          <a:bodyPr>
            <a:normAutofit/>
          </a:bodyPr>
          <a:lstStyle>
            <a:lvl1pPr marL="0" indent="0">
              <a:buNone/>
              <a:defRPr sz="1000"/>
            </a:lvl1pPr>
          </a:lstStyle>
          <a:p>
            <a:endParaRPr lang="en-US" dirty="0"/>
          </a:p>
        </p:txBody>
      </p:sp>
      <p:sp>
        <p:nvSpPr>
          <p:cNvPr id="14" name="Picture Placeholder 4"/>
          <p:cNvSpPr>
            <a:spLocks noGrp="1"/>
          </p:cNvSpPr>
          <p:nvPr>
            <p:ph type="pic" sz="quarter" idx="30"/>
          </p:nvPr>
        </p:nvSpPr>
        <p:spPr>
          <a:xfrm>
            <a:off x="9622320" y="4773661"/>
            <a:ext cx="721871" cy="720080"/>
          </a:xfrm>
          <a:prstGeom prst="ellipse">
            <a:avLst/>
          </a:prstGeom>
          <a:noFill/>
        </p:spPr>
        <p:txBody>
          <a:bodyPr>
            <a:normAutofit/>
          </a:bodyPr>
          <a:lstStyle>
            <a:lvl1pPr marL="0" indent="0">
              <a:buNone/>
              <a:defRPr sz="1000"/>
            </a:lvl1pPr>
          </a:lstStyle>
          <a:p>
            <a:endParaRPr lang="en-US" dirty="0"/>
          </a:p>
        </p:txBody>
      </p:sp>
      <p:sp>
        <p:nvSpPr>
          <p:cNvPr id="15" name="Picture Placeholder 4"/>
          <p:cNvSpPr>
            <a:spLocks noGrp="1"/>
          </p:cNvSpPr>
          <p:nvPr>
            <p:ph type="pic" sz="quarter" idx="31"/>
          </p:nvPr>
        </p:nvSpPr>
        <p:spPr>
          <a:xfrm>
            <a:off x="10720339" y="4773661"/>
            <a:ext cx="721871" cy="720080"/>
          </a:xfrm>
          <a:prstGeom prst="ellipse">
            <a:avLst/>
          </a:prstGeom>
          <a:noFill/>
        </p:spPr>
        <p:txBody>
          <a:bodyPr>
            <a:normAutofit/>
          </a:bodyPr>
          <a:lstStyle>
            <a:lvl1pPr marL="0" indent="0">
              <a:buNone/>
              <a:defRPr sz="1000"/>
            </a:lvl1pPr>
          </a:lstStyle>
          <a:p>
            <a:endParaRPr lang="en-US" dirty="0"/>
          </a:p>
        </p:txBody>
      </p:sp>
      <p:sp>
        <p:nvSpPr>
          <p:cNvPr id="16" name="Picture Placeholder 4"/>
          <p:cNvSpPr>
            <a:spLocks noGrp="1"/>
          </p:cNvSpPr>
          <p:nvPr>
            <p:ph type="pic" sz="quarter" idx="32"/>
          </p:nvPr>
        </p:nvSpPr>
        <p:spPr>
          <a:xfrm>
            <a:off x="838200" y="5646606"/>
            <a:ext cx="721871" cy="720080"/>
          </a:xfrm>
          <a:prstGeom prst="ellipse">
            <a:avLst/>
          </a:prstGeom>
          <a:noFill/>
        </p:spPr>
        <p:txBody>
          <a:bodyPr>
            <a:normAutofit/>
          </a:bodyPr>
          <a:lstStyle>
            <a:lvl1pPr marL="0" indent="0">
              <a:buNone/>
              <a:defRPr sz="1000"/>
            </a:lvl1pPr>
          </a:lstStyle>
          <a:p>
            <a:endParaRPr lang="en-US" dirty="0"/>
          </a:p>
        </p:txBody>
      </p:sp>
      <p:sp>
        <p:nvSpPr>
          <p:cNvPr id="17" name="Picture Placeholder 4"/>
          <p:cNvSpPr>
            <a:spLocks noGrp="1"/>
          </p:cNvSpPr>
          <p:nvPr>
            <p:ph type="pic" sz="quarter" idx="33"/>
          </p:nvPr>
        </p:nvSpPr>
        <p:spPr>
          <a:xfrm>
            <a:off x="1936215" y="5646606"/>
            <a:ext cx="721871" cy="720080"/>
          </a:xfrm>
          <a:prstGeom prst="ellipse">
            <a:avLst/>
          </a:prstGeom>
          <a:noFill/>
        </p:spPr>
        <p:txBody>
          <a:bodyPr>
            <a:normAutofit/>
          </a:bodyPr>
          <a:lstStyle>
            <a:lvl1pPr marL="0" indent="0">
              <a:buNone/>
              <a:defRPr sz="1000"/>
            </a:lvl1pPr>
          </a:lstStyle>
          <a:p>
            <a:endParaRPr lang="en-US" dirty="0"/>
          </a:p>
        </p:txBody>
      </p:sp>
      <p:sp>
        <p:nvSpPr>
          <p:cNvPr id="18" name="Picture Placeholder 4"/>
          <p:cNvSpPr>
            <a:spLocks noGrp="1"/>
          </p:cNvSpPr>
          <p:nvPr>
            <p:ph type="pic" sz="quarter" idx="34"/>
          </p:nvPr>
        </p:nvSpPr>
        <p:spPr>
          <a:xfrm>
            <a:off x="3034230" y="5646606"/>
            <a:ext cx="721871" cy="720080"/>
          </a:xfrm>
          <a:prstGeom prst="ellipse">
            <a:avLst/>
          </a:prstGeom>
          <a:noFill/>
        </p:spPr>
        <p:txBody>
          <a:bodyPr>
            <a:normAutofit/>
          </a:bodyPr>
          <a:lstStyle>
            <a:lvl1pPr marL="0" indent="0">
              <a:buNone/>
              <a:defRPr sz="1000"/>
            </a:lvl1pPr>
          </a:lstStyle>
          <a:p>
            <a:endParaRPr lang="en-US" dirty="0"/>
          </a:p>
        </p:txBody>
      </p:sp>
      <p:sp>
        <p:nvSpPr>
          <p:cNvPr id="19" name="Picture Placeholder 4"/>
          <p:cNvSpPr>
            <a:spLocks noGrp="1"/>
          </p:cNvSpPr>
          <p:nvPr>
            <p:ph type="pic" sz="quarter" idx="35"/>
          </p:nvPr>
        </p:nvSpPr>
        <p:spPr>
          <a:xfrm>
            <a:off x="4132245" y="5646606"/>
            <a:ext cx="721871" cy="720080"/>
          </a:xfrm>
          <a:prstGeom prst="ellipse">
            <a:avLst/>
          </a:prstGeom>
          <a:noFill/>
        </p:spPr>
        <p:txBody>
          <a:bodyPr>
            <a:normAutofit/>
          </a:bodyPr>
          <a:lstStyle>
            <a:lvl1pPr marL="0" indent="0">
              <a:buNone/>
              <a:defRPr sz="1000"/>
            </a:lvl1pPr>
          </a:lstStyle>
          <a:p>
            <a:endParaRPr lang="en-US" dirty="0"/>
          </a:p>
        </p:txBody>
      </p:sp>
      <p:sp>
        <p:nvSpPr>
          <p:cNvPr id="20" name="Picture Placeholder 4"/>
          <p:cNvSpPr>
            <a:spLocks noGrp="1"/>
          </p:cNvSpPr>
          <p:nvPr>
            <p:ph type="pic" sz="quarter" idx="36"/>
          </p:nvPr>
        </p:nvSpPr>
        <p:spPr>
          <a:xfrm>
            <a:off x="5230259" y="5646606"/>
            <a:ext cx="721871" cy="720080"/>
          </a:xfrm>
          <a:prstGeom prst="ellipse">
            <a:avLst/>
          </a:prstGeom>
          <a:noFill/>
        </p:spPr>
        <p:txBody>
          <a:bodyPr>
            <a:normAutofit/>
          </a:bodyPr>
          <a:lstStyle>
            <a:lvl1pPr marL="0" indent="0">
              <a:buNone/>
              <a:defRPr sz="1000"/>
            </a:lvl1pPr>
          </a:lstStyle>
          <a:p>
            <a:endParaRPr lang="en-US" dirty="0"/>
          </a:p>
        </p:txBody>
      </p:sp>
      <p:sp>
        <p:nvSpPr>
          <p:cNvPr id="22" name="Picture Placeholder 2"/>
          <p:cNvSpPr>
            <a:spLocks noGrp="1"/>
          </p:cNvSpPr>
          <p:nvPr>
            <p:ph type="pic" sz="quarter" idx="13"/>
          </p:nvPr>
        </p:nvSpPr>
        <p:spPr>
          <a:xfrm>
            <a:off x="653144" y="522514"/>
            <a:ext cx="3329348" cy="2627088"/>
          </a:xfrm>
          <a:prstGeom prst="roundRect">
            <a:avLst>
              <a:gd name="adj" fmla="val 890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832018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par>
                                <p:cTn id="80" presetID="53" presetClass="entr" presetSubtype="16" fill="hold" grpId="0" nodeType="withEffect" nodePh="1">
                                  <p:stCondLst>
                                    <p:cond delay="0"/>
                                  </p:stCondLst>
                                  <p:endCondLst>
                                    <p:cond evt="begin" delay="0">
                                      <p:tn val="80"/>
                                    </p:cond>
                                  </p:end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16" grpId="0"/>
      <p:bldP spid="17" grpId="0"/>
      <p:bldP spid="18" grpId="0"/>
      <p:bldP spid="19" grpId="0"/>
      <p:bldP spid="20" grpId="0"/>
      <p:bldP spid="22" grpId="0"/>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7750906" y="346042"/>
            <a:ext cx="739951" cy="73995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750906" y="1258803"/>
            <a:ext cx="739951" cy="73995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7750906" y="2171564"/>
            <a:ext cx="739951" cy="73995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7750906" y="3084325"/>
            <a:ext cx="739951" cy="73995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7750906" y="3997086"/>
            <a:ext cx="739951" cy="73995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7750906" y="4909849"/>
            <a:ext cx="739951" cy="73995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7750906" y="5822612"/>
            <a:ext cx="739951" cy="73995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99347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Lst>
      </p:timing>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490861" y="338785"/>
            <a:ext cx="633701" cy="63370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490861" y="1135900"/>
            <a:ext cx="633701" cy="63370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490861" y="1933015"/>
            <a:ext cx="633701" cy="63370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490861" y="2730130"/>
            <a:ext cx="633701" cy="63370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490861" y="4324360"/>
            <a:ext cx="633701" cy="63370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490861" y="5121475"/>
            <a:ext cx="633701" cy="63370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490861" y="3527245"/>
            <a:ext cx="633701" cy="633701"/>
          </a:xfrm>
          <a:prstGeom prst="ellipse">
            <a:avLst/>
          </a:prstGeom>
        </p:spPr>
        <p:txBody>
          <a:bodyPr>
            <a:normAutofit/>
          </a:bodyPr>
          <a:lstStyle>
            <a:lvl1pPr marL="0" indent="0">
              <a:buNone/>
              <a:defRPr sz="1100"/>
            </a:lvl1pPr>
          </a:lstStyle>
          <a:p>
            <a:endParaRPr lang="en-US" dirty="0"/>
          </a:p>
        </p:txBody>
      </p:sp>
      <p:sp>
        <p:nvSpPr>
          <p:cNvPr id="14" name="Picture Placeholder 2"/>
          <p:cNvSpPr>
            <a:spLocks noGrp="1"/>
          </p:cNvSpPr>
          <p:nvPr>
            <p:ph type="pic" sz="quarter" idx="19"/>
          </p:nvPr>
        </p:nvSpPr>
        <p:spPr>
          <a:xfrm>
            <a:off x="490861" y="5918591"/>
            <a:ext cx="633701" cy="63370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1435679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14:presetBounceEnd="40000">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14:bounceEnd="4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5" name="Picture Placeholder 2"/>
          <p:cNvSpPr>
            <a:spLocks noGrp="1"/>
          </p:cNvSpPr>
          <p:nvPr>
            <p:ph type="pic" sz="quarter" idx="13"/>
          </p:nvPr>
        </p:nvSpPr>
        <p:spPr>
          <a:xfrm>
            <a:off x="560998" y="2132651"/>
            <a:ext cx="616072" cy="61607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560998" y="3576951"/>
            <a:ext cx="616072" cy="616072"/>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560998" y="4299101"/>
            <a:ext cx="616072" cy="616072"/>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560998" y="2854801"/>
            <a:ext cx="616072" cy="616072"/>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7"/>
          </p:nvPr>
        </p:nvSpPr>
        <p:spPr>
          <a:xfrm>
            <a:off x="560998" y="5021251"/>
            <a:ext cx="616072" cy="616072"/>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8"/>
          </p:nvPr>
        </p:nvSpPr>
        <p:spPr>
          <a:xfrm>
            <a:off x="560998" y="5743400"/>
            <a:ext cx="616072" cy="6160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20728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14:bounceEnd="40000">
                                          <p:cBhvr additive="base">
                                            <p:cTn id="15"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14:presetBounceEnd="40000">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14:bounceEnd="40000">
                                          <p:cBhvr additive="base">
                                            <p:cTn id="19" dur="500" fill="hold"/>
                                            <p:tgtEl>
                                              <p:spTgt spid="8"/>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14:presetBounceEnd="40000">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14:bounceEnd="40000">
                                          <p:cBhvr additive="base">
                                            <p:cTn id="23" dur="50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14:presetBounceEnd="40000">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5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Lst>
      </p:timing>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16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286874" y="341423"/>
            <a:ext cx="852378" cy="852378"/>
          </a:xfrm>
          <a:prstGeom prst="ellipse">
            <a:avLst/>
          </a:prstGeom>
        </p:spPr>
        <p:txBody>
          <a:bodyPr>
            <a:normAutofit/>
          </a:bodyPr>
          <a:lstStyle>
            <a:lvl1pPr marL="0" indent="0">
              <a:buNone/>
              <a:defRPr sz="1100"/>
            </a:lvl1pPr>
          </a:lstStyle>
          <a:p>
            <a:endParaRPr lang="en-US" dirty="0"/>
          </a:p>
        </p:txBody>
      </p:sp>
      <p:sp>
        <p:nvSpPr>
          <p:cNvPr id="49" name="Picture Placeholder 2"/>
          <p:cNvSpPr>
            <a:spLocks noGrp="1"/>
          </p:cNvSpPr>
          <p:nvPr>
            <p:ph type="pic" sz="quarter" idx="14"/>
          </p:nvPr>
        </p:nvSpPr>
        <p:spPr>
          <a:xfrm>
            <a:off x="519115" y="4867843"/>
            <a:ext cx="534528" cy="534528"/>
          </a:xfrm>
          <a:prstGeom prst="ellipse">
            <a:avLst/>
          </a:prstGeom>
        </p:spPr>
        <p:txBody>
          <a:bodyPr>
            <a:normAutofit/>
          </a:bodyPr>
          <a:lstStyle>
            <a:lvl1pPr marL="0" indent="0">
              <a:buNone/>
              <a:defRPr sz="1100"/>
            </a:lvl1pPr>
          </a:lstStyle>
          <a:p>
            <a:endParaRPr lang="en-US" dirty="0"/>
          </a:p>
        </p:txBody>
      </p:sp>
      <p:sp>
        <p:nvSpPr>
          <p:cNvPr id="50" name="Picture Placeholder 2"/>
          <p:cNvSpPr>
            <a:spLocks noGrp="1"/>
          </p:cNvSpPr>
          <p:nvPr>
            <p:ph type="pic" sz="quarter" idx="15"/>
          </p:nvPr>
        </p:nvSpPr>
        <p:spPr>
          <a:xfrm>
            <a:off x="2885797" y="4867843"/>
            <a:ext cx="534528" cy="534528"/>
          </a:xfrm>
          <a:prstGeom prst="ellipse">
            <a:avLst/>
          </a:prstGeom>
        </p:spPr>
        <p:txBody>
          <a:bodyPr>
            <a:normAutofit/>
          </a:bodyPr>
          <a:lstStyle>
            <a:lvl1pPr marL="0" indent="0">
              <a:buNone/>
              <a:defRPr sz="1100"/>
            </a:lvl1pPr>
          </a:lstStyle>
          <a:p>
            <a:endParaRPr lang="en-US" dirty="0"/>
          </a:p>
        </p:txBody>
      </p:sp>
      <p:sp>
        <p:nvSpPr>
          <p:cNvPr id="51" name="Picture Placeholder 2"/>
          <p:cNvSpPr>
            <a:spLocks noGrp="1"/>
          </p:cNvSpPr>
          <p:nvPr>
            <p:ph type="pic" sz="quarter" idx="16"/>
          </p:nvPr>
        </p:nvSpPr>
        <p:spPr>
          <a:xfrm>
            <a:off x="5260163" y="4867843"/>
            <a:ext cx="534528" cy="534528"/>
          </a:xfrm>
          <a:prstGeom prst="ellipse">
            <a:avLst/>
          </a:prstGeom>
        </p:spPr>
        <p:txBody>
          <a:bodyPr>
            <a:normAutofit/>
          </a:bodyPr>
          <a:lstStyle>
            <a:lvl1pPr marL="0" indent="0">
              <a:buNone/>
              <a:defRPr sz="1100"/>
            </a:lvl1pPr>
          </a:lstStyle>
          <a:p>
            <a:endParaRPr lang="en-US" dirty="0"/>
          </a:p>
        </p:txBody>
      </p:sp>
      <p:sp>
        <p:nvSpPr>
          <p:cNvPr id="52" name="Picture Placeholder 2"/>
          <p:cNvSpPr>
            <a:spLocks noGrp="1"/>
          </p:cNvSpPr>
          <p:nvPr>
            <p:ph type="pic" sz="quarter" idx="17"/>
          </p:nvPr>
        </p:nvSpPr>
        <p:spPr>
          <a:xfrm>
            <a:off x="7665266" y="4867843"/>
            <a:ext cx="534528" cy="534528"/>
          </a:xfrm>
          <a:prstGeom prst="ellipse">
            <a:avLst/>
          </a:prstGeom>
        </p:spPr>
        <p:txBody>
          <a:bodyPr>
            <a:normAutofit/>
          </a:bodyPr>
          <a:lstStyle>
            <a:lvl1pPr marL="0" indent="0">
              <a:buNone/>
              <a:defRPr sz="1100"/>
            </a:lvl1pPr>
          </a:lstStyle>
          <a:p>
            <a:endParaRPr lang="en-US" dirty="0"/>
          </a:p>
        </p:txBody>
      </p:sp>
      <p:sp>
        <p:nvSpPr>
          <p:cNvPr id="14" name="Picture Placeholder 2"/>
          <p:cNvSpPr>
            <a:spLocks noGrp="1"/>
          </p:cNvSpPr>
          <p:nvPr>
            <p:ph type="pic" sz="quarter" idx="18"/>
          </p:nvPr>
        </p:nvSpPr>
        <p:spPr>
          <a:xfrm>
            <a:off x="10063051" y="4867843"/>
            <a:ext cx="534528" cy="53452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3737228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9" grpId="0"/>
      <p:bldP spid="50" grpId="0"/>
      <p:bldP spid="51" grpId="0"/>
      <p:bldP spid="52" grpId="0"/>
      <p:bldP spid="14" grpId="0"/>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9_Blank">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1893732" y="379271"/>
            <a:ext cx="1384216" cy="1384216"/>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87748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5" name="Picture Placeholder 3"/>
          <p:cNvSpPr>
            <a:spLocks noGrp="1"/>
          </p:cNvSpPr>
          <p:nvPr>
            <p:ph type="pic" sz="quarter" idx="10"/>
          </p:nvPr>
        </p:nvSpPr>
        <p:spPr>
          <a:xfrm>
            <a:off x="878600" y="379271"/>
            <a:ext cx="1384216" cy="1384216"/>
          </a:xfrm>
          <a:prstGeom prst="ellipse">
            <a:avLst/>
          </a:prstGeom>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1"/>
          </p:nvPr>
        </p:nvSpPr>
        <p:spPr>
          <a:xfrm>
            <a:off x="3892261" y="379271"/>
            <a:ext cx="1384216" cy="1384216"/>
          </a:xfrm>
          <a:prstGeom prst="ellipse">
            <a:avLst/>
          </a:prstGeom>
        </p:spPr>
        <p:txBody>
          <a:bodyPr>
            <a:normAutofit/>
          </a:bodyPr>
          <a:lstStyle>
            <a:lvl1pPr marL="0" indent="0">
              <a:buNone/>
              <a:defRPr sz="1200"/>
            </a:lvl1pPr>
          </a:lstStyle>
          <a:p>
            <a:endParaRPr lang="en-US" dirty="0"/>
          </a:p>
        </p:txBody>
      </p:sp>
      <p:sp>
        <p:nvSpPr>
          <p:cNvPr id="9" name="Picture Placeholder 3"/>
          <p:cNvSpPr>
            <a:spLocks noGrp="1"/>
          </p:cNvSpPr>
          <p:nvPr>
            <p:ph type="pic" sz="quarter" idx="12"/>
          </p:nvPr>
        </p:nvSpPr>
        <p:spPr>
          <a:xfrm>
            <a:off x="6905924" y="379271"/>
            <a:ext cx="1384216" cy="1384216"/>
          </a:xfrm>
          <a:prstGeom prst="ellipse">
            <a:avLst/>
          </a:prstGeom>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3"/>
          </p:nvPr>
        </p:nvSpPr>
        <p:spPr>
          <a:xfrm>
            <a:off x="9923445" y="379271"/>
            <a:ext cx="1384216" cy="1384216"/>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99619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5075637" y="404886"/>
            <a:ext cx="1041436" cy="1041434"/>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7656791" y="404886"/>
            <a:ext cx="1041436" cy="1041434"/>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0237945" y="404886"/>
            <a:ext cx="1041436" cy="1041434"/>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116798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880744" y="404886"/>
            <a:ext cx="1041436" cy="1041434"/>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8555609" y="404886"/>
            <a:ext cx="1041436" cy="1041434"/>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0233546" y="404886"/>
            <a:ext cx="1041436" cy="1041434"/>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611629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548495400"/>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24" name="Picture Placeholder 2"/>
          <p:cNvSpPr>
            <a:spLocks noGrp="1"/>
          </p:cNvSpPr>
          <p:nvPr>
            <p:ph type="pic" sz="quarter" idx="13"/>
          </p:nvPr>
        </p:nvSpPr>
        <p:spPr>
          <a:xfrm>
            <a:off x="439934" y="2752989"/>
            <a:ext cx="984453" cy="984453"/>
          </a:xfrm>
          <a:prstGeom prst="ellipse">
            <a:avLst/>
          </a:prstGeom>
        </p:spPr>
        <p:txBody>
          <a:bodyPr>
            <a:normAutofit/>
          </a:bodyPr>
          <a:lstStyle>
            <a:lvl1pPr marL="0" indent="0">
              <a:buNone/>
              <a:defRPr sz="1100"/>
            </a:lvl1pPr>
          </a:lstStyle>
          <a:p>
            <a:endParaRPr lang="en-US" dirty="0"/>
          </a:p>
        </p:txBody>
      </p:sp>
      <p:sp>
        <p:nvSpPr>
          <p:cNvPr id="25" name="Picture Placeholder 2"/>
          <p:cNvSpPr>
            <a:spLocks noGrp="1"/>
          </p:cNvSpPr>
          <p:nvPr>
            <p:ph type="pic" sz="quarter" idx="14"/>
          </p:nvPr>
        </p:nvSpPr>
        <p:spPr>
          <a:xfrm>
            <a:off x="439934" y="4055696"/>
            <a:ext cx="984453" cy="984453"/>
          </a:xfrm>
          <a:prstGeom prst="ellipse">
            <a:avLst/>
          </a:prstGeom>
        </p:spPr>
        <p:txBody>
          <a:bodyPr>
            <a:normAutofit/>
          </a:bodyPr>
          <a:lstStyle>
            <a:lvl1pPr marL="0" indent="0">
              <a:buNone/>
              <a:defRPr sz="1100"/>
            </a:lvl1pPr>
          </a:lstStyle>
          <a:p>
            <a:endParaRPr lang="en-US" dirty="0"/>
          </a:p>
        </p:txBody>
      </p:sp>
      <p:sp>
        <p:nvSpPr>
          <p:cNvPr id="26" name="Picture Placeholder 2"/>
          <p:cNvSpPr>
            <a:spLocks noGrp="1"/>
          </p:cNvSpPr>
          <p:nvPr>
            <p:ph type="pic" sz="quarter" idx="15"/>
          </p:nvPr>
        </p:nvSpPr>
        <p:spPr>
          <a:xfrm>
            <a:off x="439934" y="5358403"/>
            <a:ext cx="984453" cy="984453"/>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4749570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14:bounceEnd="40000">
                                          <p:cBhvr additive="base">
                                            <p:cTn id="7" dur="500" fill="hold"/>
                                            <p:tgtEl>
                                              <p:spTgt spid="24"/>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14:presetBounceEnd="40000">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14:bounceEnd="40000">
                                          <p:cBhvr additive="base">
                                            <p:cTn id="11" dur="500" fill="hold"/>
                                            <p:tgtEl>
                                              <p:spTgt spid="25"/>
                                            </p:tgtEl>
                                            <p:attrNameLst>
                                              <p:attrName>ppt_x</p:attrName>
                                            </p:attrNameLst>
                                          </p:cBhvr>
                                          <p:tavLst>
                                            <p:tav tm="0">
                                              <p:val>
                                                <p:strVal val="0-#ppt_w/2"/>
                                              </p:val>
                                            </p:tav>
                                            <p:tav tm="100000">
                                              <p:val>
                                                <p:strVal val="#ppt_x"/>
                                              </p:val>
                                            </p:tav>
                                          </p:tavLst>
                                        </p:anim>
                                        <p:anim calcmode="lin" valueType="num" p14:bounceEnd="40000">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14:presetBounceEnd="40000">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14:bounceEnd="40000">
                                          <p:cBhvr additive="base">
                                            <p:cTn id="15" dur="500" fill="hold"/>
                                            <p:tgtEl>
                                              <p:spTgt spid="26"/>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0-#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14900944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7_Blank">
    <p:spTree>
      <p:nvGrpSpPr>
        <p:cNvPr id="1" name=""/>
        <p:cNvGrpSpPr/>
        <p:nvPr/>
      </p:nvGrpSpPr>
      <p:grpSpPr>
        <a:xfrm>
          <a:off x="0" y="0"/>
          <a:ext cx="0" cy="0"/>
          <a:chOff x="0" y="0"/>
          <a:chExt cx="0" cy="0"/>
        </a:xfrm>
      </p:grpSpPr>
      <p:grpSp>
        <p:nvGrpSpPr>
          <p:cNvPr id="2" name="Group 1"/>
          <p:cNvGrpSpPr/>
          <p:nvPr userDrawn="1"/>
        </p:nvGrpSpPr>
        <p:grpSpPr>
          <a:xfrm>
            <a:off x="-1" y="-1"/>
            <a:ext cx="12192002" cy="6858001"/>
            <a:chOff x="-1" y="-1"/>
            <a:chExt cx="12192002" cy="6858001"/>
          </a:xfrm>
        </p:grpSpPr>
        <p:sp>
          <p:nvSpPr>
            <p:cNvPr id="3" name="Rectangle 2"/>
            <p:cNvSpPr/>
            <p:nvPr/>
          </p:nvSpPr>
          <p:spPr>
            <a:xfrm>
              <a:off x="-1" y="0"/>
              <a:ext cx="11103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reeform 3"/>
            <p:cNvSpPr/>
            <p:nvPr/>
          </p:nvSpPr>
          <p:spPr>
            <a:xfrm>
              <a:off x="555178" y="-1"/>
              <a:ext cx="11636823" cy="4349932"/>
            </a:xfrm>
            <a:custGeom>
              <a:avLst/>
              <a:gdLst>
                <a:gd name="connsiteX0" fmla="*/ 0 w 11636823"/>
                <a:gd name="connsiteY0" fmla="*/ 0 h 4349932"/>
                <a:gd name="connsiteX1" fmla="*/ 11636823 w 11636823"/>
                <a:gd name="connsiteY1" fmla="*/ 0 h 4349932"/>
                <a:gd name="connsiteX2" fmla="*/ 11636823 w 11636823"/>
                <a:gd name="connsiteY2" fmla="*/ 3976484 h 4349932"/>
                <a:gd name="connsiteX3" fmla="*/ 11263375 w 11636823"/>
                <a:gd name="connsiteY3" fmla="*/ 4349932 h 4349932"/>
                <a:gd name="connsiteX4" fmla="*/ 373448 w 11636823"/>
                <a:gd name="connsiteY4" fmla="*/ 4349932 h 4349932"/>
                <a:gd name="connsiteX5" fmla="*/ 0 w 11636823"/>
                <a:gd name="connsiteY5" fmla="*/ 3976484 h 4349932"/>
                <a:gd name="connsiteX6" fmla="*/ 0 w 11636823"/>
                <a:gd name="connsiteY6" fmla="*/ 0 h 434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6823" h="4349932">
                  <a:moveTo>
                    <a:pt x="0" y="0"/>
                  </a:moveTo>
                  <a:lnTo>
                    <a:pt x="11636823" y="0"/>
                  </a:lnTo>
                  <a:lnTo>
                    <a:pt x="11636823" y="3976484"/>
                  </a:lnTo>
                  <a:cubicBezTo>
                    <a:pt x="11636823" y="4182734"/>
                    <a:pt x="11469625" y="4349932"/>
                    <a:pt x="11263375" y="4349932"/>
                  </a:cubicBezTo>
                  <a:lnTo>
                    <a:pt x="373448" y="4349932"/>
                  </a:lnTo>
                  <a:cubicBezTo>
                    <a:pt x="167198" y="4349932"/>
                    <a:pt x="0" y="4182734"/>
                    <a:pt x="0" y="3976484"/>
                  </a:cubicBez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4"/>
            <p:cNvSpPr/>
            <p:nvPr/>
          </p:nvSpPr>
          <p:spPr>
            <a:xfrm>
              <a:off x="0" y="4349930"/>
              <a:ext cx="11717383" cy="2508069"/>
            </a:xfrm>
            <a:custGeom>
              <a:avLst/>
              <a:gdLst>
                <a:gd name="connsiteX0" fmla="*/ 490182 w 11717383"/>
                <a:gd name="connsiteY0" fmla="*/ 0 h 2508069"/>
                <a:gd name="connsiteX1" fmla="*/ 11227201 w 11717383"/>
                <a:gd name="connsiteY1" fmla="*/ 0 h 2508069"/>
                <a:gd name="connsiteX2" fmla="*/ 11717383 w 11717383"/>
                <a:gd name="connsiteY2" fmla="*/ 490182 h 2508069"/>
                <a:gd name="connsiteX3" fmla="*/ 11717383 w 11717383"/>
                <a:gd name="connsiteY3" fmla="*/ 2508069 h 2508069"/>
                <a:gd name="connsiteX4" fmla="*/ 0 w 11717383"/>
                <a:gd name="connsiteY4" fmla="*/ 2508069 h 2508069"/>
                <a:gd name="connsiteX5" fmla="*/ 0 w 11717383"/>
                <a:gd name="connsiteY5" fmla="*/ 490182 h 2508069"/>
                <a:gd name="connsiteX6" fmla="*/ 490182 w 11717383"/>
                <a:gd name="connsiteY6" fmla="*/ 0 h 25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7383" h="2508069">
                  <a:moveTo>
                    <a:pt x="490182" y="0"/>
                  </a:moveTo>
                  <a:lnTo>
                    <a:pt x="11227201" y="0"/>
                  </a:lnTo>
                  <a:cubicBezTo>
                    <a:pt x="11497921" y="0"/>
                    <a:pt x="11717383" y="219462"/>
                    <a:pt x="11717383" y="490182"/>
                  </a:cubicBezTo>
                  <a:lnTo>
                    <a:pt x="11717383" y="2508069"/>
                  </a:lnTo>
                  <a:lnTo>
                    <a:pt x="0" y="2508069"/>
                  </a:lnTo>
                  <a:lnTo>
                    <a:pt x="0" y="490182"/>
                  </a:lnTo>
                  <a:cubicBezTo>
                    <a:pt x="0" y="219462"/>
                    <a:pt x="219462" y="0"/>
                    <a:pt x="49018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6" name="Picture Placeholder 2"/>
          <p:cNvSpPr>
            <a:spLocks noGrp="1"/>
          </p:cNvSpPr>
          <p:nvPr>
            <p:ph type="pic" sz="quarter" idx="10"/>
          </p:nvPr>
        </p:nvSpPr>
        <p:spPr>
          <a:xfrm>
            <a:off x="1272810" y="4981503"/>
            <a:ext cx="1244922" cy="1244922"/>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1212941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31_Blank">
    <p:spTree>
      <p:nvGrpSpPr>
        <p:cNvPr id="1" name=""/>
        <p:cNvGrpSpPr/>
        <p:nvPr/>
      </p:nvGrpSpPr>
      <p:grpSpPr>
        <a:xfrm>
          <a:off x="0" y="0"/>
          <a:ext cx="0" cy="0"/>
          <a:chOff x="0" y="0"/>
          <a:chExt cx="0" cy="0"/>
        </a:xfrm>
      </p:grpSpPr>
      <p:grpSp>
        <p:nvGrpSpPr>
          <p:cNvPr id="2" name="Group 1"/>
          <p:cNvGrpSpPr/>
          <p:nvPr userDrawn="1"/>
        </p:nvGrpSpPr>
        <p:grpSpPr>
          <a:xfrm flipV="1">
            <a:off x="-1" y="-1"/>
            <a:ext cx="12192002" cy="6858001"/>
            <a:chOff x="-1" y="-1"/>
            <a:chExt cx="12192002" cy="6858001"/>
          </a:xfrm>
        </p:grpSpPr>
        <p:sp>
          <p:nvSpPr>
            <p:cNvPr id="3" name="Rectangle 2"/>
            <p:cNvSpPr/>
            <p:nvPr/>
          </p:nvSpPr>
          <p:spPr>
            <a:xfrm>
              <a:off x="-1" y="0"/>
              <a:ext cx="11103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reeform 3"/>
            <p:cNvSpPr/>
            <p:nvPr/>
          </p:nvSpPr>
          <p:spPr>
            <a:xfrm>
              <a:off x="555178" y="-1"/>
              <a:ext cx="11636823" cy="4349932"/>
            </a:xfrm>
            <a:custGeom>
              <a:avLst/>
              <a:gdLst>
                <a:gd name="connsiteX0" fmla="*/ 0 w 11636823"/>
                <a:gd name="connsiteY0" fmla="*/ 0 h 4349932"/>
                <a:gd name="connsiteX1" fmla="*/ 11636823 w 11636823"/>
                <a:gd name="connsiteY1" fmla="*/ 0 h 4349932"/>
                <a:gd name="connsiteX2" fmla="*/ 11636823 w 11636823"/>
                <a:gd name="connsiteY2" fmla="*/ 3976484 h 4349932"/>
                <a:gd name="connsiteX3" fmla="*/ 11263375 w 11636823"/>
                <a:gd name="connsiteY3" fmla="*/ 4349932 h 4349932"/>
                <a:gd name="connsiteX4" fmla="*/ 373448 w 11636823"/>
                <a:gd name="connsiteY4" fmla="*/ 4349932 h 4349932"/>
                <a:gd name="connsiteX5" fmla="*/ 0 w 11636823"/>
                <a:gd name="connsiteY5" fmla="*/ 3976484 h 4349932"/>
                <a:gd name="connsiteX6" fmla="*/ 0 w 11636823"/>
                <a:gd name="connsiteY6" fmla="*/ 0 h 434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6823" h="4349932">
                  <a:moveTo>
                    <a:pt x="0" y="0"/>
                  </a:moveTo>
                  <a:lnTo>
                    <a:pt x="11636823" y="0"/>
                  </a:lnTo>
                  <a:lnTo>
                    <a:pt x="11636823" y="3976484"/>
                  </a:lnTo>
                  <a:cubicBezTo>
                    <a:pt x="11636823" y="4182734"/>
                    <a:pt x="11469625" y="4349932"/>
                    <a:pt x="11263375" y="4349932"/>
                  </a:cubicBezTo>
                  <a:lnTo>
                    <a:pt x="373448" y="4349932"/>
                  </a:lnTo>
                  <a:cubicBezTo>
                    <a:pt x="167198" y="4349932"/>
                    <a:pt x="0" y="4182734"/>
                    <a:pt x="0" y="3976484"/>
                  </a:cubicBez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4"/>
            <p:cNvSpPr/>
            <p:nvPr/>
          </p:nvSpPr>
          <p:spPr>
            <a:xfrm>
              <a:off x="0" y="4349930"/>
              <a:ext cx="11717383" cy="2508069"/>
            </a:xfrm>
            <a:custGeom>
              <a:avLst/>
              <a:gdLst>
                <a:gd name="connsiteX0" fmla="*/ 490182 w 11717383"/>
                <a:gd name="connsiteY0" fmla="*/ 0 h 2508069"/>
                <a:gd name="connsiteX1" fmla="*/ 11227201 w 11717383"/>
                <a:gd name="connsiteY1" fmla="*/ 0 h 2508069"/>
                <a:gd name="connsiteX2" fmla="*/ 11717383 w 11717383"/>
                <a:gd name="connsiteY2" fmla="*/ 490182 h 2508069"/>
                <a:gd name="connsiteX3" fmla="*/ 11717383 w 11717383"/>
                <a:gd name="connsiteY3" fmla="*/ 2508069 h 2508069"/>
                <a:gd name="connsiteX4" fmla="*/ 0 w 11717383"/>
                <a:gd name="connsiteY4" fmla="*/ 2508069 h 2508069"/>
                <a:gd name="connsiteX5" fmla="*/ 0 w 11717383"/>
                <a:gd name="connsiteY5" fmla="*/ 490182 h 2508069"/>
                <a:gd name="connsiteX6" fmla="*/ 490182 w 11717383"/>
                <a:gd name="connsiteY6" fmla="*/ 0 h 25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7383" h="2508069">
                  <a:moveTo>
                    <a:pt x="490182" y="0"/>
                  </a:moveTo>
                  <a:lnTo>
                    <a:pt x="11227201" y="0"/>
                  </a:lnTo>
                  <a:cubicBezTo>
                    <a:pt x="11497921" y="0"/>
                    <a:pt x="11717383" y="219462"/>
                    <a:pt x="11717383" y="490182"/>
                  </a:cubicBezTo>
                  <a:lnTo>
                    <a:pt x="11717383" y="2508069"/>
                  </a:lnTo>
                  <a:lnTo>
                    <a:pt x="0" y="2508069"/>
                  </a:lnTo>
                  <a:lnTo>
                    <a:pt x="0" y="490182"/>
                  </a:lnTo>
                  <a:cubicBezTo>
                    <a:pt x="0" y="219462"/>
                    <a:pt x="219462" y="0"/>
                    <a:pt x="49018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7" name="Picture Placeholder 2"/>
          <p:cNvSpPr>
            <a:spLocks noGrp="1"/>
          </p:cNvSpPr>
          <p:nvPr>
            <p:ph type="pic" sz="quarter" idx="10"/>
          </p:nvPr>
        </p:nvSpPr>
        <p:spPr>
          <a:xfrm>
            <a:off x="2557835" y="280449"/>
            <a:ext cx="720503" cy="72050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4262075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9641645" y="280449"/>
            <a:ext cx="720503" cy="720503"/>
          </a:xfrm>
          <a:prstGeom prst="ellipse">
            <a:avLst/>
          </a:prstGeom>
        </p:spPr>
        <p:txBody>
          <a:bodyPr>
            <a:normAutofit/>
          </a:bodyPr>
          <a:lstStyle>
            <a:lvl1pPr marL="0" indent="0">
              <a:buNone/>
              <a:defRPr sz="1200"/>
            </a:lvl1pPr>
          </a:lstStyle>
          <a:p>
            <a:endParaRPr lang="en-US" dirty="0"/>
          </a:p>
        </p:txBody>
      </p:sp>
      <p:sp>
        <p:nvSpPr>
          <p:cNvPr id="3" name="Title 2"/>
          <p:cNvSpPr>
            <a:spLocks noGrp="1"/>
          </p:cNvSpPr>
          <p:nvPr>
            <p:ph type="title"/>
          </p:nvPr>
        </p:nvSpPr>
        <p:spPr/>
        <p:txBody>
          <a:bodyPr/>
          <a:lstStyle/>
          <a:p>
            <a:r>
              <a:rPr lang="en-US"/>
              <a:t>Click to edit Master title style</a:t>
            </a:r>
          </a:p>
        </p:txBody>
      </p:sp>
      <p:sp>
        <p:nvSpPr>
          <p:cNvPr id="6" name="Picture Placeholder 2"/>
          <p:cNvSpPr>
            <a:spLocks noGrp="1"/>
          </p:cNvSpPr>
          <p:nvPr>
            <p:ph type="pic" sz="quarter" idx="11"/>
          </p:nvPr>
        </p:nvSpPr>
        <p:spPr>
          <a:xfrm>
            <a:off x="1189822" y="2080456"/>
            <a:ext cx="7039778" cy="2159305"/>
          </a:xfrm>
          <a:prstGeom prst="roundRect">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136219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809689" y="280449"/>
            <a:ext cx="720503" cy="720503"/>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4519244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4341121" y="3173918"/>
            <a:ext cx="827842" cy="827842"/>
          </a:xfrm>
          <a:prstGeom prst="ellipse">
            <a:avLst/>
          </a:prstGeom>
        </p:spPr>
        <p:txBody>
          <a:bodyPr>
            <a:normAutofit/>
          </a:bodyPr>
          <a:lstStyle>
            <a:lvl1pPr marL="0" indent="0">
              <a:buNone/>
              <a:defRPr sz="1200"/>
            </a:lvl1pPr>
          </a:lstStyle>
          <a:p>
            <a:endParaRPr lang="en-US" dirty="0"/>
          </a:p>
        </p:txBody>
      </p:sp>
      <p:sp>
        <p:nvSpPr>
          <p:cNvPr id="5" name="Picture Placeholder 2"/>
          <p:cNvSpPr>
            <a:spLocks noGrp="1"/>
          </p:cNvSpPr>
          <p:nvPr>
            <p:ph type="pic" sz="quarter" idx="11"/>
          </p:nvPr>
        </p:nvSpPr>
        <p:spPr>
          <a:xfrm>
            <a:off x="6049568" y="3173918"/>
            <a:ext cx="827842" cy="827842"/>
          </a:xfrm>
          <a:prstGeom prst="ellipse">
            <a:avLst/>
          </a:prstGeom>
        </p:spPr>
        <p:txBody>
          <a:bodyPr>
            <a:normAutofit/>
          </a:bodyPr>
          <a:lstStyle>
            <a:lvl1pPr marL="0" indent="0">
              <a:buNone/>
              <a:defRPr sz="1200"/>
            </a:lvl1pPr>
          </a:lstStyle>
          <a:p>
            <a:endParaRPr lang="en-US" dirty="0"/>
          </a:p>
        </p:txBody>
      </p:sp>
      <p:sp>
        <p:nvSpPr>
          <p:cNvPr id="6" name="Picture Placeholder 2"/>
          <p:cNvSpPr>
            <a:spLocks noGrp="1"/>
          </p:cNvSpPr>
          <p:nvPr>
            <p:ph type="pic" sz="quarter" idx="12"/>
          </p:nvPr>
        </p:nvSpPr>
        <p:spPr>
          <a:xfrm>
            <a:off x="7758015" y="3173918"/>
            <a:ext cx="827842" cy="827842"/>
          </a:xfrm>
          <a:prstGeom prst="ellipse">
            <a:avLst/>
          </a:prstGeom>
        </p:spPr>
        <p:txBody>
          <a:bodyPr>
            <a:normAutofit/>
          </a:bodyPr>
          <a:lstStyle>
            <a:lvl1pPr marL="0" indent="0">
              <a:buNone/>
              <a:defRPr sz="1200"/>
            </a:lvl1pPr>
          </a:lstStyle>
          <a:p>
            <a:endParaRPr lang="en-US" dirty="0"/>
          </a:p>
        </p:txBody>
      </p:sp>
      <p:sp>
        <p:nvSpPr>
          <p:cNvPr id="7" name="Picture Placeholder 2"/>
          <p:cNvSpPr>
            <a:spLocks noGrp="1"/>
          </p:cNvSpPr>
          <p:nvPr>
            <p:ph type="pic" sz="quarter" idx="13"/>
          </p:nvPr>
        </p:nvSpPr>
        <p:spPr>
          <a:xfrm>
            <a:off x="9466461" y="3173918"/>
            <a:ext cx="827842" cy="827842"/>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8634607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3053805" y="498146"/>
            <a:ext cx="868279" cy="868279"/>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6905332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grpSp>
        <p:nvGrpSpPr>
          <p:cNvPr id="2" name="Group 1"/>
          <p:cNvGrpSpPr/>
          <p:nvPr userDrawn="1"/>
        </p:nvGrpSpPr>
        <p:grpSpPr>
          <a:xfrm flipH="1" flipV="1">
            <a:off x="-1" y="-1"/>
            <a:ext cx="12192002" cy="6858001"/>
            <a:chOff x="-1" y="-1"/>
            <a:chExt cx="12192002" cy="6858001"/>
          </a:xfrm>
        </p:grpSpPr>
        <p:sp>
          <p:nvSpPr>
            <p:cNvPr id="3" name="Rectangle 2"/>
            <p:cNvSpPr/>
            <p:nvPr/>
          </p:nvSpPr>
          <p:spPr>
            <a:xfrm>
              <a:off x="-1" y="0"/>
              <a:ext cx="11103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Freeform 3"/>
            <p:cNvSpPr/>
            <p:nvPr/>
          </p:nvSpPr>
          <p:spPr>
            <a:xfrm>
              <a:off x="555178" y="-1"/>
              <a:ext cx="11636823" cy="4349932"/>
            </a:xfrm>
            <a:custGeom>
              <a:avLst/>
              <a:gdLst>
                <a:gd name="connsiteX0" fmla="*/ 0 w 11636823"/>
                <a:gd name="connsiteY0" fmla="*/ 0 h 4349932"/>
                <a:gd name="connsiteX1" fmla="*/ 11636823 w 11636823"/>
                <a:gd name="connsiteY1" fmla="*/ 0 h 4349932"/>
                <a:gd name="connsiteX2" fmla="*/ 11636823 w 11636823"/>
                <a:gd name="connsiteY2" fmla="*/ 3976484 h 4349932"/>
                <a:gd name="connsiteX3" fmla="*/ 11263375 w 11636823"/>
                <a:gd name="connsiteY3" fmla="*/ 4349932 h 4349932"/>
                <a:gd name="connsiteX4" fmla="*/ 373448 w 11636823"/>
                <a:gd name="connsiteY4" fmla="*/ 4349932 h 4349932"/>
                <a:gd name="connsiteX5" fmla="*/ 0 w 11636823"/>
                <a:gd name="connsiteY5" fmla="*/ 3976484 h 4349932"/>
                <a:gd name="connsiteX6" fmla="*/ 0 w 11636823"/>
                <a:gd name="connsiteY6" fmla="*/ 0 h 434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6823" h="4349932">
                  <a:moveTo>
                    <a:pt x="0" y="0"/>
                  </a:moveTo>
                  <a:lnTo>
                    <a:pt x="11636823" y="0"/>
                  </a:lnTo>
                  <a:lnTo>
                    <a:pt x="11636823" y="3976484"/>
                  </a:lnTo>
                  <a:cubicBezTo>
                    <a:pt x="11636823" y="4182734"/>
                    <a:pt x="11469625" y="4349932"/>
                    <a:pt x="11263375" y="4349932"/>
                  </a:cubicBezTo>
                  <a:lnTo>
                    <a:pt x="373448" y="4349932"/>
                  </a:lnTo>
                  <a:cubicBezTo>
                    <a:pt x="167198" y="4349932"/>
                    <a:pt x="0" y="4182734"/>
                    <a:pt x="0" y="3976484"/>
                  </a:cubicBezTo>
                  <a:lnTo>
                    <a:pt x="0" y="0"/>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4"/>
            <p:cNvSpPr/>
            <p:nvPr/>
          </p:nvSpPr>
          <p:spPr>
            <a:xfrm>
              <a:off x="0" y="4349930"/>
              <a:ext cx="11717383" cy="2508069"/>
            </a:xfrm>
            <a:custGeom>
              <a:avLst/>
              <a:gdLst>
                <a:gd name="connsiteX0" fmla="*/ 490182 w 11717383"/>
                <a:gd name="connsiteY0" fmla="*/ 0 h 2508069"/>
                <a:gd name="connsiteX1" fmla="*/ 11227201 w 11717383"/>
                <a:gd name="connsiteY1" fmla="*/ 0 h 2508069"/>
                <a:gd name="connsiteX2" fmla="*/ 11717383 w 11717383"/>
                <a:gd name="connsiteY2" fmla="*/ 490182 h 2508069"/>
                <a:gd name="connsiteX3" fmla="*/ 11717383 w 11717383"/>
                <a:gd name="connsiteY3" fmla="*/ 2508069 h 2508069"/>
                <a:gd name="connsiteX4" fmla="*/ 0 w 11717383"/>
                <a:gd name="connsiteY4" fmla="*/ 2508069 h 2508069"/>
                <a:gd name="connsiteX5" fmla="*/ 0 w 11717383"/>
                <a:gd name="connsiteY5" fmla="*/ 490182 h 2508069"/>
                <a:gd name="connsiteX6" fmla="*/ 490182 w 11717383"/>
                <a:gd name="connsiteY6" fmla="*/ 0 h 2508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7383" h="2508069">
                  <a:moveTo>
                    <a:pt x="490182" y="0"/>
                  </a:moveTo>
                  <a:lnTo>
                    <a:pt x="11227201" y="0"/>
                  </a:lnTo>
                  <a:cubicBezTo>
                    <a:pt x="11497921" y="0"/>
                    <a:pt x="11717383" y="219462"/>
                    <a:pt x="11717383" y="490182"/>
                  </a:cubicBezTo>
                  <a:lnTo>
                    <a:pt x="11717383" y="2508069"/>
                  </a:lnTo>
                  <a:lnTo>
                    <a:pt x="0" y="2508069"/>
                  </a:lnTo>
                  <a:lnTo>
                    <a:pt x="0" y="490182"/>
                  </a:lnTo>
                  <a:cubicBezTo>
                    <a:pt x="0" y="219462"/>
                    <a:pt x="219462" y="0"/>
                    <a:pt x="49018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6" name="Picture Placeholder 2"/>
          <p:cNvSpPr>
            <a:spLocks noGrp="1"/>
          </p:cNvSpPr>
          <p:nvPr>
            <p:ph type="pic" sz="quarter" idx="10"/>
          </p:nvPr>
        </p:nvSpPr>
        <p:spPr>
          <a:xfrm>
            <a:off x="1410899" y="645621"/>
            <a:ext cx="968744" cy="968744"/>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298186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5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
        <p:nvSpPr>
          <p:cNvPr id="4" name="Picture Placeholder 2"/>
          <p:cNvSpPr>
            <a:spLocks noGrp="1"/>
          </p:cNvSpPr>
          <p:nvPr>
            <p:ph type="pic" sz="quarter" idx="10"/>
          </p:nvPr>
        </p:nvSpPr>
        <p:spPr>
          <a:xfrm>
            <a:off x="11411919" y="206502"/>
            <a:ext cx="504076" cy="504076"/>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269949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764114"/>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6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
        <p:nvSpPr>
          <p:cNvPr id="4" name="Picture Placeholder 2"/>
          <p:cNvSpPr>
            <a:spLocks noGrp="1"/>
          </p:cNvSpPr>
          <p:nvPr>
            <p:ph type="pic" sz="quarter" idx="10"/>
          </p:nvPr>
        </p:nvSpPr>
        <p:spPr>
          <a:xfrm>
            <a:off x="11411919" y="206502"/>
            <a:ext cx="504076" cy="504076"/>
          </a:xfrm>
          <a:prstGeom prst="ellipse">
            <a:avLst/>
          </a:prstGeom>
        </p:spPr>
        <p:txBody>
          <a:bodyPr>
            <a:normAutofit/>
          </a:bodyPr>
          <a:lstStyle>
            <a:lvl1pPr marL="0" indent="0">
              <a:buNone/>
              <a:defRPr sz="700"/>
            </a:lvl1pPr>
          </a:lstStyle>
          <a:p>
            <a:endParaRPr lang="en-US" dirty="0"/>
          </a:p>
        </p:txBody>
      </p:sp>
      <p:sp>
        <p:nvSpPr>
          <p:cNvPr id="13" name="Picture Placeholder 2"/>
          <p:cNvSpPr>
            <a:spLocks noGrp="1"/>
          </p:cNvSpPr>
          <p:nvPr>
            <p:ph type="pic" sz="quarter" idx="11"/>
          </p:nvPr>
        </p:nvSpPr>
        <p:spPr>
          <a:xfrm>
            <a:off x="7134927" y="2204627"/>
            <a:ext cx="504076" cy="504076"/>
          </a:xfrm>
          <a:prstGeom prst="ellipse">
            <a:avLst/>
          </a:prstGeom>
        </p:spPr>
        <p:txBody>
          <a:bodyPr>
            <a:normAutofit/>
          </a:bodyPr>
          <a:lstStyle>
            <a:lvl1pPr marL="0" indent="0">
              <a:buNone/>
              <a:defRPr sz="700"/>
            </a:lvl1pPr>
          </a:lstStyle>
          <a:p>
            <a:endParaRPr lang="en-US" dirty="0"/>
          </a:p>
        </p:txBody>
      </p:sp>
      <p:sp>
        <p:nvSpPr>
          <p:cNvPr id="20" name="Picture Placeholder 2"/>
          <p:cNvSpPr>
            <a:spLocks noGrp="1"/>
          </p:cNvSpPr>
          <p:nvPr>
            <p:ph type="pic" sz="quarter" idx="12"/>
          </p:nvPr>
        </p:nvSpPr>
        <p:spPr>
          <a:xfrm>
            <a:off x="10529985" y="3665127"/>
            <a:ext cx="504076" cy="504076"/>
          </a:xfrm>
          <a:prstGeom prst="ellipse">
            <a:avLst/>
          </a:prstGeom>
        </p:spPr>
        <p:txBody>
          <a:bodyPr>
            <a:normAutofit/>
          </a:bodyPr>
          <a:lstStyle>
            <a:lvl1pPr marL="0" indent="0">
              <a:buNone/>
              <a:defRPr sz="700"/>
            </a:lvl1pPr>
          </a:lstStyle>
          <a:p>
            <a:endParaRPr lang="en-US" dirty="0"/>
          </a:p>
        </p:txBody>
      </p:sp>
      <p:sp>
        <p:nvSpPr>
          <p:cNvPr id="24" name="Picture Placeholder 2"/>
          <p:cNvSpPr>
            <a:spLocks noGrp="1"/>
          </p:cNvSpPr>
          <p:nvPr>
            <p:ph type="pic" sz="quarter" idx="13"/>
          </p:nvPr>
        </p:nvSpPr>
        <p:spPr>
          <a:xfrm>
            <a:off x="7134927" y="5194570"/>
            <a:ext cx="504076" cy="504076"/>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24110884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0" grpId="0"/>
      <p:bldP spid="24" grpId="0"/>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7_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ctr">
              <a:defRPr/>
            </a:lvl1pPr>
          </a:lstStyle>
          <a:p>
            <a:r>
              <a:rPr lang="en-US" dirty="0"/>
              <a:t>Click to edit Master title style</a:t>
            </a:r>
          </a:p>
        </p:txBody>
      </p:sp>
      <p:sp>
        <p:nvSpPr>
          <p:cNvPr id="4" name="Picture Placeholder 2"/>
          <p:cNvSpPr>
            <a:spLocks noGrp="1"/>
          </p:cNvSpPr>
          <p:nvPr>
            <p:ph type="pic" sz="quarter" idx="10"/>
          </p:nvPr>
        </p:nvSpPr>
        <p:spPr>
          <a:xfrm>
            <a:off x="11411919" y="206502"/>
            <a:ext cx="504076" cy="504076"/>
          </a:xfrm>
          <a:prstGeom prst="ellipse">
            <a:avLst/>
          </a:prstGeom>
        </p:spPr>
        <p:txBody>
          <a:bodyPr>
            <a:normAutofit/>
          </a:bodyPr>
          <a:lstStyle>
            <a:lvl1pPr marL="0" indent="0">
              <a:buNone/>
              <a:defRPr sz="700"/>
            </a:lvl1pPr>
          </a:lstStyle>
          <a:p>
            <a:endParaRPr lang="en-US" dirty="0"/>
          </a:p>
        </p:txBody>
      </p:sp>
      <p:sp>
        <p:nvSpPr>
          <p:cNvPr id="6" name="Picture Placeholder 2"/>
          <p:cNvSpPr>
            <a:spLocks noGrp="1"/>
          </p:cNvSpPr>
          <p:nvPr>
            <p:ph type="pic" sz="quarter" idx="11"/>
          </p:nvPr>
        </p:nvSpPr>
        <p:spPr>
          <a:xfrm>
            <a:off x="839787" y="1631890"/>
            <a:ext cx="627217" cy="627217"/>
          </a:xfrm>
          <a:prstGeom prst="ellipse">
            <a:avLst/>
          </a:prstGeom>
        </p:spPr>
        <p:txBody>
          <a:bodyPr>
            <a:normAutofit/>
          </a:bodyPr>
          <a:lstStyle>
            <a:lvl1pPr marL="0" indent="0">
              <a:buNone/>
              <a:defRPr sz="700"/>
            </a:lvl1pPr>
          </a:lstStyle>
          <a:p>
            <a:endParaRPr lang="en-US" dirty="0"/>
          </a:p>
        </p:txBody>
      </p:sp>
      <p:sp>
        <p:nvSpPr>
          <p:cNvPr id="7" name="Picture Placeholder 2"/>
          <p:cNvSpPr>
            <a:spLocks noGrp="1"/>
          </p:cNvSpPr>
          <p:nvPr>
            <p:ph type="pic" sz="quarter" idx="12"/>
          </p:nvPr>
        </p:nvSpPr>
        <p:spPr>
          <a:xfrm>
            <a:off x="839787" y="2488019"/>
            <a:ext cx="627217" cy="627217"/>
          </a:xfrm>
          <a:prstGeom prst="ellipse">
            <a:avLst/>
          </a:prstGeom>
        </p:spPr>
        <p:txBody>
          <a:bodyPr>
            <a:normAutofit/>
          </a:bodyPr>
          <a:lstStyle>
            <a:lvl1pPr marL="0" indent="0">
              <a:buNone/>
              <a:defRPr sz="700"/>
            </a:lvl1pPr>
          </a:lstStyle>
          <a:p>
            <a:endParaRPr lang="en-US" dirty="0"/>
          </a:p>
        </p:txBody>
      </p:sp>
      <p:sp>
        <p:nvSpPr>
          <p:cNvPr id="8" name="Picture Placeholder 2"/>
          <p:cNvSpPr>
            <a:spLocks noGrp="1"/>
          </p:cNvSpPr>
          <p:nvPr>
            <p:ph type="pic" sz="quarter" idx="13"/>
          </p:nvPr>
        </p:nvSpPr>
        <p:spPr>
          <a:xfrm>
            <a:off x="839787" y="3344148"/>
            <a:ext cx="627217" cy="627217"/>
          </a:xfrm>
          <a:prstGeom prst="ellipse">
            <a:avLst/>
          </a:prstGeom>
        </p:spPr>
        <p:txBody>
          <a:bodyPr>
            <a:normAutofit/>
          </a:bodyPr>
          <a:lstStyle>
            <a:lvl1pPr marL="0" indent="0">
              <a:buNone/>
              <a:defRPr sz="700"/>
            </a:lvl1pPr>
          </a:lstStyle>
          <a:p>
            <a:endParaRPr lang="en-US" dirty="0"/>
          </a:p>
        </p:txBody>
      </p:sp>
      <p:sp>
        <p:nvSpPr>
          <p:cNvPr id="9" name="Picture Placeholder 2"/>
          <p:cNvSpPr>
            <a:spLocks noGrp="1"/>
          </p:cNvSpPr>
          <p:nvPr>
            <p:ph type="pic" sz="quarter" idx="14"/>
          </p:nvPr>
        </p:nvSpPr>
        <p:spPr>
          <a:xfrm>
            <a:off x="839787" y="4200276"/>
            <a:ext cx="627217" cy="627217"/>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35743008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68_Title Only">
    <p:spTree>
      <p:nvGrpSpPr>
        <p:cNvPr id="1" name=""/>
        <p:cNvGrpSpPr/>
        <p:nvPr/>
      </p:nvGrpSpPr>
      <p:grpSpPr>
        <a:xfrm>
          <a:off x="0" y="0"/>
          <a:ext cx="0" cy="0"/>
          <a:chOff x="0" y="0"/>
          <a:chExt cx="0" cy="0"/>
        </a:xfrm>
      </p:grpSpPr>
      <p:grpSp>
        <p:nvGrpSpPr>
          <p:cNvPr id="2" name="Group 1"/>
          <p:cNvGrpSpPr/>
          <p:nvPr userDrawn="1"/>
        </p:nvGrpSpPr>
        <p:grpSpPr>
          <a:xfrm flipH="1">
            <a:off x="0" y="0"/>
            <a:ext cx="12191999" cy="6858000"/>
            <a:chOff x="0" y="0"/>
            <a:chExt cx="12191999" cy="685800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1" name="Picture Placeholder 2"/>
          <p:cNvSpPr>
            <a:spLocks noGrp="1"/>
          </p:cNvSpPr>
          <p:nvPr>
            <p:ph type="pic" sz="quarter" idx="18"/>
          </p:nvPr>
        </p:nvSpPr>
        <p:spPr>
          <a:xfrm>
            <a:off x="9913493" y="407025"/>
            <a:ext cx="764361" cy="764361"/>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4223749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91"/>
                                        </p:tgtEl>
                                        <p:attrNameLst>
                                          <p:attrName>style.visibility</p:attrName>
                                        </p:attrNameLst>
                                      </p:cBhvr>
                                      <p:to>
                                        <p:strVal val="visible"/>
                                      </p:to>
                                    </p:set>
                                    <p:anim calcmode="lin" valueType="num">
                                      <p:cBhvr>
                                        <p:cTn id="7" dur="500" fill="hold"/>
                                        <p:tgtEl>
                                          <p:spTgt spid="91"/>
                                        </p:tgtEl>
                                        <p:attrNameLst>
                                          <p:attrName>ppt_w</p:attrName>
                                        </p:attrNameLst>
                                      </p:cBhvr>
                                      <p:tavLst>
                                        <p:tav tm="0">
                                          <p:val>
                                            <p:fltVal val="0"/>
                                          </p:val>
                                        </p:tav>
                                        <p:tav tm="100000">
                                          <p:val>
                                            <p:strVal val="#ppt_w"/>
                                          </p:val>
                                        </p:tav>
                                      </p:tavLst>
                                    </p:anim>
                                    <p:anim calcmode="lin" valueType="num">
                                      <p:cBhvr>
                                        <p:cTn id="8" dur="500" fill="hold"/>
                                        <p:tgtEl>
                                          <p:spTgt spid="91"/>
                                        </p:tgtEl>
                                        <p:attrNameLst>
                                          <p:attrName>ppt_h</p:attrName>
                                        </p:attrNameLst>
                                      </p:cBhvr>
                                      <p:tavLst>
                                        <p:tav tm="0">
                                          <p:val>
                                            <p:fltVal val="0"/>
                                          </p:val>
                                        </p:tav>
                                        <p:tav tm="100000">
                                          <p:val>
                                            <p:strVal val="#ppt_h"/>
                                          </p:val>
                                        </p:tav>
                                      </p:tavLst>
                                    </p:anim>
                                    <p:animEffect transition="in" filter="fade">
                                      <p:cBhvr>
                                        <p:cTn id="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9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3"/>
          </p:nvPr>
        </p:nvSpPr>
        <p:spPr>
          <a:xfrm>
            <a:off x="2278505" y="1532214"/>
            <a:ext cx="1233268" cy="1233268"/>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4"/>
          </p:nvPr>
        </p:nvSpPr>
        <p:spPr>
          <a:xfrm>
            <a:off x="1706154" y="4583965"/>
            <a:ext cx="460633" cy="460633"/>
          </a:xfrm>
          <a:prstGeom prst="ellipse">
            <a:avLst/>
          </a:prstGeom>
        </p:spPr>
        <p:txBody>
          <a:bodyPr>
            <a:normAutofit/>
          </a:bodyPr>
          <a:lstStyle>
            <a:lvl1pPr marL="0" indent="0">
              <a:buNone/>
              <a:defRPr sz="800"/>
            </a:lvl1pPr>
          </a:lstStyle>
          <a:p>
            <a:endParaRPr lang="en-US" dirty="0"/>
          </a:p>
        </p:txBody>
      </p:sp>
      <p:sp>
        <p:nvSpPr>
          <p:cNvPr id="12" name="Picture Placeholder 2"/>
          <p:cNvSpPr>
            <a:spLocks noGrp="1"/>
          </p:cNvSpPr>
          <p:nvPr>
            <p:ph type="pic" sz="quarter" idx="15"/>
          </p:nvPr>
        </p:nvSpPr>
        <p:spPr>
          <a:xfrm>
            <a:off x="1706154" y="5222943"/>
            <a:ext cx="460633" cy="460633"/>
          </a:xfrm>
          <a:prstGeom prst="ellipse">
            <a:avLst/>
          </a:prstGeom>
        </p:spPr>
        <p:txBody>
          <a:bodyPr>
            <a:normAutofit/>
          </a:bodyPr>
          <a:lstStyle>
            <a:lvl1pPr marL="0" indent="0">
              <a:buNone/>
              <a:defRPr sz="800"/>
            </a:lvl1pPr>
          </a:lstStyle>
          <a:p>
            <a:endParaRPr lang="en-US" dirty="0"/>
          </a:p>
        </p:txBody>
      </p:sp>
      <p:sp>
        <p:nvSpPr>
          <p:cNvPr id="13" name="Picture Placeholder 2"/>
          <p:cNvSpPr>
            <a:spLocks noGrp="1"/>
          </p:cNvSpPr>
          <p:nvPr>
            <p:ph type="pic" sz="quarter" idx="16"/>
          </p:nvPr>
        </p:nvSpPr>
        <p:spPr>
          <a:xfrm>
            <a:off x="1706154" y="5850905"/>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145267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70_Title Only">
    <p:spTree>
      <p:nvGrpSpPr>
        <p:cNvPr id="1" name=""/>
        <p:cNvGrpSpPr/>
        <p:nvPr/>
      </p:nvGrpSpPr>
      <p:grpSpPr>
        <a:xfrm>
          <a:off x="0" y="0"/>
          <a:ext cx="0" cy="0"/>
          <a:chOff x="0" y="0"/>
          <a:chExt cx="0" cy="0"/>
        </a:xfrm>
      </p:grpSpPr>
      <p:grpSp>
        <p:nvGrpSpPr>
          <p:cNvPr id="2" name="Group 1"/>
          <p:cNvGrpSpPr/>
          <p:nvPr userDrawn="1"/>
        </p:nvGrpSpPr>
        <p:grpSpPr>
          <a:xfrm flipH="1">
            <a:off x="0" y="0"/>
            <a:ext cx="12191999" cy="6858000"/>
            <a:chOff x="0" y="0"/>
            <a:chExt cx="12191999" cy="685800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 name="Picture Placeholder 2"/>
          <p:cNvSpPr>
            <a:spLocks noGrp="1"/>
          </p:cNvSpPr>
          <p:nvPr>
            <p:ph type="pic" sz="quarter" idx="14"/>
          </p:nvPr>
        </p:nvSpPr>
        <p:spPr>
          <a:xfrm>
            <a:off x="4940290" y="2075155"/>
            <a:ext cx="460633" cy="460633"/>
          </a:xfrm>
          <a:prstGeom prst="ellipse">
            <a:avLst/>
          </a:prstGeom>
        </p:spPr>
        <p:txBody>
          <a:bodyPr>
            <a:normAutofit/>
          </a:bodyPr>
          <a:lstStyle>
            <a:lvl1pPr marL="0" indent="0">
              <a:buNone/>
              <a:defRPr sz="800"/>
            </a:lvl1pPr>
          </a:lstStyle>
          <a:p>
            <a:endParaRPr lang="en-US" dirty="0"/>
          </a:p>
        </p:txBody>
      </p:sp>
      <p:sp>
        <p:nvSpPr>
          <p:cNvPr id="90" name="Picture Placeholder 2"/>
          <p:cNvSpPr>
            <a:spLocks noGrp="1"/>
          </p:cNvSpPr>
          <p:nvPr>
            <p:ph type="pic" sz="quarter" idx="17"/>
          </p:nvPr>
        </p:nvSpPr>
        <p:spPr>
          <a:xfrm>
            <a:off x="7003869" y="2075155"/>
            <a:ext cx="460633" cy="460633"/>
          </a:xfrm>
          <a:prstGeom prst="ellipse">
            <a:avLst/>
          </a:prstGeom>
        </p:spPr>
        <p:txBody>
          <a:bodyPr>
            <a:normAutofit/>
          </a:bodyPr>
          <a:lstStyle>
            <a:lvl1pPr marL="0" indent="0">
              <a:buNone/>
              <a:defRPr sz="800"/>
            </a:lvl1pPr>
          </a:lstStyle>
          <a:p>
            <a:endParaRPr lang="en-US" dirty="0"/>
          </a:p>
        </p:txBody>
      </p:sp>
      <p:sp>
        <p:nvSpPr>
          <p:cNvPr id="91" name="Picture Placeholder 2"/>
          <p:cNvSpPr>
            <a:spLocks noGrp="1"/>
          </p:cNvSpPr>
          <p:nvPr>
            <p:ph type="pic" sz="quarter" idx="18"/>
          </p:nvPr>
        </p:nvSpPr>
        <p:spPr>
          <a:xfrm>
            <a:off x="9104517" y="2075155"/>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2874292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90"/>
                                        </p:tgtEl>
                                        <p:attrNameLst>
                                          <p:attrName>style.visibility</p:attrName>
                                        </p:attrNameLst>
                                      </p:cBhvr>
                                      <p:to>
                                        <p:strVal val="visible"/>
                                      </p:to>
                                    </p:set>
                                    <p:anim calcmode="lin" valueType="num">
                                      <p:cBhvr>
                                        <p:cTn id="12" dur="500" fill="hold"/>
                                        <p:tgtEl>
                                          <p:spTgt spid="90"/>
                                        </p:tgtEl>
                                        <p:attrNameLst>
                                          <p:attrName>ppt_w</p:attrName>
                                        </p:attrNameLst>
                                      </p:cBhvr>
                                      <p:tavLst>
                                        <p:tav tm="0">
                                          <p:val>
                                            <p:fltVal val="0"/>
                                          </p:val>
                                        </p:tav>
                                        <p:tav tm="100000">
                                          <p:val>
                                            <p:strVal val="#ppt_w"/>
                                          </p:val>
                                        </p:tav>
                                      </p:tavLst>
                                    </p:anim>
                                    <p:anim calcmode="lin" valueType="num">
                                      <p:cBhvr>
                                        <p:cTn id="13" dur="500" fill="hold"/>
                                        <p:tgtEl>
                                          <p:spTgt spid="90"/>
                                        </p:tgtEl>
                                        <p:attrNameLst>
                                          <p:attrName>ppt_h</p:attrName>
                                        </p:attrNameLst>
                                      </p:cBhvr>
                                      <p:tavLst>
                                        <p:tav tm="0">
                                          <p:val>
                                            <p:fltVal val="0"/>
                                          </p:val>
                                        </p:tav>
                                        <p:tav tm="100000">
                                          <p:val>
                                            <p:strVal val="#ppt_h"/>
                                          </p:val>
                                        </p:tav>
                                      </p:tavLst>
                                    </p:anim>
                                    <p:animEffect transition="in" filter="fade">
                                      <p:cBhvr>
                                        <p:cTn id="14" dur="500"/>
                                        <p:tgtEl>
                                          <p:spTgt spid="90"/>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Effect transition="in" filter="fade">
                                      <p:cBhvr>
                                        <p:cTn id="1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0" grpId="0"/>
      <p:bldP spid="91" grpId="0"/>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3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064302" y="0"/>
            <a:ext cx="11127697"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 name="Picture Placeholder 2"/>
          <p:cNvSpPr>
            <a:spLocks noGrp="1"/>
          </p:cNvSpPr>
          <p:nvPr>
            <p:ph type="pic" sz="quarter" idx="13"/>
          </p:nvPr>
        </p:nvSpPr>
        <p:spPr>
          <a:xfrm>
            <a:off x="2278505" y="1532214"/>
            <a:ext cx="1233268" cy="1233268"/>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4"/>
          </p:nvPr>
        </p:nvSpPr>
        <p:spPr>
          <a:xfrm>
            <a:off x="1706154" y="4583965"/>
            <a:ext cx="460633" cy="460633"/>
          </a:xfrm>
          <a:prstGeom prst="ellipse">
            <a:avLst/>
          </a:prstGeom>
        </p:spPr>
        <p:txBody>
          <a:bodyPr>
            <a:normAutofit/>
          </a:bodyPr>
          <a:lstStyle>
            <a:lvl1pPr marL="0" indent="0">
              <a:buNone/>
              <a:defRPr sz="800"/>
            </a:lvl1pPr>
          </a:lstStyle>
          <a:p>
            <a:endParaRPr lang="en-US" dirty="0"/>
          </a:p>
        </p:txBody>
      </p:sp>
      <p:sp>
        <p:nvSpPr>
          <p:cNvPr id="12" name="Picture Placeholder 2"/>
          <p:cNvSpPr>
            <a:spLocks noGrp="1"/>
          </p:cNvSpPr>
          <p:nvPr>
            <p:ph type="pic" sz="quarter" idx="15"/>
          </p:nvPr>
        </p:nvSpPr>
        <p:spPr>
          <a:xfrm>
            <a:off x="1706154" y="5222943"/>
            <a:ext cx="460633" cy="460633"/>
          </a:xfrm>
          <a:prstGeom prst="ellipse">
            <a:avLst/>
          </a:prstGeom>
        </p:spPr>
        <p:txBody>
          <a:bodyPr>
            <a:normAutofit/>
          </a:bodyPr>
          <a:lstStyle>
            <a:lvl1pPr marL="0" indent="0">
              <a:buNone/>
              <a:defRPr sz="800"/>
            </a:lvl1pPr>
          </a:lstStyle>
          <a:p>
            <a:endParaRPr lang="en-US" dirty="0"/>
          </a:p>
        </p:txBody>
      </p:sp>
      <p:sp>
        <p:nvSpPr>
          <p:cNvPr id="13" name="Picture Placeholder 2"/>
          <p:cNvSpPr>
            <a:spLocks noGrp="1"/>
          </p:cNvSpPr>
          <p:nvPr>
            <p:ph type="pic" sz="quarter" idx="16"/>
          </p:nvPr>
        </p:nvSpPr>
        <p:spPr>
          <a:xfrm>
            <a:off x="1706154" y="5850905"/>
            <a:ext cx="460633" cy="460633"/>
          </a:xfrm>
          <a:prstGeom prst="ellipse">
            <a:avLst/>
          </a:prstGeom>
        </p:spPr>
        <p:txBody>
          <a:bodyPr>
            <a:normAutofit/>
          </a:bodyPr>
          <a:lstStyle>
            <a:lvl1pPr marL="0" indent="0">
              <a:buNone/>
              <a:defRPr sz="800"/>
            </a:lvl1pPr>
          </a:lstStyle>
          <a:p>
            <a:endParaRPr lang="en-US" dirty="0"/>
          </a:p>
        </p:txBody>
      </p:sp>
      <p:sp>
        <p:nvSpPr>
          <p:cNvPr id="8" name="Picture Placeholder 2"/>
          <p:cNvSpPr>
            <a:spLocks noGrp="1"/>
          </p:cNvSpPr>
          <p:nvPr>
            <p:ph type="pic" sz="quarter" idx="17"/>
          </p:nvPr>
        </p:nvSpPr>
        <p:spPr>
          <a:xfrm>
            <a:off x="1706154" y="3956003"/>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16292269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8" grpId="0"/>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71_Title Only">
    <p:spTree>
      <p:nvGrpSpPr>
        <p:cNvPr id="1" name=""/>
        <p:cNvGrpSpPr/>
        <p:nvPr/>
      </p:nvGrpSpPr>
      <p:grpSpPr>
        <a:xfrm>
          <a:off x="0" y="0"/>
          <a:ext cx="0" cy="0"/>
          <a:chOff x="0" y="0"/>
          <a:chExt cx="0" cy="0"/>
        </a:xfrm>
      </p:grpSpPr>
      <p:sp>
        <p:nvSpPr>
          <p:cNvPr id="4" name="Picture Placeholder 2"/>
          <p:cNvSpPr>
            <a:spLocks noGrp="1"/>
          </p:cNvSpPr>
          <p:nvPr>
            <p:ph type="pic" sz="quarter" idx="18"/>
          </p:nvPr>
        </p:nvSpPr>
        <p:spPr>
          <a:xfrm>
            <a:off x="11545796" y="108502"/>
            <a:ext cx="513590" cy="513590"/>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2473045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4_Title Only">
    <p:spTree>
      <p:nvGrpSpPr>
        <p:cNvPr id="1" name=""/>
        <p:cNvGrpSpPr/>
        <p:nvPr/>
      </p:nvGrpSpPr>
      <p:grpSpPr>
        <a:xfrm>
          <a:off x="0" y="0"/>
          <a:ext cx="0" cy="0"/>
          <a:chOff x="0" y="0"/>
          <a:chExt cx="0" cy="0"/>
        </a:xfrm>
      </p:grpSpPr>
      <p:sp>
        <p:nvSpPr>
          <p:cNvPr id="4" name="Picture Placeholder 2"/>
          <p:cNvSpPr>
            <a:spLocks noGrp="1"/>
          </p:cNvSpPr>
          <p:nvPr>
            <p:ph type="pic" sz="quarter" idx="18"/>
          </p:nvPr>
        </p:nvSpPr>
        <p:spPr>
          <a:xfrm>
            <a:off x="122106" y="108502"/>
            <a:ext cx="513590" cy="513590"/>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16370337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95DEA2C-D7E3-44FF-9BE7-1F32F245BFC1}"/>
              </a:ext>
            </a:extLst>
          </p:cNvPr>
          <p:cNvSpPr>
            <a:spLocks noGrp="1"/>
          </p:cNvSpPr>
          <p:nvPr>
            <p:ph type="pic" sz="quarter" idx="10" hasCustomPrompt="1"/>
          </p:nvPr>
        </p:nvSpPr>
        <p:spPr>
          <a:xfrm>
            <a:off x="1393674" y="4538992"/>
            <a:ext cx="668806" cy="668806"/>
          </a:xfrm>
          <a:custGeom>
            <a:avLst/>
            <a:gdLst>
              <a:gd name="connsiteX0" fmla="*/ 334403 w 668806"/>
              <a:gd name="connsiteY0" fmla="*/ 0 h 668806"/>
              <a:gd name="connsiteX1" fmla="*/ 668806 w 668806"/>
              <a:gd name="connsiteY1" fmla="*/ 334403 h 668806"/>
              <a:gd name="connsiteX2" fmla="*/ 334403 w 668806"/>
              <a:gd name="connsiteY2" fmla="*/ 668806 h 668806"/>
              <a:gd name="connsiteX3" fmla="*/ 0 w 668806"/>
              <a:gd name="connsiteY3" fmla="*/ 334403 h 668806"/>
              <a:gd name="connsiteX4" fmla="*/ 334403 w 668806"/>
              <a:gd name="connsiteY4" fmla="*/ 0 h 66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806" h="668806">
                <a:moveTo>
                  <a:pt x="334403" y="0"/>
                </a:moveTo>
                <a:cubicBezTo>
                  <a:pt x="519089" y="0"/>
                  <a:pt x="668806" y="149717"/>
                  <a:pt x="668806" y="334403"/>
                </a:cubicBezTo>
                <a:cubicBezTo>
                  <a:pt x="668806" y="519089"/>
                  <a:pt x="519089" y="668806"/>
                  <a:pt x="334403" y="668806"/>
                </a:cubicBezTo>
                <a:cubicBezTo>
                  <a:pt x="149717" y="668806"/>
                  <a:pt x="0" y="519089"/>
                  <a:pt x="0" y="334403"/>
                </a:cubicBezTo>
                <a:cubicBezTo>
                  <a:pt x="0" y="149717"/>
                  <a:pt x="149717" y="0"/>
                  <a:pt x="334403" y="0"/>
                </a:cubicBezTo>
                <a:close/>
              </a:path>
            </a:pathLst>
          </a:custGeom>
        </p:spPr>
        <p:txBody>
          <a:bodyPr wrap="square">
            <a:noAutofit/>
          </a:bodyPr>
          <a:lstStyle/>
          <a:p>
            <a:r>
              <a:rPr lang="en-US" dirty="0"/>
              <a:t> </a:t>
            </a:r>
          </a:p>
        </p:txBody>
      </p:sp>
      <p:sp>
        <p:nvSpPr>
          <p:cNvPr id="11" name="Picture Placeholder 10">
            <a:extLst>
              <a:ext uri="{FF2B5EF4-FFF2-40B4-BE49-F238E27FC236}">
                <a16:creationId xmlns:a16="http://schemas.microsoft.com/office/drawing/2014/main" id="{D0A9F614-E8A6-410E-B97E-E1BBA111C5F7}"/>
              </a:ext>
            </a:extLst>
          </p:cNvPr>
          <p:cNvSpPr>
            <a:spLocks noGrp="1"/>
          </p:cNvSpPr>
          <p:nvPr>
            <p:ph type="pic" sz="quarter" idx="11" hasCustomPrompt="1"/>
          </p:nvPr>
        </p:nvSpPr>
        <p:spPr>
          <a:xfrm>
            <a:off x="1393674" y="5546509"/>
            <a:ext cx="668806" cy="668806"/>
          </a:xfrm>
          <a:custGeom>
            <a:avLst/>
            <a:gdLst>
              <a:gd name="connsiteX0" fmla="*/ 334403 w 668806"/>
              <a:gd name="connsiteY0" fmla="*/ 0 h 668806"/>
              <a:gd name="connsiteX1" fmla="*/ 668806 w 668806"/>
              <a:gd name="connsiteY1" fmla="*/ 334403 h 668806"/>
              <a:gd name="connsiteX2" fmla="*/ 334403 w 668806"/>
              <a:gd name="connsiteY2" fmla="*/ 668806 h 668806"/>
              <a:gd name="connsiteX3" fmla="*/ 0 w 668806"/>
              <a:gd name="connsiteY3" fmla="*/ 334403 h 668806"/>
              <a:gd name="connsiteX4" fmla="*/ 334403 w 668806"/>
              <a:gd name="connsiteY4" fmla="*/ 0 h 66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806" h="668806">
                <a:moveTo>
                  <a:pt x="334403" y="0"/>
                </a:moveTo>
                <a:cubicBezTo>
                  <a:pt x="519089" y="0"/>
                  <a:pt x="668806" y="149717"/>
                  <a:pt x="668806" y="334403"/>
                </a:cubicBezTo>
                <a:cubicBezTo>
                  <a:pt x="668806" y="519089"/>
                  <a:pt x="519089" y="668806"/>
                  <a:pt x="334403" y="668806"/>
                </a:cubicBezTo>
                <a:cubicBezTo>
                  <a:pt x="149717" y="668806"/>
                  <a:pt x="0" y="519089"/>
                  <a:pt x="0" y="334403"/>
                </a:cubicBezTo>
                <a:cubicBezTo>
                  <a:pt x="0" y="149717"/>
                  <a:pt x="149717" y="0"/>
                  <a:pt x="334403" y="0"/>
                </a:cubicBezTo>
                <a:close/>
              </a:path>
            </a:pathLst>
          </a:custGeom>
        </p:spPr>
        <p:txBody>
          <a:bodyPr wrap="square">
            <a:noAutofit/>
          </a:bodyPr>
          <a:lstStyle/>
          <a:p>
            <a:r>
              <a:rPr lang="en-US" dirty="0"/>
              <a:t> </a:t>
            </a:r>
          </a:p>
        </p:txBody>
      </p:sp>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26" name="Freeform 29">
            <a:extLst>
              <a:ext uri="{FF2B5EF4-FFF2-40B4-BE49-F238E27FC236}">
                <a16:creationId xmlns:a16="http://schemas.microsoft.com/office/drawing/2014/main" id="{F149D150-4F9E-4F6E-8525-C594628D7D4B}"/>
              </a:ext>
            </a:extLst>
          </p:cNvPr>
          <p:cNvSpPr/>
          <p:nvPr/>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文本框 21"/>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4" name="文本框 3">
            <a:extLst>
              <a:ext uri="{FF2B5EF4-FFF2-40B4-BE49-F238E27FC236}">
                <a16:creationId xmlns:a16="http://schemas.microsoft.com/office/drawing/2014/main" id="{2EB094CF-DFAC-F5F4-8CEB-76C3964E1E7E}"/>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7327798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Q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4" name="文本框 3"/>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6" name="Freeform 29">
            <a:extLst>
              <a:ext uri="{FF2B5EF4-FFF2-40B4-BE49-F238E27FC236}">
                <a16:creationId xmlns:a16="http://schemas.microsoft.com/office/drawing/2014/main" id="{AA93F536-93BD-8F88-0C11-1FA55F2DD3A7}"/>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文本框 6">
            <a:extLst>
              <a:ext uri="{FF2B5EF4-FFF2-40B4-BE49-F238E27FC236}">
                <a16:creationId xmlns:a16="http://schemas.microsoft.com/office/drawing/2014/main" id="{B9D86BED-0BA7-3916-A438-042C32143124}"/>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541607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399534"/>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Q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868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Q4</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Oct ~ Des </a:t>
            </a:r>
          </a:p>
        </p:txBody>
      </p:sp>
      <p:sp>
        <p:nvSpPr>
          <p:cNvPr id="20" name="文本框 19"/>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4" name="Freeform 29">
            <a:extLst>
              <a:ext uri="{FF2B5EF4-FFF2-40B4-BE49-F238E27FC236}">
                <a16:creationId xmlns:a16="http://schemas.microsoft.com/office/drawing/2014/main" id="{8F6F28D7-3FB2-8BD3-4247-D5D304D33DDC}"/>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文本框 4">
            <a:extLst>
              <a:ext uri="{FF2B5EF4-FFF2-40B4-BE49-F238E27FC236}">
                <a16:creationId xmlns:a16="http://schemas.microsoft.com/office/drawing/2014/main" id="{1CFBFE8A-662C-16DC-B352-D6D5DB163A8F}"/>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27685088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4255F05-34E8-4B0D-BFD5-2010D2F92235}"/>
              </a:ext>
            </a:extLst>
          </p:cNvPr>
          <p:cNvSpPr>
            <a:spLocks noGrp="1"/>
          </p:cNvSpPr>
          <p:nvPr>
            <p:ph type="pic" sz="quarter" idx="10" hasCustomPrompt="1"/>
          </p:nvPr>
        </p:nvSpPr>
        <p:spPr>
          <a:xfrm>
            <a:off x="843280" y="3778841"/>
            <a:ext cx="564112" cy="564112"/>
          </a:xfrm>
          <a:custGeom>
            <a:avLst/>
            <a:gdLst>
              <a:gd name="connsiteX0" fmla="*/ 282056 w 564112"/>
              <a:gd name="connsiteY0" fmla="*/ 0 h 564112"/>
              <a:gd name="connsiteX1" fmla="*/ 564112 w 564112"/>
              <a:gd name="connsiteY1" fmla="*/ 282056 h 564112"/>
              <a:gd name="connsiteX2" fmla="*/ 282056 w 564112"/>
              <a:gd name="connsiteY2" fmla="*/ 564112 h 564112"/>
              <a:gd name="connsiteX3" fmla="*/ 0 w 564112"/>
              <a:gd name="connsiteY3" fmla="*/ 282056 h 564112"/>
              <a:gd name="connsiteX4" fmla="*/ 282056 w 564112"/>
              <a:gd name="connsiteY4" fmla="*/ 0 h 5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12" h="564112">
                <a:moveTo>
                  <a:pt x="282056" y="0"/>
                </a:moveTo>
                <a:cubicBezTo>
                  <a:pt x="437831" y="0"/>
                  <a:pt x="564112" y="126281"/>
                  <a:pt x="564112" y="282056"/>
                </a:cubicBezTo>
                <a:cubicBezTo>
                  <a:pt x="564112" y="437831"/>
                  <a:pt x="437831" y="564112"/>
                  <a:pt x="282056" y="564112"/>
                </a:cubicBezTo>
                <a:cubicBezTo>
                  <a:pt x="126281" y="564112"/>
                  <a:pt x="0" y="437831"/>
                  <a:pt x="0" y="282056"/>
                </a:cubicBezTo>
                <a:cubicBezTo>
                  <a:pt x="0" y="126281"/>
                  <a:pt x="126281" y="0"/>
                  <a:pt x="282056" y="0"/>
                </a:cubicBezTo>
                <a:close/>
              </a:path>
            </a:pathLst>
          </a:custGeom>
        </p:spPr>
        <p:txBody>
          <a:bodyPr wrap="square">
            <a:noAutofit/>
          </a:bodyPr>
          <a:lstStyle/>
          <a:p>
            <a:r>
              <a:rPr lang="en-US" dirty="0"/>
              <a:t> </a:t>
            </a:r>
          </a:p>
        </p:txBody>
      </p:sp>
      <p:sp>
        <p:nvSpPr>
          <p:cNvPr id="14" name="Picture Placeholder 13">
            <a:extLst>
              <a:ext uri="{FF2B5EF4-FFF2-40B4-BE49-F238E27FC236}">
                <a16:creationId xmlns:a16="http://schemas.microsoft.com/office/drawing/2014/main" id="{BA15D7AF-342D-448C-81C3-237B38B6F643}"/>
              </a:ext>
            </a:extLst>
          </p:cNvPr>
          <p:cNvSpPr>
            <a:spLocks noGrp="1"/>
          </p:cNvSpPr>
          <p:nvPr>
            <p:ph type="pic" sz="quarter" idx="11" hasCustomPrompt="1"/>
          </p:nvPr>
        </p:nvSpPr>
        <p:spPr>
          <a:xfrm>
            <a:off x="519925" y="4654827"/>
            <a:ext cx="564112" cy="564112"/>
          </a:xfrm>
          <a:custGeom>
            <a:avLst/>
            <a:gdLst>
              <a:gd name="connsiteX0" fmla="*/ 282056 w 564112"/>
              <a:gd name="connsiteY0" fmla="*/ 0 h 564112"/>
              <a:gd name="connsiteX1" fmla="*/ 564112 w 564112"/>
              <a:gd name="connsiteY1" fmla="*/ 282056 h 564112"/>
              <a:gd name="connsiteX2" fmla="*/ 282056 w 564112"/>
              <a:gd name="connsiteY2" fmla="*/ 564112 h 564112"/>
              <a:gd name="connsiteX3" fmla="*/ 0 w 564112"/>
              <a:gd name="connsiteY3" fmla="*/ 282056 h 564112"/>
              <a:gd name="connsiteX4" fmla="*/ 282056 w 564112"/>
              <a:gd name="connsiteY4" fmla="*/ 0 h 5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12" h="564112">
                <a:moveTo>
                  <a:pt x="282056" y="0"/>
                </a:moveTo>
                <a:cubicBezTo>
                  <a:pt x="437831" y="0"/>
                  <a:pt x="564112" y="126281"/>
                  <a:pt x="564112" y="282056"/>
                </a:cubicBezTo>
                <a:cubicBezTo>
                  <a:pt x="564112" y="437831"/>
                  <a:pt x="437831" y="564112"/>
                  <a:pt x="282056" y="564112"/>
                </a:cubicBezTo>
                <a:cubicBezTo>
                  <a:pt x="126281" y="564112"/>
                  <a:pt x="0" y="437831"/>
                  <a:pt x="0" y="282056"/>
                </a:cubicBezTo>
                <a:cubicBezTo>
                  <a:pt x="0" y="126281"/>
                  <a:pt x="126281" y="0"/>
                  <a:pt x="282056" y="0"/>
                </a:cubicBezTo>
                <a:close/>
              </a:path>
            </a:pathLst>
          </a:custGeom>
        </p:spPr>
        <p:txBody>
          <a:bodyPr wrap="square">
            <a:noAutofit/>
          </a:bodyPr>
          <a:lstStyle/>
          <a:p>
            <a:r>
              <a:rPr lang="en-US" dirty="0"/>
              <a:t> </a:t>
            </a:r>
          </a:p>
        </p:txBody>
      </p:sp>
      <p:sp>
        <p:nvSpPr>
          <p:cNvPr id="15" name="Picture Placeholder 14">
            <a:extLst>
              <a:ext uri="{FF2B5EF4-FFF2-40B4-BE49-F238E27FC236}">
                <a16:creationId xmlns:a16="http://schemas.microsoft.com/office/drawing/2014/main" id="{F6247DC3-F697-4E32-B506-41524FE54037}"/>
              </a:ext>
            </a:extLst>
          </p:cNvPr>
          <p:cNvSpPr>
            <a:spLocks noGrp="1"/>
          </p:cNvSpPr>
          <p:nvPr>
            <p:ph type="pic" sz="quarter" idx="12" hasCustomPrompt="1"/>
          </p:nvPr>
        </p:nvSpPr>
        <p:spPr>
          <a:xfrm>
            <a:off x="843279" y="5624186"/>
            <a:ext cx="564112" cy="564112"/>
          </a:xfrm>
          <a:custGeom>
            <a:avLst/>
            <a:gdLst>
              <a:gd name="connsiteX0" fmla="*/ 282056 w 564112"/>
              <a:gd name="connsiteY0" fmla="*/ 0 h 564112"/>
              <a:gd name="connsiteX1" fmla="*/ 564112 w 564112"/>
              <a:gd name="connsiteY1" fmla="*/ 282056 h 564112"/>
              <a:gd name="connsiteX2" fmla="*/ 282056 w 564112"/>
              <a:gd name="connsiteY2" fmla="*/ 564112 h 564112"/>
              <a:gd name="connsiteX3" fmla="*/ 0 w 564112"/>
              <a:gd name="connsiteY3" fmla="*/ 282056 h 564112"/>
              <a:gd name="connsiteX4" fmla="*/ 282056 w 564112"/>
              <a:gd name="connsiteY4" fmla="*/ 0 h 5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12" h="564112">
                <a:moveTo>
                  <a:pt x="282056" y="0"/>
                </a:moveTo>
                <a:cubicBezTo>
                  <a:pt x="437831" y="0"/>
                  <a:pt x="564112" y="126281"/>
                  <a:pt x="564112" y="282056"/>
                </a:cubicBezTo>
                <a:cubicBezTo>
                  <a:pt x="564112" y="437831"/>
                  <a:pt x="437831" y="564112"/>
                  <a:pt x="282056" y="564112"/>
                </a:cubicBezTo>
                <a:cubicBezTo>
                  <a:pt x="126281" y="564112"/>
                  <a:pt x="0" y="437831"/>
                  <a:pt x="0" y="282056"/>
                </a:cubicBezTo>
                <a:cubicBezTo>
                  <a:pt x="0" y="126281"/>
                  <a:pt x="126281" y="0"/>
                  <a:pt x="282056" y="0"/>
                </a:cubicBezTo>
                <a:close/>
              </a:path>
            </a:pathLst>
          </a:custGeom>
        </p:spPr>
        <p:txBody>
          <a:bodyPr wrap="square">
            <a:noAutofit/>
          </a:bodyPr>
          <a:lstStyle/>
          <a:p>
            <a:r>
              <a:rPr lang="en-US" dirty="0"/>
              <a:t> </a:t>
            </a:r>
          </a:p>
        </p:txBody>
      </p:sp>
      <p:sp>
        <p:nvSpPr>
          <p:cNvPr id="6" name="Rectangle 5">
            <a:extLst>
              <a:ext uri="{FF2B5EF4-FFF2-40B4-BE49-F238E27FC236}">
                <a16:creationId xmlns:a16="http://schemas.microsoft.com/office/drawing/2014/main" id="{6B67373D-B351-4064-97F3-1B240D9DFBB4}"/>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C7FD32FB-8882-4432-A7EB-73254C0C1AA4}"/>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23" name="文本框 22"/>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2" name="Freeform 29">
            <a:extLst>
              <a:ext uri="{FF2B5EF4-FFF2-40B4-BE49-F238E27FC236}">
                <a16:creationId xmlns:a16="http://schemas.microsoft.com/office/drawing/2014/main" id="{99B871F4-9CAF-DC4D-B945-8C666CA2798A}"/>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文本框 2">
            <a:extLst>
              <a:ext uri="{FF2B5EF4-FFF2-40B4-BE49-F238E27FC236}">
                <a16:creationId xmlns:a16="http://schemas.microsoft.com/office/drawing/2014/main" id="{3A0AEFF8-5C62-A746-E0A1-8106F8ACA42F}"/>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30212602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643E5A5-725A-47B0-AF01-B41DEEAAD2BB}"/>
              </a:ext>
            </a:extLst>
          </p:cNvPr>
          <p:cNvSpPr>
            <a:spLocks noGrp="1"/>
          </p:cNvSpPr>
          <p:nvPr>
            <p:ph type="pic" sz="quarter" idx="14" hasCustomPrompt="1"/>
          </p:nvPr>
        </p:nvSpPr>
        <p:spPr>
          <a:xfrm>
            <a:off x="4623115" y="4333853"/>
            <a:ext cx="580103" cy="580103"/>
          </a:xfrm>
          <a:custGeom>
            <a:avLst/>
            <a:gdLst>
              <a:gd name="connsiteX0" fmla="*/ 62396 w 580103"/>
              <a:gd name="connsiteY0" fmla="*/ 0 h 580103"/>
              <a:gd name="connsiteX1" fmla="*/ 517707 w 580103"/>
              <a:gd name="connsiteY1" fmla="*/ 0 h 580103"/>
              <a:gd name="connsiteX2" fmla="*/ 580103 w 580103"/>
              <a:gd name="connsiteY2" fmla="*/ 62396 h 580103"/>
              <a:gd name="connsiteX3" fmla="*/ 580103 w 580103"/>
              <a:gd name="connsiteY3" fmla="*/ 517707 h 580103"/>
              <a:gd name="connsiteX4" fmla="*/ 517707 w 580103"/>
              <a:gd name="connsiteY4" fmla="*/ 580103 h 580103"/>
              <a:gd name="connsiteX5" fmla="*/ 62396 w 580103"/>
              <a:gd name="connsiteY5" fmla="*/ 580103 h 580103"/>
              <a:gd name="connsiteX6" fmla="*/ 0 w 580103"/>
              <a:gd name="connsiteY6" fmla="*/ 517707 h 580103"/>
              <a:gd name="connsiteX7" fmla="*/ 0 w 580103"/>
              <a:gd name="connsiteY7" fmla="*/ 62396 h 580103"/>
              <a:gd name="connsiteX8" fmla="*/ 62396 w 580103"/>
              <a:gd name="connsiteY8" fmla="*/ 0 h 58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103" h="580103">
                <a:moveTo>
                  <a:pt x="62396" y="0"/>
                </a:moveTo>
                <a:lnTo>
                  <a:pt x="517707" y="0"/>
                </a:lnTo>
                <a:cubicBezTo>
                  <a:pt x="552167" y="0"/>
                  <a:pt x="580103" y="27936"/>
                  <a:pt x="580103" y="62396"/>
                </a:cubicBezTo>
                <a:lnTo>
                  <a:pt x="580103" y="517707"/>
                </a:lnTo>
                <a:cubicBezTo>
                  <a:pt x="580103" y="552167"/>
                  <a:pt x="552167" y="580103"/>
                  <a:pt x="517707" y="580103"/>
                </a:cubicBezTo>
                <a:lnTo>
                  <a:pt x="62396" y="580103"/>
                </a:lnTo>
                <a:cubicBezTo>
                  <a:pt x="27936" y="580103"/>
                  <a:pt x="0" y="552167"/>
                  <a:pt x="0" y="517707"/>
                </a:cubicBezTo>
                <a:lnTo>
                  <a:pt x="0" y="62396"/>
                </a:lnTo>
                <a:cubicBezTo>
                  <a:pt x="0" y="27936"/>
                  <a:pt x="27936" y="0"/>
                  <a:pt x="62396" y="0"/>
                </a:cubicBezTo>
                <a:close/>
              </a:path>
            </a:pathLst>
          </a:custGeom>
        </p:spPr>
        <p:txBody>
          <a:bodyPr wrap="square">
            <a:noAutofit/>
          </a:bodyPr>
          <a:lstStyle>
            <a:lvl1pPr marL="0" indent="0">
              <a:buNone/>
              <a:defRPr sz="900"/>
            </a:lvl1pPr>
          </a:lstStyle>
          <a:p>
            <a:r>
              <a:rPr lang="en-US" dirty="0"/>
              <a:t> </a:t>
            </a:r>
          </a:p>
        </p:txBody>
      </p:sp>
      <p:sp>
        <p:nvSpPr>
          <p:cNvPr id="17" name="Picture Placeholder 16">
            <a:extLst>
              <a:ext uri="{FF2B5EF4-FFF2-40B4-BE49-F238E27FC236}">
                <a16:creationId xmlns:a16="http://schemas.microsoft.com/office/drawing/2014/main" id="{D50D97CA-E31B-4959-A8B0-D83D1C3F2106}"/>
              </a:ext>
            </a:extLst>
          </p:cNvPr>
          <p:cNvSpPr>
            <a:spLocks noGrp="1"/>
          </p:cNvSpPr>
          <p:nvPr>
            <p:ph type="pic" sz="quarter" idx="15" hasCustomPrompt="1"/>
          </p:nvPr>
        </p:nvSpPr>
        <p:spPr>
          <a:xfrm>
            <a:off x="8299768" y="4333853"/>
            <a:ext cx="580103" cy="580103"/>
          </a:xfrm>
          <a:custGeom>
            <a:avLst/>
            <a:gdLst>
              <a:gd name="connsiteX0" fmla="*/ 62396 w 580103"/>
              <a:gd name="connsiteY0" fmla="*/ 0 h 580103"/>
              <a:gd name="connsiteX1" fmla="*/ 517707 w 580103"/>
              <a:gd name="connsiteY1" fmla="*/ 0 h 580103"/>
              <a:gd name="connsiteX2" fmla="*/ 580103 w 580103"/>
              <a:gd name="connsiteY2" fmla="*/ 62396 h 580103"/>
              <a:gd name="connsiteX3" fmla="*/ 580103 w 580103"/>
              <a:gd name="connsiteY3" fmla="*/ 517707 h 580103"/>
              <a:gd name="connsiteX4" fmla="*/ 517707 w 580103"/>
              <a:gd name="connsiteY4" fmla="*/ 580103 h 580103"/>
              <a:gd name="connsiteX5" fmla="*/ 62396 w 580103"/>
              <a:gd name="connsiteY5" fmla="*/ 580103 h 580103"/>
              <a:gd name="connsiteX6" fmla="*/ 0 w 580103"/>
              <a:gd name="connsiteY6" fmla="*/ 517707 h 580103"/>
              <a:gd name="connsiteX7" fmla="*/ 0 w 580103"/>
              <a:gd name="connsiteY7" fmla="*/ 62396 h 580103"/>
              <a:gd name="connsiteX8" fmla="*/ 62396 w 580103"/>
              <a:gd name="connsiteY8" fmla="*/ 0 h 58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103" h="580103">
                <a:moveTo>
                  <a:pt x="62396" y="0"/>
                </a:moveTo>
                <a:lnTo>
                  <a:pt x="517707" y="0"/>
                </a:lnTo>
                <a:cubicBezTo>
                  <a:pt x="552167" y="0"/>
                  <a:pt x="580103" y="27936"/>
                  <a:pt x="580103" y="62396"/>
                </a:cubicBezTo>
                <a:lnTo>
                  <a:pt x="580103" y="517707"/>
                </a:lnTo>
                <a:cubicBezTo>
                  <a:pt x="580103" y="552167"/>
                  <a:pt x="552167" y="580103"/>
                  <a:pt x="517707" y="580103"/>
                </a:cubicBezTo>
                <a:lnTo>
                  <a:pt x="62396" y="580103"/>
                </a:lnTo>
                <a:cubicBezTo>
                  <a:pt x="27936" y="580103"/>
                  <a:pt x="0" y="552167"/>
                  <a:pt x="0" y="517707"/>
                </a:cubicBezTo>
                <a:lnTo>
                  <a:pt x="0" y="62396"/>
                </a:lnTo>
                <a:cubicBezTo>
                  <a:pt x="0" y="27936"/>
                  <a:pt x="27936" y="0"/>
                  <a:pt x="62396" y="0"/>
                </a:cubicBezTo>
                <a:close/>
              </a:path>
            </a:pathLst>
          </a:custGeom>
        </p:spPr>
        <p:txBody>
          <a:bodyPr wrap="square">
            <a:noAutofit/>
          </a:bodyPr>
          <a:lstStyle>
            <a:lvl1pPr marL="0" indent="0">
              <a:buNone/>
              <a:defRPr sz="900"/>
            </a:lvl1pPr>
          </a:lstStyle>
          <a:p>
            <a:r>
              <a:rPr lang="en-US" dirty="0"/>
              <a:t> </a:t>
            </a:r>
          </a:p>
        </p:txBody>
      </p:sp>
      <p:sp>
        <p:nvSpPr>
          <p:cNvPr id="15" name="Picture Placeholder 14">
            <a:extLst>
              <a:ext uri="{FF2B5EF4-FFF2-40B4-BE49-F238E27FC236}">
                <a16:creationId xmlns:a16="http://schemas.microsoft.com/office/drawing/2014/main" id="{5B69C1A0-0ECB-4157-9FD3-350F124FF552}"/>
              </a:ext>
            </a:extLst>
          </p:cNvPr>
          <p:cNvSpPr>
            <a:spLocks noGrp="1"/>
          </p:cNvSpPr>
          <p:nvPr>
            <p:ph type="pic" sz="quarter" idx="13" hasCustomPrompt="1"/>
          </p:nvPr>
        </p:nvSpPr>
        <p:spPr>
          <a:xfrm>
            <a:off x="946462" y="4333853"/>
            <a:ext cx="580103" cy="580103"/>
          </a:xfrm>
          <a:custGeom>
            <a:avLst/>
            <a:gdLst>
              <a:gd name="connsiteX0" fmla="*/ 62396 w 580103"/>
              <a:gd name="connsiteY0" fmla="*/ 0 h 580103"/>
              <a:gd name="connsiteX1" fmla="*/ 517707 w 580103"/>
              <a:gd name="connsiteY1" fmla="*/ 0 h 580103"/>
              <a:gd name="connsiteX2" fmla="*/ 580103 w 580103"/>
              <a:gd name="connsiteY2" fmla="*/ 62396 h 580103"/>
              <a:gd name="connsiteX3" fmla="*/ 580103 w 580103"/>
              <a:gd name="connsiteY3" fmla="*/ 517707 h 580103"/>
              <a:gd name="connsiteX4" fmla="*/ 517707 w 580103"/>
              <a:gd name="connsiteY4" fmla="*/ 580103 h 580103"/>
              <a:gd name="connsiteX5" fmla="*/ 62396 w 580103"/>
              <a:gd name="connsiteY5" fmla="*/ 580103 h 580103"/>
              <a:gd name="connsiteX6" fmla="*/ 0 w 580103"/>
              <a:gd name="connsiteY6" fmla="*/ 517707 h 580103"/>
              <a:gd name="connsiteX7" fmla="*/ 0 w 580103"/>
              <a:gd name="connsiteY7" fmla="*/ 62396 h 580103"/>
              <a:gd name="connsiteX8" fmla="*/ 62396 w 580103"/>
              <a:gd name="connsiteY8" fmla="*/ 0 h 58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103" h="580103">
                <a:moveTo>
                  <a:pt x="62396" y="0"/>
                </a:moveTo>
                <a:lnTo>
                  <a:pt x="517707" y="0"/>
                </a:lnTo>
                <a:cubicBezTo>
                  <a:pt x="552167" y="0"/>
                  <a:pt x="580103" y="27936"/>
                  <a:pt x="580103" y="62396"/>
                </a:cubicBezTo>
                <a:lnTo>
                  <a:pt x="580103" y="517707"/>
                </a:lnTo>
                <a:cubicBezTo>
                  <a:pt x="580103" y="552167"/>
                  <a:pt x="552167" y="580103"/>
                  <a:pt x="517707" y="580103"/>
                </a:cubicBezTo>
                <a:lnTo>
                  <a:pt x="62396" y="580103"/>
                </a:lnTo>
                <a:cubicBezTo>
                  <a:pt x="27936" y="580103"/>
                  <a:pt x="0" y="552167"/>
                  <a:pt x="0" y="517707"/>
                </a:cubicBezTo>
                <a:lnTo>
                  <a:pt x="0" y="62396"/>
                </a:lnTo>
                <a:cubicBezTo>
                  <a:pt x="0" y="27936"/>
                  <a:pt x="27936" y="0"/>
                  <a:pt x="62396" y="0"/>
                </a:cubicBezTo>
                <a:close/>
              </a:path>
            </a:pathLst>
          </a:custGeom>
        </p:spPr>
        <p:txBody>
          <a:bodyPr wrap="square">
            <a:noAutofit/>
          </a:bodyPr>
          <a:lstStyle>
            <a:lvl1pPr marL="0" indent="0">
              <a:buNone/>
              <a:defRPr sz="900"/>
            </a:lvl1pPr>
          </a:lstStyle>
          <a:p>
            <a:r>
              <a:rPr lang="en-US" dirty="0"/>
              <a:t> </a:t>
            </a:r>
          </a:p>
        </p:txBody>
      </p:sp>
      <p:sp>
        <p:nvSpPr>
          <p:cNvPr id="3" name="Date Placeholder 2">
            <a:extLst>
              <a:ext uri="{FF2B5EF4-FFF2-40B4-BE49-F238E27FC236}">
                <a16:creationId xmlns:a16="http://schemas.microsoft.com/office/drawing/2014/main" id="{F52C12C7-7E70-4A7D-9989-C12D33097C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1FCA15-75E8-4403-8195-95F9F041A1EF}"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4B4BAB9E-DF95-47F7-AED3-9824A25A47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5C886404-6299-4B44-9088-14144FDB8F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681018-CA26-4C24-99E8-55D8921F9ABC}"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2DC2B508-2EAF-43B6-8C99-5C9046EE47E9}"/>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ADC943EA-2785-41B6-AC11-AC890CA3A9ED}"/>
              </a:ext>
            </a:extLst>
          </p:cNvPr>
          <p:cNvSpPr txBox="1"/>
          <p:nvPr userDrawn="1"/>
        </p:nvSpPr>
        <p:spPr>
          <a:xfrm>
            <a:off x="9695935" y="155417"/>
            <a:ext cx="221086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Q3</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July ~ Sep </a:t>
            </a:r>
          </a:p>
        </p:txBody>
      </p:sp>
      <p:sp>
        <p:nvSpPr>
          <p:cNvPr id="26" name="文本框 25"/>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2" name="Freeform 29">
            <a:extLst>
              <a:ext uri="{FF2B5EF4-FFF2-40B4-BE49-F238E27FC236}">
                <a16:creationId xmlns:a16="http://schemas.microsoft.com/office/drawing/2014/main" id="{02F0AABD-0C35-9062-5ABA-5D5C80A9A800}"/>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文本框 5">
            <a:extLst>
              <a:ext uri="{FF2B5EF4-FFF2-40B4-BE49-F238E27FC236}">
                <a16:creationId xmlns:a16="http://schemas.microsoft.com/office/drawing/2014/main" id="{FFC5F250-DCA4-4E38-451E-DA367B05510D}"/>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7397715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Q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68A51F6-8454-43D6-A56A-A082808A5DCF}"/>
              </a:ext>
            </a:extLst>
          </p:cNvPr>
          <p:cNvSpPr>
            <a:spLocks noGrp="1"/>
          </p:cNvSpPr>
          <p:nvPr>
            <p:ph type="pic" sz="quarter" idx="10" hasCustomPrompt="1"/>
          </p:nvPr>
        </p:nvSpPr>
        <p:spPr>
          <a:xfrm>
            <a:off x="715622" y="1471123"/>
            <a:ext cx="1122612" cy="1122612"/>
          </a:xfrm>
          <a:custGeom>
            <a:avLst/>
            <a:gdLst>
              <a:gd name="connsiteX0" fmla="*/ 561306 w 1122612"/>
              <a:gd name="connsiteY0" fmla="*/ 0 h 1122612"/>
              <a:gd name="connsiteX1" fmla="*/ 1122612 w 1122612"/>
              <a:gd name="connsiteY1" fmla="*/ 561306 h 1122612"/>
              <a:gd name="connsiteX2" fmla="*/ 561306 w 1122612"/>
              <a:gd name="connsiteY2" fmla="*/ 1122612 h 1122612"/>
              <a:gd name="connsiteX3" fmla="*/ 0 w 1122612"/>
              <a:gd name="connsiteY3" fmla="*/ 561306 h 1122612"/>
              <a:gd name="connsiteX4" fmla="*/ 561306 w 1122612"/>
              <a:gd name="connsiteY4" fmla="*/ 0 h 112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2612" h="1122612">
                <a:moveTo>
                  <a:pt x="561306" y="0"/>
                </a:moveTo>
                <a:cubicBezTo>
                  <a:pt x="871307" y="0"/>
                  <a:pt x="1122612" y="251305"/>
                  <a:pt x="1122612" y="561306"/>
                </a:cubicBezTo>
                <a:cubicBezTo>
                  <a:pt x="1122612" y="871307"/>
                  <a:pt x="871307" y="1122612"/>
                  <a:pt x="561306" y="1122612"/>
                </a:cubicBezTo>
                <a:cubicBezTo>
                  <a:pt x="251305" y="1122612"/>
                  <a:pt x="0" y="871307"/>
                  <a:pt x="0" y="561306"/>
                </a:cubicBezTo>
                <a:cubicBezTo>
                  <a:pt x="0" y="251305"/>
                  <a:pt x="251305" y="0"/>
                  <a:pt x="561306" y="0"/>
                </a:cubicBezTo>
                <a:close/>
              </a:path>
            </a:pathLst>
          </a:custGeom>
          <a:ln w="31750">
            <a:solidFill>
              <a:schemeClr val="bg1">
                <a:alpha val="40000"/>
              </a:schemeClr>
            </a:solidFill>
          </a:ln>
        </p:spPr>
        <p:txBody>
          <a:bodyPr wrap="square">
            <a:noAutofit/>
          </a:bodyPr>
          <a:lstStyle/>
          <a:p>
            <a:r>
              <a:rPr lang="en-US" dirty="0"/>
              <a:t> </a:t>
            </a:r>
          </a:p>
        </p:txBody>
      </p:sp>
      <p:sp>
        <p:nvSpPr>
          <p:cNvPr id="2" name="Rectangle 1">
            <a:extLst>
              <a:ext uri="{FF2B5EF4-FFF2-40B4-BE49-F238E27FC236}">
                <a16:creationId xmlns:a16="http://schemas.microsoft.com/office/drawing/2014/main" id="{DAD7BB0D-C1EE-401C-9123-BD725F5FF5FA}"/>
              </a:ext>
            </a:extLst>
          </p:cNvPr>
          <p:cNvSpPr/>
          <p:nvPr userDrawn="1"/>
        </p:nvSpPr>
        <p:spPr>
          <a:xfrm>
            <a:off x="0" y="1"/>
            <a:ext cx="12192000" cy="624114"/>
          </a:xfrm>
          <a:prstGeom prst="rect">
            <a:avLst/>
          </a:prstGeom>
          <a:solidFill>
            <a:schemeClr val="bg1"/>
          </a:solidFill>
          <a:ln>
            <a:noFill/>
          </a:ln>
          <a:effectLst>
            <a:outerShdw blurRad="279400" dist="50800" dir="5400000" algn="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AB429D33-DAA1-4D46-8F20-0E58FB218D4D}"/>
              </a:ext>
            </a:extLst>
          </p:cNvPr>
          <p:cNvSpPr txBox="1"/>
          <p:nvPr userDrawn="1"/>
        </p:nvSpPr>
        <p:spPr>
          <a:xfrm>
            <a:off x="9695935" y="155417"/>
            <a:ext cx="215475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65000"/>
                    <a:lumOff val="35000"/>
                  </a:prstClr>
                </a:solidFill>
                <a:effectLst/>
                <a:uLnTx/>
                <a:uFillTx/>
                <a:latin typeface="Montserrat Medium" pitchFamily="2" charset="77"/>
                <a:ea typeface="+mn-ea"/>
                <a:cs typeface="+mn-cs"/>
              </a:rPr>
              <a:t>Date Range </a:t>
            </a:r>
            <a:r>
              <a:rPr kumimoji="0" lang="en-US" sz="1100" b="0" i="0" u="none" strike="noStrike" kern="1200" cap="none" spc="0" normalizeH="0" baseline="0" noProof="0" dirty="0">
                <a:ln>
                  <a:noFill/>
                </a:ln>
                <a:solidFill>
                  <a:prstClr val="black">
                    <a:lumMod val="65000"/>
                    <a:lumOff val="35000"/>
                  </a:prstClr>
                </a:solidFill>
                <a:effectLst/>
                <a:uLnTx/>
                <a:uFillTx/>
                <a:latin typeface="Montserrat" pitchFamily="2" charset="77"/>
                <a:ea typeface="+mn-ea"/>
                <a:cs typeface="+mn-cs"/>
              </a:rPr>
              <a:t>: </a:t>
            </a:r>
            <a:r>
              <a:rPr kumimoji="0" lang="en-US" sz="1200" b="1" i="0" u="none" strike="noStrike" kern="1200" cap="none" spc="0" normalizeH="0" baseline="0" noProof="0" dirty="0">
                <a:ln>
                  <a:noFill/>
                </a:ln>
                <a:solidFill>
                  <a:srgbClr val="5B9BD5"/>
                </a:solidFill>
                <a:effectLst/>
                <a:uLnTx/>
                <a:uFillTx/>
                <a:latin typeface="Montserrat" pitchFamily="2" charset="77"/>
                <a:ea typeface="+mn-ea"/>
                <a:cs typeface="+mn-cs"/>
              </a:rPr>
              <a:t>Q1</a:t>
            </a:r>
            <a:r>
              <a:rPr kumimoji="0" lang="en-US" sz="1200" b="0" i="0" u="none" strike="noStrike" kern="1200" cap="none" spc="0" normalizeH="0" baseline="0" noProof="0" dirty="0">
                <a:ln>
                  <a:noFill/>
                </a:ln>
                <a:solidFill>
                  <a:srgbClr val="5B9BD5"/>
                </a:solidFill>
                <a:effectLst/>
                <a:uLnTx/>
                <a:uFillTx/>
                <a:latin typeface="Montserrat" pitchFamily="2" charset="77"/>
                <a:ea typeface="+mn-ea"/>
                <a:cs typeface="+mn-cs"/>
              </a:rPr>
              <a:t> Jan ~ Mar </a:t>
            </a:r>
          </a:p>
        </p:txBody>
      </p:sp>
      <p:sp>
        <p:nvSpPr>
          <p:cNvPr id="21" name="文本框 20"/>
          <p:cNvSpPr txBox="1"/>
          <p:nvPr userDrawn="1"/>
        </p:nvSpPr>
        <p:spPr>
          <a:xfrm>
            <a:off x="125993" y="201443"/>
            <a:ext cx="104669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企业</a:t>
            </a:r>
            <a:r>
              <a:rPr kumimoji="0" lang="en-US" altLang="zh-CN"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rPr>
              <a:t>LOGO</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Light" panose="020B0502040204020203" pitchFamily="34" charset="-122"/>
              <a:ea typeface="微软雅黑 Light" panose="020B0502040204020203" pitchFamily="34" charset="-122"/>
              <a:cs typeface="+mn-cs"/>
            </a:endParaRPr>
          </a:p>
        </p:txBody>
      </p:sp>
      <p:sp>
        <p:nvSpPr>
          <p:cNvPr id="4" name="Freeform 29">
            <a:extLst>
              <a:ext uri="{FF2B5EF4-FFF2-40B4-BE49-F238E27FC236}">
                <a16:creationId xmlns:a16="http://schemas.microsoft.com/office/drawing/2014/main" id="{4426AAB6-2396-7763-C680-829E6C2FFAC2}"/>
              </a:ext>
            </a:extLst>
          </p:cNvPr>
          <p:cNvSpPr/>
          <p:nvPr userDrawn="1"/>
        </p:nvSpPr>
        <p:spPr>
          <a:xfrm>
            <a:off x="1163005" y="201443"/>
            <a:ext cx="1100133" cy="280501"/>
          </a:xfrm>
          <a:custGeom>
            <a:avLst/>
            <a:gdLst>
              <a:gd name="connsiteX0" fmla="*/ 32398 w 2360052"/>
              <a:gd name="connsiteY0" fmla="*/ 0 h 601742"/>
              <a:gd name="connsiteX1" fmla="*/ 2327654 w 2360052"/>
              <a:gd name="connsiteY1" fmla="*/ 0 h 601742"/>
              <a:gd name="connsiteX2" fmla="*/ 2360052 w 2360052"/>
              <a:gd name="connsiteY2" fmla="*/ 32398 h 601742"/>
              <a:gd name="connsiteX3" fmla="*/ 2360052 w 2360052"/>
              <a:gd name="connsiteY3" fmla="*/ 569344 h 601742"/>
              <a:gd name="connsiteX4" fmla="*/ 2327654 w 2360052"/>
              <a:gd name="connsiteY4" fmla="*/ 601742 h 601742"/>
              <a:gd name="connsiteX5" fmla="*/ 32398 w 2360052"/>
              <a:gd name="connsiteY5" fmla="*/ 601742 h 601742"/>
              <a:gd name="connsiteX6" fmla="*/ 0 w 2360052"/>
              <a:gd name="connsiteY6" fmla="*/ 569344 h 601742"/>
              <a:gd name="connsiteX7" fmla="*/ 0 w 2360052"/>
              <a:gd name="connsiteY7" fmla="*/ 32398 h 601742"/>
              <a:gd name="connsiteX8" fmla="*/ 32398 w 2360052"/>
              <a:gd name="connsiteY8" fmla="*/ 0 h 6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052" h="601742">
                <a:moveTo>
                  <a:pt x="32398" y="0"/>
                </a:moveTo>
                <a:lnTo>
                  <a:pt x="2327654" y="0"/>
                </a:lnTo>
                <a:cubicBezTo>
                  <a:pt x="2345547" y="0"/>
                  <a:pt x="2360052" y="14505"/>
                  <a:pt x="2360052" y="32398"/>
                </a:cubicBezTo>
                <a:lnTo>
                  <a:pt x="2360052" y="569344"/>
                </a:lnTo>
                <a:cubicBezTo>
                  <a:pt x="2360052" y="587237"/>
                  <a:pt x="2345547" y="601742"/>
                  <a:pt x="2327654" y="601742"/>
                </a:cubicBezTo>
                <a:lnTo>
                  <a:pt x="32398" y="601742"/>
                </a:lnTo>
                <a:cubicBezTo>
                  <a:pt x="14505" y="601742"/>
                  <a:pt x="0" y="587237"/>
                  <a:pt x="0" y="569344"/>
                </a:cubicBezTo>
                <a:lnTo>
                  <a:pt x="0" y="32398"/>
                </a:lnTo>
                <a:cubicBezTo>
                  <a:pt x="0" y="14505"/>
                  <a:pt x="14505" y="0"/>
                  <a:pt x="32398" y="0"/>
                </a:cubicBezTo>
                <a:close/>
              </a:path>
            </a:pathLst>
          </a:custGeom>
          <a:gradFill>
            <a:gsLst>
              <a:gs pos="0">
                <a:schemeClr val="accent5"/>
              </a:gs>
              <a:gs pos="90000">
                <a:schemeClr val="accent6"/>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文本框 4">
            <a:extLst>
              <a:ext uri="{FF2B5EF4-FFF2-40B4-BE49-F238E27FC236}">
                <a16:creationId xmlns:a16="http://schemas.microsoft.com/office/drawing/2014/main" id="{1DAB5CD0-1888-F4AF-63C6-550E91997F7E}"/>
              </a:ext>
            </a:extLst>
          </p:cNvPr>
          <p:cNvSpPr txBox="1"/>
          <p:nvPr userDrawn="1"/>
        </p:nvSpPr>
        <p:spPr>
          <a:xfrm>
            <a:off x="1153640" y="194503"/>
            <a:ext cx="117532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rPr>
              <a:t>MARKETING</a:t>
            </a:r>
            <a:endParaRPr kumimoji="0" lang="zh-CN" altLang="en-US" sz="14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spTree>
    <p:extLst>
      <p:ext uri="{BB962C8B-B14F-4D97-AF65-F5344CB8AC3E}">
        <p14:creationId xmlns:p14="http://schemas.microsoft.com/office/powerpoint/2010/main" val="19173454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9139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508002" y="177801"/>
            <a:ext cx="11157817" cy="660511"/>
          </a:xfrm>
          <a:prstGeom prst="rect">
            <a:avLst/>
          </a:prstGeom>
        </p:spPr>
        <p:txBody>
          <a:bodyPr lIns="0" tIns="0" rIns="0" bIns="0" anchor="ctr"/>
          <a:lstStyle>
            <a:lvl1pPr algn="ctr">
              <a:defRPr sz="3733">
                <a:solidFill>
                  <a:schemeClr val="tx1">
                    <a:lumMod val="90000"/>
                    <a:lumOff val="10000"/>
                  </a:schemeClr>
                </a:solidFill>
              </a:defRPr>
            </a:lvl1pPr>
          </a:lstStyle>
          <a:p>
            <a:r>
              <a:rPr lang="en-US" dirty="0"/>
              <a:t>CLICK TO EDIT MASTER TITLE STYLE</a:t>
            </a:r>
          </a:p>
        </p:txBody>
      </p:sp>
    </p:spTree>
    <p:extLst>
      <p:ext uri="{BB962C8B-B14F-4D97-AF65-F5344CB8AC3E}">
        <p14:creationId xmlns:p14="http://schemas.microsoft.com/office/powerpoint/2010/main" val="35096070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B131B0F-35C0-47A1-A3CF-03FFBEA68144}"/>
              </a:ext>
            </a:extLst>
          </p:cNvPr>
          <p:cNvSpPr>
            <a:spLocks noGrp="1"/>
          </p:cNvSpPr>
          <p:nvPr>
            <p:ph type="pic" sz="quarter" idx="13"/>
          </p:nvPr>
        </p:nvSpPr>
        <p:spPr>
          <a:xfrm>
            <a:off x="945006" y="973395"/>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
        <p:nvSpPr>
          <p:cNvPr id="7" name="Picture Placeholder 3">
            <a:extLst>
              <a:ext uri="{FF2B5EF4-FFF2-40B4-BE49-F238E27FC236}">
                <a16:creationId xmlns:a16="http://schemas.microsoft.com/office/drawing/2014/main" id="{0BA37EE2-4DD3-4A69-8B69-85007B0F0EC7}"/>
              </a:ext>
            </a:extLst>
          </p:cNvPr>
          <p:cNvSpPr>
            <a:spLocks noGrp="1"/>
          </p:cNvSpPr>
          <p:nvPr>
            <p:ph type="pic" sz="quarter" idx="14"/>
          </p:nvPr>
        </p:nvSpPr>
        <p:spPr>
          <a:xfrm>
            <a:off x="945006" y="3507823"/>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
        <p:nvSpPr>
          <p:cNvPr id="8" name="Picture Placeholder 3">
            <a:extLst>
              <a:ext uri="{FF2B5EF4-FFF2-40B4-BE49-F238E27FC236}">
                <a16:creationId xmlns:a16="http://schemas.microsoft.com/office/drawing/2014/main" id="{927BD14F-5BB3-4ECD-9F44-1F862C0008A2}"/>
              </a:ext>
            </a:extLst>
          </p:cNvPr>
          <p:cNvSpPr>
            <a:spLocks noGrp="1"/>
          </p:cNvSpPr>
          <p:nvPr>
            <p:ph type="pic" sz="quarter" idx="15"/>
          </p:nvPr>
        </p:nvSpPr>
        <p:spPr>
          <a:xfrm>
            <a:off x="6171569" y="973395"/>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
        <p:nvSpPr>
          <p:cNvPr id="9" name="Picture Placeholder 3">
            <a:extLst>
              <a:ext uri="{FF2B5EF4-FFF2-40B4-BE49-F238E27FC236}">
                <a16:creationId xmlns:a16="http://schemas.microsoft.com/office/drawing/2014/main" id="{12F3425F-5ADF-433E-AA43-BE461E3217BF}"/>
              </a:ext>
            </a:extLst>
          </p:cNvPr>
          <p:cNvSpPr>
            <a:spLocks noGrp="1"/>
          </p:cNvSpPr>
          <p:nvPr>
            <p:ph type="pic" sz="quarter" idx="16"/>
          </p:nvPr>
        </p:nvSpPr>
        <p:spPr>
          <a:xfrm>
            <a:off x="6171569" y="3507823"/>
            <a:ext cx="5075425" cy="2376784"/>
          </a:xfrm>
          <a:prstGeom prst="rect">
            <a:avLst/>
          </a:prstGeom>
          <a:solidFill>
            <a:schemeClr val="bg1">
              <a:lumMod val="95000"/>
            </a:schemeClr>
          </a:solidFill>
          <a:effectLst/>
        </p:spPr>
        <p:txBody>
          <a:bodyPr/>
          <a:lstStyle>
            <a:lvl1pPr marL="0" indent="0" algn="ctr">
              <a:buNone/>
              <a:defRPr sz="16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6351654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B9EFF8C-7242-4E19-8E1D-96DF0CD75A3D}"/>
              </a:ext>
            </a:extLst>
          </p:cNvPr>
          <p:cNvSpPr>
            <a:spLocks noGrp="1"/>
          </p:cNvSpPr>
          <p:nvPr>
            <p:ph type="pic" sz="quarter" idx="10" hasCustomPrompt="1"/>
          </p:nvPr>
        </p:nvSpPr>
        <p:spPr>
          <a:xfrm>
            <a:off x="0" y="0"/>
            <a:ext cx="12192000" cy="2667000"/>
          </a:xfrm>
          <a:custGeom>
            <a:avLst/>
            <a:gdLst>
              <a:gd name="connsiteX0" fmla="*/ 0 w 12192000"/>
              <a:gd name="connsiteY0" fmla="*/ 0 h 2667000"/>
              <a:gd name="connsiteX1" fmla="*/ 12192000 w 12192000"/>
              <a:gd name="connsiteY1" fmla="*/ 0 h 2667000"/>
              <a:gd name="connsiteX2" fmla="*/ 12192000 w 12192000"/>
              <a:gd name="connsiteY2" fmla="*/ 2667000 h 2667000"/>
              <a:gd name="connsiteX3" fmla="*/ 0 w 12192000"/>
              <a:gd name="connsiteY3" fmla="*/ 2667000 h 2667000"/>
            </a:gdLst>
            <a:ahLst/>
            <a:cxnLst>
              <a:cxn ang="0">
                <a:pos x="connsiteX0" y="connsiteY0"/>
              </a:cxn>
              <a:cxn ang="0">
                <a:pos x="connsiteX1" y="connsiteY1"/>
              </a:cxn>
              <a:cxn ang="0">
                <a:pos x="connsiteX2" y="connsiteY2"/>
              </a:cxn>
              <a:cxn ang="0">
                <a:pos x="connsiteX3" y="connsiteY3"/>
              </a:cxn>
            </a:cxnLst>
            <a:rect l="l" t="t" r="r" b="b"/>
            <a:pathLst>
              <a:path w="12192000" h="2667000">
                <a:moveTo>
                  <a:pt x="0" y="0"/>
                </a:moveTo>
                <a:lnTo>
                  <a:pt x="12192000" y="0"/>
                </a:lnTo>
                <a:lnTo>
                  <a:pt x="12192000" y="2667000"/>
                </a:lnTo>
                <a:lnTo>
                  <a:pt x="0" y="2667000"/>
                </a:lnTo>
                <a:close/>
              </a:path>
            </a:pathLst>
          </a:custGeom>
          <a:solidFill>
            <a:schemeClr val="bg1">
              <a:lumMod val="95000"/>
            </a:schemeClr>
          </a:solidFill>
          <a:effectLst/>
        </p:spPr>
        <p:txBody>
          <a:bodyPr/>
          <a:lstStyle>
            <a:lvl1pPr>
              <a:defRPr lang="en-GB" sz="1600" dirty="0">
                <a:solidFill>
                  <a:schemeClr val="tx1">
                    <a:lumMod val="50000"/>
                    <a:lumOff val="50000"/>
                  </a:schemeClr>
                </a:solidFill>
              </a:defRPr>
            </a:lvl1pPr>
          </a:lstStyle>
          <a:p>
            <a:pPr marL="0" lvl="0" indent="0" algn="ctr">
              <a:buNone/>
            </a:pPr>
            <a:r>
              <a:rPr lang="en-US" dirty="0"/>
              <a:t>Image placeholder</a:t>
            </a:r>
            <a:endParaRPr lang="en-GB" dirty="0"/>
          </a:p>
          <a:p>
            <a:pPr marL="0" lvl="0" indent="0" algn="ctr">
              <a:buNone/>
            </a:pPr>
            <a:endParaRPr lang="en-GB" dirty="0"/>
          </a:p>
        </p:txBody>
      </p:sp>
      <p:sp>
        <p:nvSpPr>
          <p:cNvPr id="2" name="Rectangle 1">
            <a:extLst>
              <a:ext uri="{FF2B5EF4-FFF2-40B4-BE49-F238E27FC236}">
                <a16:creationId xmlns:a16="http://schemas.microsoft.com/office/drawing/2014/main" id="{86BBFFD9-A909-4171-87C6-2EC89EC8069B}"/>
              </a:ext>
            </a:extLst>
          </p:cNvPr>
          <p:cNvSpPr/>
          <p:nvPr userDrawn="1"/>
        </p:nvSpPr>
        <p:spPr>
          <a:xfrm>
            <a:off x="0" y="2667000"/>
            <a:ext cx="12192000" cy="4191000"/>
          </a:xfrm>
          <a:prstGeom prst="rect">
            <a:avLst/>
          </a:prstGeom>
          <a:gradFill>
            <a:gsLst>
              <a:gs pos="0">
                <a:schemeClr val="accent1"/>
              </a:gs>
              <a:gs pos="100000">
                <a:schemeClr val="accent3"/>
              </a:gs>
              <a:gs pos="5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2505739"/>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17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286874" y="341423"/>
            <a:ext cx="852378" cy="85237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297204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24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2278505" y="1532214"/>
            <a:ext cx="1233268" cy="1233268"/>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8468139" y="2916085"/>
            <a:ext cx="2691375" cy="1559302"/>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460814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7A5A286E-8732-4118-5223-D564113027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5/21/2026</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页脚占位符 3">
            <a:extLst>
              <a:ext uri="{FF2B5EF4-FFF2-40B4-BE49-F238E27FC236}">
                <a16:creationId xmlns:a16="http://schemas.microsoft.com/office/drawing/2014/main" id="{75504E9A-43B6-0072-136E-54C939903C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灯片编号占位符 4">
            <a:extLst>
              <a:ext uri="{FF2B5EF4-FFF2-40B4-BE49-F238E27FC236}">
                <a16:creationId xmlns:a16="http://schemas.microsoft.com/office/drawing/2014/main" id="{87516053-4FA2-359E-0D11-FD1C862F4B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pic>
        <p:nvPicPr>
          <p:cNvPr id="7" name="图片 6">
            <a:extLst>
              <a:ext uri="{FF2B5EF4-FFF2-40B4-BE49-F238E27FC236}">
                <a16:creationId xmlns:a16="http://schemas.microsoft.com/office/drawing/2014/main" id="{E79A9FBF-5855-CABA-A7F7-C81EA14EE644}"/>
              </a:ext>
            </a:extLst>
          </p:cNvPr>
          <p:cNvPicPr>
            <a:picLocks noChangeAspect="1"/>
          </p:cNvPicPr>
          <p:nvPr userDrawn="1"/>
        </p:nvPicPr>
        <p:blipFill rotWithShape="1">
          <a:blip r:embed="rId2"/>
          <a:srcRect l="3689"/>
          <a:stretch/>
        </p:blipFill>
        <p:spPr>
          <a:xfrm>
            <a:off x="0" y="0"/>
            <a:ext cx="11774078" cy="6858000"/>
          </a:xfrm>
          <a:prstGeom prst="rect">
            <a:avLst/>
          </a:prstGeom>
        </p:spPr>
      </p:pic>
      <p:sp>
        <p:nvSpPr>
          <p:cNvPr id="9" name="标题 8">
            <a:extLst>
              <a:ext uri="{FF2B5EF4-FFF2-40B4-BE49-F238E27FC236}">
                <a16:creationId xmlns:a16="http://schemas.microsoft.com/office/drawing/2014/main" id="{C8351839-C2A3-B428-318B-00167E186799}"/>
              </a:ext>
            </a:extLst>
          </p:cNvPr>
          <p:cNvSpPr>
            <a:spLocks noGrp="1"/>
          </p:cNvSpPr>
          <p:nvPr>
            <p:ph type="title"/>
          </p:nvPr>
        </p:nvSpPr>
        <p:spPr>
          <a:xfrm>
            <a:off x="417922" y="327419"/>
            <a:ext cx="11097138" cy="511567"/>
          </a:xfrm>
        </p:spPr>
        <p:txBody>
          <a:bodyPr>
            <a:noAutofit/>
          </a:bodyPr>
          <a:lstStyle>
            <a:lvl1pPr>
              <a:defRPr sz="2000">
                <a:solidFill>
                  <a:schemeClr val="tx1">
                    <a:lumMod val="75000"/>
                    <a:lumOff val="25000"/>
                  </a:schemeClr>
                </a:solidFill>
                <a:latin typeface="+mj-ea"/>
                <a:ea typeface="+mj-ea"/>
              </a:defRPr>
            </a:lvl1pPr>
          </a:lstStyle>
          <a:p>
            <a:r>
              <a:rPr lang="zh-CN" altLang="en-US" dirty="0"/>
              <a:t>单击此处编辑母版标题样式</a:t>
            </a:r>
          </a:p>
        </p:txBody>
      </p:sp>
    </p:spTree>
    <p:extLst>
      <p:ext uri="{BB962C8B-B14F-4D97-AF65-F5344CB8AC3E}">
        <p14:creationId xmlns:p14="http://schemas.microsoft.com/office/powerpoint/2010/main" val="32091207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25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4"/>
          </p:nvPr>
        </p:nvSpPr>
        <p:spPr>
          <a:xfrm>
            <a:off x="1706154" y="4583965"/>
            <a:ext cx="460633" cy="460633"/>
          </a:xfrm>
          <a:prstGeom prst="ellipse">
            <a:avLst/>
          </a:prstGeom>
        </p:spPr>
        <p:txBody>
          <a:bodyPr>
            <a:normAutofit/>
          </a:bodyPr>
          <a:lstStyle>
            <a:lvl1pPr marL="0" indent="0">
              <a:buNone/>
              <a:defRPr sz="800"/>
            </a:lvl1pPr>
          </a:lstStyle>
          <a:p>
            <a:endParaRPr lang="en-US" dirty="0"/>
          </a:p>
        </p:txBody>
      </p:sp>
      <p:sp>
        <p:nvSpPr>
          <p:cNvPr id="7" name="Picture Placeholder 2"/>
          <p:cNvSpPr>
            <a:spLocks noGrp="1"/>
          </p:cNvSpPr>
          <p:nvPr>
            <p:ph type="pic" sz="quarter" idx="15"/>
          </p:nvPr>
        </p:nvSpPr>
        <p:spPr>
          <a:xfrm>
            <a:off x="1706154" y="5222943"/>
            <a:ext cx="460633" cy="460633"/>
          </a:xfrm>
          <a:prstGeom prst="ellipse">
            <a:avLst/>
          </a:prstGeom>
        </p:spPr>
        <p:txBody>
          <a:bodyPr>
            <a:normAutofit/>
          </a:bodyPr>
          <a:lstStyle>
            <a:lvl1pPr marL="0" indent="0">
              <a:buNone/>
              <a:defRPr sz="800"/>
            </a:lvl1pPr>
          </a:lstStyle>
          <a:p>
            <a:endParaRPr lang="en-US" dirty="0"/>
          </a:p>
        </p:txBody>
      </p:sp>
      <p:sp>
        <p:nvSpPr>
          <p:cNvPr id="8" name="Picture Placeholder 2"/>
          <p:cNvSpPr>
            <a:spLocks noGrp="1"/>
          </p:cNvSpPr>
          <p:nvPr>
            <p:ph type="pic" sz="quarter" idx="16"/>
          </p:nvPr>
        </p:nvSpPr>
        <p:spPr>
          <a:xfrm>
            <a:off x="1706154" y="5850905"/>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4232400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26_Title Only">
    <p:spTree>
      <p:nvGrpSpPr>
        <p:cNvPr id="1" name=""/>
        <p:cNvGrpSpPr/>
        <p:nvPr/>
      </p:nvGrpSpPr>
      <p:grpSpPr>
        <a:xfrm>
          <a:off x="0" y="0"/>
          <a:ext cx="0" cy="0"/>
          <a:chOff x="0" y="0"/>
          <a:chExt cx="0" cy="0"/>
        </a:xfrm>
      </p:grpSpPr>
      <p:sp>
        <p:nvSpPr>
          <p:cNvPr id="4" name="Rectangle 3"/>
          <p:cNvSpPr/>
          <p:nvPr userDrawn="1"/>
        </p:nvSpPr>
        <p:spPr>
          <a:xfrm>
            <a:off x="0"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a:off x="1366463"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286874" y="341423"/>
            <a:ext cx="852378" cy="852378"/>
          </a:xfrm>
          <a:prstGeom prst="ellipse">
            <a:avLst/>
          </a:prstGeom>
        </p:spPr>
        <p:txBody>
          <a:bodyPr>
            <a:normAutofit/>
          </a:bodyPr>
          <a:lstStyle>
            <a:lvl1pPr marL="0" indent="0">
              <a:buNone/>
              <a:defRPr sz="1100"/>
            </a:lvl1pPr>
          </a:lstStyle>
          <a:p>
            <a:endParaRPr lang="en-US" dirty="0"/>
          </a:p>
        </p:txBody>
      </p:sp>
      <p:sp>
        <p:nvSpPr>
          <p:cNvPr id="49" name="Picture Placeholder 2"/>
          <p:cNvSpPr>
            <a:spLocks noGrp="1"/>
          </p:cNvSpPr>
          <p:nvPr>
            <p:ph type="pic" sz="quarter" idx="14"/>
          </p:nvPr>
        </p:nvSpPr>
        <p:spPr>
          <a:xfrm>
            <a:off x="2117533" y="4867843"/>
            <a:ext cx="534528" cy="534528"/>
          </a:xfrm>
          <a:prstGeom prst="ellipse">
            <a:avLst/>
          </a:prstGeom>
        </p:spPr>
        <p:txBody>
          <a:bodyPr>
            <a:normAutofit/>
          </a:bodyPr>
          <a:lstStyle>
            <a:lvl1pPr marL="0" indent="0">
              <a:buNone/>
              <a:defRPr sz="1100"/>
            </a:lvl1pPr>
          </a:lstStyle>
          <a:p>
            <a:endParaRPr lang="en-US" dirty="0"/>
          </a:p>
        </p:txBody>
      </p:sp>
      <p:sp>
        <p:nvSpPr>
          <p:cNvPr id="50" name="Picture Placeholder 2"/>
          <p:cNvSpPr>
            <a:spLocks noGrp="1"/>
          </p:cNvSpPr>
          <p:nvPr>
            <p:ph type="pic" sz="quarter" idx="15"/>
          </p:nvPr>
        </p:nvSpPr>
        <p:spPr>
          <a:xfrm>
            <a:off x="4484215" y="4867843"/>
            <a:ext cx="534528" cy="534528"/>
          </a:xfrm>
          <a:prstGeom prst="ellipse">
            <a:avLst/>
          </a:prstGeom>
        </p:spPr>
        <p:txBody>
          <a:bodyPr>
            <a:normAutofit/>
          </a:bodyPr>
          <a:lstStyle>
            <a:lvl1pPr marL="0" indent="0">
              <a:buNone/>
              <a:defRPr sz="1100"/>
            </a:lvl1pPr>
          </a:lstStyle>
          <a:p>
            <a:endParaRPr lang="en-US" dirty="0"/>
          </a:p>
        </p:txBody>
      </p:sp>
      <p:sp>
        <p:nvSpPr>
          <p:cNvPr id="51" name="Picture Placeholder 2"/>
          <p:cNvSpPr>
            <a:spLocks noGrp="1"/>
          </p:cNvSpPr>
          <p:nvPr>
            <p:ph type="pic" sz="quarter" idx="16"/>
          </p:nvPr>
        </p:nvSpPr>
        <p:spPr>
          <a:xfrm>
            <a:off x="6858581" y="4867843"/>
            <a:ext cx="534528" cy="534528"/>
          </a:xfrm>
          <a:prstGeom prst="ellipse">
            <a:avLst/>
          </a:prstGeom>
        </p:spPr>
        <p:txBody>
          <a:bodyPr>
            <a:normAutofit/>
          </a:bodyPr>
          <a:lstStyle>
            <a:lvl1pPr marL="0" indent="0">
              <a:buNone/>
              <a:defRPr sz="1100"/>
            </a:lvl1pPr>
          </a:lstStyle>
          <a:p>
            <a:endParaRPr lang="en-US" dirty="0"/>
          </a:p>
        </p:txBody>
      </p:sp>
      <p:sp>
        <p:nvSpPr>
          <p:cNvPr id="52" name="Picture Placeholder 2"/>
          <p:cNvSpPr>
            <a:spLocks noGrp="1"/>
          </p:cNvSpPr>
          <p:nvPr>
            <p:ph type="pic" sz="quarter" idx="17"/>
          </p:nvPr>
        </p:nvSpPr>
        <p:spPr>
          <a:xfrm>
            <a:off x="9263684" y="4867843"/>
            <a:ext cx="534528" cy="53452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746118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0"/>
                                        </p:tgtEl>
                                        <p:attrNameLst>
                                          <p:attrName>style.visibility</p:attrName>
                                        </p:attrNameLst>
                                      </p:cBhvr>
                                      <p:to>
                                        <p:strVal val="visible"/>
                                      </p:to>
                                    </p:set>
                                    <p:anim calcmode="lin" valueType="num">
                                      <p:cBhvr>
                                        <p:cTn id="17" dur="500" fill="hold"/>
                                        <p:tgtEl>
                                          <p:spTgt spid="50"/>
                                        </p:tgtEl>
                                        <p:attrNameLst>
                                          <p:attrName>ppt_w</p:attrName>
                                        </p:attrNameLst>
                                      </p:cBhvr>
                                      <p:tavLst>
                                        <p:tav tm="0">
                                          <p:val>
                                            <p:fltVal val="0"/>
                                          </p:val>
                                        </p:tav>
                                        <p:tav tm="100000">
                                          <p:val>
                                            <p:strVal val="#ppt_w"/>
                                          </p:val>
                                        </p:tav>
                                      </p:tavLst>
                                    </p:anim>
                                    <p:anim calcmode="lin" valueType="num">
                                      <p:cBhvr>
                                        <p:cTn id="18" dur="500" fill="hold"/>
                                        <p:tgtEl>
                                          <p:spTgt spid="50"/>
                                        </p:tgtEl>
                                        <p:attrNameLst>
                                          <p:attrName>ppt_h</p:attrName>
                                        </p:attrNameLst>
                                      </p:cBhvr>
                                      <p:tavLst>
                                        <p:tav tm="0">
                                          <p:val>
                                            <p:fltVal val="0"/>
                                          </p:val>
                                        </p:tav>
                                        <p:tav tm="100000">
                                          <p:val>
                                            <p:strVal val="#ppt_h"/>
                                          </p:val>
                                        </p:tav>
                                      </p:tavLst>
                                    </p:anim>
                                    <p:animEffect transition="in" filter="fade">
                                      <p:cBhvr>
                                        <p:cTn id="19" dur="500"/>
                                        <p:tgtEl>
                                          <p:spTgt spid="5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51"/>
                                        </p:tgtEl>
                                        <p:attrNameLst>
                                          <p:attrName>style.visibility</p:attrName>
                                        </p:attrNameLst>
                                      </p:cBhvr>
                                      <p:to>
                                        <p:strVal val="visible"/>
                                      </p:to>
                                    </p:set>
                                    <p:anim calcmode="lin" valueType="num">
                                      <p:cBhvr>
                                        <p:cTn id="22" dur="500" fill="hold"/>
                                        <p:tgtEl>
                                          <p:spTgt spid="51"/>
                                        </p:tgtEl>
                                        <p:attrNameLst>
                                          <p:attrName>ppt_w</p:attrName>
                                        </p:attrNameLst>
                                      </p:cBhvr>
                                      <p:tavLst>
                                        <p:tav tm="0">
                                          <p:val>
                                            <p:fltVal val="0"/>
                                          </p:val>
                                        </p:tav>
                                        <p:tav tm="100000">
                                          <p:val>
                                            <p:strVal val="#ppt_w"/>
                                          </p:val>
                                        </p:tav>
                                      </p:tavLst>
                                    </p:anim>
                                    <p:anim calcmode="lin" valueType="num">
                                      <p:cBhvr>
                                        <p:cTn id="23" dur="500" fill="hold"/>
                                        <p:tgtEl>
                                          <p:spTgt spid="51"/>
                                        </p:tgtEl>
                                        <p:attrNameLst>
                                          <p:attrName>ppt_h</p:attrName>
                                        </p:attrNameLst>
                                      </p:cBhvr>
                                      <p:tavLst>
                                        <p:tav tm="0">
                                          <p:val>
                                            <p:fltVal val="0"/>
                                          </p:val>
                                        </p:tav>
                                        <p:tav tm="100000">
                                          <p:val>
                                            <p:strVal val="#ppt_h"/>
                                          </p:val>
                                        </p:tav>
                                      </p:tavLst>
                                    </p:anim>
                                    <p:animEffect transition="in" filter="fade">
                                      <p:cBhvr>
                                        <p:cTn id="24" dur="500"/>
                                        <p:tgtEl>
                                          <p:spTgt spid="51"/>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fltVal val="0"/>
                                          </p:val>
                                        </p:tav>
                                        <p:tav tm="100000">
                                          <p:val>
                                            <p:strVal val="#ppt_w"/>
                                          </p:val>
                                        </p:tav>
                                      </p:tavLst>
                                    </p:anim>
                                    <p:anim calcmode="lin" valueType="num">
                                      <p:cBhvr>
                                        <p:cTn id="28" dur="500" fill="hold"/>
                                        <p:tgtEl>
                                          <p:spTgt spid="52"/>
                                        </p:tgtEl>
                                        <p:attrNameLst>
                                          <p:attrName>ppt_h</p:attrName>
                                        </p:attrNameLst>
                                      </p:cBhvr>
                                      <p:tavLst>
                                        <p:tav tm="0">
                                          <p:val>
                                            <p:fltVal val="0"/>
                                          </p:val>
                                        </p:tav>
                                        <p:tav tm="100000">
                                          <p:val>
                                            <p:strVal val="#ppt_h"/>
                                          </p:val>
                                        </p:tav>
                                      </p:tavLst>
                                    </p:anim>
                                    <p:animEffect transition="in" filter="fade">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9" grpId="0"/>
      <p:bldP spid="50" grpId="0"/>
      <p:bldP spid="51" grpId="0"/>
      <p:bldP spid="52" grpId="0"/>
    </p:bld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27_Title Only">
    <p:spTree>
      <p:nvGrpSpPr>
        <p:cNvPr id="1" name=""/>
        <p:cNvGrpSpPr/>
        <p:nvPr/>
      </p:nvGrpSpPr>
      <p:grpSpPr>
        <a:xfrm>
          <a:off x="0" y="0"/>
          <a:ext cx="0" cy="0"/>
          <a:chOff x="0" y="0"/>
          <a:chExt cx="0" cy="0"/>
        </a:xfrm>
      </p:grpSpPr>
      <p:sp>
        <p:nvSpPr>
          <p:cNvPr id="4" name="Rectangle 3"/>
          <p:cNvSpPr/>
          <p:nvPr userDrawn="1"/>
        </p:nvSpPr>
        <p:spPr>
          <a:xfrm>
            <a:off x="9913495"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flipV="1">
            <a:off x="0"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8908827" y="1532214"/>
            <a:ext cx="1233268" cy="1233268"/>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301529" y="2916085"/>
            <a:ext cx="2573241" cy="1559302"/>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3870372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28_Title Only">
    <p:spTree>
      <p:nvGrpSpPr>
        <p:cNvPr id="1" name=""/>
        <p:cNvGrpSpPr/>
        <p:nvPr/>
      </p:nvGrpSpPr>
      <p:grpSpPr>
        <a:xfrm>
          <a:off x="0" y="0"/>
          <a:ext cx="0" cy="0"/>
          <a:chOff x="0" y="0"/>
          <a:chExt cx="0" cy="0"/>
        </a:xfrm>
      </p:grpSpPr>
      <p:sp>
        <p:nvSpPr>
          <p:cNvPr id="4" name="Rectangle 3"/>
          <p:cNvSpPr/>
          <p:nvPr userDrawn="1"/>
        </p:nvSpPr>
        <p:spPr>
          <a:xfrm>
            <a:off x="9913495" y="0"/>
            <a:ext cx="2278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Freeform 20"/>
          <p:cNvSpPr>
            <a:spLocks/>
          </p:cNvSpPr>
          <p:nvPr userDrawn="1"/>
        </p:nvSpPr>
        <p:spPr bwMode="auto">
          <a:xfrm flipV="1">
            <a:off x="0" y="0"/>
            <a:ext cx="10825536"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Picture Placeholder 2"/>
          <p:cNvSpPr>
            <a:spLocks noGrp="1"/>
          </p:cNvSpPr>
          <p:nvPr>
            <p:ph type="pic" sz="quarter" idx="13"/>
          </p:nvPr>
        </p:nvSpPr>
        <p:spPr>
          <a:xfrm>
            <a:off x="937410" y="284328"/>
            <a:ext cx="1233268" cy="123326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821362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7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5472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07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8216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6778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81857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C627-9D3A-84DC-DA04-BED149CB7011}"/>
              </a:ext>
            </a:extLst>
          </p:cNvPr>
          <p:cNvSpPr>
            <a:spLocks noGrp="1"/>
          </p:cNvSpPr>
          <p:nvPr>
            <p:ph type="title"/>
          </p:nvPr>
        </p:nvSpPr>
        <p:spPr>
          <a:xfrm>
            <a:off x="914400" y="279961"/>
            <a:ext cx="10363200" cy="817561"/>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186008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58880514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4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1021640" y="341423"/>
            <a:ext cx="852379" cy="852379"/>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59826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71803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72334444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76239" indent="-24764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73924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452420"/>
            <a:ext cx="10363200" cy="4627563"/>
          </a:xfrm>
        </p:spPr>
        <p:txBody>
          <a:bodyPr numCol="2" spcCol="274320">
            <a:normAutofit/>
          </a:bodyPr>
          <a:lstStyle>
            <a:lvl1pPr marL="0" indent="0">
              <a:spcBef>
                <a:spcPts val="1200"/>
              </a:spcBef>
              <a:buNone/>
              <a:defRPr sz="1600"/>
            </a:lvl1pPr>
            <a:lvl2pPr marL="228594" indent="-228594">
              <a:spcBef>
                <a:spcPts val="1200"/>
              </a:spcBef>
              <a:buFont typeface="Arial" panose="020B0604020202020204" pitchFamily="34" charset="0"/>
              <a:buChar char="•"/>
              <a:defRPr sz="1600"/>
            </a:lvl2pPr>
            <a:lvl3pPr marL="457189" indent="-228594">
              <a:spcBef>
                <a:spcPts val="1200"/>
              </a:spcBef>
              <a:buFont typeface="Open Sans Light" panose="020B0306030504020204" pitchFamily="34" charset="0"/>
              <a:buChar char="–"/>
              <a:defRPr sz="1600"/>
            </a:lvl3pPr>
            <a:lvl4pPr marL="685783" indent="-228594">
              <a:spcBef>
                <a:spcPts val="1200"/>
              </a:spcBef>
              <a:buFont typeface="Arial" panose="020B0604020202020204" pitchFamily="34" charset="0"/>
              <a:buChar char="•"/>
              <a:defRPr sz="1600"/>
            </a:lvl4pPr>
            <a:lvl5pPr marL="914377" indent="-228594">
              <a:spcBef>
                <a:spcPts val="1200"/>
              </a:spcBef>
              <a:buFont typeface="Open Sans Light" panose="020B0306030504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210316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2420"/>
            <a:ext cx="5080000" cy="4525963"/>
          </a:xfrm>
        </p:spPr>
        <p:txBody>
          <a:bodyPr>
            <a:normAutofit/>
          </a:bodyPr>
          <a:lstStyle>
            <a:lvl1pPr>
              <a:defRPr sz="20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06406519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57801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35560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61976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Picture Placeholder 3"/>
          <p:cNvSpPr>
            <a:spLocks noGrp="1"/>
          </p:cNvSpPr>
          <p:nvPr>
            <p:ph type="pic" sz="quarter" idx="13"/>
          </p:nvPr>
        </p:nvSpPr>
        <p:spPr>
          <a:xfrm>
            <a:off x="8839200" y="1397000"/>
            <a:ext cx="2438400" cy="3407438"/>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0" name="Text Placeholder 9"/>
          <p:cNvSpPr>
            <a:spLocks noGrp="1"/>
          </p:cNvSpPr>
          <p:nvPr>
            <p:ph type="body" sz="quarter" idx="14"/>
          </p:nvPr>
        </p:nvSpPr>
        <p:spPr>
          <a:xfrm>
            <a:off x="9144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35560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61976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8839200" y="4980565"/>
            <a:ext cx="2438400"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8401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6999"/>
            <a:ext cx="3328416"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4431792"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949184" y="4980565"/>
            <a:ext cx="3328416"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81407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37391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6999"/>
            <a:ext cx="5085589" cy="34074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8" name="Text Placeholder 9"/>
          <p:cNvSpPr>
            <a:spLocks noGrp="1"/>
          </p:cNvSpPr>
          <p:nvPr>
            <p:ph type="body" sz="quarter" idx="14"/>
          </p:nvPr>
        </p:nvSpPr>
        <p:spPr>
          <a:xfrm>
            <a:off x="914400"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6192011" y="4980565"/>
            <a:ext cx="508558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76211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6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377086" y="341423"/>
            <a:ext cx="852378" cy="85237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97067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30725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1400"/>
            </a:lvl1pPr>
          </a:lstStyle>
          <a:p>
            <a:endParaRPr lang="en-US" dirty="0"/>
          </a:p>
        </p:txBody>
      </p:sp>
      <p:sp>
        <p:nvSpPr>
          <p:cNvPr id="5" name="Picture Placeholder 3"/>
          <p:cNvSpPr>
            <a:spLocks noGrp="1"/>
          </p:cNvSpPr>
          <p:nvPr>
            <p:ph type="pic" sz="quarter" idx="11"/>
          </p:nvPr>
        </p:nvSpPr>
        <p:spPr>
          <a:xfrm>
            <a:off x="35560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1400"/>
            </a:lvl1pPr>
          </a:lstStyle>
          <a:p>
            <a:endParaRPr lang="en-US"/>
          </a:p>
        </p:txBody>
      </p:sp>
      <p:sp>
        <p:nvSpPr>
          <p:cNvPr id="6" name="Picture Placeholder 3"/>
          <p:cNvSpPr>
            <a:spLocks noGrp="1"/>
          </p:cNvSpPr>
          <p:nvPr>
            <p:ph type="pic" sz="quarter" idx="12"/>
          </p:nvPr>
        </p:nvSpPr>
        <p:spPr>
          <a:xfrm>
            <a:off x="61976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1400"/>
            </a:lvl1pPr>
          </a:lstStyle>
          <a:p>
            <a:endParaRPr lang="en-US"/>
          </a:p>
        </p:txBody>
      </p:sp>
      <p:sp>
        <p:nvSpPr>
          <p:cNvPr id="7" name="Picture Placeholder 3"/>
          <p:cNvSpPr>
            <a:spLocks noGrp="1"/>
          </p:cNvSpPr>
          <p:nvPr>
            <p:ph type="pic" sz="quarter" idx="13"/>
          </p:nvPr>
        </p:nvSpPr>
        <p:spPr>
          <a:xfrm>
            <a:off x="8839200" y="1397000"/>
            <a:ext cx="2438400" cy="1476165"/>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1400"/>
            </a:lvl1pPr>
          </a:lstStyle>
          <a:p>
            <a:endParaRPr lang="en-US"/>
          </a:p>
        </p:txBody>
      </p:sp>
      <p:sp>
        <p:nvSpPr>
          <p:cNvPr id="14" name="Content Placeholder 13"/>
          <p:cNvSpPr>
            <a:spLocks noGrp="1"/>
          </p:cNvSpPr>
          <p:nvPr>
            <p:ph sz="quarter" idx="18"/>
          </p:nvPr>
        </p:nvSpPr>
        <p:spPr>
          <a:xfrm>
            <a:off x="914400"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4984"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5568"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6152" y="3055281"/>
            <a:ext cx="2441448"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2848692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55699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1400"/>
            </a:lvl1pPr>
          </a:lstStyle>
          <a:p>
            <a:pPr lvl="0"/>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11" name="Content Placeholder 13"/>
          <p:cNvSpPr>
            <a:spLocks noGrp="1"/>
          </p:cNvSpPr>
          <p:nvPr>
            <p:ph sz="quarter" idx="18"/>
          </p:nvPr>
        </p:nvSpPr>
        <p:spPr>
          <a:xfrm>
            <a:off x="914400"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3055281"/>
            <a:ext cx="3328416"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287440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6736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1400"/>
            </a:lvl1pPr>
          </a:lstStyle>
          <a:p>
            <a:pPr lvl="0"/>
            <a:endParaRPr lang="en-US"/>
          </a:p>
        </p:txBody>
      </p:sp>
      <p:sp>
        <p:nvSpPr>
          <p:cNvPr id="5" name="Picture Placeholder 3"/>
          <p:cNvSpPr>
            <a:spLocks noGrp="1"/>
          </p:cNvSpPr>
          <p:nvPr>
            <p:ph type="pic" sz="quarter" idx="11"/>
          </p:nvPr>
        </p:nvSpPr>
        <p:spPr>
          <a:xfrm>
            <a:off x="6192011" y="1397000"/>
            <a:ext cx="5085589" cy="1472184"/>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1400"/>
            </a:lvl1pPr>
          </a:lstStyle>
          <a:p>
            <a:pPr lvl="0"/>
            <a:endParaRPr lang="en-US"/>
          </a:p>
        </p:txBody>
      </p:sp>
      <p:sp>
        <p:nvSpPr>
          <p:cNvPr id="7" name="Content Placeholder 13"/>
          <p:cNvSpPr>
            <a:spLocks noGrp="1"/>
          </p:cNvSpPr>
          <p:nvPr>
            <p:ph sz="quarter" idx="18"/>
          </p:nvPr>
        </p:nvSpPr>
        <p:spPr>
          <a:xfrm>
            <a:off x="914400"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3055281"/>
            <a:ext cx="5084064" cy="298833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1733638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30062836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3384" y="1397000"/>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49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65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8184" y="1397000"/>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4" name="Content Placeholder 13"/>
          <p:cNvSpPr>
            <a:spLocks noGrp="1"/>
          </p:cNvSpPr>
          <p:nvPr>
            <p:ph sz="quarter" idx="18"/>
          </p:nvPr>
        </p:nvSpPr>
        <p:spPr>
          <a:xfrm>
            <a:off x="913384" y="4717007"/>
            <a:ext cx="2441448" cy="1326605"/>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3553968"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6194552"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8835136" y="4717007"/>
            <a:ext cx="2441448" cy="1326605"/>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913384" y="3057004"/>
            <a:ext cx="2438400" cy="1476165"/>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12" name="Picture Placeholder 3"/>
          <p:cNvSpPr>
            <a:spLocks noGrp="1"/>
          </p:cNvSpPr>
          <p:nvPr>
            <p:ph type="pic" sz="quarter" idx="23"/>
          </p:nvPr>
        </p:nvSpPr>
        <p:spPr>
          <a:xfrm>
            <a:off x="35549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3" name="Picture Placeholder 3"/>
          <p:cNvSpPr>
            <a:spLocks noGrp="1"/>
          </p:cNvSpPr>
          <p:nvPr>
            <p:ph type="pic" sz="quarter" idx="24"/>
          </p:nvPr>
        </p:nvSpPr>
        <p:spPr>
          <a:xfrm>
            <a:off x="61965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8838184" y="3057004"/>
            <a:ext cx="2438400" cy="1476165"/>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7875584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26445320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Content Placeholder 13"/>
          <p:cNvSpPr>
            <a:spLocks noGrp="1"/>
          </p:cNvSpPr>
          <p:nvPr>
            <p:ph sz="quarter" idx="18"/>
          </p:nvPr>
        </p:nvSpPr>
        <p:spPr>
          <a:xfrm>
            <a:off x="914400"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4431792"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7949184" y="4720990"/>
            <a:ext cx="3328416" cy="1370248"/>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914400"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5" name="Picture Placeholder 3"/>
          <p:cNvSpPr>
            <a:spLocks noGrp="1"/>
          </p:cNvSpPr>
          <p:nvPr>
            <p:ph type="pic" sz="quarter" idx="24"/>
          </p:nvPr>
        </p:nvSpPr>
        <p:spPr>
          <a:xfrm>
            <a:off x="4431792"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6" name="Picture Placeholder 3"/>
          <p:cNvSpPr>
            <a:spLocks noGrp="1"/>
          </p:cNvSpPr>
          <p:nvPr>
            <p:ph type="pic" sz="quarter" idx="25"/>
          </p:nvPr>
        </p:nvSpPr>
        <p:spPr>
          <a:xfrm>
            <a:off x="7949184" y="3060985"/>
            <a:ext cx="3328416"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7"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861462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5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11101608" y="5754580"/>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0809794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Tree>
    <p:extLst>
      <p:ext uri="{BB962C8B-B14F-4D97-AF65-F5344CB8AC3E}">
        <p14:creationId xmlns:p14="http://schemas.microsoft.com/office/powerpoint/2010/main" val="37673428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5925"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3536" y="1397000"/>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Content Placeholder 13"/>
          <p:cNvSpPr>
            <a:spLocks noGrp="1"/>
          </p:cNvSpPr>
          <p:nvPr>
            <p:ph sz="quarter" idx="18"/>
          </p:nvPr>
        </p:nvSpPr>
        <p:spPr>
          <a:xfrm>
            <a:off x="914400"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6193536" y="4704405"/>
            <a:ext cx="5084064" cy="1339207"/>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915925"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1" name="Picture Placeholder 3"/>
          <p:cNvSpPr>
            <a:spLocks noGrp="1"/>
          </p:cNvSpPr>
          <p:nvPr>
            <p:ph type="pic" sz="quarter" idx="25"/>
          </p:nvPr>
        </p:nvSpPr>
        <p:spPr>
          <a:xfrm>
            <a:off x="6193536" y="3060985"/>
            <a:ext cx="5085589" cy="1472184"/>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12" name="Text Placeholder 4"/>
          <p:cNvSpPr>
            <a:spLocks noGrp="1"/>
          </p:cNvSpPr>
          <p:nvPr>
            <p:ph type="body" sz="quarter" idx="26"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6775407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0996391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2438400"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6999"/>
            <a:ext cx="2438400"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4604358"/>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4604358"/>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4604358"/>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4604358"/>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9528645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731678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3328416" cy="4266109"/>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6999"/>
            <a:ext cx="3328416"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4604358"/>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4604358"/>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4604358"/>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6909707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31605820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6999"/>
            <a:ext cx="5085589" cy="4266109"/>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4912134"/>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4912134"/>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0392591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187415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2438400"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35560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61976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7" name="Picture Placeholder 3"/>
          <p:cNvSpPr>
            <a:spLocks noGrp="1"/>
          </p:cNvSpPr>
          <p:nvPr>
            <p:ph type="pic" sz="quarter" idx="13"/>
          </p:nvPr>
        </p:nvSpPr>
        <p:spPr>
          <a:xfrm>
            <a:off x="8839200" y="1397000"/>
            <a:ext cx="2438400"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19"/>
          </p:nvPr>
        </p:nvSpPr>
        <p:spPr>
          <a:xfrm>
            <a:off x="914400" y="2982317"/>
            <a:ext cx="2441448"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3554984" y="2982317"/>
            <a:ext cx="2441448" cy="1058751"/>
          </a:xfrm>
          <a:solidFill>
            <a:schemeClr val="accent3">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6195568" y="2982317"/>
            <a:ext cx="2441448" cy="1058751"/>
          </a:xfrm>
          <a:solidFill>
            <a:schemeClr val="accent5">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8836152" y="2982317"/>
            <a:ext cx="2441448"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914400" y="4212305"/>
            <a:ext cx="2441448" cy="1713558"/>
          </a:xfrm>
        </p:spPr>
        <p:txBody>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3554984"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6195568"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8836152" y="4212305"/>
            <a:ext cx="2441448" cy="1713558"/>
          </a:xfrm>
        </p:spPr>
        <p:txBody>
          <a:bodyPr>
            <a:normAutofit/>
          </a:bodyPr>
          <a:lstStyle>
            <a:lvl1pPr marL="0" indent="0">
              <a:buNone/>
              <a:defRPr sz="14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432703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6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41629" y="5754580"/>
            <a:ext cx="723292" cy="72329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69129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625748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0000"/>
              <a:lumOff val="10000"/>
            </a:schemeClr>
          </a:solidFill>
        </p:spPr>
        <p:txBody>
          <a:bodyPr vert="horz" lIns="0" tIns="0" rIns="0" bIns="0" rtlCol="0" anchor="ctr">
            <a:normAutofit/>
          </a:bodyPr>
          <a:lstStyle>
            <a:lvl1pPr>
              <a:defRPr lang="en-US" sz="1400" dirty="0"/>
            </a:lvl1pPr>
          </a:lstStyle>
          <a:p>
            <a:pPr marL="0" lvl="0" indent="0" algn="ctr">
              <a:buNone/>
            </a:pPr>
            <a:endParaRPr lang="en-US" dirty="0"/>
          </a:p>
        </p:txBody>
      </p:sp>
      <p:sp>
        <p:nvSpPr>
          <p:cNvPr id="5" name="Picture Placeholder 3"/>
          <p:cNvSpPr>
            <a:spLocks noGrp="1"/>
          </p:cNvSpPr>
          <p:nvPr>
            <p:ph type="pic" sz="quarter" idx="11"/>
          </p:nvPr>
        </p:nvSpPr>
        <p:spPr>
          <a:xfrm>
            <a:off x="4431792"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45643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5" name="Picture Placeholder 3"/>
          <p:cNvSpPr>
            <a:spLocks noGrp="1"/>
          </p:cNvSpPr>
          <p:nvPr>
            <p:ph type="pic" sz="quarter" idx="11"/>
          </p:nvPr>
        </p:nvSpPr>
        <p:spPr>
          <a:xfrm>
            <a:off x="6192011" y="1397000"/>
            <a:ext cx="5085589" cy="2644068"/>
          </a:xfrm>
          <a:solidFill>
            <a:schemeClr val="bg1">
              <a:lumMod val="90000"/>
              <a:lumOff val="10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8" name="Text Placeholder 7"/>
          <p:cNvSpPr>
            <a:spLocks noGrp="1"/>
          </p:cNvSpPr>
          <p:nvPr>
            <p:ph type="body" sz="quarter" idx="21"/>
          </p:nvPr>
        </p:nvSpPr>
        <p:spPr>
          <a:xfrm>
            <a:off x="914400" y="3290093"/>
            <a:ext cx="5084064" cy="750975"/>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6193536" y="3290093"/>
            <a:ext cx="5084064" cy="750975"/>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914400"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6193536" y="4212305"/>
            <a:ext cx="5084064" cy="1703066"/>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0371260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483710"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546239"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392033"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7454562"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9300356"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32" name="Content Placeholder 13"/>
          <p:cNvSpPr>
            <a:spLocks noGrp="1"/>
          </p:cNvSpPr>
          <p:nvPr>
            <p:ph sz="quarter" idx="24" hasCustomPrompt="1"/>
          </p:nvPr>
        </p:nvSpPr>
        <p:spPr>
          <a:xfrm>
            <a:off x="10362885" y="1639789"/>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3483710"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4546239"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6392033"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7454562"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9300356"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0" name="Content Placeholder 13"/>
          <p:cNvSpPr>
            <a:spLocks noGrp="1"/>
          </p:cNvSpPr>
          <p:nvPr>
            <p:ph sz="quarter" idx="32" hasCustomPrompt="1"/>
          </p:nvPr>
        </p:nvSpPr>
        <p:spPr>
          <a:xfrm>
            <a:off x="10362885" y="3153547"/>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3483710"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4546239"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6392033"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7454562"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9300356"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1050"/>
            </a:lvl1pPr>
          </a:lstStyle>
          <a:p>
            <a:endParaRPr lang="en-US" dirty="0"/>
          </a:p>
        </p:txBody>
      </p:sp>
      <p:sp>
        <p:nvSpPr>
          <p:cNvPr id="48" name="Content Placeholder 13"/>
          <p:cNvSpPr>
            <a:spLocks noGrp="1"/>
          </p:cNvSpPr>
          <p:nvPr>
            <p:ph sz="quarter" idx="40" hasCustomPrompt="1"/>
          </p:nvPr>
        </p:nvSpPr>
        <p:spPr>
          <a:xfrm>
            <a:off x="10362885" y="4667304"/>
            <a:ext cx="137922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7293310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1211768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9"/>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153548"/>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15354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153547"/>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575387"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42" name="Content Placeholder 13"/>
          <p:cNvSpPr>
            <a:spLocks noGrp="1"/>
          </p:cNvSpPr>
          <p:nvPr>
            <p:ph sz="quarter" idx="34" hasCustomPrompt="1"/>
          </p:nvPr>
        </p:nvSpPr>
        <p:spPr>
          <a:xfrm>
            <a:off x="1637916"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4360325" y="4667305"/>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44" name="Content Placeholder 13"/>
          <p:cNvSpPr>
            <a:spLocks noGrp="1"/>
          </p:cNvSpPr>
          <p:nvPr>
            <p:ph sz="quarter" idx="36" hasCustomPrompt="1"/>
          </p:nvPr>
        </p:nvSpPr>
        <p:spPr>
          <a:xfrm>
            <a:off x="5426633"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8145262" y="4667304"/>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46" name="Content Placeholder 13"/>
          <p:cNvSpPr>
            <a:spLocks noGrp="1"/>
          </p:cNvSpPr>
          <p:nvPr>
            <p:ph sz="quarter" idx="38" hasCustomPrompt="1"/>
          </p:nvPr>
        </p:nvSpPr>
        <p:spPr>
          <a:xfrm>
            <a:off x="9215349" y="4667304"/>
            <a:ext cx="2314408" cy="978408"/>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0423804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1637916"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360325" y="1639790"/>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5426633"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8145262" y="1639789"/>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9215349" y="1639788"/>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1637916"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4360325" y="3886577"/>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5426633"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8145262" y="3886576"/>
            <a:ext cx="914400" cy="914400"/>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8" name="Content Placeholder 13"/>
          <p:cNvSpPr>
            <a:spLocks noGrp="1"/>
          </p:cNvSpPr>
          <p:nvPr>
            <p:ph sz="quarter" idx="30" hasCustomPrompt="1"/>
          </p:nvPr>
        </p:nvSpPr>
        <p:spPr>
          <a:xfrm>
            <a:off x="9215349" y="3886575"/>
            <a:ext cx="231440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42322753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17763166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575387"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2295374"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6279803" y="1639790"/>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8003569" y="1639788"/>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575387"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34" name="Content Placeholder 13"/>
          <p:cNvSpPr>
            <a:spLocks noGrp="1"/>
          </p:cNvSpPr>
          <p:nvPr>
            <p:ph sz="quarter" idx="26" hasCustomPrompt="1"/>
          </p:nvPr>
        </p:nvSpPr>
        <p:spPr>
          <a:xfrm>
            <a:off x="2295374"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6279803" y="3886577"/>
            <a:ext cx="1534154" cy="1534154"/>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36" name="Content Placeholder 13"/>
          <p:cNvSpPr>
            <a:spLocks noGrp="1"/>
          </p:cNvSpPr>
          <p:nvPr>
            <p:ph sz="quarter" idx="28" hasCustomPrompt="1"/>
          </p:nvPr>
        </p:nvSpPr>
        <p:spPr>
          <a:xfrm>
            <a:off x="8003569" y="3886575"/>
            <a:ext cx="3558678" cy="1942241"/>
          </a:xfrm>
        </p:spPr>
        <p:txBody>
          <a:bodyPr/>
          <a:lstStyle>
            <a:lvl1pPr marL="0" indent="0">
              <a:lnSpc>
                <a:spcPct val="80000"/>
              </a:lnSpc>
              <a:buNone/>
              <a:defRPr sz="1400">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800"/>
              </a:spcAft>
              <a:buFont typeface="Arial" panose="020B0604020202020204" pitchFamily="34" charset="0"/>
              <a:buNone/>
              <a:defRPr sz="1200" i="1"/>
            </a:lvl2pPr>
            <a:lvl3pPr marL="0" indent="0">
              <a:buNone/>
              <a:defRPr sz="12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8812142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564225"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575387"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5349163"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4360325"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9134100"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8145262" y="3256992"/>
            <a:ext cx="3376937"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Tree>
    <p:extLst>
      <p:ext uri="{BB962C8B-B14F-4D97-AF65-F5344CB8AC3E}">
        <p14:creationId xmlns:p14="http://schemas.microsoft.com/office/powerpoint/2010/main" val="248370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7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41629" y="5754580"/>
            <a:ext cx="723292" cy="72329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8447726" y="2373720"/>
            <a:ext cx="2559388" cy="1559302"/>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1538365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1221602"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1050"/>
            </a:lvl1pPr>
          </a:lstStyle>
          <a:p>
            <a:endParaRPr lang="en-US" dirty="0"/>
          </a:p>
        </p:txBody>
      </p:sp>
      <p:sp>
        <p:nvSpPr>
          <p:cNvPr id="14" name="Content Placeholder 13"/>
          <p:cNvSpPr>
            <a:spLocks noGrp="1"/>
          </p:cNvSpPr>
          <p:nvPr>
            <p:ph sz="quarter" idx="18" hasCustomPrompt="1"/>
          </p:nvPr>
        </p:nvSpPr>
        <p:spPr>
          <a:xfrm>
            <a:off x="719254"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4"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1050"/>
            </a:lvl1pPr>
          </a:lstStyle>
          <a:p>
            <a:endParaRPr lang="en-US" dirty="0"/>
          </a:p>
        </p:txBody>
      </p:sp>
      <p:sp>
        <p:nvSpPr>
          <p:cNvPr id="28" name="Content Placeholder 13"/>
          <p:cNvSpPr>
            <a:spLocks noGrp="1"/>
          </p:cNvSpPr>
          <p:nvPr>
            <p:ph sz="quarter" idx="20" hasCustomPrompt="1"/>
          </p:nvPr>
        </p:nvSpPr>
        <p:spPr>
          <a:xfrm>
            <a:off x="3523116"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6" y="1639790"/>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1050"/>
            </a:lvl1pPr>
          </a:lstStyle>
          <a:p>
            <a:endParaRPr lang="en-US" dirty="0"/>
          </a:p>
        </p:txBody>
      </p:sp>
      <p:sp>
        <p:nvSpPr>
          <p:cNvPr id="30" name="Content Placeholder 13"/>
          <p:cNvSpPr>
            <a:spLocks noGrp="1"/>
          </p:cNvSpPr>
          <p:nvPr>
            <p:ph sz="quarter" idx="22" hasCustomPrompt="1"/>
          </p:nvPr>
        </p:nvSpPr>
        <p:spPr>
          <a:xfrm>
            <a:off x="6326978"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dirty="0"/>
              <a:t>Click here to edit subtitle</a:t>
            </a:r>
          </a:p>
        </p:txBody>
      </p:sp>
      <p:sp>
        <p:nvSpPr>
          <p:cNvPr id="10" name="Picture Placeholder 3"/>
          <p:cNvSpPr>
            <a:spLocks noGrp="1"/>
          </p:cNvSpPr>
          <p:nvPr>
            <p:ph type="pic" sz="quarter" idx="42"/>
          </p:nvPr>
        </p:nvSpPr>
        <p:spPr>
          <a:xfrm>
            <a:off x="9633189" y="1639789"/>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1050"/>
            </a:lvl1pPr>
          </a:lstStyle>
          <a:p>
            <a:endParaRPr lang="en-US" dirty="0"/>
          </a:p>
        </p:txBody>
      </p:sp>
      <p:sp>
        <p:nvSpPr>
          <p:cNvPr id="11" name="Content Placeholder 13"/>
          <p:cNvSpPr>
            <a:spLocks noGrp="1"/>
          </p:cNvSpPr>
          <p:nvPr>
            <p:ph sz="quarter" idx="43" hasCustomPrompt="1"/>
          </p:nvPr>
        </p:nvSpPr>
        <p:spPr>
          <a:xfrm>
            <a:off x="9130841" y="3256992"/>
            <a:ext cx="2403956" cy="2403219"/>
          </a:xfrm>
        </p:spPr>
        <p:txBody>
          <a:bodyPr>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00" i="1"/>
            </a:lvl2pPr>
            <a:lvl3pPr marL="0" indent="0" algn="ctr">
              <a:buNone/>
              <a:defRPr sz="1400"/>
            </a:lvl3pPr>
            <a:lvl4pPr marL="514350" indent="-171450">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374759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9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5" name="Picture Placeholder 3"/>
          <p:cNvSpPr>
            <a:spLocks noGrp="1"/>
          </p:cNvSpPr>
          <p:nvPr>
            <p:ph type="pic" sz="quarter" idx="11"/>
          </p:nvPr>
        </p:nvSpPr>
        <p:spPr>
          <a:xfrm>
            <a:off x="6257971" y="1268759"/>
            <a:ext cx="2352260" cy="3535680"/>
          </a:xfrm>
          <a:solidFill>
            <a:schemeClr val="bg1">
              <a:lumMod val="90000"/>
              <a:lumOff val="10000"/>
            </a:schemeClr>
          </a:solidFill>
        </p:spPr>
        <p:txBody>
          <a:bodyPr anchor="ctr">
            <a:normAutofit/>
          </a:bodyPr>
          <a:lstStyle>
            <a:lvl1pPr marL="0" indent="0" algn="ctr">
              <a:buNone/>
              <a:defRPr sz="1400"/>
            </a:lvl1pPr>
          </a:lstStyle>
          <a:p>
            <a:endParaRPr lang="en-US"/>
          </a:p>
        </p:txBody>
      </p:sp>
      <p:sp>
        <p:nvSpPr>
          <p:cNvPr id="8" name="Text Placeholder 9"/>
          <p:cNvSpPr>
            <a:spLocks noGrp="1"/>
          </p:cNvSpPr>
          <p:nvPr>
            <p:ph type="body" sz="quarter" idx="14"/>
          </p:nvPr>
        </p:nvSpPr>
        <p:spPr>
          <a:xfrm>
            <a:off x="3467708"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8797789" y="1268759"/>
            <a:ext cx="2479811" cy="3535680"/>
          </a:xfrm>
        </p:spPr>
        <p:txBody>
          <a:bodyPr>
            <a:noAutofit/>
          </a:bodyPr>
          <a:lstStyle>
            <a:lvl1pPr marL="0" indent="0">
              <a:buNone/>
              <a:defRPr sz="1400"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1400"/>
            </a:lvl2pPr>
            <a:lvl3pPr marL="150813" indent="-150813">
              <a:defRPr sz="1400"/>
            </a:lvl3pPr>
            <a:lvl4pPr marL="401638" indent="-207963">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914400" y="4980565"/>
            <a:ext cx="503311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6257971" y="4980565"/>
            <a:ext cx="5019629" cy="958851"/>
          </a:xfrm>
        </p:spPr>
        <p:txBody>
          <a:bodyPr>
            <a:noAutofit/>
          </a:bodyPr>
          <a:lstStyle>
            <a:lvl1pPr marL="0" indent="0">
              <a:buNone/>
              <a:defRPr sz="1400"/>
            </a:lvl1pPr>
            <a:lvl2pPr marL="152396" indent="-152396">
              <a:buFont typeface="Arial" panose="020B0604020202020204" pitchFamily="34" charset="0"/>
              <a:buChar char="•"/>
              <a:defRPr sz="1400"/>
            </a:lvl2pPr>
            <a:lvl3pPr marL="304792" indent="-152396">
              <a:defRPr sz="1400"/>
            </a:lvl3pPr>
            <a:lvl4pPr marL="533387" indent="-228594">
              <a:defRPr sz="1400"/>
            </a:lvl4pPr>
            <a:lvl5pPr marL="761981" indent="-228594">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61495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948084613"/>
      </p:ext>
    </p:extLst>
  </p:cSld>
  <p:clrMapOvr>
    <a:overrideClrMapping bg1="lt1" tx1="dk1" bg2="lt2" tx2="dk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1619668993"/>
      </p:ext>
    </p:extLst>
  </p:cSld>
  <p:clrMapOvr>
    <a:overrideClrMapping bg1="lt1" tx1="dk1" bg2="lt2" tx2="dk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485484323"/>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1711045018"/>
      </p:ext>
    </p:extLst>
  </p:cSld>
  <p:clrMapOvr>
    <a:overrideClrMapping bg1="lt1" tx1="dk1" bg2="lt2" tx2="dk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557321207"/>
      </p:ext>
    </p:extLst>
  </p:cSld>
  <p:clrMapOvr>
    <a:overrideClrMapping bg1="lt1" tx1="dk1" bg2="lt2" tx2="dk2" accent1="accent1" accent2="accent2" accent3="accent3" accent4="accent4" accent5="accent5" accent6="accent6" hlink="hlink" folHlink="folHlink"/>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959526"/>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30486"/>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99758891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3_Title Only">
    <p:spTree>
      <p:nvGrpSpPr>
        <p:cNvPr id="1" name=""/>
        <p:cNvGrpSpPr/>
        <p:nvPr/>
      </p:nvGrpSpPr>
      <p:grpSpPr>
        <a:xfrm>
          <a:off x="0" y="0"/>
          <a:ext cx="0" cy="0"/>
          <a:chOff x="0" y="0"/>
          <a:chExt cx="0" cy="0"/>
        </a:xfrm>
      </p:grpSpPr>
      <p:sp>
        <p:nvSpPr>
          <p:cNvPr id="6" name="Picture Placeholder 2"/>
          <p:cNvSpPr>
            <a:spLocks noGrp="1"/>
          </p:cNvSpPr>
          <p:nvPr>
            <p:ph type="pic" sz="quarter" idx="14"/>
          </p:nvPr>
        </p:nvSpPr>
        <p:spPr>
          <a:xfrm>
            <a:off x="1710331" y="1822427"/>
            <a:ext cx="2894076" cy="2485018"/>
          </a:xfrm>
          <a:prstGeom prst="roundRect">
            <a:avLst>
              <a:gd name="adj" fmla="val 9126"/>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028244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4282145584"/>
      </p:ext>
    </p:extLst>
  </p:cSld>
  <p:clrMapOvr>
    <a:overrideClrMapping bg1="lt1" tx1="dk1" bg2="lt2" tx2="dk2" accent1="accent1" accent2="accent2" accent3="accent3" accent4="accent4" accent5="accent5" accent6="accent6" hlink="hlink" folHlink="folHlink"/>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1683113153"/>
      </p:ext>
    </p:extLst>
  </p:cSld>
  <p:clrMapOvr>
    <a:overrideClrMapping bg1="lt1" tx1="dk1" bg2="lt2" tx2="dk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2855819313"/>
      </p:ext>
    </p:extLst>
  </p:cSld>
  <p:clrMapOvr>
    <a:overrideClrMapping bg1="lt1" tx1="dk1" bg2="lt2" tx2="dk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62646386"/>
      </p:ext>
    </p:extLst>
  </p:cSld>
  <p:clrMapOvr>
    <a:overrideClrMapping bg1="lt1" tx1="dk1" bg2="lt2" tx2="dk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51980"/>
      </p:ext>
    </p:extLst>
  </p:cSld>
  <p:clrMapOvr>
    <a:overrideClrMapping bg1="lt1" tx1="dk1" bg2="lt2" tx2="dk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95812"/>
      </p:ext>
    </p:extLst>
  </p:cSld>
  <p:clrMapOvr>
    <a:overrideClrMapping bg1="lt1" tx1="dk1" bg2="lt2" tx2="dk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7977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9012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3966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83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6_Title Only">
    <p:spTree>
      <p:nvGrpSpPr>
        <p:cNvPr id="1" name=""/>
        <p:cNvGrpSpPr/>
        <p:nvPr/>
      </p:nvGrpSpPr>
      <p:grpSpPr>
        <a:xfrm>
          <a:off x="0" y="0"/>
          <a:ext cx="0" cy="0"/>
          <a:chOff x="0" y="0"/>
          <a:chExt cx="0" cy="0"/>
        </a:xfrm>
      </p:grpSpPr>
      <p:sp>
        <p:nvSpPr>
          <p:cNvPr id="6" name="Picture Placeholder 2"/>
          <p:cNvSpPr>
            <a:spLocks noGrp="1"/>
          </p:cNvSpPr>
          <p:nvPr>
            <p:ph type="pic" sz="quarter" idx="14"/>
          </p:nvPr>
        </p:nvSpPr>
        <p:spPr>
          <a:xfrm>
            <a:off x="7069731" y="114301"/>
            <a:ext cx="2894076" cy="4193144"/>
          </a:xfrm>
          <a:prstGeom prst="roundRect">
            <a:avLst>
              <a:gd name="adj" fmla="val 9126"/>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551834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2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6985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3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0606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685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4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2945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62522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5_章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2848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5_背景板">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47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59298451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3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291381567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946993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9_Title Only">
    <p:spTree>
      <p:nvGrpSpPr>
        <p:cNvPr id="1" name=""/>
        <p:cNvGrpSpPr/>
        <p:nvPr/>
      </p:nvGrpSpPr>
      <p:grpSpPr>
        <a:xfrm>
          <a:off x="0" y="0"/>
          <a:ext cx="0" cy="0"/>
          <a:chOff x="0" y="0"/>
          <a:chExt cx="0" cy="0"/>
        </a:xfrm>
      </p:grpSpPr>
      <p:sp>
        <p:nvSpPr>
          <p:cNvPr id="5" name="Freeform 20"/>
          <p:cNvSpPr>
            <a:spLocks/>
          </p:cNvSpPr>
          <p:nvPr userDrawn="1"/>
        </p:nvSpPr>
        <p:spPr bwMode="auto">
          <a:xfrm>
            <a:off x="414671" y="0"/>
            <a:ext cx="11777328"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19060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3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8219485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3079916260"/>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4101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810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716303866"/>
      </p:ext>
    </p:extLst>
  </p:cSld>
  <p:clrMapOvr>
    <a:overrideClrMapping bg1="lt1" tx1="dk1" bg2="lt2" tx2="dk2" accent1="accent1" accent2="accent2" accent3="accent3" accent4="accent4" accent5="accent5" accent6="accent6" hlink="hlink" folHlink="folHlink"/>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3776213607"/>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518399294"/>
      </p:ext>
    </p:extLst>
  </p:cSld>
  <p:clrMapOvr>
    <a:overrideClrMapping bg1="lt1" tx1="dk1" bg2="lt2" tx2="dk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4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629777052"/>
      </p:ext>
    </p:extLst>
  </p:cSld>
  <p:clrMapOvr>
    <a:overrideClrMapping bg1="lt1" tx1="dk1" bg2="lt2" tx2="dk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2302775057"/>
      </p:ext>
    </p:extLst>
  </p:cSld>
  <p:clrMapOvr>
    <a:overrideClrMapping bg1="lt1" tx1="dk1" bg2="lt2" tx2="dk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90260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8_Title Only">
    <p:spTree>
      <p:nvGrpSpPr>
        <p:cNvPr id="1" name=""/>
        <p:cNvGrpSpPr/>
        <p:nvPr/>
      </p:nvGrpSpPr>
      <p:grpSpPr>
        <a:xfrm>
          <a:off x="0" y="0"/>
          <a:ext cx="0" cy="0"/>
          <a:chOff x="0" y="0"/>
          <a:chExt cx="0" cy="0"/>
        </a:xfrm>
      </p:grpSpPr>
      <p:sp>
        <p:nvSpPr>
          <p:cNvPr id="5" name="Freeform 20"/>
          <p:cNvSpPr>
            <a:spLocks/>
          </p:cNvSpPr>
          <p:nvPr userDrawn="1"/>
        </p:nvSpPr>
        <p:spPr bwMode="auto">
          <a:xfrm flipV="1">
            <a:off x="-2" y="0"/>
            <a:ext cx="11844671" cy="6858000"/>
          </a:xfrm>
          <a:prstGeom prst="roundRect">
            <a:avLst>
              <a:gd name="adj" fmla="val 6325"/>
            </a:avLst>
          </a:prstGeom>
          <a:solidFill>
            <a:schemeClr val="bg1"/>
          </a:solidFill>
          <a:ln w="12700" cap="rnd">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014612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9618"/>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084327035"/>
      </p:ext>
    </p:extLst>
  </p:cSld>
  <p:clrMapOvr>
    <a:overrideClrMapping bg1="lt1" tx1="dk1" bg2="lt2" tx2="dk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5_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945445043"/>
      </p:ext>
    </p:extLst>
  </p:cSld>
  <p:clrMapOvr>
    <a:overrideClrMapping bg1="lt1" tx1="dk1" bg2="lt2" tx2="dk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4172291957"/>
      </p:ext>
    </p:extLst>
  </p:cSld>
  <p:clrMapOvr>
    <a:overrideClrMapping bg1="lt1" tx1="dk1" bg2="lt2" tx2="dk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5_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292783885"/>
      </p:ext>
    </p:extLst>
  </p:cSld>
  <p:clrMapOvr>
    <a:overrideClrMapping bg1="lt1" tx1="dk1" bg2="lt2" tx2="dk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3196853589"/>
      </p:ext>
    </p:extLst>
  </p:cSld>
  <p:clrMapOvr>
    <a:overrideClrMapping bg1="lt1" tx1="dk1" bg2="lt2" tx2="dk2" accent1="accent1" accent2="accent2" accent3="accent3" accent4="accent4" accent5="accent5" accent6="accent6" hlink="hlink" folHlink="folHlink"/>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717054"/>
      </p:ext>
    </p:extLst>
  </p:cSld>
  <p:clrMapOvr>
    <a:overrideClrMapping bg1="lt1" tx1="dk1" bg2="lt2" tx2="dk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403688"/>
      </p:ext>
    </p:extLst>
  </p:cSld>
  <p:clrMapOvr>
    <a:overrideClrMapping bg1="lt1" tx1="dk1" bg2="lt2" tx2="dk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649108237"/>
      </p:ext>
    </p:extLst>
  </p:cSld>
  <p:clrMapOvr>
    <a:overrideClrMapping bg1="lt1" tx1="dk1" bg2="lt2" tx2="dk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14375518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9_Title Only">
    <p:spTree>
      <p:nvGrpSpPr>
        <p:cNvPr id="1" name=""/>
        <p:cNvGrpSpPr/>
        <p:nvPr/>
      </p:nvGrpSpPr>
      <p:grpSpPr>
        <a:xfrm>
          <a:off x="0" y="0"/>
          <a:ext cx="0" cy="0"/>
          <a:chOff x="0" y="0"/>
          <a:chExt cx="0" cy="0"/>
        </a:xfrm>
      </p:grpSpPr>
      <p:sp>
        <p:nvSpPr>
          <p:cNvPr id="2" name="Picture Placeholder 2"/>
          <p:cNvSpPr>
            <a:spLocks noGrp="1"/>
          </p:cNvSpPr>
          <p:nvPr>
            <p:ph type="pic" sz="quarter" idx="13"/>
          </p:nvPr>
        </p:nvSpPr>
        <p:spPr>
          <a:xfrm>
            <a:off x="803275" y="4814948"/>
            <a:ext cx="1220091" cy="122009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61772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870067341"/>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746305043"/>
      </p:ext>
    </p:extLst>
  </p:cSld>
  <p:clrMapOvr>
    <a:overrideClrMapping bg1="lt1" tx1="dk1" bg2="lt2" tx2="dk2" accent1="accent1" accent2="accent2" accent3="accent3" accent4="accent4" accent5="accent5" accent6="accent6" hlink="hlink" folHlink="folHlink"/>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401047390"/>
      </p:ext>
    </p:extLst>
  </p:cSld>
  <p:clrMapOvr>
    <a:overrideClrMapping bg1="lt1" tx1="dk1" bg2="lt2" tx2="dk2" accent1="accent1" accent2="accent2" accent3="accent3" accent4="accent4" accent5="accent5" accent6="accent6" hlink="hlink" folHlink="folHlink"/>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603731770"/>
      </p:ext>
    </p:extLst>
  </p:cSld>
  <p:clrMapOvr>
    <a:overrideClrMapping bg1="lt1" tx1="dk1" bg2="lt2" tx2="dk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734394040"/>
      </p:ext>
    </p:extLst>
  </p:cSld>
  <p:clrMapOvr>
    <a:overrideClrMapping bg1="lt1" tx1="dk1" bg2="lt2" tx2="dk2" accent1="accent1" accent2="accent2" accent3="accent3" accent4="accent4" accent5="accent5" accent6="accent6" hlink="hlink" folHlink="folHlink"/>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171972936"/>
      </p:ext>
    </p:extLst>
  </p:cSld>
  <p:clrMapOvr>
    <a:overrideClrMapping bg1="lt1" tx1="dk1" bg2="lt2" tx2="dk2" accent1="accent1" accent2="accent2" accent3="accent3" accent4="accent4" accent5="accent5" accent6="accent6" hlink="hlink" folHlink="folHlink"/>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122193352"/>
      </p:ext>
    </p:extLst>
  </p:cSld>
  <p:clrMapOvr>
    <a:overrideClrMapping bg1="lt1" tx1="dk1" bg2="lt2" tx2="dk2" accent1="accent1" accent2="accent2" accent3="accent3" accent4="accent4" accent5="accent5" accent6="accent6" hlink="hlink" folHlink="folHlink"/>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22152772"/>
      </p:ext>
    </p:extLst>
  </p:cSld>
  <p:clrMapOvr>
    <a:overrideClrMapping bg1="lt1" tx1="dk1" bg2="lt2" tx2="dk2" accent1="accent1" accent2="accent2" accent3="accent3" accent4="accent4" accent5="accent5" accent6="accent6" hlink="hlink" folHlink="folHlink"/>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031793237"/>
      </p:ext>
    </p:extLst>
  </p:cSld>
  <p:clrMapOvr>
    <a:overrideClrMapping bg1="lt1" tx1="dk1" bg2="lt2" tx2="dk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5975961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1506731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0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548967" y="1154519"/>
            <a:ext cx="3840527" cy="2326618"/>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7955879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4283886814"/>
      </p:ext>
    </p:extLst>
  </p:cSld>
  <p:clrMapOvr>
    <a:overrideClrMapping bg1="lt1" tx1="dk1" bg2="lt2" tx2="dk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578859046"/>
      </p:ext>
    </p:extLst>
  </p:cSld>
  <p:clrMapOvr>
    <a:overrideClrMapping bg1="lt1" tx1="dk1" bg2="lt2" tx2="dk2" accent1="accent1" accent2="accent2" accent3="accent3" accent4="accent4" accent5="accent5" accent6="accent6" hlink="hlink" folHlink="folHlink"/>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2798124701"/>
      </p:ext>
    </p:extLst>
  </p:cSld>
  <p:clrMapOvr>
    <a:overrideClrMapping bg1="lt1" tx1="dk1" bg2="lt2" tx2="dk2" accent1="accent1" accent2="accent2" accent3="accent3" accent4="accent4" accent5="accent5" accent6="accent6" hlink="hlink" folHlink="folHlink"/>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1402786096"/>
      </p:ext>
    </p:extLst>
  </p:cSld>
  <p:clrMapOvr>
    <a:overrideClrMapping bg1="lt1" tx1="dk1" bg2="lt2" tx2="dk2" accent1="accent1" accent2="accent2" accent3="accent3" accent4="accent4" accent5="accent5" accent6="accent6" hlink="hlink" folHlink="folHlink"/>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152171"/>
      </p:ext>
    </p:extLst>
  </p:cSld>
  <p:clrMapOvr>
    <a:overrideClrMapping bg1="lt1" tx1="dk1" bg2="lt2" tx2="dk2" accent1="accent1" accent2="accent2" accent3="accent3" accent4="accent4" accent5="accent5" accent6="accent6" hlink="hlink" folHlink="folHlink"/>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515402"/>
      </p:ext>
    </p:extLst>
  </p:cSld>
  <p:clrMapOvr>
    <a:overrideClrMapping bg1="lt1" tx1="dk1" bg2="lt2" tx2="dk2" accent1="accent1" accent2="accent2" accent3="accent3" accent4="accent4" accent5="accent5" accent6="accent6" hlink="hlink" folHlink="folHlink"/>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381B0-DB39-757B-1A3A-91F82DEEC660}"/>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12D8B7B-CCF3-EDAD-D2CB-DDE6F447A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DF02A19-0B7A-7494-3DF5-87FFD81619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3FB0552B-B23D-6F94-6AC8-62E098DD39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99FDEF9-645B-624F-B9C9-D884D1EB9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717291407"/>
      </p:ext>
    </p:extLst>
  </p:cSld>
  <p:clrMapOvr>
    <a:overrideClrMapping bg1="lt1" tx1="dk1" bg2="lt2" tx2="dk2" accent1="accent1" accent2="accent2" accent3="accent3" accent4="accent4" accent5="accent5" accent6="accent6" hlink="hlink" folHlink="folHlink"/>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06EDD6-F8E2-B164-A9B5-DC22D7C20734}"/>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62CB68C5-1C29-B002-5E3C-58C7F11F05C2}"/>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1E77D1D-9BFC-327A-4AE3-922CBA2A3C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7725F529-DFB2-55B5-DC6E-8F6FBC4CC3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819AA28F-67A0-3DAE-7C3B-1E2A3D052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291621024"/>
      </p:ext>
    </p:extLst>
  </p:cSld>
  <p:clrMapOvr>
    <a:overrideClrMapping bg1="lt1" tx1="dk1" bg2="lt2" tx2="dk2" accent1="accent1" accent2="accent2" accent3="accent3" accent4="accent4" accent5="accent5" accent6="accent6" hlink="hlink" folHlink="folHlink"/>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9D234F-336D-9B01-FD8F-6570FDEDD5C6}"/>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97145BF-0ECB-ABF9-68EF-BB4C6B2DEC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4DBFDEF5-E7AB-4935-95C5-3C581CF659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AE52C556-54BA-40D9-BD30-468D419BD8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2EFE63F1-2624-2100-F50E-EFC55CABC2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540096685"/>
      </p:ext>
    </p:extLst>
  </p:cSld>
  <p:clrMapOvr>
    <a:overrideClrMapping bg1="lt1" tx1="dk1" bg2="lt2" tx2="dk2" accent1="accent1" accent2="accent2" accent3="accent3" accent4="accent4" accent5="accent5" accent6="accent6" hlink="hlink" folHlink="folHlink"/>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39929209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1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238125" y="4739930"/>
            <a:ext cx="3857625" cy="1882543"/>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844477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73215376"/>
      </p:ext>
    </p:extLst>
  </p:cSld>
  <p:clrMapOvr>
    <a:overrideClrMapping bg1="lt1" tx1="dk1" bg2="lt2" tx2="dk2" accent1="accent1" accent2="accent2" accent3="accent3" accent4="accent4" accent5="accent5" accent6="accent6" hlink="hlink" folHlink="folHlink"/>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39076442"/>
      </p:ext>
    </p:extLst>
  </p:cSld>
  <p:clrMapOvr>
    <a:overrideClrMapping bg1="lt1" tx1="dk1" bg2="lt2" tx2="dk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353779709"/>
      </p:ext>
    </p:extLst>
  </p:cSld>
  <p:clrMapOvr>
    <a:overrideClrMapping bg1="lt1" tx1="dk1" bg2="lt2" tx2="dk2" accent1="accent1" accent2="accent2" accent3="accent3" accent4="accent4" accent5="accent5" accent6="accent6" hlink="hlink" folHlink="folHlink"/>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508917007"/>
      </p:ext>
    </p:extLst>
  </p:cSld>
  <p:clrMapOvr>
    <a:overrideClrMapping bg1="lt1" tx1="dk1" bg2="lt2" tx2="dk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452417034"/>
      </p:ext>
    </p:extLst>
  </p:cSld>
  <p:clrMapOvr>
    <a:overrideClrMapping bg1="lt1" tx1="dk1" bg2="lt2" tx2="dk2" accent1="accent1" accent2="accent2" accent3="accent3" accent4="accent4" accent5="accent5" accent6="accent6" hlink="hlink" folHlink="folHlink"/>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CE63F5-AB14-307E-A117-BB7B9BE0050C}"/>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428416D-578D-31E4-8A6B-522C636CCB5D}"/>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109D001-C98D-F27C-ECAB-4B36BABF16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404E997-E50C-2F99-8BF2-06E6E6261E1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64393BD8-2F3E-60ED-213D-490DD864C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278517129"/>
      </p:ext>
    </p:extLst>
  </p:cSld>
  <p:clrMapOvr>
    <a:overrideClrMapping bg1="lt1" tx1="dk1" bg2="lt2" tx2="dk2" accent1="accent1" accent2="accent2" accent3="accent3" accent4="accent4" accent5="accent5" accent6="accent6" hlink="hlink" folHlink="folHlink"/>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C2DFE68-BF3A-5D96-4440-1D4B4FCD012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1EE67DE-D707-3499-0047-BE4D5E135DA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A15237D-F9A9-54A4-F9EA-FC45BED98E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8954EAF7-397A-083B-2E46-C00ED752A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7774D8F-8711-B28F-4511-D17E8000D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588472422"/>
      </p:ext>
    </p:extLst>
  </p:cSld>
  <p:clrMapOvr>
    <a:overrideClrMapping bg1="lt1" tx1="dk1" bg2="lt2" tx2="dk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6EBAB3-660E-949B-E61F-9CFA9BA6CC50}"/>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3514148131"/>
      </p:ext>
    </p:extLst>
  </p:cSld>
  <p:clrMapOvr>
    <a:overrideClrMapping bg1="lt1" tx1="dk1" bg2="lt2" tx2="dk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Blank with photo">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730432" y="504141"/>
            <a:ext cx="2556669" cy="2555875"/>
          </a:xfrm>
          <a:solidFill>
            <a:schemeClr val="accent1"/>
          </a:solidFill>
        </p:spPr>
        <p:txBody>
          <a:bodyPr/>
          <a:lstStyle/>
          <a:p>
            <a:pPr lvl="0"/>
            <a:endParaRPr lang="en-US" noProof="0">
              <a:sym typeface="Poppins" charset="0"/>
            </a:endParaRPr>
          </a:p>
        </p:txBody>
      </p:sp>
      <p:sp>
        <p:nvSpPr>
          <p:cNvPr id="10" name="Picture Placeholder 4"/>
          <p:cNvSpPr>
            <a:spLocks noGrp="1"/>
          </p:cNvSpPr>
          <p:nvPr>
            <p:ph type="pic" sz="quarter" idx="12"/>
          </p:nvPr>
        </p:nvSpPr>
        <p:spPr>
          <a:xfrm>
            <a:off x="3431704" y="504141"/>
            <a:ext cx="2556669" cy="2555875"/>
          </a:xfrm>
          <a:solidFill>
            <a:schemeClr val="accent1"/>
          </a:solidFill>
        </p:spPr>
        <p:txBody>
          <a:bodyPr/>
          <a:lstStyle/>
          <a:p>
            <a:pPr lvl="0"/>
            <a:endParaRPr lang="en-US" noProof="0">
              <a:sym typeface="Poppins" charset="0"/>
            </a:endParaRPr>
          </a:p>
        </p:txBody>
      </p:sp>
      <p:sp>
        <p:nvSpPr>
          <p:cNvPr id="11" name="Picture Placeholder 4"/>
          <p:cNvSpPr>
            <a:spLocks noGrp="1"/>
          </p:cNvSpPr>
          <p:nvPr>
            <p:ph type="pic" sz="quarter" idx="13"/>
          </p:nvPr>
        </p:nvSpPr>
        <p:spPr>
          <a:xfrm>
            <a:off x="6132976" y="504141"/>
            <a:ext cx="2556669" cy="2555875"/>
          </a:xfrm>
          <a:solidFill>
            <a:schemeClr val="accent1"/>
          </a:solidFill>
        </p:spPr>
        <p:txBody>
          <a:bodyPr/>
          <a:lstStyle/>
          <a:p>
            <a:pPr lvl="0"/>
            <a:endParaRPr lang="en-US" noProof="0">
              <a:sym typeface="Poppins" charset="0"/>
            </a:endParaRPr>
          </a:p>
        </p:txBody>
      </p:sp>
      <p:sp>
        <p:nvSpPr>
          <p:cNvPr id="12" name="Picture Placeholder 4"/>
          <p:cNvSpPr>
            <a:spLocks noGrp="1"/>
          </p:cNvSpPr>
          <p:nvPr>
            <p:ph type="pic" sz="quarter" idx="14"/>
          </p:nvPr>
        </p:nvSpPr>
        <p:spPr>
          <a:xfrm>
            <a:off x="8834249" y="504141"/>
            <a:ext cx="2556669" cy="2555875"/>
          </a:xfrm>
          <a:solidFill>
            <a:schemeClr val="accent1"/>
          </a:solidFill>
        </p:spPr>
        <p:txBody>
          <a:bodyPr/>
          <a:lstStyle/>
          <a:p>
            <a:pPr lvl="0"/>
            <a:endParaRPr lang="en-US" noProof="0">
              <a:sym typeface="Poppins" charset="0"/>
            </a:endParaRPr>
          </a:p>
        </p:txBody>
      </p:sp>
      <p:sp>
        <p:nvSpPr>
          <p:cNvPr id="13" name="Picture Placeholder 4"/>
          <p:cNvSpPr>
            <a:spLocks noGrp="1"/>
          </p:cNvSpPr>
          <p:nvPr>
            <p:ph type="pic" sz="quarter" idx="15"/>
          </p:nvPr>
        </p:nvSpPr>
        <p:spPr>
          <a:xfrm>
            <a:off x="730432" y="3248980"/>
            <a:ext cx="2556669" cy="2555875"/>
          </a:xfrm>
          <a:solidFill>
            <a:schemeClr val="accent1"/>
          </a:solidFill>
        </p:spPr>
        <p:txBody>
          <a:bodyPr/>
          <a:lstStyle/>
          <a:p>
            <a:pPr lvl="0"/>
            <a:endParaRPr lang="en-US" noProof="0">
              <a:sym typeface="Poppins" charset="0"/>
            </a:endParaRPr>
          </a:p>
        </p:txBody>
      </p:sp>
      <p:sp>
        <p:nvSpPr>
          <p:cNvPr id="14" name="Picture Placeholder 4"/>
          <p:cNvSpPr>
            <a:spLocks noGrp="1"/>
          </p:cNvSpPr>
          <p:nvPr>
            <p:ph type="pic" sz="quarter" idx="16"/>
          </p:nvPr>
        </p:nvSpPr>
        <p:spPr>
          <a:xfrm>
            <a:off x="3431704" y="3248980"/>
            <a:ext cx="2556669" cy="2555875"/>
          </a:xfrm>
          <a:solidFill>
            <a:schemeClr val="accent1"/>
          </a:solidFill>
        </p:spPr>
        <p:txBody>
          <a:bodyPr/>
          <a:lstStyle/>
          <a:p>
            <a:pPr lvl="0"/>
            <a:endParaRPr lang="en-US" noProof="0">
              <a:sym typeface="Poppins" charset="0"/>
            </a:endParaRPr>
          </a:p>
        </p:txBody>
      </p:sp>
      <p:sp>
        <p:nvSpPr>
          <p:cNvPr id="15" name="Picture Placeholder 4"/>
          <p:cNvSpPr>
            <a:spLocks noGrp="1"/>
          </p:cNvSpPr>
          <p:nvPr>
            <p:ph type="pic" sz="quarter" idx="17"/>
          </p:nvPr>
        </p:nvSpPr>
        <p:spPr>
          <a:xfrm>
            <a:off x="6132976" y="3248980"/>
            <a:ext cx="2556669" cy="2555875"/>
          </a:xfrm>
          <a:solidFill>
            <a:schemeClr val="accent1"/>
          </a:solidFill>
        </p:spPr>
        <p:txBody>
          <a:bodyPr/>
          <a:lstStyle/>
          <a:p>
            <a:pPr lvl="0"/>
            <a:endParaRPr lang="en-US" noProof="0">
              <a:sym typeface="Poppins" charset="0"/>
            </a:endParaRPr>
          </a:p>
        </p:txBody>
      </p:sp>
      <p:sp>
        <p:nvSpPr>
          <p:cNvPr id="16" name="Picture Placeholder 4"/>
          <p:cNvSpPr>
            <a:spLocks noGrp="1"/>
          </p:cNvSpPr>
          <p:nvPr>
            <p:ph type="pic" sz="quarter" idx="18"/>
          </p:nvPr>
        </p:nvSpPr>
        <p:spPr>
          <a:xfrm>
            <a:off x="8834249" y="3248980"/>
            <a:ext cx="2556669" cy="2555875"/>
          </a:xfrm>
          <a:solidFill>
            <a:schemeClr val="accent1"/>
          </a:solidFill>
        </p:spPr>
        <p:txBody>
          <a:bodyPr/>
          <a:lstStyle/>
          <a:p>
            <a:pPr lvl="0"/>
            <a:endParaRPr lang="en-US" noProof="0">
              <a:sym typeface="Poppins" charset="0"/>
            </a:endParaRPr>
          </a:p>
        </p:txBody>
      </p:sp>
    </p:spTree>
    <p:extLst>
      <p:ext uri="{BB962C8B-B14F-4D97-AF65-F5344CB8AC3E}">
        <p14:creationId xmlns:p14="http://schemas.microsoft.com/office/powerpoint/2010/main" val="3000871426"/>
      </p:ext>
    </p:extLst>
  </p:cSld>
  <p:clrMapOvr>
    <a:overrideClrMapping bg1="lt1" tx1="dk1" bg2="lt2" tx2="dk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1523047-2D2B-1F0E-354D-C34337C4857C}"/>
              </a:ext>
            </a:extLst>
          </p:cNvPr>
          <p:cNvSpPr>
            <a:spLocks noGrp="1"/>
          </p:cNvSpPr>
          <p:nvPr>
            <p:ph type="pic" sz="quarter" idx="10"/>
          </p:nvPr>
        </p:nvSpPr>
        <p:spPr>
          <a:xfrm>
            <a:off x="2218765" y="0"/>
            <a:ext cx="3877235" cy="5432612"/>
          </a:xfrm>
          <a:prstGeom prst="rect">
            <a:avLst/>
          </a:prstGeom>
          <a:pattFill prst="pct5">
            <a:fgClr>
              <a:schemeClr val="accent1"/>
            </a:fgClr>
            <a:bgClr>
              <a:schemeClr val="bg1"/>
            </a:bgClr>
          </a:pattFill>
        </p:spPr>
        <p:txBody>
          <a:bodyPr/>
          <a:lstStyle/>
          <a:p>
            <a:endParaRPr lang="en-ID"/>
          </a:p>
        </p:txBody>
      </p:sp>
    </p:spTree>
    <p:extLst>
      <p:ext uri="{BB962C8B-B14F-4D97-AF65-F5344CB8AC3E}">
        <p14:creationId xmlns:p14="http://schemas.microsoft.com/office/powerpoint/2010/main" val="270966651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2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238125" y="1746947"/>
            <a:ext cx="4151369" cy="2326618"/>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5275928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extLst>
      <p:ext uri="{BB962C8B-B14F-4D97-AF65-F5344CB8AC3E}">
        <p14:creationId xmlns:p14="http://schemas.microsoft.com/office/powerpoint/2010/main" val="140188320"/>
      </p:ext>
    </p:extLst>
  </p:cSld>
  <p:clrMapOvr>
    <a:overrideClrMapping bg1="lt1" tx1="dk1" bg2="lt2" tx2="dk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FFFA23C-39ED-FA90-23AF-F8398FC87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Tree>
    <p:extLst>
      <p:ext uri="{BB962C8B-B14F-4D97-AF65-F5344CB8AC3E}">
        <p14:creationId xmlns:p14="http://schemas.microsoft.com/office/powerpoint/2010/main" val="4214136615"/>
      </p:ext>
    </p:extLst>
  </p:cSld>
  <p:clrMapOvr>
    <a:overrideClrMapping bg1="lt1" tx1="dk1" bg2="lt2" tx2="dk2" accent1="accent1" accent2="accent2" accent3="accent3" accent4="accent4" accent5="accent5" accent6="accent6" hlink="hlink" folHlink="folHlink"/>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566357"/>
      </p:ext>
    </p:extLst>
  </p:cSld>
  <p:clrMapOvr>
    <a:overrideClrMapping bg1="lt1" tx1="dk1" bg2="lt2" tx2="dk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25839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3_Title Only">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238125" y="2599372"/>
            <a:ext cx="7176175" cy="2143904"/>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995409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4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7802505" y="1154519"/>
            <a:ext cx="3840527" cy="2326618"/>
          </a:xfrm>
          <a:prstGeom prst="roundRect">
            <a:avLst>
              <a:gd name="adj" fmla="val 12428"/>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6016187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19250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580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065563" y="19250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42120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192505"/>
            <a:ext cx="2006015" cy="2261937"/>
          </a:xfrm>
          <a:prstGeom prst="roundRect">
            <a:avLst>
              <a:gd name="adj" fmla="val 10637"/>
            </a:avLst>
          </a:prstGeom>
        </p:spPr>
        <p:txBody>
          <a:bodyPr>
            <a:normAutofit/>
          </a:bodyPr>
          <a:lstStyle>
            <a:lvl1pPr>
              <a:defRPr sz="1200"/>
            </a:lvl1pPr>
          </a:lstStyle>
          <a:p>
            <a:endParaRPr lang="en-US"/>
          </a:p>
        </p:txBody>
      </p:sp>
      <p:sp>
        <p:nvSpPr>
          <p:cNvPr id="3" name="Picture Placeholder 3"/>
          <p:cNvSpPr>
            <a:spLocks noGrp="1"/>
          </p:cNvSpPr>
          <p:nvPr>
            <p:ph type="pic" sz="quarter" idx="11"/>
          </p:nvPr>
        </p:nvSpPr>
        <p:spPr>
          <a:xfrm>
            <a:off x="3222898" y="192505"/>
            <a:ext cx="2006015" cy="2261937"/>
          </a:xfrm>
          <a:prstGeom prst="roundRect">
            <a:avLst>
              <a:gd name="adj" fmla="val 10637"/>
            </a:avLst>
          </a:prstGeom>
        </p:spPr>
        <p:txBody>
          <a:bodyPr>
            <a:normAutofit/>
          </a:bodyPr>
          <a:lstStyle>
            <a:lvl1pPr>
              <a:defRPr sz="1200"/>
            </a:lvl1pPr>
          </a:lstStyle>
          <a:p>
            <a:endParaRPr lang="en-US"/>
          </a:p>
        </p:txBody>
      </p:sp>
      <p:sp>
        <p:nvSpPr>
          <p:cNvPr id="5" name="Picture Placeholder 3"/>
          <p:cNvSpPr>
            <a:spLocks noGrp="1"/>
          </p:cNvSpPr>
          <p:nvPr>
            <p:ph type="pic" sz="quarter" idx="12"/>
          </p:nvPr>
        </p:nvSpPr>
        <p:spPr>
          <a:xfrm>
            <a:off x="5484021" y="192505"/>
            <a:ext cx="2006015" cy="2261937"/>
          </a:xfrm>
          <a:prstGeom prst="roundRect">
            <a:avLst>
              <a:gd name="adj" fmla="val 10637"/>
            </a:avLst>
          </a:prstGeom>
        </p:spPr>
        <p:txBody>
          <a:bodyPr>
            <a:normAutofit/>
          </a:bodyPr>
          <a:lstStyle>
            <a:lvl1pPr>
              <a:defRPr sz="1200"/>
            </a:lvl1pPr>
          </a:lstStyle>
          <a:p>
            <a:endParaRPr lang="en-US"/>
          </a:p>
        </p:txBody>
      </p:sp>
      <p:sp>
        <p:nvSpPr>
          <p:cNvPr id="6" name="Picture Placeholder 3"/>
          <p:cNvSpPr>
            <a:spLocks noGrp="1"/>
          </p:cNvSpPr>
          <p:nvPr>
            <p:ph type="pic" sz="quarter" idx="13"/>
          </p:nvPr>
        </p:nvSpPr>
        <p:spPr>
          <a:xfrm>
            <a:off x="7745144" y="192505"/>
            <a:ext cx="2006015" cy="2261937"/>
          </a:xfrm>
          <a:prstGeom prst="roundRect">
            <a:avLst>
              <a:gd name="adj" fmla="val 10637"/>
            </a:avLst>
          </a:prstGeom>
        </p:spPr>
        <p:txBody>
          <a:bodyPr>
            <a:normAutofit/>
          </a:bodyPr>
          <a:lstStyle>
            <a:lvl1pPr>
              <a:defRPr sz="1200"/>
            </a:lvl1pPr>
          </a:lstStyle>
          <a:p>
            <a:endParaRPr lang="en-US"/>
          </a:p>
        </p:txBody>
      </p:sp>
      <p:sp>
        <p:nvSpPr>
          <p:cNvPr id="7" name="Picture Placeholder 3"/>
          <p:cNvSpPr>
            <a:spLocks noGrp="1"/>
          </p:cNvSpPr>
          <p:nvPr>
            <p:ph type="pic" sz="quarter" idx="14"/>
          </p:nvPr>
        </p:nvSpPr>
        <p:spPr>
          <a:xfrm>
            <a:off x="10006267" y="19250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68599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4037675"/>
            <a:ext cx="1731871" cy="1952818"/>
          </a:xfrm>
          <a:prstGeom prst="roundRect">
            <a:avLst>
              <a:gd name="adj" fmla="val 10637"/>
            </a:avLst>
          </a:prstGeom>
        </p:spPr>
        <p:txBody>
          <a:bodyPr>
            <a:normAutofit/>
          </a:bodyPr>
          <a:lstStyle>
            <a:lvl1pPr>
              <a:defRPr sz="1200"/>
            </a:lvl1pPr>
          </a:lstStyle>
          <a:p>
            <a:endParaRPr lang="en-US"/>
          </a:p>
        </p:txBody>
      </p:sp>
      <p:sp>
        <p:nvSpPr>
          <p:cNvPr id="3" name="Picture Placeholder 3"/>
          <p:cNvSpPr>
            <a:spLocks noGrp="1"/>
          </p:cNvSpPr>
          <p:nvPr>
            <p:ph type="pic" sz="quarter" idx="11"/>
          </p:nvPr>
        </p:nvSpPr>
        <p:spPr>
          <a:xfrm>
            <a:off x="2823599" y="4037675"/>
            <a:ext cx="1731871" cy="1952818"/>
          </a:xfrm>
          <a:prstGeom prst="roundRect">
            <a:avLst>
              <a:gd name="adj" fmla="val 10637"/>
            </a:avLst>
          </a:prstGeom>
        </p:spPr>
        <p:txBody>
          <a:bodyPr>
            <a:normAutofit/>
          </a:bodyPr>
          <a:lstStyle>
            <a:lvl1pPr>
              <a:defRPr sz="1200"/>
            </a:lvl1pPr>
          </a:lstStyle>
          <a:p>
            <a:endParaRPr lang="en-US"/>
          </a:p>
        </p:txBody>
      </p:sp>
      <p:sp>
        <p:nvSpPr>
          <p:cNvPr id="5" name="Picture Placeholder 3"/>
          <p:cNvSpPr>
            <a:spLocks noGrp="1"/>
          </p:cNvSpPr>
          <p:nvPr>
            <p:ph type="pic" sz="quarter" idx="12"/>
          </p:nvPr>
        </p:nvSpPr>
        <p:spPr>
          <a:xfrm>
            <a:off x="4685423" y="4037675"/>
            <a:ext cx="1731871" cy="1952818"/>
          </a:xfrm>
          <a:prstGeom prst="roundRect">
            <a:avLst>
              <a:gd name="adj" fmla="val 10637"/>
            </a:avLst>
          </a:prstGeom>
        </p:spPr>
        <p:txBody>
          <a:bodyPr>
            <a:normAutofit/>
          </a:bodyPr>
          <a:lstStyle>
            <a:lvl1pPr>
              <a:defRPr sz="1200"/>
            </a:lvl1pPr>
          </a:lstStyle>
          <a:p>
            <a:endParaRPr lang="en-US"/>
          </a:p>
        </p:txBody>
      </p:sp>
      <p:sp>
        <p:nvSpPr>
          <p:cNvPr id="6" name="Picture Placeholder 3"/>
          <p:cNvSpPr>
            <a:spLocks noGrp="1"/>
          </p:cNvSpPr>
          <p:nvPr>
            <p:ph type="pic" sz="quarter" idx="13"/>
          </p:nvPr>
        </p:nvSpPr>
        <p:spPr>
          <a:xfrm>
            <a:off x="6547247" y="4037675"/>
            <a:ext cx="1731871" cy="1952818"/>
          </a:xfrm>
          <a:prstGeom prst="roundRect">
            <a:avLst>
              <a:gd name="adj" fmla="val 10637"/>
            </a:avLst>
          </a:prstGeom>
        </p:spPr>
        <p:txBody>
          <a:bodyPr>
            <a:normAutofit/>
          </a:bodyPr>
          <a:lstStyle>
            <a:lvl1pPr>
              <a:defRPr sz="1200"/>
            </a:lvl1pPr>
          </a:lstStyle>
          <a:p>
            <a:endParaRPr lang="en-US"/>
          </a:p>
        </p:txBody>
      </p:sp>
      <p:sp>
        <p:nvSpPr>
          <p:cNvPr id="7" name="Picture Placeholder 3"/>
          <p:cNvSpPr>
            <a:spLocks noGrp="1"/>
          </p:cNvSpPr>
          <p:nvPr>
            <p:ph type="pic" sz="quarter" idx="14"/>
          </p:nvPr>
        </p:nvSpPr>
        <p:spPr>
          <a:xfrm>
            <a:off x="8409071" y="4037675"/>
            <a:ext cx="1731871" cy="1952818"/>
          </a:xfrm>
          <a:prstGeom prst="roundRect">
            <a:avLst>
              <a:gd name="adj" fmla="val 10637"/>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10270893" y="4037675"/>
            <a:ext cx="1731871" cy="1952818"/>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408795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P spid="9"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0" name="Picture Placeholder 3"/>
          <p:cNvSpPr>
            <a:spLocks noGrp="1"/>
          </p:cNvSpPr>
          <p:nvPr>
            <p:ph type="pic" sz="quarter" idx="17"/>
          </p:nvPr>
        </p:nvSpPr>
        <p:spPr>
          <a:xfrm>
            <a:off x="9420281" y="192505"/>
            <a:ext cx="2592000" cy="2261937"/>
          </a:xfrm>
          <a:prstGeom prst="roundRect">
            <a:avLst>
              <a:gd name="adj" fmla="val 10637"/>
            </a:avLst>
          </a:prstGeom>
        </p:spPr>
        <p:txBody>
          <a:bodyPr>
            <a:normAutofit/>
          </a:bodyPr>
          <a:lstStyle>
            <a:lvl1pPr>
              <a:defRPr sz="1200"/>
            </a:lvl1pPr>
          </a:lstStyle>
          <a:p>
            <a:endParaRPr lang="en-US"/>
          </a:p>
        </p:txBody>
      </p:sp>
      <p:sp>
        <p:nvSpPr>
          <p:cNvPr id="4" name="Picture Placeholder 3"/>
          <p:cNvSpPr>
            <a:spLocks noGrp="1"/>
          </p:cNvSpPr>
          <p:nvPr>
            <p:ph type="pic" sz="quarter" idx="10"/>
          </p:nvPr>
        </p:nvSpPr>
        <p:spPr>
          <a:xfrm>
            <a:off x="961775" y="192505"/>
            <a:ext cx="2592000" cy="2261937"/>
          </a:xfrm>
          <a:prstGeom prst="roundRect">
            <a:avLst>
              <a:gd name="adj" fmla="val 10637"/>
            </a:avLst>
          </a:prstGeom>
        </p:spPr>
        <p:txBody>
          <a:bodyPr>
            <a:normAutofit/>
          </a:bodyPr>
          <a:lstStyle>
            <a:lvl1pPr>
              <a:defRPr sz="1200"/>
            </a:lvl1pPr>
          </a:lstStyle>
          <a:p>
            <a:endParaRPr lang="en-US"/>
          </a:p>
        </p:txBody>
      </p:sp>
      <p:sp>
        <p:nvSpPr>
          <p:cNvPr id="8" name="Picture Placeholder 3"/>
          <p:cNvSpPr>
            <a:spLocks noGrp="1"/>
          </p:cNvSpPr>
          <p:nvPr>
            <p:ph type="pic" sz="quarter" idx="15"/>
          </p:nvPr>
        </p:nvSpPr>
        <p:spPr>
          <a:xfrm>
            <a:off x="3781277" y="192505"/>
            <a:ext cx="2592000" cy="2261937"/>
          </a:xfrm>
          <a:prstGeom prst="roundRect">
            <a:avLst>
              <a:gd name="adj" fmla="val 10637"/>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6600779" y="192505"/>
            <a:ext cx="2592000"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64566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8" grpId="0"/>
      <p:bldP spid="9"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413DDA-6E07-9B1D-E59C-16259249A2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0499546C-B0C7-D8A6-1AEA-647BEE374488}"/>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5D85B6EC-7EAD-8F7C-3020-97DD56701A8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0F16EF6B-2D28-6DCD-CA2D-7687554189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7A31C7CE-70C9-CD7F-854E-FC14E1FA47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2DB86A00-E9E6-E417-DBFF-2CFB408CFC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172757507"/>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065563" y="192505"/>
            <a:ext cx="2006015" cy="2261937"/>
          </a:xfrm>
          <a:prstGeom prst="roundRect">
            <a:avLst>
              <a:gd name="adj" fmla="val 10637"/>
            </a:avLst>
          </a:prstGeom>
        </p:spPr>
        <p:txBody>
          <a:bodyPr>
            <a:normAutofit/>
          </a:bodyPr>
          <a:lstStyle>
            <a:lvl1pPr>
              <a:defRPr sz="1200"/>
            </a:lvl1pPr>
          </a:lstStyle>
          <a:p>
            <a:endParaRPr lang="en-US"/>
          </a:p>
        </p:txBody>
      </p:sp>
      <p:sp>
        <p:nvSpPr>
          <p:cNvPr id="3" name="Picture Placeholder 3"/>
          <p:cNvSpPr>
            <a:spLocks noGrp="1"/>
          </p:cNvSpPr>
          <p:nvPr>
            <p:ph type="pic" sz="quarter" idx="11"/>
          </p:nvPr>
        </p:nvSpPr>
        <p:spPr>
          <a:xfrm>
            <a:off x="10065563" y="2696555"/>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81925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35946" y="3905161"/>
            <a:ext cx="954124" cy="954124"/>
          </a:xfrm>
          <a:prstGeom prst="ellipse">
            <a:avLst/>
          </a:prstGeom>
        </p:spPr>
        <p:txBody>
          <a:bodyPr>
            <a:normAutofit/>
          </a:bodyPr>
          <a:lstStyle>
            <a:lvl1pPr>
              <a:defRPr sz="1200"/>
            </a:lvl1pPr>
          </a:lstStyle>
          <a:p>
            <a:endParaRPr lang="en-US"/>
          </a:p>
        </p:txBody>
      </p:sp>
      <p:sp>
        <p:nvSpPr>
          <p:cNvPr id="6" name="Picture Placeholder 3"/>
          <p:cNvSpPr>
            <a:spLocks noGrp="1"/>
          </p:cNvSpPr>
          <p:nvPr>
            <p:ph type="pic" sz="quarter" idx="11"/>
          </p:nvPr>
        </p:nvSpPr>
        <p:spPr>
          <a:xfrm>
            <a:off x="4706460" y="5365661"/>
            <a:ext cx="954124" cy="954124"/>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5154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61775" y="2298031"/>
            <a:ext cx="2006015"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107238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0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42295" y="438066"/>
            <a:ext cx="954124" cy="954124"/>
          </a:xfrm>
          <a:prstGeom prst="ellipse">
            <a:avLst/>
          </a:prstGeom>
        </p:spPr>
        <p:txBody>
          <a:bodyPr>
            <a:normAutofit/>
          </a:bodyPr>
          <a:lstStyle>
            <a:lvl1pPr>
              <a:defRPr sz="1200"/>
            </a:lvl1pPr>
          </a:lstStyle>
          <a:p>
            <a:endParaRPr lang="en-US"/>
          </a:p>
        </p:txBody>
      </p:sp>
      <p:sp>
        <p:nvSpPr>
          <p:cNvPr id="7" name="Picture Placeholder 3"/>
          <p:cNvSpPr>
            <a:spLocks noGrp="1"/>
          </p:cNvSpPr>
          <p:nvPr>
            <p:ph type="pic" sz="quarter" idx="11"/>
          </p:nvPr>
        </p:nvSpPr>
        <p:spPr>
          <a:xfrm>
            <a:off x="1042295" y="1685962"/>
            <a:ext cx="954124" cy="954124"/>
          </a:xfrm>
          <a:prstGeom prst="ellipse">
            <a:avLst/>
          </a:prstGeom>
        </p:spPr>
        <p:txBody>
          <a:bodyPr>
            <a:normAutofit/>
          </a:bodyPr>
          <a:lstStyle>
            <a:lvl1pPr>
              <a:defRPr sz="1200"/>
            </a:lvl1pPr>
          </a:lstStyle>
          <a:p>
            <a:endParaRPr lang="en-US"/>
          </a:p>
        </p:txBody>
      </p:sp>
      <p:sp>
        <p:nvSpPr>
          <p:cNvPr id="10" name="Picture Placeholder 3"/>
          <p:cNvSpPr>
            <a:spLocks noGrp="1"/>
          </p:cNvSpPr>
          <p:nvPr>
            <p:ph type="pic" sz="quarter" idx="12"/>
          </p:nvPr>
        </p:nvSpPr>
        <p:spPr>
          <a:xfrm>
            <a:off x="1042295" y="2933858"/>
            <a:ext cx="954124" cy="954124"/>
          </a:xfrm>
          <a:prstGeom prst="ellipse">
            <a:avLst/>
          </a:prstGeom>
        </p:spPr>
        <p:txBody>
          <a:bodyPr>
            <a:normAutofit/>
          </a:bodyPr>
          <a:lstStyle>
            <a:lvl1pPr>
              <a:defRPr sz="1200"/>
            </a:lvl1pPr>
          </a:lstStyle>
          <a:p>
            <a:endParaRPr lang="en-US"/>
          </a:p>
        </p:txBody>
      </p:sp>
      <p:sp>
        <p:nvSpPr>
          <p:cNvPr id="13" name="Picture Placeholder 3"/>
          <p:cNvSpPr>
            <a:spLocks noGrp="1"/>
          </p:cNvSpPr>
          <p:nvPr>
            <p:ph type="pic" sz="quarter" idx="13"/>
          </p:nvPr>
        </p:nvSpPr>
        <p:spPr>
          <a:xfrm>
            <a:off x="1042295" y="4181754"/>
            <a:ext cx="954124" cy="954124"/>
          </a:xfrm>
          <a:prstGeom prst="ellipse">
            <a:avLst/>
          </a:prstGeom>
        </p:spPr>
        <p:txBody>
          <a:bodyPr>
            <a:normAutofit/>
          </a:bodyPr>
          <a:lstStyle>
            <a:lvl1pPr>
              <a:defRPr sz="1200"/>
            </a:lvl1pPr>
          </a:lstStyle>
          <a:p>
            <a:endParaRPr lang="en-US"/>
          </a:p>
        </p:txBody>
      </p:sp>
      <p:sp>
        <p:nvSpPr>
          <p:cNvPr id="14" name="Picture Placeholder 3"/>
          <p:cNvSpPr>
            <a:spLocks noGrp="1"/>
          </p:cNvSpPr>
          <p:nvPr>
            <p:ph type="pic" sz="quarter" idx="14"/>
          </p:nvPr>
        </p:nvSpPr>
        <p:spPr>
          <a:xfrm>
            <a:off x="1042295" y="5429649"/>
            <a:ext cx="954124" cy="954124"/>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11039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3" grpId="0"/>
      <p:bldP spid="14"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42295" y="438066"/>
            <a:ext cx="954124" cy="954124"/>
          </a:xfrm>
          <a:prstGeom prst="ellipse">
            <a:avLst/>
          </a:prstGeom>
        </p:spPr>
        <p:txBody>
          <a:bodyPr>
            <a:normAutofit/>
          </a:bodyPr>
          <a:lstStyle>
            <a:lvl1pPr>
              <a:defRPr sz="1200"/>
            </a:lvl1pPr>
          </a:lstStyle>
          <a:p>
            <a:endParaRPr lang="en-US"/>
          </a:p>
        </p:txBody>
      </p:sp>
      <p:sp>
        <p:nvSpPr>
          <p:cNvPr id="7" name="Picture Placeholder 3"/>
          <p:cNvSpPr>
            <a:spLocks noGrp="1"/>
          </p:cNvSpPr>
          <p:nvPr>
            <p:ph type="pic" sz="quarter" idx="11"/>
          </p:nvPr>
        </p:nvSpPr>
        <p:spPr>
          <a:xfrm>
            <a:off x="2407632" y="438066"/>
            <a:ext cx="954124" cy="954124"/>
          </a:xfrm>
          <a:prstGeom prst="ellipse">
            <a:avLst/>
          </a:prstGeom>
        </p:spPr>
        <p:txBody>
          <a:bodyPr>
            <a:normAutofit/>
          </a:bodyPr>
          <a:lstStyle>
            <a:lvl1pPr>
              <a:defRPr sz="1200"/>
            </a:lvl1pPr>
          </a:lstStyle>
          <a:p>
            <a:endParaRPr lang="en-US"/>
          </a:p>
        </p:txBody>
      </p:sp>
      <p:sp>
        <p:nvSpPr>
          <p:cNvPr id="8" name="Picture Placeholder 3"/>
          <p:cNvSpPr>
            <a:spLocks noGrp="1"/>
          </p:cNvSpPr>
          <p:nvPr>
            <p:ph type="pic" sz="quarter" idx="15"/>
          </p:nvPr>
        </p:nvSpPr>
        <p:spPr>
          <a:xfrm>
            <a:off x="3772969" y="438066"/>
            <a:ext cx="954124" cy="954124"/>
          </a:xfrm>
          <a:prstGeom prst="ellipse">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5138306" y="438066"/>
            <a:ext cx="954124" cy="954124"/>
          </a:xfrm>
          <a:prstGeom prst="ellipse">
            <a:avLst/>
          </a:prstGeom>
        </p:spPr>
        <p:txBody>
          <a:bodyPr>
            <a:normAutofit/>
          </a:bodyPr>
          <a:lstStyle>
            <a:lvl1pPr>
              <a:defRPr sz="1200"/>
            </a:lvl1pPr>
          </a:lstStyle>
          <a:p>
            <a:endParaRPr lang="en-US"/>
          </a:p>
        </p:txBody>
      </p:sp>
      <p:sp>
        <p:nvSpPr>
          <p:cNvPr id="11" name="Picture Placeholder 3"/>
          <p:cNvSpPr>
            <a:spLocks noGrp="1"/>
          </p:cNvSpPr>
          <p:nvPr>
            <p:ph type="pic" sz="quarter" idx="17"/>
          </p:nvPr>
        </p:nvSpPr>
        <p:spPr>
          <a:xfrm>
            <a:off x="6503643" y="438066"/>
            <a:ext cx="954124" cy="954124"/>
          </a:xfrm>
          <a:prstGeom prst="ellipse">
            <a:avLst/>
          </a:prstGeom>
        </p:spPr>
        <p:txBody>
          <a:bodyPr>
            <a:normAutofit/>
          </a:bodyPr>
          <a:lstStyle>
            <a:lvl1pPr>
              <a:defRPr sz="1200"/>
            </a:lvl1pPr>
          </a:lstStyle>
          <a:p>
            <a:endParaRPr lang="en-US"/>
          </a:p>
        </p:txBody>
      </p:sp>
      <p:sp>
        <p:nvSpPr>
          <p:cNvPr id="12" name="Picture Placeholder 3"/>
          <p:cNvSpPr>
            <a:spLocks noGrp="1"/>
          </p:cNvSpPr>
          <p:nvPr>
            <p:ph type="pic" sz="quarter" idx="18"/>
          </p:nvPr>
        </p:nvSpPr>
        <p:spPr>
          <a:xfrm>
            <a:off x="7868979" y="438066"/>
            <a:ext cx="954124" cy="954124"/>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347383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42295" y="4719683"/>
            <a:ext cx="859393" cy="859393"/>
          </a:xfrm>
          <a:prstGeom prst="ellipse">
            <a:avLst/>
          </a:prstGeom>
        </p:spPr>
        <p:txBody>
          <a:bodyPr>
            <a:normAutofit/>
          </a:bodyPr>
          <a:lstStyle>
            <a:lvl1pPr>
              <a:defRPr sz="1200"/>
            </a:lvl1pPr>
          </a:lstStyle>
          <a:p>
            <a:endParaRPr lang="en-US"/>
          </a:p>
        </p:txBody>
      </p:sp>
      <p:sp>
        <p:nvSpPr>
          <p:cNvPr id="7" name="Picture Placeholder 3"/>
          <p:cNvSpPr>
            <a:spLocks noGrp="1"/>
          </p:cNvSpPr>
          <p:nvPr>
            <p:ph type="pic" sz="quarter" idx="11"/>
          </p:nvPr>
        </p:nvSpPr>
        <p:spPr>
          <a:xfrm>
            <a:off x="2295681" y="4719683"/>
            <a:ext cx="859393" cy="859393"/>
          </a:xfrm>
          <a:prstGeom prst="ellipse">
            <a:avLst/>
          </a:prstGeom>
        </p:spPr>
        <p:txBody>
          <a:bodyPr>
            <a:normAutofit/>
          </a:bodyPr>
          <a:lstStyle>
            <a:lvl1pPr>
              <a:defRPr sz="1200"/>
            </a:lvl1pPr>
          </a:lstStyle>
          <a:p>
            <a:endParaRPr lang="en-US"/>
          </a:p>
        </p:txBody>
      </p:sp>
      <p:sp>
        <p:nvSpPr>
          <p:cNvPr id="8" name="Picture Placeholder 3"/>
          <p:cNvSpPr>
            <a:spLocks noGrp="1"/>
          </p:cNvSpPr>
          <p:nvPr>
            <p:ph type="pic" sz="quarter" idx="15"/>
          </p:nvPr>
        </p:nvSpPr>
        <p:spPr>
          <a:xfrm>
            <a:off x="3549067" y="4719683"/>
            <a:ext cx="859393" cy="859393"/>
          </a:xfrm>
          <a:prstGeom prst="ellipse">
            <a:avLst/>
          </a:prstGeom>
        </p:spPr>
        <p:txBody>
          <a:bodyPr>
            <a:normAutofit/>
          </a:bodyPr>
          <a:lstStyle>
            <a:lvl1pPr>
              <a:defRPr sz="1200"/>
            </a:lvl1pPr>
          </a:lstStyle>
          <a:p>
            <a:endParaRPr lang="en-US"/>
          </a:p>
        </p:txBody>
      </p:sp>
      <p:sp>
        <p:nvSpPr>
          <p:cNvPr id="9" name="Picture Placeholder 3"/>
          <p:cNvSpPr>
            <a:spLocks noGrp="1"/>
          </p:cNvSpPr>
          <p:nvPr>
            <p:ph type="pic" sz="quarter" idx="16"/>
          </p:nvPr>
        </p:nvSpPr>
        <p:spPr>
          <a:xfrm>
            <a:off x="4802453" y="4719683"/>
            <a:ext cx="859393" cy="859393"/>
          </a:xfrm>
          <a:prstGeom prst="ellipse">
            <a:avLst/>
          </a:prstGeom>
        </p:spPr>
        <p:txBody>
          <a:bodyPr>
            <a:normAutofit/>
          </a:bodyPr>
          <a:lstStyle>
            <a:lvl1pPr>
              <a:defRPr sz="1200"/>
            </a:lvl1pPr>
          </a:lstStyle>
          <a:p>
            <a:endParaRPr lang="en-US"/>
          </a:p>
        </p:txBody>
      </p:sp>
      <p:sp>
        <p:nvSpPr>
          <p:cNvPr id="11" name="Picture Placeholder 3"/>
          <p:cNvSpPr>
            <a:spLocks noGrp="1"/>
          </p:cNvSpPr>
          <p:nvPr>
            <p:ph type="pic" sz="quarter" idx="17"/>
          </p:nvPr>
        </p:nvSpPr>
        <p:spPr>
          <a:xfrm>
            <a:off x="6055839" y="4719683"/>
            <a:ext cx="859393" cy="859393"/>
          </a:xfrm>
          <a:prstGeom prst="ellipse">
            <a:avLst/>
          </a:prstGeom>
        </p:spPr>
        <p:txBody>
          <a:bodyPr>
            <a:normAutofit/>
          </a:bodyPr>
          <a:lstStyle>
            <a:lvl1pPr>
              <a:defRPr sz="1200"/>
            </a:lvl1pPr>
          </a:lstStyle>
          <a:p>
            <a:endParaRPr lang="en-US"/>
          </a:p>
        </p:txBody>
      </p:sp>
      <p:sp>
        <p:nvSpPr>
          <p:cNvPr id="12" name="Picture Placeholder 3"/>
          <p:cNvSpPr>
            <a:spLocks noGrp="1"/>
          </p:cNvSpPr>
          <p:nvPr>
            <p:ph type="pic" sz="quarter" idx="18"/>
          </p:nvPr>
        </p:nvSpPr>
        <p:spPr>
          <a:xfrm>
            <a:off x="7309225" y="4719683"/>
            <a:ext cx="859393" cy="859393"/>
          </a:xfrm>
          <a:prstGeom prst="ellipse">
            <a:avLst/>
          </a:prstGeom>
        </p:spPr>
        <p:txBody>
          <a:bodyPr>
            <a:normAutofit/>
          </a:bodyPr>
          <a:lstStyle>
            <a:lvl1pPr>
              <a:defRPr sz="1200"/>
            </a:lvl1pPr>
          </a:lstStyle>
          <a:p>
            <a:endParaRPr lang="en-US"/>
          </a:p>
        </p:txBody>
      </p:sp>
      <p:sp>
        <p:nvSpPr>
          <p:cNvPr id="10" name="Picture Placeholder 3"/>
          <p:cNvSpPr>
            <a:spLocks noGrp="1"/>
          </p:cNvSpPr>
          <p:nvPr>
            <p:ph type="pic" sz="quarter" idx="19"/>
          </p:nvPr>
        </p:nvSpPr>
        <p:spPr>
          <a:xfrm>
            <a:off x="8562611" y="4719683"/>
            <a:ext cx="859393" cy="859393"/>
          </a:xfrm>
          <a:prstGeom prst="ellipse">
            <a:avLst/>
          </a:prstGeom>
        </p:spPr>
        <p:txBody>
          <a:bodyPr>
            <a:normAutofit/>
          </a:bodyPr>
          <a:lstStyle>
            <a:lvl1pPr>
              <a:defRPr sz="1200"/>
            </a:lvl1pPr>
          </a:lstStyle>
          <a:p>
            <a:endParaRPr lang="en-US"/>
          </a:p>
        </p:txBody>
      </p:sp>
      <p:sp>
        <p:nvSpPr>
          <p:cNvPr id="13" name="Picture Placeholder 3"/>
          <p:cNvSpPr>
            <a:spLocks noGrp="1"/>
          </p:cNvSpPr>
          <p:nvPr>
            <p:ph type="pic" sz="quarter" idx="20"/>
          </p:nvPr>
        </p:nvSpPr>
        <p:spPr>
          <a:xfrm>
            <a:off x="9815997" y="4719683"/>
            <a:ext cx="859393" cy="859393"/>
          </a:xfrm>
          <a:prstGeom prst="ellipse">
            <a:avLst/>
          </a:prstGeom>
        </p:spPr>
        <p:txBody>
          <a:bodyPr>
            <a:normAutofit/>
          </a:bodyPr>
          <a:lstStyle>
            <a:lvl1pPr>
              <a:defRPr sz="1200"/>
            </a:lvl1pPr>
          </a:lstStyle>
          <a:p>
            <a:endParaRPr lang="en-US"/>
          </a:p>
        </p:txBody>
      </p:sp>
      <p:sp>
        <p:nvSpPr>
          <p:cNvPr id="14" name="Picture Placeholder 3"/>
          <p:cNvSpPr>
            <a:spLocks noGrp="1"/>
          </p:cNvSpPr>
          <p:nvPr>
            <p:ph type="pic" sz="quarter" idx="21"/>
          </p:nvPr>
        </p:nvSpPr>
        <p:spPr>
          <a:xfrm>
            <a:off x="11069380" y="4719683"/>
            <a:ext cx="859393" cy="859393"/>
          </a:xfrm>
          <a:prstGeom prst="ellipse">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358760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P spid="10" grpId="0"/>
      <p:bldP spid="13" grpId="0"/>
      <p:bldP spid="14"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5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270559" y="201168"/>
            <a:ext cx="1141320" cy="1141320"/>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565148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96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270559" y="277056"/>
            <a:ext cx="1065432" cy="1065432"/>
          </a:xfrm>
          <a:prstGeom prst="ellipse">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7895968" y="364329"/>
            <a:ext cx="3998925" cy="2292373"/>
          </a:xfrm>
          <a:prstGeom prst="roundRect">
            <a:avLst>
              <a:gd name="adj" fmla="val 9126"/>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679458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3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915401" y="239152"/>
            <a:ext cx="2973298" cy="2168644"/>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6333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06072" y="4599710"/>
            <a:ext cx="1030716" cy="1030714"/>
          </a:xfrm>
          <a:prstGeom prst="ellipse">
            <a:avLst/>
          </a:prstGeom>
        </p:spPr>
        <p:txBody>
          <a:bodyPr>
            <a:normAutofit/>
          </a:bodyPr>
          <a:lstStyle>
            <a:lvl1pPr marL="0" indent="0">
              <a:buNone/>
              <a:defRPr sz="1200"/>
            </a:lvl1pPr>
          </a:lstStyle>
          <a:p>
            <a:endParaRPr lang="en-US" dirty="0"/>
          </a:p>
        </p:txBody>
      </p:sp>
      <p:sp>
        <p:nvSpPr>
          <p:cNvPr id="7" name="Picture Placeholder 3"/>
          <p:cNvSpPr>
            <a:spLocks noGrp="1"/>
          </p:cNvSpPr>
          <p:nvPr>
            <p:ph type="pic" sz="quarter" idx="11"/>
          </p:nvPr>
        </p:nvSpPr>
        <p:spPr>
          <a:xfrm>
            <a:off x="2092424" y="4599710"/>
            <a:ext cx="1030716" cy="1030714"/>
          </a:xfrm>
          <a:prstGeom prst="ellipse">
            <a:avLst/>
          </a:prstGeom>
        </p:spPr>
        <p:txBody>
          <a:bodyPr>
            <a:normAutofit/>
          </a:bodyPr>
          <a:lstStyle>
            <a:lvl1pPr marL="0" indent="0">
              <a:buNone/>
              <a:defRPr sz="1200"/>
            </a:lvl1pPr>
          </a:lstStyle>
          <a:p>
            <a:endParaRPr lang="en-US" dirty="0"/>
          </a:p>
        </p:txBody>
      </p:sp>
      <p:sp>
        <p:nvSpPr>
          <p:cNvPr id="8" name="Picture Placeholder 3"/>
          <p:cNvSpPr>
            <a:spLocks noGrp="1"/>
          </p:cNvSpPr>
          <p:nvPr>
            <p:ph type="pic" sz="quarter" idx="15"/>
          </p:nvPr>
        </p:nvSpPr>
        <p:spPr>
          <a:xfrm>
            <a:off x="3478776" y="4599710"/>
            <a:ext cx="1030716" cy="1030714"/>
          </a:xfrm>
          <a:prstGeom prst="ellipse">
            <a:avLst/>
          </a:prstGeom>
        </p:spPr>
        <p:txBody>
          <a:bodyPr>
            <a:normAutofit/>
          </a:bodyPr>
          <a:lstStyle>
            <a:lvl1pPr marL="0" indent="0">
              <a:buNone/>
              <a:defRPr sz="1200"/>
            </a:lvl1pPr>
          </a:lstStyle>
          <a:p>
            <a:endParaRPr lang="en-US" dirty="0"/>
          </a:p>
        </p:txBody>
      </p:sp>
      <p:sp>
        <p:nvSpPr>
          <p:cNvPr id="9" name="Picture Placeholder 3"/>
          <p:cNvSpPr>
            <a:spLocks noGrp="1"/>
          </p:cNvSpPr>
          <p:nvPr>
            <p:ph type="pic" sz="quarter" idx="16"/>
          </p:nvPr>
        </p:nvSpPr>
        <p:spPr>
          <a:xfrm>
            <a:off x="4865128" y="4599710"/>
            <a:ext cx="1030716" cy="1030714"/>
          </a:xfrm>
          <a:prstGeom prst="ellipse">
            <a:avLst/>
          </a:prstGeom>
        </p:spPr>
        <p:txBody>
          <a:bodyPr>
            <a:normAutofit/>
          </a:bodyPr>
          <a:lstStyle>
            <a:lvl1pPr marL="0" indent="0">
              <a:buNone/>
              <a:defRPr sz="1200"/>
            </a:lvl1pPr>
          </a:lstStyle>
          <a:p>
            <a:endParaRPr lang="en-US" dirty="0"/>
          </a:p>
        </p:txBody>
      </p:sp>
      <p:sp>
        <p:nvSpPr>
          <p:cNvPr id="11" name="Picture Placeholder 3"/>
          <p:cNvSpPr>
            <a:spLocks noGrp="1"/>
          </p:cNvSpPr>
          <p:nvPr>
            <p:ph type="pic" sz="quarter" idx="17"/>
          </p:nvPr>
        </p:nvSpPr>
        <p:spPr>
          <a:xfrm>
            <a:off x="6251480" y="4599710"/>
            <a:ext cx="1030716" cy="1030714"/>
          </a:xfrm>
          <a:prstGeom prst="ellipse">
            <a:avLst/>
          </a:prstGeom>
        </p:spPr>
        <p:txBody>
          <a:bodyPr>
            <a:normAutofit/>
          </a:bodyPr>
          <a:lstStyle>
            <a:lvl1pPr marL="0" indent="0">
              <a:buNone/>
              <a:defRPr sz="1200"/>
            </a:lvl1pPr>
          </a:lstStyle>
          <a:p>
            <a:endParaRPr lang="en-US" dirty="0"/>
          </a:p>
        </p:txBody>
      </p:sp>
      <p:sp>
        <p:nvSpPr>
          <p:cNvPr id="12" name="Picture Placeholder 3"/>
          <p:cNvSpPr>
            <a:spLocks noGrp="1"/>
          </p:cNvSpPr>
          <p:nvPr>
            <p:ph type="pic" sz="quarter" idx="18"/>
          </p:nvPr>
        </p:nvSpPr>
        <p:spPr>
          <a:xfrm>
            <a:off x="7637832" y="4599710"/>
            <a:ext cx="1030716" cy="1030714"/>
          </a:xfrm>
          <a:prstGeom prst="ellipse">
            <a:avLst/>
          </a:prstGeom>
        </p:spPr>
        <p:txBody>
          <a:bodyPr>
            <a:normAutofit/>
          </a:bodyPr>
          <a:lstStyle>
            <a:lvl1pPr marL="0" indent="0">
              <a:buNone/>
              <a:defRPr sz="1200"/>
            </a:lvl1pPr>
          </a:lstStyle>
          <a:p>
            <a:endParaRPr lang="en-US" dirty="0"/>
          </a:p>
        </p:txBody>
      </p:sp>
      <p:sp>
        <p:nvSpPr>
          <p:cNvPr id="10" name="Picture Placeholder 3"/>
          <p:cNvSpPr>
            <a:spLocks noGrp="1"/>
          </p:cNvSpPr>
          <p:nvPr>
            <p:ph type="pic" sz="quarter" idx="19"/>
          </p:nvPr>
        </p:nvSpPr>
        <p:spPr>
          <a:xfrm>
            <a:off x="9024184" y="4599710"/>
            <a:ext cx="1030716" cy="1030714"/>
          </a:xfrm>
          <a:prstGeom prst="ellipse">
            <a:avLst/>
          </a:prstGeom>
        </p:spPr>
        <p:txBody>
          <a:bodyPr>
            <a:normAutofit/>
          </a:bodyPr>
          <a:lstStyle>
            <a:lvl1pPr marL="0" indent="0">
              <a:buNone/>
              <a:defRPr sz="1200"/>
            </a:lvl1pPr>
          </a:lstStyle>
          <a:p>
            <a:endParaRPr lang="en-US" dirty="0"/>
          </a:p>
        </p:txBody>
      </p:sp>
      <p:sp>
        <p:nvSpPr>
          <p:cNvPr id="13" name="Picture Placeholder 3"/>
          <p:cNvSpPr>
            <a:spLocks noGrp="1"/>
          </p:cNvSpPr>
          <p:nvPr>
            <p:ph type="pic" sz="quarter" idx="20"/>
          </p:nvPr>
        </p:nvSpPr>
        <p:spPr>
          <a:xfrm>
            <a:off x="10410534" y="4599710"/>
            <a:ext cx="1030716" cy="1030714"/>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100913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1" grpId="0"/>
      <p:bldP spid="12" grpId="0"/>
      <p:bldP spid="10" grpId="0"/>
      <p:bldP spid="1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60ED9-CEF6-EDC6-BDFF-5EB174F488BB}"/>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F117456F-165A-7A33-6931-663C4DCDEA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7A8B5192-3CB9-1EE8-FBC4-18487683E6BA}"/>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31E39816-5AC5-05F8-0C2F-2382B5BB39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C650CB35-2353-E877-03A7-056762DBA9F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8A4DC91F-421C-A590-530A-3B857B567B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8" name="页脚占位符 7">
            <a:extLst>
              <a:ext uri="{FF2B5EF4-FFF2-40B4-BE49-F238E27FC236}">
                <a16:creationId xmlns:a16="http://schemas.microsoft.com/office/drawing/2014/main" id="{CC7B2739-D81C-9C55-DA49-BE1CDE33B0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9" name="灯片编号占位符 8">
            <a:extLst>
              <a:ext uri="{FF2B5EF4-FFF2-40B4-BE49-F238E27FC236}">
                <a16:creationId xmlns:a16="http://schemas.microsoft.com/office/drawing/2014/main" id="{C3C1737B-AE0B-24C6-75D6-3F219CCC3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25179038"/>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7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457597" y="277056"/>
            <a:ext cx="1065432" cy="106543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003898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98_Title Only">
    <p:spTree>
      <p:nvGrpSpPr>
        <p:cNvPr id="1" name=""/>
        <p:cNvGrpSpPr/>
        <p:nvPr/>
      </p:nvGrpSpPr>
      <p:grpSpPr>
        <a:xfrm>
          <a:off x="0" y="0"/>
          <a:ext cx="0" cy="0"/>
          <a:chOff x="0" y="0"/>
          <a:chExt cx="0" cy="0"/>
        </a:xfrm>
      </p:grpSpPr>
      <p:sp>
        <p:nvSpPr>
          <p:cNvPr id="2" name="Picture Placeholder 2"/>
          <p:cNvSpPr>
            <a:spLocks noGrp="1"/>
          </p:cNvSpPr>
          <p:nvPr>
            <p:ph type="pic" sz="quarter" idx="13"/>
          </p:nvPr>
        </p:nvSpPr>
        <p:spPr>
          <a:xfrm>
            <a:off x="540642" y="4726915"/>
            <a:ext cx="1631058" cy="1631058"/>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813992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9_Title Only">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231630" y="329594"/>
            <a:ext cx="1319584" cy="1319584"/>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193834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39372" y="4599710"/>
            <a:ext cx="1030716" cy="1030714"/>
          </a:xfrm>
          <a:prstGeom prst="ellipse">
            <a:avLst/>
          </a:prstGeom>
        </p:spPr>
        <p:txBody>
          <a:bodyPr>
            <a:normAutofit/>
          </a:bodyPr>
          <a:lstStyle>
            <a:lvl1pPr marL="0" indent="0">
              <a:buNone/>
              <a:defRPr sz="1200"/>
            </a:lvl1pPr>
          </a:lstStyle>
          <a:p>
            <a:endParaRPr lang="en-US" dirty="0"/>
          </a:p>
        </p:txBody>
      </p:sp>
    </p:spTree>
    <p:extLst>
      <p:ext uri="{BB962C8B-B14F-4D97-AF65-F5344CB8AC3E}">
        <p14:creationId xmlns:p14="http://schemas.microsoft.com/office/powerpoint/2010/main" val="327963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39372" y="4599710"/>
            <a:ext cx="1030716" cy="1030714"/>
          </a:xfrm>
          <a:prstGeom prst="ellipse">
            <a:avLst/>
          </a:prstGeom>
        </p:spPr>
        <p:txBody>
          <a:bodyPr>
            <a:normAutofit/>
          </a:bodyPr>
          <a:lstStyle>
            <a:lvl1pPr marL="0" indent="0">
              <a:buNone/>
              <a:defRPr sz="1200"/>
            </a:lvl1pPr>
          </a:lstStyle>
          <a:p>
            <a:endParaRPr lang="en-US" dirty="0"/>
          </a:p>
        </p:txBody>
      </p:sp>
      <p:sp>
        <p:nvSpPr>
          <p:cNvPr id="3" name="Picture Placeholder 2"/>
          <p:cNvSpPr>
            <a:spLocks noGrp="1"/>
          </p:cNvSpPr>
          <p:nvPr>
            <p:ph type="pic" sz="quarter" idx="11"/>
          </p:nvPr>
        </p:nvSpPr>
        <p:spPr>
          <a:xfrm>
            <a:off x="5514896" y="2333995"/>
            <a:ext cx="897534" cy="897534"/>
          </a:xfrm>
          <a:prstGeom prst="ellipse">
            <a:avLst/>
          </a:prstGeom>
        </p:spPr>
        <p:txBody>
          <a:bodyPr>
            <a:normAutofit/>
          </a:bodyPr>
          <a:lstStyle>
            <a:lvl1pPr marL="0" indent="0">
              <a:buNone/>
              <a:defRPr sz="700"/>
            </a:lvl1pPr>
          </a:lstStyle>
          <a:p>
            <a:endParaRPr lang="en-US" dirty="0"/>
          </a:p>
        </p:txBody>
      </p:sp>
      <p:sp>
        <p:nvSpPr>
          <p:cNvPr id="6" name="Picture Placeholder 2"/>
          <p:cNvSpPr>
            <a:spLocks noGrp="1"/>
          </p:cNvSpPr>
          <p:nvPr>
            <p:ph type="pic" sz="quarter" idx="13"/>
          </p:nvPr>
        </p:nvSpPr>
        <p:spPr>
          <a:xfrm>
            <a:off x="5514896" y="5341077"/>
            <a:ext cx="897534" cy="897534"/>
          </a:xfrm>
          <a:prstGeom prst="ellipse">
            <a:avLst/>
          </a:prstGeom>
        </p:spPr>
        <p:txBody>
          <a:bodyPr>
            <a:normAutofit/>
          </a:bodyPr>
          <a:lstStyle>
            <a:lvl1pPr marL="0" indent="0">
              <a:buNone/>
              <a:defRPr sz="700"/>
            </a:lvl1pPr>
          </a:lstStyle>
          <a:p>
            <a:endParaRPr lang="en-US" dirty="0"/>
          </a:p>
        </p:txBody>
      </p:sp>
      <p:sp>
        <p:nvSpPr>
          <p:cNvPr id="11" name="Picture Placeholder 2"/>
          <p:cNvSpPr>
            <a:spLocks noGrp="1"/>
          </p:cNvSpPr>
          <p:nvPr>
            <p:ph type="pic" sz="quarter" idx="14"/>
          </p:nvPr>
        </p:nvSpPr>
        <p:spPr>
          <a:xfrm>
            <a:off x="10645491" y="3916616"/>
            <a:ext cx="843502" cy="843502"/>
          </a:xfrm>
          <a:prstGeom prst="ellipse">
            <a:avLst/>
          </a:prstGeom>
        </p:spPr>
        <p:txBody>
          <a:bodyPr>
            <a:normAutofit/>
          </a:bodyPr>
          <a:lstStyle>
            <a:lvl1pPr marL="0" indent="0">
              <a:buNone/>
              <a:defRPr sz="700"/>
            </a:lvl1pPr>
          </a:lstStyle>
          <a:p>
            <a:endParaRPr lang="en-US" dirty="0"/>
          </a:p>
        </p:txBody>
      </p:sp>
    </p:spTree>
    <p:extLst>
      <p:ext uri="{BB962C8B-B14F-4D97-AF65-F5344CB8AC3E}">
        <p14:creationId xmlns:p14="http://schemas.microsoft.com/office/powerpoint/2010/main" val="4885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11"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334251" y="192505"/>
            <a:ext cx="4648199" cy="2261937"/>
          </a:xfrm>
          <a:prstGeom prst="roundRect">
            <a:avLst>
              <a:gd name="adj" fmla="val 10637"/>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837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a:solidFill>
            <a:schemeClr val="tx1">
              <a:alpha val="20000"/>
            </a:schemeClr>
          </a:solidFill>
        </p:spPr>
        <p:txBody>
          <a:bodyPr/>
          <a:lstStyle/>
          <a:p>
            <a:endParaRPr lang="en-US"/>
          </a:p>
        </p:txBody>
      </p:sp>
    </p:spTree>
    <p:extLst>
      <p:ext uri="{BB962C8B-B14F-4D97-AF65-F5344CB8AC3E}">
        <p14:creationId xmlns:p14="http://schemas.microsoft.com/office/powerpoint/2010/main" val="31336265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
        <p:nvSpPr>
          <p:cNvPr id="4" name="Picture Placeholder 5"/>
          <p:cNvSpPr>
            <a:spLocks noGrp="1"/>
          </p:cNvSpPr>
          <p:nvPr>
            <p:ph type="pic" sz="quarter" idx="15"/>
          </p:nvPr>
        </p:nvSpPr>
        <p:spPr>
          <a:xfrm>
            <a:off x="7137400" y="341074"/>
            <a:ext cx="4838699" cy="2833926"/>
          </a:xfrm>
          <a:prstGeom prst="roundRect">
            <a:avLst>
              <a:gd name="adj" fmla="val 9520"/>
            </a:avLst>
          </a:prstGeom>
          <a:noFill/>
        </p:spPr>
        <p:txBody>
          <a:bodyPr/>
          <a:lstStyle/>
          <a:p>
            <a:endParaRPr lang="en-US"/>
          </a:p>
        </p:txBody>
      </p:sp>
    </p:spTree>
    <p:extLst>
      <p:ext uri="{BB962C8B-B14F-4D97-AF65-F5344CB8AC3E}">
        <p14:creationId xmlns:p14="http://schemas.microsoft.com/office/powerpoint/2010/main" val="25454628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
        <p:nvSpPr>
          <p:cNvPr id="3" name="Picture Placeholder 5"/>
          <p:cNvSpPr>
            <a:spLocks noGrp="1"/>
          </p:cNvSpPr>
          <p:nvPr>
            <p:ph type="pic" sz="quarter" idx="15"/>
          </p:nvPr>
        </p:nvSpPr>
        <p:spPr>
          <a:xfrm>
            <a:off x="1179945" y="341074"/>
            <a:ext cx="4838699" cy="2833926"/>
          </a:xfrm>
          <a:prstGeom prst="roundRect">
            <a:avLst>
              <a:gd name="adj" fmla="val 9520"/>
            </a:avLst>
          </a:prstGeom>
          <a:noFill/>
        </p:spPr>
        <p:txBody>
          <a:bodyPr/>
          <a:lstStyle/>
          <a:p>
            <a:endParaRPr lang="en-US"/>
          </a:p>
        </p:txBody>
      </p:sp>
    </p:spTree>
    <p:extLst>
      <p:ext uri="{BB962C8B-B14F-4D97-AF65-F5344CB8AC3E}">
        <p14:creationId xmlns:p14="http://schemas.microsoft.com/office/powerpoint/2010/main" val="40265475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EA5B68-7D93-3DBF-3794-DBFB72FF18FD}"/>
              </a:ext>
            </a:extLst>
          </p:cNvPr>
          <p:cNvSpPr txBox="1"/>
          <p:nvPr userDrawn="1"/>
        </p:nvSpPr>
        <p:spPr>
          <a:xfrm>
            <a:off x="9224576" y="6316195"/>
            <a:ext cx="275343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white"/>
                </a:solidFill>
                <a:effectLst/>
                <a:uLnTx/>
                <a:uFillTx/>
                <a:latin typeface="Arial Black" panose="020B0A04020102020204"/>
                <a:ea typeface="黑体" panose="02010609060101010101" pitchFamily="49" charset="-122"/>
                <a:cs typeface="+mn-cs"/>
              </a:rPr>
              <a:t>Dashboard </a:t>
            </a:r>
            <a:r>
              <a:rPr kumimoji="0" lang="en-US" sz="1200" b="0" i="0" u="none" strike="noStrike" kern="1200" cap="none" spc="0" normalizeH="0" baseline="0" noProof="0" dirty="0">
                <a:ln>
                  <a:noFill/>
                </a:ln>
                <a:solidFill>
                  <a:prstClr val="white"/>
                </a:solidFill>
                <a:effectLst/>
                <a:uLnTx/>
                <a:uFillTx/>
                <a:latin typeface="Arial Black" panose="020B0A04020102020204"/>
                <a:ea typeface="+mn-ea"/>
                <a:cs typeface="+mn-cs"/>
              </a:rPr>
              <a:t>Presentation</a:t>
            </a:r>
          </a:p>
        </p:txBody>
      </p:sp>
      <p:sp>
        <p:nvSpPr>
          <p:cNvPr id="10" name="TextBox 9">
            <a:extLst>
              <a:ext uri="{FF2B5EF4-FFF2-40B4-BE49-F238E27FC236}">
                <a16:creationId xmlns:a16="http://schemas.microsoft.com/office/drawing/2014/main" id="{A4396062-5C5C-0405-A2B3-E1170584EA83}"/>
              </a:ext>
            </a:extLst>
          </p:cNvPr>
          <p:cNvSpPr txBox="1"/>
          <p:nvPr userDrawn="1"/>
        </p:nvSpPr>
        <p:spPr>
          <a:xfrm rot="10800000" flipV="1">
            <a:off x="10462197" y="199982"/>
            <a:ext cx="1515812"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E2A6B-A809-4840-BF14-8648BC0BDF87}" type="slidenum">
              <a:rPr kumimoji="0" lang="id-ID" sz="4000" b="0" i="0" u="none" strike="noStrike" kern="1200" cap="none" spc="0" normalizeH="0" baseline="0" noProof="0" smtClean="0">
                <a:ln>
                  <a:noFill/>
                </a:ln>
                <a:solidFill>
                  <a:prstClr val="white">
                    <a:lumMod val="85000"/>
                  </a:prstClr>
                </a:solidFill>
                <a:effectLst/>
                <a:uLnTx/>
                <a:uFillTx/>
                <a:latin typeface="Arial" panose="020B0604020202020204"/>
                <a:ea typeface="Roboto Condensed" panose="02000000000000000000" pitchFamily="2" charset="0"/>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3800" b="0" i="0" u="none" strike="noStrike" kern="1200" cap="none" spc="0" normalizeH="0" baseline="0" noProof="0" dirty="0">
              <a:ln>
                <a:noFill/>
              </a:ln>
              <a:solidFill>
                <a:prstClr val="white">
                  <a:lumMod val="85000"/>
                </a:prstClr>
              </a:solidFill>
              <a:effectLst/>
              <a:uLnTx/>
              <a:uFillTx/>
              <a:latin typeface="Arial" panose="020B0604020202020204"/>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385972542"/>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5A7874-44E7-BDA6-FECC-AD926F113632}"/>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6833BAA7-3FCE-3ABF-05C2-1044A6D9EE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页脚占位符 3">
            <a:extLst>
              <a:ext uri="{FF2B5EF4-FFF2-40B4-BE49-F238E27FC236}">
                <a16:creationId xmlns:a16="http://schemas.microsoft.com/office/drawing/2014/main" id="{A11DD9E1-4EDE-B43C-0306-3B2585995F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灯片编号占位符 4">
            <a:extLst>
              <a:ext uri="{FF2B5EF4-FFF2-40B4-BE49-F238E27FC236}">
                <a16:creationId xmlns:a16="http://schemas.microsoft.com/office/drawing/2014/main" id="{8D037AEF-2E10-368A-D939-FFCBD6E59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7357736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
        <p:nvSpPr>
          <p:cNvPr id="3" name="Picture Placeholder 5"/>
          <p:cNvSpPr>
            <a:spLocks noGrp="1"/>
          </p:cNvSpPr>
          <p:nvPr>
            <p:ph type="pic" sz="quarter" idx="15"/>
          </p:nvPr>
        </p:nvSpPr>
        <p:spPr>
          <a:xfrm>
            <a:off x="1450975" y="341074"/>
            <a:ext cx="4838699" cy="2833926"/>
          </a:xfrm>
          <a:prstGeom prst="roundRect">
            <a:avLst>
              <a:gd name="adj" fmla="val 9520"/>
            </a:avLst>
          </a:prstGeom>
          <a:noFill/>
        </p:spPr>
        <p:txBody>
          <a:bodyPr/>
          <a:lstStyle/>
          <a:p>
            <a:endParaRPr lang="en-US"/>
          </a:p>
        </p:txBody>
      </p:sp>
    </p:spTree>
    <p:extLst>
      <p:ext uri="{BB962C8B-B14F-4D97-AF65-F5344CB8AC3E}">
        <p14:creationId xmlns:p14="http://schemas.microsoft.com/office/powerpoint/2010/main" val="3642273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1462411" y="338785"/>
            <a:ext cx="633701" cy="633701"/>
          </a:xfrm>
          <a:prstGeom prst="ellipse">
            <a:avLst/>
          </a:prstGeom>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3"/>
          </p:nvPr>
        </p:nvSpPr>
        <p:spPr>
          <a:xfrm>
            <a:off x="1462411" y="1135900"/>
            <a:ext cx="633701" cy="633701"/>
          </a:xfrm>
          <a:prstGeom prst="ellipse">
            <a:avLst/>
          </a:prstGeom>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4"/>
          </p:nvPr>
        </p:nvSpPr>
        <p:spPr>
          <a:xfrm>
            <a:off x="1462411" y="1933015"/>
            <a:ext cx="633701" cy="633701"/>
          </a:xfrm>
          <a:prstGeom prst="ellipse">
            <a:avLst/>
          </a:prstGeom>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5"/>
          </p:nvPr>
        </p:nvSpPr>
        <p:spPr>
          <a:xfrm>
            <a:off x="1462411" y="2730130"/>
            <a:ext cx="633701" cy="633701"/>
          </a:xfrm>
          <a:prstGeom prst="ellipse">
            <a:avLst/>
          </a:prstGeom>
        </p:spPr>
        <p:txBody>
          <a:bodyPr>
            <a:normAutofit/>
          </a:bodyPr>
          <a:lstStyle>
            <a:lvl1pPr marL="0" indent="0">
              <a:buNone/>
              <a:defRPr sz="1100"/>
            </a:lvl1pPr>
          </a:lstStyle>
          <a:p>
            <a:endParaRPr lang="en-US" dirty="0"/>
          </a:p>
        </p:txBody>
      </p:sp>
      <p:sp>
        <p:nvSpPr>
          <p:cNvPr id="8" name="Picture Placeholder 2"/>
          <p:cNvSpPr>
            <a:spLocks noGrp="1"/>
          </p:cNvSpPr>
          <p:nvPr>
            <p:ph type="pic" sz="quarter" idx="16"/>
          </p:nvPr>
        </p:nvSpPr>
        <p:spPr>
          <a:xfrm>
            <a:off x="1462411" y="4324360"/>
            <a:ext cx="633701" cy="633701"/>
          </a:xfrm>
          <a:prstGeom prst="ellipse">
            <a:avLst/>
          </a:prstGeom>
        </p:spPr>
        <p:txBody>
          <a:bodyPr>
            <a:normAutofit/>
          </a:bodyPr>
          <a:lstStyle>
            <a:lvl1pPr marL="0" indent="0">
              <a:buNone/>
              <a:defRPr sz="1100"/>
            </a:lvl1pPr>
          </a:lstStyle>
          <a:p>
            <a:endParaRPr lang="en-US" dirty="0"/>
          </a:p>
        </p:txBody>
      </p:sp>
      <p:sp>
        <p:nvSpPr>
          <p:cNvPr id="9" name="Picture Placeholder 2"/>
          <p:cNvSpPr>
            <a:spLocks noGrp="1"/>
          </p:cNvSpPr>
          <p:nvPr>
            <p:ph type="pic" sz="quarter" idx="17"/>
          </p:nvPr>
        </p:nvSpPr>
        <p:spPr>
          <a:xfrm>
            <a:off x="1462411" y="5121475"/>
            <a:ext cx="633701" cy="633701"/>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8"/>
          </p:nvPr>
        </p:nvSpPr>
        <p:spPr>
          <a:xfrm>
            <a:off x="1462411" y="3527245"/>
            <a:ext cx="633701" cy="633701"/>
          </a:xfrm>
          <a:prstGeom prst="ellipse">
            <a:avLst/>
          </a:prstGeom>
        </p:spPr>
        <p:txBody>
          <a:bodyPr>
            <a:normAutofit/>
          </a:bodyPr>
          <a:lstStyle>
            <a:lvl1pPr marL="0" indent="0">
              <a:buNone/>
              <a:defRPr sz="1100"/>
            </a:lvl1pPr>
          </a:lstStyle>
          <a:p>
            <a:endParaRPr lang="en-US" dirty="0"/>
          </a:p>
        </p:txBody>
      </p:sp>
      <p:sp>
        <p:nvSpPr>
          <p:cNvPr id="14" name="Picture Placeholder 2"/>
          <p:cNvSpPr>
            <a:spLocks noGrp="1"/>
          </p:cNvSpPr>
          <p:nvPr>
            <p:ph type="pic" sz="quarter" idx="19"/>
          </p:nvPr>
        </p:nvSpPr>
        <p:spPr>
          <a:xfrm>
            <a:off x="1462411" y="5918591"/>
            <a:ext cx="633701" cy="633701"/>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00136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14:presetBounceEnd="40000">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14:bounceEnd="4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14:presetBounceEnd="40000">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14:bounceEnd="40000">
                                          <p:cBhvr additive="base">
                                            <p:cTn id="23" dur="50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14:presetBounceEnd="40000">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14:bounceEnd="4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14:presetBounceEnd="40000">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14:bounceEnd="40000">
                                          <p:cBhvr additive="base">
                                            <p:cTn id="31"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14:presetBounceEnd="40000">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14:bounceEnd="40000">
                                          <p:cBhvr additive="base">
                                            <p:cTn id="35" dur="50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nodePh="1">
                                      <p:stCondLst>
                                        <p:cond delay="0"/>
                                      </p:stCondLst>
                                      <p:endCondLst>
                                        <p:cond evt="begin" delay="0">
                                          <p:tn val="29"/>
                                        </p:cond>
                                      </p:end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7" grpId="0"/>
          <p:bldP spid="8" grpId="0"/>
          <p:bldP spid="9" grpId="0"/>
          <p:bldP spid="10" grpId="0"/>
          <p:bldP spid="14" grpId="0"/>
        </p:bldLst>
      </p:timing>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5" name="Picture Placeholder 4"/>
          <p:cNvSpPr>
            <a:spLocks noGrp="1"/>
          </p:cNvSpPr>
          <p:nvPr>
            <p:ph type="pic" sz="quarter" idx="22"/>
          </p:nvPr>
        </p:nvSpPr>
        <p:spPr>
          <a:xfrm>
            <a:off x="1675113" y="4869508"/>
            <a:ext cx="721871" cy="720080"/>
          </a:xfrm>
          <a:prstGeom prst="ellipse">
            <a:avLst/>
          </a:prstGeom>
          <a:noFill/>
        </p:spPr>
        <p:txBody>
          <a:bodyPr>
            <a:normAutofit/>
          </a:bodyPr>
          <a:lstStyle>
            <a:lvl1pPr marL="0" indent="0">
              <a:buNone/>
              <a:defRPr sz="1000"/>
            </a:lvl1pPr>
          </a:lstStyle>
          <a:p>
            <a:endParaRPr lang="en-US" dirty="0"/>
          </a:p>
        </p:txBody>
      </p:sp>
      <p:sp>
        <p:nvSpPr>
          <p:cNvPr id="6" name="Picture Placeholder 4"/>
          <p:cNvSpPr>
            <a:spLocks noGrp="1"/>
          </p:cNvSpPr>
          <p:nvPr>
            <p:ph type="pic" sz="quarter" idx="23"/>
          </p:nvPr>
        </p:nvSpPr>
        <p:spPr>
          <a:xfrm>
            <a:off x="2718756" y="4869508"/>
            <a:ext cx="721871" cy="720080"/>
          </a:xfrm>
          <a:prstGeom prst="ellipse">
            <a:avLst/>
          </a:prstGeom>
          <a:noFill/>
        </p:spPr>
        <p:txBody>
          <a:bodyPr>
            <a:normAutofit/>
          </a:bodyPr>
          <a:lstStyle>
            <a:lvl1pPr marL="0" indent="0">
              <a:buNone/>
              <a:defRPr sz="1000"/>
            </a:lvl1pPr>
          </a:lstStyle>
          <a:p>
            <a:endParaRPr lang="en-US" dirty="0"/>
          </a:p>
        </p:txBody>
      </p:sp>
      <p:sp>
        <p:nvSpPr>
          <p:cNvPr id="7" name="Picture Placeholder 4"/>
          <p:cNvSpPr>
            <a:spLocks noGrp="1"/>
          </p:cNvSpPr>
          <p:nvPr>
            <p:ph type="pic" sz="quarter" idx="24"/>
          </p:nvPr>
        </p:nvSpPr>
        <p:spPr>
          <a:xfrm>
            <a:off x="3762399" y="4869508"/>
            <a:ext cx="721871" cy="720080"/>
          </a:xfrm>
          <a:prstGeom prst="ellipse">
            <a:avLst/>
          </a:prstGeom>
          <a:noFill/>
        </p:spPr>
        <p:txBody>
          <a:bodyPr>
            <a:normAutofit/>
          </a:bodyPr>
          <a:lstStyle>
            <a:lvl1pPr marL="0" indent="0">
              <a:buNone/>
              <a:defRPr sz="1000"/>
            </a:lvl1pPr>
          </a:lstStyle>
          <a:p>
            <a:endParaRPr lang="en-US" dirty="0"/>
          </a:p>
        </p:txBody>
      </p:sp>
      <p:sp>
        <p:nvSpPr>
          <p:cNvPr id="8" name="Picture Placeholder 4"/>
          <p:cNvSpPr>
            <a:spLocks noGrp="1"/>
          </p:cNvSpPr>
          <p:nvPr>
            <p:ph type="pic" sz="quarter" idx="25"/>
          </p:nvPr>
        </p:nvSpPr>
        <p:spPr>
          <a:xfrm>
            <a:off x="4806042" y="4869508"/>
            <a:ext cx="721871" cy="720080"/>
          </a:xfrm>
          <a:prstGeom prst="ellipse">
            <a:avLst/>
          </a:prstGeom>
          <a:noFill/>
        </p:spPr>
        <p:txBody>
          <a:bodyPr>
            <a:normAutofit/>
          </a:bodyPr>
          <a:lstStyle>
            <a:lvl1pPr marL="0" indent="0">
              <a:buNone/>
              <a:defRPr sz="1000"/>
            </a:lvl1pPr>
          </a:lstStyle>
          <a:p>
            <a:endParaRPr lang="en-US" dirty="0"/>
          </a:p>
        </p:txBody>
      </p:sp>
      <p:sp>
        <p:nvSpPr>
          <p:cNvPr id="10" name="Picture Placeholder 4"/>
          <p:cNvSpPr>
            <a:spLocks noGrp="1"/>
          </p:cNvSpPr>
          <p:nvPr>
            <p:ph type="pic" sz="quarter" idx="26"/>
          </p:nvPr>
        </p:nvSpPr>
        <p:spPr>
          <a:xfrm>
            <a:off x="5849685" y="4869508"/>
            <a:ext cx="721871" cy="720080"/>
          </a:xfrm>
          <a:prstGeom prst="ellipse">
            <a:avLst/>
          </a:prstGeom>
          <a:noFill/>
        </p:spPr>
        <p:txBody>
          <a:bodyPr>
            <a:normAutofit/>
          </a:bodyPr>
          <a:lstStyle>
            <a:lvl1pPr marL="0" indent="0">
              <a:buNone/>
              <a:defRPr sz="1000"/>
            </a:lvl1pPr>
          </a:lstStyle>
          <a:p>
            <a:endParaRPr lang="en-US" dirty="0"/>
          </a:p>
        </p:txBody>
      </p:sp>
      <p:sp>
        <p:nvSpPr>
          <p:cNvPr id="11" name="Picture Placeholder 4"/>
          <p:cNvSpPr>
            <a:spLocks noGrp="1"/>
          </p:cNvSpPr>
          <p:nvPr>
            <p:ph type="pic" sz="quarter" idx="27"/>
          </p:nvPr>
        </p:nvSpPr>
        <p:spPr>
          <a:xfrm>
            <a:off x="6893328" y="4869508"/>
            <a:ext cx="721871" cy="720080"/>
          </a:xfrm>
          <a:prstGeom prst="ellipse">
            <a:avLst/>
          </a:prstGeom>
          <a:noFill/>
        </p:spPr>
        <p:txBody>
          <a:bodyPr>
            <a:normAutofit/>
          </a:bodyPr>
          <a:lstStyle>
            <a:lvl1pPr marL="0" indent="0">
              <a:buNone/>
              <a:defRPr sz="1000"/>
            </a:lvl1pPr>
          </a:lstStyle>
          <a:p>
            <a:endParaRPr lang="en-US" dirty="0"/>
          </a:p>
        </p:txBody>
      </p:sp>
      <p:sp>
        <p:nvSpPr>
          <p:cNvPr id="12" name="Picture Placeholder 4"/>
          <p:cNvSpPr>
            <a:spLocks noGrp="1"/>
          </p:cNvSpPr>
          <p:nvPr>
            <p:ph type="pic" sz="quarter" idx="28"/>
          </p:nvPr>
        </p:nvSpPr>
        <p:spPr>
          <a:xfrm>
            <a:off x="7936971" y="4869508"/>
            <a:ext cx="721871" cy="720080"/>
          </a:xfrm>
          <a:prstGeom prst="ellipse">
            <a:avLst/>
          </a:prstGeom>
          <a:noFill/>
        </p:spPr>
        <p:txBody>
          <a:bodyPr>
            <a:normAutofit/>
          </a:bodyPr>
          <a:lstStyle>
            <a:lvl1pPr marL="0" indent="0">
              <a:buNone/>
              <a:defRPr sz="1000"/>
            </a:lvl1pPr>
          </a:lstStyle>
          <a:p>
            <a:endParaRPr lang="en-US" dirty="0"/>
          </a:p>
        </p:txBody>
      </p:sp>
      <p:sp>
        <p:nvSpPr>
          <p:cNvPr id="13" name="Picture Placeholder 4"/>
          <p:cNvSpPr>
            <a:spLocks noGrp="1"/>
          </p:cNvSpPr>
          <p:nvPr>
            <p:ph type="pic" sz="quarter" idx="29"/>
          </p:nvPr>
        </p:nvSpPr>
        <p:spPr>
          <a:xfrm>
            <a:off x="8980614" y="4869508"/>
            <a:ext cx="721871" cy="720080"/>
          </a:xfrm>
          <a:prstGeom prst="ellipse">
            <a:avLst/>
          </a:prstGeom>
          <a:noFill/>
        </p:spPr>
        <p:txBody>
          <a:bodyPr>
            <a:normAutofit/>
          </a:bodyPr>
          <a:lstStyle>
            <a:lvl1pPr marL="0" indent="0">
              <a:buNone/>
              <a:defRPr sz="1000"/>
            </a:lvl1pPr>
          </a:lstStyle>
          <a:p>
            <a:endParaRPr lang="en-US" dirty="0"/>
          </a:p>
        </p:txBody>
      </p:sp>
      <p:sp>
        <p:nvSpPr>
          <p:cNvPr id="14" name="Picture Placeholder 4"/>
          <p:cNvSpPr>
            <a:spLocks noGrp="1"/>
          </p:cNvSpPr>
          <p:nvPr>
            <p:ph type="pic" sz="quarter" idx="30"/>
          </p:nvPr>
        </p:nvSpPr>
        <p:spPr>
          <a:xfrm>
            <a:off x="10024257" y="4869508"/>
            <a:ext cx="721871" cy="720080"/>
          </a:xfrm>
          <a:prstGeom prst="ellipse">
            <a:avLst/>
          </a:prstGeom>
          <a:noFill/>
        </p:spPr>
        <p:txBody>
          <a:bodyPr>
            <a:normAutofit/>
          </a:bodyPr>
          <a:lstStyle>
            <a:lvl1pPr marL="0" indent="0">
              <a:buNone/>
              <a:defRPr sz="1000"/>
            </a:lvl1pPr>
          </a:lstStyle>
          <a:p>
            <a:endParaRPr lang="en-US" dirty="0"/>
          </a:p>
        </p:txBody>
      </p:sp>
      <p:sp>
        <p:nvSpPr>
          <p:cNvPr id="15" name="Picture Placeholder 4"/>
          <p:cNvSpPr>
            <a:spLocks noGrp="1"/>
          </p:cNvSpPr>
          <p:nvPr>
            <p:ph type="pic" sz="quarter" idx="31"/>
          </p:nvPr>
        </p:nvSpPr>
        <p:spPr>
          <a:xfrm>
            <a:off x="11067904" y="4869508"/>
            <a:ext cx="721871" cy="720080"/>
          </a:xfrm>
          <a:prstGeom prst="ellipse">
            <a:avLst/>
          </a:prstGeom>
          <a:noFill/>
        </p:spPr>
        <p:txBody>
          <a:bodyPr>
            <a:normAutofit/>
          </a:bodyPr>
          <a:lstStyle>
            <a:lvl1pPr marL="0" indent="0">
              <a:buNone/>
              <a:defRPr sz="1000"/>
            </a:lvl1pPr>
          </a:lstStyle>
          <a:p>
            <a:endParaRPr lang="en-US" dirty="0"/>
          </a:p>
        </p:txBody>
      </p:sp>
      <p:sp>
        <p:nvSpPr>
          <p:cNvPr id="29" name="Picture Placeholder 4"/>
          <p:cNvSpPr>
            <a:spLocks noGrp="1"/>
          </p:cNvSpPr>
          <p:nvPr>
            <p:ph type="pic" sz="quarter" idx="32"/>
          </p:nvPr>
        </p:nvSpPr>
        <p:spPr>
          <a:xfrm>
            <a:off x="1675113" y="5757014"/>
            <a:ext cx="721871" cy="720080"/>
          </a:xfrm>
          <a:prstGeom prst="ellipse">
            <a:avLst/>
          </a:prstGeom>
          <a:noFill/>
        </p:spPr>
        <p:txBody>
          <a:bodyPr>
            <a:normAutofit/>
          </a:bodyPr>
          <a:lstStyle>
            <a:lvl1pPr marL="0" indent="0">
              <a:buNone/>
              <a:defRPr sz="1000"/>
            </a:lvl1pPr>
          </a:lstStyle>
          <a:p>
            <a:endParaRPr lang="en-US" dirty="0"/>
          </a:p>
        </p:txBody>
      </p:sp>
      <p:sp>
        <p:nvSpPr>
          <p:cNvPr id="30" name="Picture Placeholder 4"/>
          <p:cNvSpPr>
            <a:spLocks noGrp="1"/>
          </p:cNvSpPr>
          <p:nvPr>
            <p:ph type="pic" sz="quarter" idx="33"/>
          </p:nvPr>
        </p:nvSpPr>
        <p:spPr>
          <a:xfrm>
            <a:off x="2718756" y="5757014"/>
            <a:ext cx="721871" cy="720080"/>
          </a:xfrm>
          <a:prstGeom prst="ellipse">
            <a:avLst/>
          </a:prstGeom>
          <a:noFill/>
        </p:spPr>
        <p:txBody>
          <a:bodyPr>
            <a:normAutofit/>
          </a:bodyPr>
          <a:lstStyle>
            <a:lvl1pPr marL="0" indent="0">
              <a:buNone/>
              <a:defRPr sz="1000"/>
            </a:lvl1pPr>
          </a:lstStyle>
          <a:p>
            <a:endParaRPr lang="en-US" dirty="0"/>
          </a:p>
        </p:txBody>
      </p:sp>
      <p:sp>
        <p:nvSpPr>
          <p:cNvPr id="31" name="Picture Placeholder 4"/>
          <p:cNvSpPr>
            <a:spLocks noGrp="1"/>
          </p:cNvSpPr>
          <p:nvPr>
            <p:ph type="pic" sz="quarter" idx="34"/>
          </p:nvPr>
        </p:nvSpPr>
        <p:spPr>
          <a:xfrm>
            <a:off x="3762399" y="5757014"/>
            <a:ext cx="721871" cy="720080"/>
          </a:xfrm>
          <a:prstGeom prst="ellipse">
            <a:avLst/>
          </a:prstGeom>
          <a:noFill/>
        </p:spPr>
        <p:txBody>
          <a:bodyPr>
            <a:normAutofit/>
          </a:bodyPr>
          <a:lstStyle>
            <a:lvl1pPr marL="0" indent="0">
              <a:buNone/>
              <a:defRPr sz="1000"/>
            </a:lvl1pPr>
          </a:lstStyle>
          <a:p>
            <a:endParaRPr lang="en-US" dirty="0"/>
          </a:p>
        </p:txBody>
      </p:sp>
      <p:sp>
        <p:nvSpPr>
          <p:cNvPr id="32" name="Picture Placeholder 4"/>
          <p:cNvSpPr>
            <a:spLocks noGrp="1"/>
          </p:cNvSpPr>
          <p:nvPr>
            <p:ph type="pic" sz="quarter" idx="35"/>
          </p:nvPr>
        </p:nvSpPr>
        <p:spPr>
          <a:xfrm>
            <a:off x="4806042" y="5757014"/>
            <a:ext cx="721871" cy="720080"/>
          </a:xfrm>
          <a:prstGeom prst="ellipse">
            <a:avLst/>
          </a:prstGeom>
          <a:noFill/>
        </p:spPr>
        <p:txBody>
          <a:bodyPr>
            <a:normAutofit/>
          </a:bodyPr>
          <a:lstStyle>
            <a:lvl1pPr marL="0" indent="0">
              <a:buNone/>
              <a:defRPr sz="1000"/>
            </a:lvl1pPr>
          </a:lstStyle>
          <a:p>
            <a:endParaRPr lang="en-US" dirty="0"/>
          </a:p>
        </p:txBody>
      </p:sp>
      <p:sp>
        <p:nvSpPr>
          <p:cNvPr id="33" name="Picture Placeholder 4"/>
          <p:cNvSpPr>
            <a:spLocks noGrp="1"/>
          </p:cNvSpPr>
          <p:nvPr>
            <p:ph type="pic" sz="quarter" idx="36"/>
          </p:nvPr>
        </p:nvSpPr>
        <p:spPr>
          <a:xfrm>
            <a:off x="5849685" y="5757014"/>
            <a:ext cx="721871" cy="720080"/>
          </a:xfrm>
          <a:prstGeom prst="ellipse">
            <a:avLst/>
          </a:prstGeom>
          <a:noFill/>
        </p:spPr>
        <p:txBody>
          <a:bodyPr>
            <a:normAutofit/>
          </a:bodyPr>
          <a:lstStyle>
            <a:lvl1pPr marL="0" indent="0">
              <a:buNone/>
              <a:defRPr sz="1000"/>
            </a:lvl1pPr>
          </a:lstStyle>
          <a:p>
            <a:endParaRPr lang="en-US" dirty="0"/>
          </a:p>
        </p:txBody>
      </p:sp>
    </p:spTree>
    <p:extLst>
      <p:ext uri="{BB962C8B-B14F-4D97-AF65-F5344CB8AC3E}">
        <p14:creationId xmlns:p14="http://schemas.microsoft.com/office/powerpoint/2010/main" val="7158264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grpId="0" nodeType="withEffect" nodePh="1">
                                  <p:stCondLst>
                                    <p:cond delay="0"/>
                                  </p:stCondLst>
                                  <p:endCondLst>
                                    <p:cond evt="begin" delay="0">
                                      <p:tn val="40"/>
                                    </p:cond>
                                  </p:end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nodePh="1">
                                  <p:stCondLst>
                                    <p:cond delay="0"/>
                                  </p:stCondLst>
                                  <p:endCondLst>
                                    <p:cond evt="begin" delay="0">
                                      <p:tn val="45"/>
                                    </p:cond>
                                  </p:end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nodePh="1">
                                  <p:stCondLst>
                                    <p:cond delay="0"/>
                                  </p:stCondLst>
                                  <p:endCondLst>
                                    <p:cond evt="begin" delay="0">
                                      <p:tn val="55"/>
                                    </p:cond>
                                  </p:endCondLst>
                                  <p:childTnLst>
                                    <p:set>
                                      <p:cBhvr>
                                        <p:cTn id="56" dur="1" fill="hold">
                                          <p:stCondLst>
                                            <p:cond delay="0"/>
                                          </p:stCondLst>
                                        </p:cTn>
                                        <p:tgtEl>
                                          <p:spTgt spid="29"/>
                                        </p:tgtEl>
                                        <p:attrNameLst>
                                          <p:attrName>style.visibility</p:attrName>
                                        </p:attrNameLst>
                                      </p:cBhvr>
                                      <p:to>
                                        <p:strVal val="visible"/>
                                      </p:to>
                                    </p:set>
                                    <p:anim calcmode="lin" valueType="num">
                                      <p:cBhvr>
                                        <p:cTn id="57" dur="500" fill="hold"/>
                                        <p:tgtEl>
                                          <p:spTgt spid="29"/>
                                        </p:tgtEl>
                                        <p:attrNameLst>
                                          <p:attrName>ppt_w</p:attrName>
                                        </p:attrNameLst>
                                      </p:cBhvr>
                                      <p:tavLst>
                                        <p:tav tm="0">
                                          <p:val>
                                            <p:fltVal val="0"/>
                                          </p:val>
                                        </p:tav>
                                        <p:tav tm="100000">
                                          <p:val>
                                            <p:strVal val="#ppt_w"/>
                                          </p:val>
                                        </p:tav>
                                      </p:tavLst>
                                    </p:anim>
                                    <p:anim calcmode="lin" valueType="num">
                                      <p:cBhvr>
                                        <p:cTn id="58" dur="500" fill="hold"/>
                                        <p:tgtEl>
                                          <p:spTgt spid="29"/>
                                        </p:tgtEl>
                                        <p:attrNameLst>
                                          <p:attrName>ppt_h</p:attrName>
                                        </p:attrNameLst>
                                      </p:cBhvr>
                                      <p:tavLst>
                                        <p:tav tm="0">
                                          <p:val>
                                            <p:fltVal val="0"/>
                                          </p:val>
                                        </p:tav>
                                        <p:tav tm="100000">
                                          <p:val>
                                            <p:strVal val="#ppt_h"/>
                                          </p:val>
                                        </p:tav>
                                      </p:tavLst>
                                    </p:anim>
                                    <p:animEffect transition="in" filter="fade">
                                      <p:cBhvr>
                                        <p:cTn id="59" dur="500"/>
                                        <p:tgtEl>
                                          <p:spTgt spid="29"/>
                                        </p:tgtEl>
                                      </p:cBhvr>
                                    </p:animEffect>
                                  </p:childTnLst>
                                </p:cTn>
                              </p:par>
                              <p:par>
                                <p:cTn id="60" presetID="53" presetClass="entr" presetSubtype="16" fill="hold" grpId="0" nodeType="withEffect" nodePh="1">
                                  <p:stCondLst>
                                    <p:cond delay="0"/>
                                  </p:stCondLst>
                                  <p:endCondLst>
                                    <p:cond evt="begin" delay="0">
                                      <p:tn val="60"/>
                                    </p:cond>
                                  </p:end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animEffect transition="in" filter="fade">
                                      <p:cBhvr>
                                        <p:cTn id="64" dur="500"/>
                                        <p:tgtEl>
                                          <p:spTgt spid="30"/>
                                        </p:tgtEl>
                                      </p:cBhvr>
                                    </p:animEffect>
                                  </p:childTnLst>
                                </p:cTn>
                              </p:par>
                              <p:par>
                                <p:cTn id="65" presetID="53" presetClass="entr" presetSubtype="16" fill="hold" grpId="0" nodeType="withEffect" nodePh="1">
                                  <p:stCondLst>
                                    <p:cond delay="0"/>
                                  </p:stCondLst>
                                  <p:endCondLst>
                                    <p:cond evt="begin" delay="0">
                                      <p:tn val="65"/>
                                    </p:cond>
                                  </p:endCondLst>
                                  <p:childTnLst>
                                    <p:set>
                                      <p:cBhvr>
                                        <p:cTn id="66" dur="1" fill="hold">
                                          <p:stCondLst>
                                            <p:cond delay="0"/>
                                          </p:stCondLst>
                                        </p:cTn>
                                        <p:tgtEl>
                                          <p:spTgt spid="31"/>
                                        </p:tgtEl>
                                        <p:attrNameLst>
                                          <p:attrName>style.visibility</p:attrName>
                                        </p:attrNameLst>
                                      </p:cBhvr>
                                      <p:to>
                                        <p:strVal val="visible"/>
                                      </p:to>
                                    </p:set>
                                    <p:anim calcmode="lin" valueType="num">
                                      <p:cBhvr>
                                        <p:cTn id="67" dur="500" fill="hold"/>
                                        <p:tgtEl>
                                          <p:spTgt spid="31"/>
                                        </p:tgtEl>
                                        <p:attrNameLst>
                                          <p:attrName>ppt_w</p:attrName>
                                        </p:attrNameLst>
                                      </p:cBhvr>
                                      <p:tavLst>
                                        <p:tav tm="0">
                                          <p:val>
                                            <p:fltVal val="0"/>
                                          </p:val>
                                        </p:tav>
                                        <p:tav tm="100000">
                                          <p:val>
                                            <p:strVal val="#ppt_w"/>
                                          </p:val>
                                        </p:tav>
                                      </p:tavLst>
                                    </p:anim>
                                    <p:anim calcmode="lin" valueType="num">
                                      <p:cBhvr>
                                        <p:cTn id="68" dur="500" fill="hold"/>
                                        <p:tgtEl>
                                          <p:spTgt spid="31"/>
                                        </p:tgtEl>
                                        <p:attrNameLst>
                                          <p:attrName>ppt_h</p:attrName>
                                        </p:attrNameLst>
                                      </p:cBhvr>
                                      <p:tavLst>
                                        <p:tav tm="0">
                                          <p:val>
                                            <p:fltVal val="0"/>
                                          </p:val>
                                        </p:tav>
                                        <p:tav tm="100000">
                                          <p:val>
                                            <p:strVal val="#ppt_h"/>
                                          </p:val>
                                        </p:tav>
                                      </p:tavLst>
                                    </p:anim>
                                    <p:animEffect transition="in" filter="fade">
                                      <p:cBhvr>
                                        <p:cTn id="69" dur="500"/>
                                        <p:tgtEl>
                                          <p:spTgt spid="31"/>
                                        </p:tgtEl>
                                      </p:cBhvr>
                                    </p:animEffect>
                                  </p:childTnLst>
                                </p:cTn>
                              </p:par>
                              <p:par>
                                <p:cTn id="70" presetID="53" presetClass="entr" presetSubtype="16" fill="hold" grpId="0" nodeType="withEffect" nodePh="1">
                                  <p:stCondLst>
                                    <p:cond delay="0"/>
                                  </p:stCondLst>
                                  <p:endCondLst>
                                    <p:cond evt="begin" delay="0">
                                      <p:tn val="70"/>
                                    </p:cond>
                                  </p:endCondLst>
                                  <p:childTnLst>
                                    <p:set>
                                      <p:cBhvr>
                                        <p:cTn id="71" dur="1" fill="hold">
                                          <p:stCondLst>
                                            <p:cond delay="0"/>
                                          </p:stCondLst>
                                        </p:cTn>
                                        <p:tgtEl>
                                          <p:spTgt spid="32"/>
                                        </p:tgtEl>
                                        <p:attrNameLst>
                                          <p:attrName>style.visibility</p:attrName>
                                        </p:attrNameLst>
                                      </p:cBhvr>
                                      <p:to>
                                        <p:strVal val="visible"/>
                                      </p:to>
                                    </p:set>
                                    <p:anim calcmode="lin" valueType="num">
                                      <p:cBhvr>
                                        <p:cTn id="72" dur="500" fill="hold"/>
                                        <p:tgtEl>
                                          <p:spTgt spid="32"/>
                                        </p:tgtEl>
                                        <p:attrNameLst>
                                          <p:attrName>ppt_w</p:attrName>
                                        </p:attrNameLst>
                                      </p:cBhvr>
                                      <p:tavLst>
                                        <p:tav tm="0">
                                          <p:val>
                                            <p:fltVal val="0"/>
                                          </p:val>
                                        </p:tav>
                                        <p:tav tm="100000">
                                          <p:val>
                                            <p:strVal val="#ppt_w"/>
                                          </p:val>
                                        </p:tav>
                                      </p:tavLst>
                                    </p:anim>
                                    <p:anim calcmode="lin" valueType="num">
                                      <p:cBhvr>
                                        <p:cTn id="73" dur="500" fill="hold"/>
                                        <p:tgtEl>
                                          <p:spTgt spid="32"/>
                                        </p:tgtEl>
                                        <p:attrNameLst>
                                          <p:attrName>ppt_h</p:attrName>
                                        </p:attrNameLst>
                                      </p:cBhvr>
                                      <p:tavLst>
                                        <p:tav tm="0">
                                          <p:val>
                                            <p:fltVal val="0"/>
                                          </p:val>
                                        </p:tav>
                                        <p:tav tm="100000">
                                          <p:val>
                                            <p:strVal val="#ppt_h"/>
                                          </p:val>
                                        </p:tav>
                                      </p:tavLst>
                                    </p:anim>
                                    <p:animEffect transition="in" filter="fade">
                                      <p:cBhvr>
                                        <p:cTn id="74" dur="500"/>
                                        <p:tgtEl>
                                          <p:spTgt spid="32"/>
                                        </p:tgtEl>
                                      </p:cBhvr>
                                    </p:animEffect>
                                  </p:childTnLst>
                                </p:cTn>
                              </p:par>
                              <p:par>
                                <p:cTn id="75" presetID="53" presetClass="entr" presetSubtype="16" fill="hold" grpId="0" nodeType="withEffect" nodePh="1">
                                  <p:stCondLst>
                                    <p:cond delay="0"/>
                                  </p:stCondLst>
                                  <p:endCondLst>
                                    <p:cond evt="begin" delay="0">
                                      <p:tn val="75"/>
                                    </p:cond>
                                  </p:endCondLst>
                                  <p:childTnLst>
                                    <p:set>
                                      <p:cBhvr>
                                        <p:cTn id="76" dur="1" fill="hold">
                                          <p:stCondLst>
                                            <p:cond delay="0"/>
                                          </p:stCondLst>
                                        </p:cTn>
                                        <p:tgtEl>
                                          <p:spTgt spid="33"/>
                                        </p:tgtEl>
                                        <p:attrNameLst>
                                          <p:attrName>style.visibility</p:attrName>
                                        </p:attrNameLst>
                                      </p:cBhvr>
                                      <p:to>
                                        <p:strVal val="visible"/>
                                      </p:to>
                                    </p:set>
                                    <p:anim calcmode="lin" valueType="num">
                                      <p:cBhvr>
                                        <p:cTn id="77" dur="500" fill="hold"/>
                                        <p:tgtEl>
                                          <p:spTgt spid="33"/>
                                        </p:tgtEl>
                                        <p:attrNameLst>
                                          <p:attrName>ppt_w</p:attrName>
                                        </p:attrNameLst>
                                      </p:cBhvr>
                                      <p:tavLst>
                                        <p:tav tm="0">
                                          <p:val>
                                            <p:fltVal val="0"/>
                                          </p:val>
                                        </p:tav>
                                        <p:tav tm="100000">
                                          <p:val>
                                            <p:strVal val="#ppt_w"/>
                                          </p:val>
                                        </p:tav>
                                      </p:tavLst>
                                    </p:anim>
                                    <p:anim calcmode="lin" valueType="num">
                                      <p:cBhvr>
                                        <p:cTn id="78" dur="500" fill="hold"/>
                                        <p:tgtEl>
                                          <p:spTgt spid="33"/>
                                        </p:tgtEl>
                                        <p:attrNameLst>
                                          <p:attrName>ppt_h</p:attrName>
                                        </p:attrNameLst>
                                      </p:cBhvr>
                                      <p:tavLst>
                                        <p:tav tm="0">
                                          <p:val>
                                            <p:fltVal val="0"/>
                                          </p:val>
                                        </p:tav>
                                        <p:tav tm="100000">
                                          <p:val>
                                            <p:strVal val="#ppt_h"/>
                                          </p:val>
                                        </p:tav>
                                      </p:tavLst>
                                    </p:anim>
                                    <p:animEffect transition="in" filter="fade">
                                      <p:cBhvr>
                                        <p:cTn id="7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29" grpId="0"/>
      <p:bldP spid="30" grpId="0"/>
      <p:bldP spid="31" grpId="0"/>
      <p:bldP spid="32" grpId="0"/>
      <p:bldP spid="33"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72_Title Only">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2114032" y="424384"/>
            <a:ext cx="1233268" cy="1233268"/>
          </a:xfrm>
          <a:prstGeom prst="ellipse">
            <a:avLst/>
          </a:prstGeom>
        </p:spPr>
        <p:txBody>
          <a:bodyPr>
            <a:normAutofit/>
          </a:bodyPr>
          <a:lstStyle>
            <a:lvl1pPr marL="0" indent="0">
              <a:buNone/>
              <a:defRPr sz="1100"/>
            </a:lvl1pPr>
          </a:lstStyle>
          <a:p>
            <a:endParaRPr lang="en-US" dirty="0"/>
          </a:p>
        </p:txBody>
      </p:sp>
      <p:sp>
        <p:nvSpPr>
          <p:cNvPr id="11" name="Picture Placeholder 2"/>
          <p:cNvSpPr>
            <a:spLocks noGrp="1"/>
          </p:cNvSpPr>
          <p:nvPr>
            <p:ph type="pic" sz="quarter" idx="14"/>
          </p:nvPr>
        </p:nvSpPr>
        <p:spPr>
          <a:xfrm>
            <a:off x="1706154" y="4247788"/>
            <a:ext cx="460633" cy="460633"/>
          </a:xfrm>
          <a:prstGeom prst="ellipse">
            <a:avLst/>
          </a:prstGeom>
        </p:spPr>
        <p:txBody>
          <a:bodyPr>
            <a:normAutofit/>
          </a:bodyPr>
          <a:lstStyle>
            <a:lvl1pPr marL="0" indent="0">
              <a:buNone/>
              <a:defRPr sz="800"/>
            </a:lvl1pPr>
          </a:lstStyle>
          <a:p>
            <a:endParaRPr lang="en-US" dirty="0"/>
          </a:p>
        </p:txBody>
      </p:sp>
      <p:sp>
        <p:nvSpPr>
          <p:cNvPr id="12" name="Picture Placeholder 2"/>
          <p:cNvSpPr>
            <a:spLocks noGrp="1"/>
          </p:cNvSpPr>
          <p:nvPr>
            <p:ph type="pic" sz="quarter" idx="15"/>
          </p:nvPr>
        </p:nvSpPr>
        <p:spPr>
          <a:xfrm>
            <a:off x="1706154" y="4886766"/>
            <a:ext cx="460633" cy="460633"/>
          </a:xfrm>
          <a:prstGeom prst="ellipse">
            <a:avLst/>
          </a:prstGeom>
        </p:spPr>
        <p:txBody>
          <a:bodyPr>
            <a:normAutofit/>
          </a:bodyPr>
          <a:lstStyle>
            <a:lvl1pPr marL="0" indent="0">
              <a:buNone/>
              <a:defRPr sz="800"/>
            </a:lvl1pPr>
          </a:lstStyle>
          <a:p>
            <a:endParaRPr lang="en-US" dirty="0"/>
          </a:p>
        </p:txBody>
      </p:sp>
      <p:sp>
        <p:nvSpPr>
          <p:cNvPr id="13" name="Picture Placeholder 2"/>
          <p:cNvSpPr>
            <a:spLocks noGrp="1"/>
          </p:cNvSpPr>
          <p:nvPr>
            <p:ph type="pic" sz="quarter" idx="16"/>
          </p:nvPr>
        </p:nvSpPr>
        <p:spPr>
          <a:xfrm>
            <a:off x="1706154" y="5514728"/>
            <a:ext cx="460633" cy="460633"/>
          </a:xfrm>
          <a:prstGeom prst="ellipse">
            <a:avLst/>
          </a:prstGeom>
        </p:spPr>
        <p:txBody>
          <a:bodyPr>
            <a:normAutofit/>
          </a:bodyPr>
          <a:lstStyle>
            <a:lvl1pPr marL="0" indent="0">
              <a:buNone/>
              <a:defRPr sz="800"/>
            </a:lvl1pPr>
          </a:lstStyle>
          <a:p>
            <a:endParaRPr lang="en-US" dirty="0"/>
          </a:p>
        </p:txBody>
      </p:sp>
      <p:sp>
        <p:nvSpPr>
          <p:cNvPr id="8" name="Picture Placeholder 2"/>
          <p:cNvSpPr>
            <a:spLocks noGrp="1"/>
          </p:cNvSpPr>
          <p:nvPr>
            <p:ph type="pic" sz="quarter" idx="17"/>
          </p:nvPr>
        </p:nvSpPr>
        <p:spPr>
          <a:xfrm>
            <a:off x="1706154" y="3619826"/>
            <a:ext cx="460633" cy="460633"/>
          </a:xfrm>
          <a:prstGeom prst="ellipse">
            <a:avLst/>
          </a:prstGeom>
        </p:spPr>
        <p:txBody>
          <a:bodyPr>
            <a:normAutofit/>
          </a:bodyPr>
          <a:lstStyle>
            <a:lvl1pPr marL="0" indent="0">
              <a:buNone/>
              <a:defRPr sz="800"/>
            </a:lvl1pPr>
          </a:lstStyle>
          <a:p>
            <a:endParaRPr lang="en-US" dirty="0"/>
          </a:p>
        </p:txBody>
      </p:sp>
      <p:sp>
        <p:nvSpPr>
          <p:cNvPr id="9" name="Picture Placeholder 2"/>
          <p:cNvSpPr>
            <a:spLocks noGrp="1"/>
          </p:cNvSpPr>
          <p:nvPr>
            <p:ph type="pic" sz="quarter" idx="18"/>
          </p:nvPr>
        </p:nvSpPr>
        <p:spPr>
          <a:xfrm>
            <a:off x="1706154" y="6142690"/>
            <a:ext cx="460633" cy="460633"/>
          </a:xfrm>
          <a:prstGeom prst="ellipse">
            <a:avLst/>
          </a:prstGeom>
        </p:spPr>
        <p:txBody>
          <a:bodyPr>
            <a:normAutofit/>
          </a:bodyPr>
          <a:lstStyle>
            <a:lvl1pPr marL="0" indent="0">
              <a:buNone/>
              <a:defRPr sz="800"/>
            </a:lvl1pPr>
          </a:lstStyle>
          <a:p>
            <a:endParaRPr lang="en-US" dirty="0"/>
          </a:p>
        </p:txBody>
      </p:sp>
      <p:sp>
        <p:nvSpPr>
          <p:cNvPr id="14" name="Picture Placeholder 2"/>
          <p:cNvSpPr>
            <a:spLocks noGrp="1"/>
          </p:cNvSpPr>
          <p:nvPr>
            <p:ph type="pic" sz="quarter" idx="19"/>
          </p:nvPr>
        </p:nvSpPr>
        <p:spPr>
          <a:xfrm>
            <a:off x="1706154" y="3000204"/>
            <a:ext cx="460633" cy="460633"/>
          </a:xfrm>
          <a:prstGeom prst="ellipse">
            <a:avLst/>
          </a:prstGeom>
        </p:spPr>
        <p:txBody>
          <a:bodyPr>
            <a:normAutofit/>
          </a:bodyPr>
          <a:lstStyle>
            <a:lvl1pPr marL="0" indent="0">
              <a:buNone/>
              <a:defRPr sz="800"/>
            </a:lvl1pPr>
          </a:lstStyle>
          <a:p>
            <a:endParaRPr lang="en-US" dirty="0"/>
          </a:p>
        </p:txBody>
      </p:sp>
    </p:spTree>
    <p:extLst>
      <p:ext uri="{BB962C8B-B14F-4D97-AF65-F5344CB8AC3E}">
        <p14:creationId xmlns:p14="http://schemas.microsoft.com/office/powerpoint/2010/main" val="30740929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nodePh="1">
                                  <p:stCondLst>
                                    <p:cond delay="0"/>
                                  </p:stCondLst>
                                  <p:endCondLst>
                                    <p:cond evt="begin" delay="0">
                                      <p:tn val="25"/>
                                    </p:cond>
                                  </p:end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nodePh="1">
                                  <p:stCondLst>
                                    <p:cond delay="0"/>
                                  </p:stCondLst>
                                  <p:endCondLst>
                                    <p:cond evt="begin" delay="0">
                                      <p:tn val="30"/>
                                    </p:cond>
                                  </p:end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nodePh="1">
                                  <p:stCondLst>
                                    <p:cond delay="0"/>
                                  </p:stCondLst>
                                  <p:endCondLst>
                                    <p:cond evt="begin" delay="0">
                                      <p:tn val="35"/>
                                    </p:cond>
                                  </p:end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8" grpId="0"/>
      <p:bldP spid="9" grpId="0"/>
      <p:bldP spid="14"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00_Title Only">
    <p:spTree>
      <p:nvGrpSpPr>
        <p:cNvPr id="1" name=""/>
        <p:cNvGrpSpPr/>
        <p:nvPr/>
      </p:nvGrpSpPr>
      <p:grpSpPr>
        <a:xfrm>
          <a:off x="0" y="0"/>
          <a:ext cx="0" cy="0"/>
          <a:chOff x="0" y="0"/>
          <a:chExt cx="0" cy="0"/>
        </a:xfrm>
      </p:grpSpPr>
      <p:sp>
        <p:nvSpPr>
          <p:cNvPr id="49" name="Picture Placeholder 2"/>
          <p:cNvSpPr>
            <a:spLocks noGrp="1"/>
          </p:cNvSpPr>
          <p:nvPr>
            <p:ph type="pic" sz="quarter" idx="14"/>
          </p:nvPr>
        </p:nvSpPr>
        <p:spPr>
          <a:xfrm>
            <a:off x="1620567" y="4688396"/>
            <a:ext cx="713975" cy="713975"/>
          </a:xfrm>
          <a:prstGeom prst="ellipse">
            <a:avLst/>
          </a:prstGeom>
        </p:spPr>
        <p:txBody>
          <a:bodyPr>
            <a:normAutofit/>
          </a:bodyPr>
          <a:lstStyle>
            <a:lvl1pPr marL="0" indent="0">
              <a:buNone/>
              <a:defRPr sz="1100"/>
            </a:lvl1pPr>
          </a:lstStyle>
          <a:p>
            <a:endParaRPr lang="en-US" dirty="0"/>
          </a:p>
        </p:txBody>
      </p:sp>
      <p:sp>
        <p:nvSpPr>
          <p:cNvPr id="50" name="Picture Placeholder 2"/>
          <p:cNvSpPr>
            <a:spLocks noGrp="1"/>
          </p:cNvSpPr>
          <p:nvPr>
            <p:ph type="pic" sz="quarter" idx="15"/>
          </p:nvPr>
        </p:nvSpPr>
        <p:spPr>
          <a:xfrm>
            <a:off x="4317646" y="4688396"/>
            <a:ext cx="713975" cy="713975"/>
          </a:xfrm>
          <a:prstGeom prst="ellipse">
            <a:avLst/>
          </a:prstGeom>
        </p:spPr>
        <p:txBody>
          <a:bodyPr>
            <a:normAutofit/>
          </a:bodyPr>
          <a:lstStyle>
            <a:lvl1pPr marL="0" indent="0">
              <a:buNone/>
              <a:defRPr sz="1100"/>
            </a:lvl1pPr>
          </a:lstStyle>
          <a:p>
            <a:endParaRPr lang="en-US" dirty="0"/>
          </a:p>
        </p:txBody>
      </p:sp>
      <p:sp>
        <p:nvSpPr>
          <p:cNvPr id="51" name="Picture Placeholder 2"/>
          <p:cNvSpPr>
            <a:spLocks noGrp="1"/>
          </p:cNvSpPr>
          <p:nvPr>
            <p:ph type="pic" sz="quarter" idx="16"/>
          </p:nvPr>
        </p:nvSpPr>
        <p:spPr>
          <a:xfrm>
            <a:off x="7068294" y="4688396"/>
            <a:ext cx="713975" cy="713975"/>
          </a:xfrm>
          <a:prstGeom prst="ellipse">
            <a:avLst/>
          </a:prstGeom>
        </p:spPr>
        <p:txBody>
          <a:bodyPr>
            <a:normAutofit/>
          </a:bodyPr>
          <a:lstStyle>
            <a:lvl1pPr marL="0" indent="0">
              <a:buNone/>
              <a:defRPr sz="1100"/>
            </a:lvl1pPr>
          </a:lstStyle>
          <a:p>
            <a:endParaRPr lang="en-US" dirty="0"/>
          </a:p>
        </p:txBody>
      </p:sp>
      <p:sp>
        <p:nvSpPr>
          <p:cNvPr id="52" name="Picture Placeholder 2"/>
          <p:cNvSpPr>
            <a:spLocks noGrp="1"/>
          </p:cNvSpPr>
          <p:nvPr>
            <p:ph type="pic" sz="quarter" idx="17"/>
          </p:nvPr>
        </p:nvSpPr>
        <p:spPr>
          <a:xfrm>
            <a:off x="9738589" y="4688395"/>
            <a:ext cx="713975" cy="713975"/>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5255295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0"/>
                                        </p:tgtEl>
                                        <p:attrNameLst>
                                          <p:attrName>style.visibility</p:attrName>
                                        </p:attrNameLst>
                                      </p:cBhvr>
                                      <p:to>
                                        <p:strVal val="visible"/>
                                      </p:to>
                                    </p:set>
                                    <p:anim calcmode="lin" valueType="num">
                                      <p:cBhvr>
                                        <p:cTn id="12" dur="500" fill="hold"/>
                                        <p:tgtEl>
                                          <p:spTgt spid="50"/>
                                        </p:tgtEl>
                                        <p:attrNameLst>
                                          <p:attrName>ppt_w</p:attrName>
                                        </p:attrNameLst>
                                      </p:cBhvr>
                                      <p:tavLst>
                                        <p:tav tm="0">
                                          <p:val>
                                            <p:fltVal val="0"/>
                                          </p:val>
                                        </p:tav>
                                        <p:tav tm="100000">
                                          <p:val>
                                            <p:strVal val="#ppt_w"/>
                                          </p:val>
                                        </p:tav>
                                      </p:tavLst>
                                    </p:anim>
                                    <p:anim calcmode="lin" valueType="num">
                                      <p:cBhvr>
                                        <p:cTn id="13" dur="500" fill="hold"/>
                                        <p:tgtEl>
                                          <p:spTgt spid="50"/>
                                        </p:tgtEl>
                                        <p:attrNameLst>
                                          <p:attrName>ppt_h</p:attrName>
                                        </p:attrNameLst>
                                      </p:cBhvr>
                                      <p:tavLst>
                                        <p:tav tm="0">
                                          <p:val>
                                            <p:fltVal val="0"/>
                                          </p:val>
                                        </p:tav>
                                        <p:tav tm="100000">
                                          <p:val>
                                            <p:strVal val="#ppt_h"/>
                                          </p:val>
                                        </p:tav>
                                      </p:tavLst>
                                    </p:anim>
                                    <p:animEffect transition="in" filter="fade">
                                      <p:cBhvr>
                                        <p:cTn id="14" dur="500"/>
                                        <p:tgtEl>
                                          <p:spTgt spid="50"/>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52"/>
                                        </p:tgtEl>
                                        <p:attrNameLst>
                                          <p:attrName>style.visibility</p:attrName>
                                        </p:attrNameLst>
                                      </p:cBhvr>
                                      <p:to>
                                        <p:strVal val="visible"/>
                                      </p:to>
                                    </p:set>
                                    <p:anim calcmode="lin" valueType="num">
                                      <p:cBhvr>
                                        <p:cTn id="22" dur="500" fill="hold"/>
                                        <p:tgtEl>
                                          <p:spTgt spid="52"/>
                                        </p:tgtEl>
                                        <p:attrNameLst>
                                          <p:attrName>ppt_w</p:attrName>
                                        </p:attrNameLst>
                                      </p:cBhvr>
                                      <p:tavLst>
                                        <p:tav tm="0">
                                          <p:val>
                                            <p:fltVal val="0"/>
                                          </p:val>
                                        </p:tav>
                                        <p:tav tm="100000">
                                          <p:val>
                                            <p:strVal val="#ppt_w"/>
                                          </p:val>
                                        </p:tav>
                                      </p:tavLst>
                                    </p:anim>
                                    <p:anim calcmode="lin" valueType="num">
                                      <p:cBhvr>
                                        <p:cTn id="23" dur="500" fill="hold"/>
                                        <p:tgtEl>
                                          <p:spTgt spid="52"/>
                                        </p:tgtEl>
                                        <p:attrNameLst>
                                          <p:attrName>ppt_h</p:attrName>
                                        </p:attrNameLst>
                                      </p:cBhvr>
                                      <p:tavLst>
                                        <p:tav tm="0">
                                          <p:val>
                                            <p:fltVal val="0"/>
                                          </p:val>
                                        </p:tav>
                                        <p:tav tm="100000">
                                          <p:val>
                                            <p:strVal val="#ppt_h"/>
                                          </p:val>
                                        </p:tav>
                                      </p:tavLst>
                                    </p:anim>
                                    <p:animEffect transition="in" filter="fade">
                                      <p:cBhvr>
                                        <p:cTn id="2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725483" y="195942"/>
            <a:ext cx="1921092" cy="1907177"/>
          </a:xfrm>
          <a:prstGeom prst="roundRect">
            <a:avLst/>
          </a:prstGeom>
        </p:spPr>
        <p:txBody>
          <a:bodyPr>
            <a:normAutofit/>
          </a:bodyPr>
          <a:lstStyle>
            <a:lvl1pPr>
              <a:defRPr sz="1200"/>
            </a:lvl1pPr>
          </a:lstStyle>
          <a:p>
            <a:endParaRPr lang="en-US"/>
          </a:p>
        </p:txBody>
      </p:sp>
      <p:sp>
        <p:nvSpPr>
          <p:cNvPr id="6" name="Picture Placeholder 3"/>
          <p:cNvSpPr>
            <a:spLocks noGrp="1"/>
          </p:cNvSpPr>
          <p:nvPr>
            <p:ph type="pic" sz="quarter" idx="11"/>
          </p:nvPr>
        </p:nvSpPr>
        <p:spPr>
          <a:xfrm>
            <a:off x="4311938" y="195942"/>
            <a:ext cx="1921092" cy="1907177"/>
          </a:xfrm>
          <a:prstGeom prst="roundRect">
            <a:avLst/>
          </a:prstGeom>
        </p:spPr>
        <p:txBody>
          <a:bodyPr>
            <a:normAutofit/>
          </a:bodyPr>
          <a:lstStyle>
            <a:lvl1pPr>
              <a:defRPr sz="1200"/>
            </a:lvl1pPr>
          </a:lstStyle>
          <a:p>
            <a:endParaRPr lang="en-US"/>
          </a:p>
        </p:txBody>
      </p:sp>
    </p:spTree>
    <p:extLst>
      <p:ext uri="{BB962C8B-B14F-4D97-AF65-F5344CB8AC3E}">
        <p14:creationId xmlns:p14="http://schemas.microsoft.com/office/powerpoint/2010/main" val="275496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6_Title Only">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9461968" y="485386"/>
            <a:ext cx="2160000" cy="2160000"/>
          </a:xfrm>
          <a:prstGeom prst="ellipse">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8240504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779961" y="1419064"/>
            <a:ext cx="3230005" cy="2917080"/>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601997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2"/>
          </p:nvPr>
        </p:nvSpPr>
        <p:spPr>
          <a:xfrm>
            <a:off x="1704969" y="2710543"/>
            <a:ext cx="6916518" cy="3421498"/>
          </a:xfrm>
          <a:prstGeom prst="roundRect">
            <a:avLst>
              <a:gd name="adj" fmla="val 11012"/>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8699749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4_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833102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5E2E19-349C-FB00-6CAB-5795238F9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3" name="页脚占位符 2">
            <a:extLst>
              <a:ext uri="{FF2B5EF4-FFF2-40B4-BE49-F238E27FC236}">
                <a16:creationId xmlns:a16="http://schemas.microsoft.com/office/drawing/2014/main" id="{2C4DAE97-B03A-4E8B-4C7E-E409B29CFC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4" name="灯片编号占位符 3">
            <a:extLst>
              <a:ext uri="{FF2B5EF4-FFF2-40B4-BE49-F238E27FC236}">
                <a16:creationId xmlns:a16="http://schemas.microsoft.com/office/drawing/2014/main" id="{A22C5279-157D-0F78-EED2-1DFBBE6E90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2929087999"/>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2_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4"/>
          </p:nvPr>
        </p:nvSpPr>
        <p:spPr>
          <a:xfrm>
            <a:off x="4404384" y="1626439"/>
            <a:ext cx="1964332" cy="1802561"/>
          </a:xfrm>
          <a:prstGeom prst="roundRect">
            <a:avLst>
              <a:gd name="adj" fmla="val 10770"/>
            </a:avLst>
          </a:prstGeom>
          <a:noFill/>
        </p:spPr>
        <p:txBody>
          <a:bodyPr>
            <a:normAutofit/>
          </a:bodyPr>
          <a:lstStyle>
            <a:lvl1pPr marL="0" indent="0">
              <a:buNone/>
              <a:defRPr sz="1100"/>
            </a:lvl1pPr>
          </a:lstStyle>
          <a:p>
            <a:endParaRPr lang="en-US" dirty="0"/>
          </a:p>
        </p:txBody>
      </p:sp>
      <p:sp>
        <p:nvSpPr>
          <p:cNvPr id="12" name="Picture Placeholder 2"/>
          <p:cNvSpPr>
            <a:spLocks noGrp="1"/>
          </p:cNvSpPr>
          <p:nvPr>
            <p:ph type="pic" sz="quarter" idx="15"/>
          </p:nvPr>
        </p:nvSpPr>
        <p:spPr>
          <a:xfrm>
            <a:off x="6896132" y="1626439"/>
            <a:ext cx="1964332" cy="1802561"/>
          </a:xfrm>
          <a:prstGeom prst="roundRect">
            <a:avLst>
              <a:gd name="adj" fmla="val 10770"/>
            </a:avLst>
          </a:prstGeom>
          <a:noFill/>
        </p:spPr>
        <p:txBody>
          <a:bodyPr>
            <a:normAutofit/>
          </a:bodyPr>
          <a:lstStyle>
            <a:lvl1pPr marL="0" indent="0">
              <a:buNone/>
              <a:defRPr sz="1100"/>
            </a:lvl1pPr>
          </a:lstStyle>
          <a:p>
            <a:endParaRPr lang="en-US" dirty="0"/>
          </a:p>
        </p:txBody>
      </p:sp>
      <p:sp>
        <p:nvSpPr>
          <p:cNvPr id="13" name="Picture Placeholder 2"/>
          <p:cNvSpPr>
            <a:spLocks noGrp="1"/>
          </p:cNvSpPr>
          <p:nvPr>
            <p:ph type="pic" sz="quarter" idx="16"/>
          </p:nvPr>
        </p:nvSpPr>
        <p:spPr>
          <a:xfrm>
            <a:off x="9387880" y="1626439"/>
            <a:ext cx="1964332" cy="1802561"/>
          </a:xfrm>
          <a:prstGeom prst="roundRect">
            <a:avLst>
              <a:gd name="adj" fmla="val 10770"/>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7797432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14:presetBounceEnd="40000">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14:presetBounceEnd="40000">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4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324359"/>
            <a:ext cx="10537825" cy="333148"/>
          </a:xfrm>
        </p:spPr>
        <p:txBody>
          <a:bodyPr anchor="b">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a:xfrm>
            <a:off x="11704820" y="166513"/>
            <a:ext cx="325064" cy="324420"/>
          </a:xfrm>
          <a:prstGeom prst="roundRect">
            <a:avLst>
              <a:gd name="adj" fmla="val 26678"/>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6" name="Picture Placeholder 2"/>
          <p:cNvSpPr>
            <a:spLocks noGrp="1"/>
          </p:cNvSpPr>
          <p:nvPr>
            <p:ph type="pic" sz="quarter" idx="13"/>
          </p:nvPr>
        </p:nvSpPr>
        <p:spPr>
          <a:xfrm>
            <a:off x="1715763" y="1969477"/>
            <a:ext cx="3445762" cy="344576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45644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3_Title Only">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1323629" y="1182968"/>
            <a:ext cx="2160000" cy="2160000"/>
          </a:xfrm>
          <a:prstGeom prst="ellipse">
            <a:avLst/>
          </a:prstGeom>
          <a:noFill/>
        </p:spPr>
        <p:txBody>
          <a:bodyPr>
            <a:normAutofit/>
          </a:bodyPr>
          <a:lstStyle>
            <a:lvl1pPr marL="0" indent="0">
              <a:buNone/>
              <a:defRPr sz="1100"/>
            </a:lvl1pPr>
          </a:lstStyle>
          <a:p>
            <a:endParaRPr lang="en-US" dirty="0"/>
          </a:p>
        </p:txBody>
      </p:sp>
      <p:sp>
        <p:nvSpPr>
          <p:cNvPr id="2" name="Slide Number Placeholder 1"/>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60885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2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324359"/>
            <a:ext cx="10537825" cy="333148"/>
          </a:xfrm>
        </p:spPr>
        <p:txBody>
          <a:bodyPr anchor="b">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a:xfrm>
            <a:off x="11704820" y="166513"/>
            <a:ext cx="325064" cy="324420"/>
          </a:xfrm>
          <a:prstGeom prst="roundRect">
            <a:avLst>
              <a:gd name="adj" fmla="val 26678"/>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2855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5_Title Only">
    <p:spTree>
      <p:nvGrpSpPr>
        <p:cNvPr id="1" name=""/>
        <p:cNvGrpSpPr/>
        <p:nvPr/>
      </p:nvGrpSpPr>
      <p:grpSpPr>
        <a:xfrm>
          <a:off x="0" y="0"/>
          <a:ext cx="0" cy="0"/>
          <a:chOff x="0" y="0"/>
          <a:chExt cx="0" cy="0"/>
        </a:xfrm>
      </p:grpSpPr>
      <p:sp>
        <p:nvSpPr>
          <p:cNvPr id="7" name="Picture Placeholder 2"/>
          <p:cNvSpPr>
            <a:spLocks noGrp="1"/>
          </p:cNvSpPr>
          <p:nvPr>
            <p:ph type="pic" sz="quarter" idx="14"/>
          </p:nvPr>
        </p:nvSpPr>
        <p:spPr>
          <a:xfrm>
            <a:off x="1793913" y="2328345"/>
            <a:ext cx="1413880" cy="1413880"/>
          </a:xfrm>
          <a:prstGeom prst="ellipse">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1277019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14:presetBounceEnd="40000">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14:bounceEnd="4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3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236372" y="2364343"/>
            <a:ext cx="650161" cy="650161"/>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326239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6_Title Only">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827088" y="1261515"/>
            <a:ext cx="10537825" cy="333148"/>
          </a:xfrm>
        </p:spPr>
        <p:txBody>
          <a:bodyPr anchor="t">
            <a:normAutofit/>
          </a:bodyPr>
          <a:lstStyle>
            <a:lvl1pPr marL="0" indent="0">
              <a:buNone/>
              <a:defRPr sz="1000" i="1">
                <a:solidFill>
                  <a:schemeClr val="tx1">
                    <a:lumMod val="50000"/>
                    <a:lumOff val="50000"/>
                  </a:schemeClr>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r>
              <a:rPr lang="en-US"/>
              <a:t>Click to edit Master title style</a:t>
            </a:r>
          </a:p>
        </p:txBody>
      </p:sp>
      <p:sp>
        <p:nvSpPr>
          <p:cNvPr id="8" name="Picture Placeholder 2"/>
          <p:cNvSpPr>
            <a:spLocks noGrp="1"/>
          </p:cNvSpPr>
          <p:nvPr>
            <p:ph type="pic" sz="quarter" idx="14"/>
          </p:nvPr>
        </p:nvSpPr>
        <p:spPr>
          <a:xfrm>
            <a:off x="1798874" y="2364343"/>
            <a:ext cx="1369667" cy="1369667"/>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2619814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01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3235165" y="764886"/>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8823165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02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3235165" y="764886"/>
            <a:ext cx="2057272" cy="2057272"/>
          </a:xfrm>
          <a:prstGeom prst="ellipse">
            <a:avLst/>
          </a:prstGeom>
        </p:spPr>
        <p:txBody>
          <a:bodyPr>
            <a:normAutofit/>
          </a:bodyPr>
          <a:lstStyle>
            <a:lvl1pPr marL="0" indent="0">
              <a:buNone/>
              <a:defRPr sz="1100"/>
            </a:lvl1pPr>
          </a:lstStyle>
          <a:p>
            <a:endParaRPr lang="en-US" dirty="0"/>
          </a:p>
        </p:txBody>
      </p:sp>
      <p:sp>
        <p:nvSpPr>
          <p:cNvPr id="3" name="Picture Placeholder 2"/>
          <p:cNvSpPr>
            <a:spLocks noGrp="1"/>
          </p:cNvSpPr>
          <p:nvPr>
            <p:ph type="pic" sz="quarter" idx="14"/>
          </p:nvPr>
        </p:nvSpPr>
        <p:spPr>
          <a:xfrm>
            <a:off x="3235165" y="3965286"/>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001818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03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3235165" y="764886"/>
            <a:ext cx="2057272" cy="2057272"/>
          </a:xfrm>
          <a:prstGeom prst="ellipse">
            <a:avLst/>
          </a:prstGeom>
        </p:spPr>
        <p:txBody>
          <a:bodyPr>
            <a:normAutofit/>
          </a:bodyPr>
          <a:lstStyle>
            <a:lvl1pPr marL="0" indent="0">
              <a:buNone/>
              <a:defRPr sz="1100"/>
            </a:lvl1pPr>
          </a:lstStyle>
          <a:p>
            <a:endParaRPr lang="en-US" dirty="0"/>
          </a:p>
        </p:txBody>
      </p:sp>
      <p:sp>
        <p:nvSpPr>
          <p:cNvPr id="3" name="Picture Placeholder 2"/>
          <p:cNvSpPr>
            <a:spLocks noGrp="1"/>
          </p:cNvSpPr>
          <p:nvPr>
            <p:ph type="pic" sz="quarter" idx="14"/>
          </p:nvPr>
        </p:nvSpPr>
        <p:spPr>
          <a:xfrm>
            <a:off x="6265053" y="764886"/>
            <a:ext cx="2057272" cy="2057272"/>
          </a:xfrm>
          <a:prstGeom prst="ellipse">
            <a:avLst/>
          </a:prstGeom>
        </p:spPr>
        <p:txBody>
          <a:bodyPr>
            <a:normAutofit/>
          </a:bodyPr>
          <a:lstStyle>
            <a:lvl1pPr marL="0" indent="0">
              <a:buNone/>
              <a:defRPr sz="1100"/>
            </a:lvl1pPr>
          </a:lstStyle>
          <a:p>
            <a:endParaRPr lang="en-US" dirty="0"/>
          </a:p>
        </p:txBody>
      </p:sp>
      <p:sp>
        <p:nvSpPr>
          <p:cNvPr id="4" name="Picture Placeholder 2"/>
          <p:cNvSpPr>
            <a:spLocks noGrp="1"/>
          </p:cNvSpPr>
          <p:nvPr>
            <p:ph type="pic" sz="quarter" idx="15"/>
          </p:nvPr>
        </p:nvSpPr>
        <p:spPr>
          <a:xfrm>
            <a:off x="9294941" y="764886"/>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141745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1C92F5-6E5C-FB83-93E9-D546B6503F0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78131BF7-47BD-BAD5-9BA2-83994A7E74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42750EAD-4BAC-5C85-8028-60182F6A2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C5B1549A-5FC4-709B-A0A9-3BD96A243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02C88EC9-880C-1299-6B69-A5C41EBC4B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165237FB-0522-6717-5C62-798F18796C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740321594"/>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04_Title Only">
    <p:spTree>
      <p:nvGrpSpPr>
        <p:cNvPr id="1" name=""/>
        <p:cNvGrpSpPr/>
        <p:nvPr/>
      </p:nvGrpSpPr>
      <p:grpSpPr>
        <a:xfrm>
          <a:off x="0" y="0"/>
          <a:ext cx="0" cy="0"/>
          <a:chOff x="0" y="0"/>
          <a:chExt cx="0" cy="0"/>
        </a:xfrm>
      </p:grpSpPr>
      <p:sp>
        <p:nvSpPr>
          <p:cNvPr id="6" name="Picture Placeholder 2"/>
          <p:cNvSpPr>
            <a:spLocks noGrp="1"/>
          </p:cNvSpPr>
          <p:nvPr>
            <p:ph type="pic" sz="quarter" idx="13"/>
          </p:nvPr>
        </p:nvSpPr>
        <p:spPr>
          <a:xfrm>
            <a:off x="1180897" y="732054"/>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270292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05_Title Only">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8091307" y="901873"/>
            <a:ext cx="3260906" cy="3730285"/>
          </a:xfrm>
          <a:prstGeom prst="roundRect">
            <a:avLst>
              <a:gd name="adj" fmla="val 8130"/>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844846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06_Title Only">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1180897" y="4038925"/>
            <a:ext cx="2057272" cy="2057272"/>
          </a:xfrm>
          <a:prstGeom prst="ellipse">
            <a:avLst/>
          </a:prstGeom>
        </p:spPr>
        <p:txBody>
          <a:bodyPr>
            <a:normAutofit/>
          </a:bodyPr>
          <a:lstStyle>
            <a:lvl1pPr marL="0" indent="0">
              <a:buNone/>
              <a:defRPr sz="1100"/>
            </a:lvl1pPr>
          </a:lstStyle>
          <a:p>
            <a:endParaRPr lang="en-US" dirty="0"/>
          </a:p>
        </p:txBody>
      </p:sp>
      <p:sp>
        <p:nvSpPr>
          <p:cNvPr id="5" name="Picture Placeholder 2"/>
          <p:cNvSpPr>
            <a:spLocks noGrp="1"/>
          </p:cNvSpPr>
          <p:nvPr>
            <p:ph type="pic" sz="quarter" idx="15"/>
          </p:nvPr>
        </p:nvSpPr>
        <p:spPr>
          <a:xfrm>
            <a:off x="6592141" y="4038925"/>
            <a:ext cx="2057272" cy="2057272"/>
          </a:xfrm>
          <a:prstGeom prst="ellipse">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969681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07_Title Only">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434272" y="901873"/>
            <a:ext cx="3260906" cy="4559475"/>
          </a:xfrm>
          <a:prstGeom prst="roundRect">
            <a:avLst>
              <a:gd name="adj" fmla="val 8130"/>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6243772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4"/>
          </p:nvPr>
        </p:nvSpPr>
        <p:spPr>
          <a:xfrm>
            <a:off x="-1330036" y="-569718"/>
            <a:ext cx="6003556" cy="6003556"/>
          </a:xfrm>
          <a:prstGeom prst="ellipse">
            <a:avLst/>
          </a:prstGeom>
          <a:noFill/>
          <a:ln w="254000" cap="rnd">
            <a:noFill/>
            <a:prstDash val="solid"/>
          </a:ln>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6040025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5_Title Only">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931371" y="1318133"/>
            <a:ext cx="3710746" cy="4221734"/>
          </a:xfrm>
          <a:prstGeom prst="roundRect">
            <a:avLst>
              <a:gd name="adj" fmla="val 14855"/>
            </a:avLst>
          </a:prstGeom>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689515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93143" y="1659467"/>
            <a:ext cx="5125770" cy="1220211"/>
          </a:xfrm>
        </p:spPr>
        <p:txBody>
          <a:bodyPr anchor="b">
            <a:noAutofit/>
          </a:bodyPr>
          <a:lstStyle>
            <a:lvl1pPr>
              <a:defRPr sz="4400"/>
            </a:lvl1pPr>
          </a:lstStyle>
          <a:p>
            <a:r>
              <a:rPr lang="en-US"/>
              <a:t>Click to edit Master title style</a:t>
            </a:r>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4"/>
          </p:nvPr>
        </p:nvSpPr>
        <p:spPr>
          <a:xfrm>
            <a:off x="838199" y="3958018"/>
            <a:ext cx="2444263" cy="2278660"/>
          </a:xfrm>
          <a:prstGeom prst="roundRect">
            <a:avLst>
              <a:gd name="adj" fmla="val 10723"/>
            </a:avLst>
          </a:prstGeom>
          <a:noFill/>
          <a:effectLst/>
        </p:spPr>
        <p:txBody>
          <a:bodyPr>
            <a:normAutofit/>
          </a:bodyPr>
          <a:lstStyle>
            <a:lvl1pPr marL="0" indent="0">
              <a:buNone/>
              <a:defRPr sz="1100"/>
            </a:lvl1pPr>
          </a:lstStyle>
          <a:p>
            <a:endParaRPr lang="en-US" dirty="0"/>
          </a:p>
        </p:txBody>
      </p:sp>
      <p:sp>
        <p:nvSpPr>
          <p:cNvPr id="5" name="Picture Placeholder 2"/>
          <p:cNvSpPr>
            <a:spLocks noGrp="1"/>
          </p:cNvSpPr>
          <p:nvPr>
            <p:ph type="pic" sz="quarter" idx="15"/>
          </p:nvPr>
        </p:nvSpPr>
        <p:spPr>
          <a:xfrm>
            <a:off x="3481438" y="3482939"/>
            <a:ext cx="2385106" cy="2749357"/>
          </a:xfrm>
          <a:prstGeom prst="roundRect">
            <a:avLst>
              <a:gd name="adj" fmla="val 9006"/>
            </a:avLst>
          </a:prstGeom>
          <a:noFill/>
          <a:effectLst/>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6"/>
          </p:nvPr>
        </p:nvSpPr>
        <p:spPr>
          <a:xfrm>
            <a:off x="6065519" y="4270159"/>
            <a:ext cx="2731794" cy="1962137"/>
          </a:xfrm>
          <a:prstGeom prst="roundRect">
            <a:avLst>
              <a:gd name="adj" fmla="val 9006"/>
            </a:avLst>
          </a:prstGeom>
          <a:noFill/>
          <a:effectLst/>
        </p:spPr>
        <p:txBody>
          <a:bodyPr>
            <a:normAutofit/>
          </a:bodyPr>
          <a:lstStyle>
            <a:lvl1pPr marL="0" indent="0">
              <a:buNone/>
              <a:defRPr sz="1100"/>
            </a:lvl1pPr>
          </a:lstStyle>
          <a:p>
            <a:endParaRPr lang="en-US" dirty="0"/>
          </a:p>
        </p:txBody>
      </p:sp>
      <p:sp>
        <p:nvSpPr>
          <p:cNvPr id="7" name="Picture Placeholder 2"/>
          <p:cNvSpPr>
            <a:spLocks noGrp="1"/>
          </p:cNvSpPr>
          <p:nvPr>
            <p:ph type="pic" sz="quarter" idx="17"/>
          </p:nvPr>
        </p:nvSpPr>
        <p:spPr>
          <a:xfrm>
            <a:off x="8996289" y="4037745"/>
            <a:ext cx="2357512" cy="2194552"/>
          </a:xfrm>
          <a:prstGeom prst="roundRect">
            <a:avLst>
              <a:gd name="adj" fmla="val 9006"/>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2688090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0_Title Only">
    <p:spTree>
      <p:nvGrpSpPr>
        <p:cNvPr id="1" name=""/>
        <p:cNvGrpSpPr/>
        <p:nvPr/>
      </p:nvGrpSpPr>
      <p:grpSpPr>
        <a:xfrm>
          <a:off x="0" y="0"/>
          <a:ext cx="0" cy="0"/>
          <a:chOff x="0" y="0"/>
          <a:chExt cx="0" cy="0"/>
        </a:xfrm>
      </p:grpSpPr>
      <p:sp>
        <p:nvSpPr>
          <p:cNvPr id="5" name="Picture Placeholder 2"/>
          <p:cNvSpPr>
            <a:spLocks noGrp="1"/>
          </p:cNvSpPr>
          <p:nvPr>
            <p:ph type="pic" sz="quarter" idx="12"/>
          </p:nvPr>
        </p:nvSpPr>
        <p:spPr>
          <a:xfrm>
            <a:off x="931371" y="1519518"/>
            <a:ext cx="3710746" cy="3710746"/>
          </a:xfrm>
          <a:prstGeom prst="ellipse">
            <a:avLst/>
          </a:prstGeom>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64661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6232264" y="0"/>
            <a:ext cx="4594254" cy="4594254"/>
          </a:xfrm>
          <a:prstGeom prst="ellipse">
            <a:avLst/>
          </a:prstGeom>
          <a:noFill/>
          <a:effectLst/>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4" name="Picture Placeholder 2"/>
          <p:cNvSpPr>
            <a:spLocks noGrp="1"/>
          </p:cNvSpPr>
          <p:nvPr>
            <p:ph type="pic" sz="quarter" idx="14"/>
          </p:nvPr>
        </p:nvSpPr>
        <p:spPr>
          <a:xfrm>
            <a:off x="1268785" y="4172147"/>
            <a:ext cx="1921320" cy="1921320"/>
          </a:xfrm>
          <a:prstGeom prst="ellipse">
            <a:avLst/>
          </a:prstGeom>
          <a:noFill/>
          <a:effectLst/>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33951452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Picture Placeholder 2"/>
          <p:cNvSpPr>
            <a:spLocks noGrp="1"/>
          </p:cNvSpPr>
          <p:nvPr>
            <p:ph type="pic" sz="quarter" idx="13"/>
          </p:nvPr>
        </p:nvSpPr>
        <p:spPr>
          <a:xfrm>
            <a:off x="3381905" y="1291994"/>
            <a:ext cx="1203355" cy="1203355"/>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4"/>
          </p:nvPr>
        </p:nvSpPr>
        <p:spPr>
          <a:xfrm>
            <a:off x="1104746" y="-712079"/>
            <a:ext cx="3101210" cy="6730051"/>
          </a:xfrm>
          <a:prstGeom prst="roundRect">
            <a:avLst>
              <a:gd name="adj" fmla="val 10770"/>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801176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883311-0C61-F474-17DA-DCD996023B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35F7287C-E405-A276-2AE8-CDB8E1E6E9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0D0B3676-C8EF-89D5-1F43-32A768A78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E669902D-C530-F0A9-8C76-A25AF3BD3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页脚占位符 5">
            <a:extLst>
              <a:ext uri="{FF2B5EF4-FFF2-40B4-BE49-F238E27FC236}">
                <a16:creationId xmlns:a16="http://schemas.microsoft.com/office/drawing/2014/main" id="{FC41CEAC-4660-C7F1-E492-CA4D9B4B586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7" name="灯片编号占位符 6">
            <a:extLst>
              <a:ext uri="{FF2B5EF4-FFF2-40B4-BE49-F238E27FC236}">
                <a16:creationId xmlns:a16="http://schemas.microsoft.com/office/drawing/2014/main" id="{8EB93C4F-9A62-1BEC-2692-47FAC73FD5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891406078"/>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Picture Placeholder 2"/>
          <p:cNvSpPr>
            <a:spLocks noGrp="1"/>
          </p:cNvSpPr>
          <p:nvPr>
            <p:ph type="pic" sz="quarter" idx="13"/>
          </p:nvPr>
        </p:nvSpPr>
        <p:spPr>
          <a:xfrm>
            <a:off x="5870416" y="2537443"/>
            <a:ext cx="1203355" cy="1203355"/>
          </a:xfrm>
          <a:prstGeom prst="ellipse">
            <a:avLst/>
          </a:prstGeom>
        </p:spPr>
        <p:txBody>
          <a:bodyPr>
            <a:normAutofit/>
          </a:bodyPr>
          <a:lstStyle>
            <a:lvl1pPr marL="0" indent="0">
              <a:buNone/>
              <a:defRPr sz="1100"/>
            </a:lvl1pPr>
          </a:lstStyle>
          <a:p>
            <a:endParaRPr lang="en-US" dirty="0"/>
          </a:p>
        </p:txBody>
      </p:sp>
      <p:sp>
        <p:nvSpPr>
          <p:cNvPr id="10" name="Picture Placeholder 2"/>
          <p:cNvSpPr>
            <a:spLocks noGrp="1"/>
          </p:cNvSpPr>
          <p:nvPr>
            <p:ph type="pic" sz="quarter" idx="14"/>
          </p:nvPr>
        </p:nvSpPr>
        <p:spPr>
          <a:xfrm>
            <a:off x="1306888" y="2373943"/>
            <a:ext cx="4629858" cy="2616768"/>
          </a:xfrm>
          <a:prstGeom prst="roundRect">
            <a:avLst>
              <a:gd name="adj" fmla="val 0"/>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6552045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1"/>
          </p:nvPr>
        </p:nvSpPr>
        <p:spPr>
          <a:xfrm>
            <a:off x="827088" y="484018"/>
            <a:ext cx="10537825" cy="333148"/>
          </a:xfrm>
        </p:spPr>
        <p:txBody>
          <a:bodyPr anchor="b">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Picture Placeholder 2"/>
          <p:cNvSpPr>
            <a:spLocks noGrp="1"/>
          </p:cNvSpPr>
          <p:nvPr>
            <p:ph type="pic" sz="quarter" idx="14"/>
          </p:nvPr>
        </p:nvSpPr>
        <p:spPr>
          <a:xfrm>
            <a:off x="6283569" y="2497016"/>
            <a:ext cx="4846648" cy="4078964"/>
          </a:xfrm>
          <a:prstGeom prst="mathMultiply">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154428678"/>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14:presetBounceEnd="40000">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852617" y="1363019"/>
            <a:ext cx="4192030" cy="5890397"/>
          </a:xfrm>
          <a:prstGeom prst="roundRect">
            <a:avLst>
              <a:gd name="adj" fmla="val 10723"/>
            </a:avLst>
          </a:prstGeom>
          <a:noFill/>
          <a:effectLst/>
        </p:spPr>
        <p:txBody>
          <a:bodyPr>
            <a:normAutofit/>
          </a:bodyPr>
          <a:lstStyle>
            <a:lvl1pPr marL="0" indent="0">
              <a:buNone/>
              <a:defRPr sz="1100"/>
            </a:lvl1pPr>
          </a:lstStyle>
          <a:p>
            <a:endParaRPr lang="en-US" dirty="0"/>
          </a:p>
        </p:txBody>
      </p:sp>
      <p:sp>
        <p:nvSpPr>
          <p:cNvPr id="3" name="Slide Number Placeholder 2"/>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59281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7_Title Only">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4961359" y="2923267"/>
            <a:ext cx="2242630" cy="2242630"/>
          </a:xfrm>
          <a:prstGeom prst="ellipse">
            <a:avLst/>
          </a:prstGeom>
          <a:noFill/>
          <a:effectLst/>
        </p:spPr>
        <p:txBody>
          <a:bodyPr>
            <a:normAutofit/>
          </a:bodyPr>
          <a:lstStyle>
            <a:lvl1pPr marL="0" indent="0">
              <a:buNone/>
              <a:defRPr sz="1100"/>
            </a:lvl1pPr>
          </a:lstStyle>
          <a:p>
            <a:endParaRPr lang="en-US" dirty="0"/>
          </a:p>
        </p:txBody>
      </p:sp>
      <p:sp>
        <p:nvSpPr>
          <p:cNvPr id="2" name="Title 1"/>
          <p:cNvSpPr>
            <a:spLocks noGrp="1"/>
          </p:cNvSpPr>
          <p:nvPr>
            <p:ph type="title"/>
          </p:nvPr>
        </p:nvSpPr>
        <p:spPr/>
        <p:txBody>
          <a:bodyPr anchor="t"/>
          <a:lstStyle/>
          <a:p>
            <a:r>
              <a:rPr lang="en-US"/>
              <a:t>Click to edit Master title style</a:t>
            </a:r>
          </a:p>
        </p:txBody>
      </p:sp>
      <p:sp>
        <p:nvSpPr>
          <p:cNvPr id="4" name="Text Placeholder 3"/>
          <p:cNvSpPr>
            <a:spLocks noGrp="1"/>
          </p:cNvSpPr>
          <p:nvPr>
            <p:ph type="body" sz="quarter" idx="11"/>
          </p:nvPr>
        </p:nvSpPr>
        <p:spPr>
          <a:xfrm>
            <a:off x="827088" y="480732"/>
            <a:ext cx="10537825" cy="333148"/>
          </a:xfrm>
        </p:spPr>
        <p:txBody>
          <a:bodyPr anchor="ctr">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71741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5_Title Only">
    <p:spTree>
      <p:nvGrpSpPr>
        <p:cNvPr id="1" name=""/>
        <p:cNvGrpSpPr/>
        <p:nvPr/>
      </p:nvGrpSpPr>
      <p:grpSpPr>
        <a:xfrm>
          <a:off x="0" y="0"/>
          <a:ext cx="0" cy="0"/>
          <a:chOff x="0" y="0"/>
          <a:chExt cx="0" cy="0"/>
        </a:xfrm>
      </p:grpSpPr>
      <p:sp>
        <p:nvSpPr>
          <p:cNvPr id="42" name="Picture Placeholder 2"/>
          <p:cNvSpPr>
            <a:spLocks noGrp="1"/>
          </p:cNvSpPr>
          <p:nvPr>
            <p:ph type="pic" sz="quarter" idx="15"/>
          </p:nvPr>
        </p:nvSpPr>
        <p:spPr>
          <a:xfrm>
            <a:off x="1686260" y="3065943"/>
            <a:ext cx="1411280" cy="2870492"/>
          </a:xfrm>
          <a:prstGeom prst="roundRect">
            <a:avLst>
              <a:gd name="adj" fmla="val 3955"/>
            </a:avLst>
          </a:prstGeom>
          <a:noFill/>
          <a:ln>
            <a:noFill/>
          </a:ln>
        </p:spPr>
        <p:txBody>
          <a:bodyPr>
            <a:normAutofit/>
          </a:bodyPr>
          <a:lstStyle>
            <a:lvl1pPr marL="0" indent="0">
              <a:buNone/>
              <a:defRPr sz="1100"/>
            </a:lvl1pPr>
          </a:lstStyle>
          <a:p>
            <a:endParaRPr lang="en-US" dirty="0"/>
          </a:p>
        </p:txBody>
      </p:sp>
      <p:sp>
        <p:nvSpPr>
          <p:cNvPr id="43" name="Picture Placeholder 2"/>
          <p:cNvSpPr>
            <a:spLocks noGrp="1"/>
          </p:cNvSpPr>
          <p:nvPr>
            <p:ph type="pic" sz="quarter" idx="16"/>
          </p:nvPr>
        </p:nvSpPr>
        <p:spPr>
          <a:xfrm>
            <a:off x="4044413" y="3065943"/>
            <a:ext cx="1411280" cy="2870492"/>
          </a:xfrm>
          <a:prstGeom prst="roundRect">
            <a:avLst>
              <a:gd name="adj" fmla="val 3955"/>
            </a:avLst>
          </a:prstGeom>
          <a:noFill/>
          <a:ln>
            <a:noFill/>
          </a:ln>
        </p:spPr>
        <p:txBody>
          <a:bodyPr>
            <a:normAutofit/>
          </a:bodyPr>
          <a:lstStyle>
            <a:lvl1pPr marL="0" indent="0">
              <a:buNone/>
              <a:defRPr sz="1100"/>
            </a:lvl1pPr>
          </a:lstStyle>
          <a:p>
            <a:endParaRPr lang="en-US" dirty="0"/>
          </a:p>
        </p:txBody>
      </p:sp>
      <p:sp>
        <p:nvSpPr>
          <p:cNvPr id="44" name="Picture Placeholder 2"/>
          <p:cNvSpPr>
            <a:spLocks noGrp="1"/>
          </p:cNvSpPr>
          <p:nvPr>
            <p:ph type="pic" sz="quarter" idx="17"/>
          </p:nvPr>
        </p:nvSpPr>
        <p:spPr>
          <a:xfrm>
            <a:off x="6448994" y="2459201"/>
            <a:ext cx="1716589" cy="3448788"/>
          </a:xfrm>
          <a:prstGeom prst="roundRect">
            <a:avLst>
              <a:gd name="adj" fmla="val 4841"/>
            </a:avLst>
          </a:prstGeom>
          <a:noFill/>
          <a:ln>
            <a:noFill/>
          </a:ln>
        </p:spPr>
        <p:txBody>
          <a:bodyPr>
            <a:normAutofit/>
          </a:bodyPr>
          <a:lstStyle>
            <a:lvl1pPr marL="0" indent="0">
              <a:buNone/>
              <a:defRPr sz="1100"/>
            </a:lvl1pPr>
          </a:lstStyle>
          <a:p>
            <a:endParaRPr lang="en-US" dirty="0"/>
          </a:p>
        </p:txBody>
      </p:sp>
      <p:sp>
        <p:nvSpPr>
          <p:cNvPr id="45" name="Picture Placeholder 2"/>
          <p:cNvSpPr>
            <a:spLocks noGrp="1"/>
          </p:cNvSpPr>
          <p:nvPr>
            <p:ph type="pic" sz="quarter" idx="18"/>
          </p:nvPr>
        </p:nvSpPr>
        <p:spPr>
          <a:xfrm>
            <a:off x="9127190" y="3065943"/>
            <a:ext cx="1411280" cy="2870492"/>
          </a:xfrm>
          <a:prstGeom prst="roundRect">
            <a:avLst>
              <a:gd name="adj" fmla="val 3955"/>
            </a:avLst>
          </a:prstGeom>
          <a:noFill/>
          <a:ln>
            <a:noFill/>
          </a:ln>
        </p:spPr>
        <p:txBody>
          <a:bodyPr>
            <a:normAutofit/>
          </a:bodyPr>
          <a:lstStyle>
            <a:lvl1pPr marL="0" indent="0">
              <a:buNone/>
              <a:defRPr sz="1100"/>
            </a:lvl1pPr>
          </a:lstStyle>
          <a:p>
            <a:endParaRPr lang="en-US" dirty="0"/>
          </a:p>
        </p:txBody>
      </p:sp>
      <p:sp>
        <p:nvSpPr>
          <p:cNvPr id="2" name="Slide Number Placeholder 1"/>
          <p:cNvSpPr>
            <a:spLocks noGrp="1"/>
          </p:cNvSpPr>
          <p:nvPr>
            <p:ph type="sldNum" sz="quarter" idx="19"/>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149233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ppt_w</p:attrName>
                                        </p:attrNameLst>
                                      </p:cBhvr>
                                      <p:tavLst>
                                        <p:tav tm="0">
                                          <p:val>
                                            <p:fltVal val="0"/>
                                          </p:val>
                                        </p:tav>
                                        <p:tav tm="100000">
                                          <p:val>
                                            <p:strVal val="#ppt_w"/>
                                          </p:val>
                                        </p:tav>
                                      </p:tavLst>
                                    </p:anim>
                                    <p:anim calcmode="lin" valueType="num">
                                      <p:cBhvr>
                                        <p:cTn id="23" dur="500" fill="hold"/>
                                        <p:tgtEl>
                                          <p:spTgt spid="45"/>
                                        </p:tgtEl>
                                        <p:attrNameLst>
                                          <p:attrName>ppt_h</p:attrName>
                                        </p:attrNameLst>
                                      </p:cBhvr>
                                      <p:tavLst>
                                        <p:tav tm="0">
                                          <p:val>
                                            <p:fltVal val="0"/>
                                          </p:val>
                                        </p:tav>
                                        <p:tav tm="100000">
                                          <p:val>
                                            <p:strVal val="#ppt_h"/>
                                          </p:val>
                                        </p:tav>
                                      </p:tavLst>
                                    </p:anim>
                                    <p:animEffect transition="in" filter="fade">
                                      <p:cBhvr>
                                        <p:cTn id="2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a:t>Click to edit Master title style</a:t>
            </a:r>
          </a:p>
        </p:txBody>
      </p:sp>
      <p:sp>
        <p:nvSpPr>
          <p:cNvPr id="4" name="Text Placeholder 3"/>
          <p:cNvSpPr>
            <a:spLocks noGrp="1"/>
          </p:cNvSpPr>
          <p:nvPr>
            <p:ph type="body" sz="quarter" idx="11"/>
          </p:nvPr>
        </p:nvSpPr>
        <p:spPr>
          <a:xfrm>
            <a:off x="827088" y="480732"/>
            <a:ext cx="10537825" cy="333148"/>
          </a:xfrm>
        </p:spPr>
        <p:txBody>
          <a:bodyPr anchor="ctr">
            <a:normAutofit/>
          </a:bodyPr>
          <a:lstStyle>
            <a:lvl1pPr marL="0" indent="0">
              <a:buNone/>
              <a:defRPr sz="1000" i="1">
                <a:solidFill>
                  <a:schemeClr val="accent1"/>
                </a:solidFill>
              </a:defRPr>
            </a:lvl1pPr>
          </a:lstStyle>
          <a:p>
            <a:pPr lvl="0"/>
            <a:r>
              <a:rPr lang="en-US" dirty="0"/>
              <a:t>Click to edit Master text styles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Picture Placeholder 2"/>
          <p:cNvSpPr>
            <a:spLocks noGrp="1"/>
          </p:cNvSpPr>
          <p:nvPr>
            <p:ph type="pic" sz="quarter" idx="13"/>
          </p:nvPr>
        </p:nvSpPr>
        <p:spPr>
          <a:xfrm>
            <a:off x="8475150" y="1224988"/>
            <a:ext cx="2779014" cy="6030840"/>
          </a:xfrm>
          <a:prstGeom prst="roundRect">
            <a:avLst>
              <a:gd name="adj" fmla="val 9499"/>
            </a:avLst>
          </a:prstGeom>
        </p:spPr>
        <p:txBody>
          <a:bodyPr>
            <a:normAutofit/>
          </a:bodyPr>
          <a:lstStyle>
            <a:lvl1pPr marL="0" indent="0">
              <a:buNone/>
              <a:defRPr sz="1100"/>
            </a:lvl1pPr>
          </a:lstStyle>
          <a:p>
            <a:endParaRPr lang="en-US" dirty="0"/>
          </a:p>
        </p:txBody>
      </p:sp>
      <p:sp>
        <p:nvSpPr>
          <p:cNvPr id="6" name="Picture Placeholder 2"/>
          <p:cNvSpPr>
            <a:spLocks noGrp="1"/>
          </p:cNvSpPr>
          <p:nvPr>
            <p:ph type="pic" sz="quarter" idx="14"/>
          </p:nvPr>
        </p:nvSpPr>
        <p:spPr>
          <a:xfrm>
            <a:off x="6222250" y="-517327"/>
            <a:ext cx="1783109" cy="3869590"/>
          </a:xfrm>
          <a:prstGeom prst="roundRect">
            <a:avLst>
              <a:gd name="adj" fmla="val 9499"/>
            </a:avLst>
          </a:prstGeom>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30779397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14:presetBounceEnd="40000">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14:presetBounceEnd="40000">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17" name="Picture Placeholder 2"/>
          <p:cNvSpPr>
            <a:spLocks noGrp="1"/>
          </p:cNvSpPr>
          <p:nvPr>
            <p:ph type="pic" sz="quarter" idx="14"/>
          </p:nvPr>
        </p:nvSpPr>
        <p:spPr>
          <a:xfrm>
            <a:off x="4044928" y="1389818"/>
            <a:ext cx="1680048" cy="3654072"/>
          </a:xfrm>
          <a:prstGeom prst="roundRect">
            <a:avLst>
              <a:gd name="adj" fmla="val 10770"/>
            </a:avLst>
          </a:prstGeom>
          <a:noFill/>
        </p:spPr>
        <p:txBody>
          <a:bodyPr>
            <a:normAutofit/>
          </a:bodyPr>
          <a:lstStyle>
            <a:lvl1pPr marL="0" indent="0">
              <a:buNone/>
              <a:defRPr sz="1100"/>
            </a:lvl1pPr>
          </a:lstStyle>
          <a:p>
            <a:endParaRPr lang="en-US" dirty="0"/>
          </a:p>
        </p:txBody>
      </p:sp>
      <p:sp>
        <p:nvSpPr>
          <p:cNvPr id="18" name="Picture Placeholder 2"/>
          <p:cNvSpPr>
            <a:spLocks noGrp="1"/>
          </p:cNvSpPr>
          <p:nvPr>
            <p:ph type="pic" sz="quarter" idx="15"/>
          </p:nvPr>
        </p:nvSpPr>
        <p:spPr>
          <a:xfrm>
            <a:off x="6384990" y="1537841"/>
            <a:ext cx="1680048" cy="3422560"/>
          </a:xfrm>
          <a:prstGeom prst="roundRect">
            <a:avLst>
              <a:gd name="adj" fmla="val 4946"/>
            </a:avLst>
          </a:prstGeom>
          <a:no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8060484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lIns="0"/>
          <a:lstStyle/>
          <a:p>
            <a:pPr marL="0" marR="0" lvl="0" indent="0" algn="r" defTabSz="914400" rtl="0" eaLnBrk="1" fontAlgn="auto" latinLnBrk="0" hangingPunct="1">
              <a:lnSpc>
                <a:spcPct val="100000"/>
              </a:lnSpc>
              <a:spcBef>
                <a:spcPts val="0"/>
              </a:spcBef>
              <a:spcAft>
                <a:spcPts val="0"/>
              </a:spcAft>
              <a:buClrTx/>
              <a:buSzTx/>
              <a:buFontTx/>
              <a:buNone/>
              <a:tabLst/>
              <a:defRPr/>
            </a:pPr>
            <a:fld id="{F7E9C3D7-7524-486C-B0C0-178B9875E59A}"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1"/>
          <p:cNvSpPr>
            <a:spLocks noGrp="1"/>
          </p:cNvSpPr>
          <p:nvPr>
            <p:ph type="title"/>
          </p:nvPr>
        </p:nvSpPr>
        <p:spPr>
          <a:xfrm>
            <a:off x="1193143" y="1659467"/>
            <a:ext cx="4394858" cy="1005775"/>
          </a:xfrm>
        </p:spPr>
        <p:txBody>
          <a:bodyPr>
            <a:noAutofit/>
          </a:bodyPr>
          <a:lstStyle>
            <a:lvl1pPr>
              <a:defRPr sz="4400"/>
            </a:lvl1pPr>
          </a:lstStyle>
          <a:p>
            <a:r>
              <a:rPr lang="en-US"/>
              <a:t>Click to edit Master title style</a:t>
            </a:r>
          </a:p>
        </p:txBody>
      </p:sp>
    </p:spTree>
    <p:extLst>
      <p:ext uri="{BB962C8B-B14F-4D97-AF65-F5344CB8AC3E}">
        <p14:creationId xmlns:p14="http://schemas.microsoft.com/office/powerpoint/2010/main" val="3155951872"/>
      </p:ext>
    </p:extLst>
  </p:cSld>
  <p:clrMapOvr>
    <a:masterClrMapping/>
  </p:clrMapOvr>
  <p:transition spd="slow">
    <p:comb/>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9422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grpSp>
        <p:nvGrpSpPr>
          <p:cNvPr id="2" name="Group 1"/>
          <p:cNvGrpSpPr/>
          <p:nvPr userDrawn="1"/>
        </p:nvGrpSpPr>
        <p:grpSpPr>
          <a:xfrm>
            <a:off x="155707" y="91494"/>
            <a:ext cx="11833095" cy="6698044"/>
            <a:chOff x="155707" y="91494"/>
            <a:chExt cx="11833095" cy="6698044"/>
          </a:xfrm>
          <a:solidFill>
            <a:schemeClr val="tx1">
              <a:alpha val="20000"/>
            </a:schemeClr>
          </a:solidFill>
        </p:grpSpPr>
        <p:grpSp>
          <p:nvGrpSpPr>
            <p:cNvPr id="3" name="Group 2"/>
            <p:cNvGrpSpPr/>
            <p:nvPr/>
          </p:nvGrpSpPr>
          <p:grpSpPr>
            <a:xfrm>
              <a:off x="1264778" y="1582176"/>
              <a:ext cx="218527" cy="218527"/>
              <a:chOff x="1264778" y="1582176"/>
              <a:chExt cx="218527" cy="218527"/>
            </a:xfrm>
            <a:grpFill/>
          </p:grpSpPr>
          <p:sp>
            <p:nvSpPr>
              <p:cNvPr id="464"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5"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6"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7"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8"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9"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 name="Group 3"/>
            <p:cNvGrpSpPr/>
            <p:nvPr/>
          </p:nvGrpSpPr>
          <p:grpSpPr>
            <a:xfrm>
              <a:off x="2746370" y="3550345"/>
              <a:ext cx="218527" cy="218527"/>
              <a:chOff x="1797771" y="1582176"/>
              <a:chExt cx="218527" cy="218527"/>
            </a:xfrm>
            <a:grpFill/>
          </p:grpSpPr>
          <p:sp>
            <p:nvSpPr>
              <p:cNvPr id="458" name="Freeform 11"/>
              <p:cNvSpPr>
                <a:spLocks noEditPoints="1"/>
              </p:cNvSpPr>
              <p:nvPr/>
            </p:nvSpPr>
            <p:spPr bwMode="auto">
              <a:xfrm>
                <a:off x="1884383" y="1714092"/>
                <a:ext cx="43972"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9" name="Freeform 12"/>
              <p:cNvSpPr>
                <a:spLocks noEditPoints="1"/>
              </p:cNvSpPr>
              <p:nvPr/>
            </p:nvSpPr>
            <p:spPr bwMode="auto">
              <a:xfrm>
                <a:off x="1841743" y="1634143"/>
                <a:ext cx="51967"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0" name="Oval 13"/>
              <p:cNvSpPr>
                <a:spLocks noChangeArrowheads="1"/>
              </p:cNvSpPr>
              <p:nvPr/>
            </p:nvSpPr>
            <p:spPr bwMode="auto">
              <a:xfrm>
                <a:off x="185906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1" name="Freeform 14"/>
              <p:cNvSpPr>
                <a:spLocks noEditPoints="1"/>
              </p:cNvSpPr>
              <p:nvPr/>
            </p:nvSpPr>
            <p:spPr bwMode="auto">
              <a:xfrm>
                <a:off x="1797771"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2" name="Freeform 15"/>
              <p:cNvSpPr>
                <a:spLocks noEditPoints="1"/>
              </p:cNvSpPr>
              <p:nvPr/>
            </p:nvSpPr>
            <p:spPr bwMode="auto">
              <a:xfrm>
                <a:off x="1920359" y="1634143"/>
                <a:ext cx="51967"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3" name="Oval 16"/>
              <p:cNvSpPr>
                <a:spLocks noChangeArrowheads="1"/>
              </p:cNvSpPr>
              <p:nvPr/>
            </p:nvSpPr>
            <p:spPr bwMode="auto">
              <a:xfrm>
                <a:off x="193768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 name="Group 4"/>
            <p:cNvGrpSpPr/>
            <p:nvPr/>
          </p:nvGrpSpPr>
          <p:grpSpPr>
            <a:xfrm>
              <a:off x="3104088" y="817980"/>
              <a:ext cx="473986" cy="476875"/>
              <a:chOff x="2330764" y="1579511"/>
              <a:chExt cx="218527" cy="219859"/>
            </a:xfrm>
            <a:grpFill/>
          </p:grpSpPr>
          <p:sp>
            <p:nvSpPr>
              <p:cNvPr id="454" name="Freeform 17"/>
              <p:cNvSpPr>
                <a:spLocks noEditPoints="1"/>
              </p:cNvSpPr>
              <p:nvPr/>
            </p:nvSpPr>
            <p:spPr bwMode="auto">
              <a:xfrm>
                <a:off x="2330764" y="1579511"/>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9 w 100"/>
                  <a:gd name="T13" fmla="*/ 25 h 100"/>
                  <a:gd name="T14" fmla="*/ 79 w 100"/>
                  <a:gd name="T15" fmla="*/ 31 h 100"/>
                  <a:gd name="T16" fmla="*/ 68 w 100"/>
                  <a:gd name="T17" fmla="*/ 24 h 100"/>
                  <a:gd name="T18" fmla="*/ 57 w 100"/>
                  <a:gd name="T19" fmla="*/ 33 h 100"/>
                  <a:gd name="T20" fmla="*/ 43 w 100"/>
                  <a:gd name="T21" fmla="*/ 33 h 100"/>
                  <a:gd name="T22" fmla="*/ 32 w 100"/>
                  <a:gd name="T23" fmla="*/ 24 h 100"/>
                  <a:gd name="T24" fmla="*/ 21 w 100"/>
                  <a:gd name="T25" fmla="*/ 31 h 100"/>
                  <a:gd name="T26" fmla="*/ 11 w 100"/>
                  <a:gd name="T27" fmla="*/ 25 h 100"/>
                  <a:gd name="T28" fmla="*/ 50 w 100"/>
                  <a:gd name="T29" fmla="*/ 4 h 100"/>
                  <a:gd name="T30" fmla="*/ 76 w 100"/>
                  <a:gd name="T31" fmla="*/ 36 h 100"/>
                  <a:gd name="T32" fmla="*/ 68 w 100"/>
                  <a:gd name="T33" fmla="*/ 44 h 100"/>
                  <a:gd name="T34" fmla="*/ 60 w 100"/>
                  <a:gd name="T35" fmla="*/ 36 h 100"/>
                  <a:gd name="T36" fmla="*/ 68 w 100"/>
                  <a:gd name="T37" fmla="*/ 28 h 100"/>
                  <a:gd name="T38" fmla="*/ 76 w 100"/>
                  <a:gd name="T39" fmla="*/ 36 h 100"/>
                  <a:gd name="T40" fmla="*/ 40 w 100"/>
                  <a:gd name="T41" fmla="*/ 36 h 100"/>
                  <a:gd name="T42" fmla="*/ 32 w 100"/>
                  <a:gd name="T43" fmla="*/ 44 h 100"/>
                  <a:gd name="T44" fmla="*/ 24 w 100"/>
                  <a:gd name="T45" fmla="*/ 36 h 100"/>
                  <a:gd name="T46" fmla="*/ 32 w 100"/>
                  <a:gd name="T47" fmla="*/ 28 h 100"/>
                  <a:gd name="T48" fmla="*/ 40 w 100"/>
                  <a:gd name="T49" fmla="*/ 36 h 100"/>
                  <a:gd name="T50" fmla="*/ 50 w 100"/>
                  <a:gd name="T51" fmla="*/ 96 h 100"/>
                  <a:gd name="T52" fmla="*/ 4 w 100"/>
                  <a:gd name="T53" fmla="*/ 50 h 100"/>
                  <a:gd name="T54" fmla="*/ 9 w 100"/>
                  <a:gd name="T55" fmla="*/ 28 h 100"/>
                  <a:gd name="T56" fmla="*/ 20 w 100"/>
                  <a:gd name="T57" fmla="*/ 35 h 100"/>
                  <a:gd name="T58" fmla="*/ 20 w 100"/>
                  <a:gd name="T59" fmla="*/ 36 h 100"/>
                  <a:gd name="T60" fmla="*/ 32 w 100"/>
                  <a:gd name="T61" fmla="*/ 48 h 100"/>
                  <a:gd name="T62" fmla="*/ 44 w 100"/>
                  <a:gd name="T63" fmla="*/ 37 h 100"/>
                  <a:gd name="T64" fmla="*/ 56 w 100"/>
                  <a:gd name="T65" fmla="*/ 37 h 100"/>
                  <a:gd name="T66" fmla="*/ 68 w 100"/>
                  <a:gd name="T67" fmla="*/ 48 h 100"/>
                  <a:gd name="T68" fmla="*/ 80 w 100"/>
                  <a:gd name="T69" fmla="*/ 36 h 100"/>
                  <a:gd name="T70" fmla="*/ 80 w 100"/>
                  <a:gd name="T71" fmla="*/ 35 h 100"/>
                  <a:gd name="T72" fmla="*/ 91 w 100"/>
                  <a:gd name="T73" fmla="*/ 28 h 100"/>
                  <a:gd name="T74" fmla="*/ 96 w 100"/>
                  <a:gd name="T75" fmla="*/ 50 h 100"/>
                  <a:gd name="T76" fmla="*/ 50 w 100"/>
                  <a:gd name="T77"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 h="100">
                    <a:moveTo>
                      <a:pt x="50" y="0"/>
                    </a:moveTo>
                    <a:cubicBezTo>
                      <a:pt x="22" y="0"/>
                      <a:pt x="0" y="22"/>
                      <a:pt x="0" y="50"/>
                    </a:cubicBezTo>
                    <a:cubicBezTo>
                      <a:pt x="0" y="77"/>
                      <a:pt x="22" y="100"/>
                      <a:pt x="50" y="100"/>
                    </a:cubicBezTo>
                    <a:cubicBezTo>
                      <a:pt x="78" y="100"/>
                      <a:pt x="100" y="77"/>
                      <a:pt x="100" y="50"/>
                    </a:cubicBezTo>
                    <a:cubicBezTo>
                      <a:pt x="100" y="22"/>
                      <a:pt x="78" y="0"/>
                      <a:pt x="50" y="0"/>
                    </a:cubicBezTo>
                    <a:close/>
                    <a:moveTo>
                      <a:pt x="50" y="4"/>
                    </a:moveTo>
                    <a:cubicBezTo>
                      <a:pt x="66" y="4"/>
                      <a:pt x="80" y="12"/>
                      <a:pt x="89" y="25"/>
                    </a:cubicBezTo>
                    <a:cubicBezTo>
                      <a:pt x="79" y="31"/>
                      <a:pt x="79" y="31"/>
                      <a:pt x="79" y="31"/>
                    </a:cubicBezTo>
                    <a:cubicBezTo>
                      <a:pt x="77" y="27"/>
                      <a:pt x="73" y="24"/>
                      <a:pt x="68" y="24"/>
                    </a:cubicBezTo>
                    <a:cubicBezTo>
                      <a:pt x="63" y="24"/>
                      <a:pt x="58" y="29"/>
                      <a:pt x="57" y="33"/>
                    </a:cubicBezTo>
                    <a:cubicBezTo>
                      <a:pt x="43" y="33"/>
                      <a:pt x="43" y="33"/>
                      <a:pt x="43" y="33"/>
                    </a:cubicBezTo>
                    <a:cubicBezTo>
                      <a:pt x="42" y="29"/>
                      <a:pt x="37" y="24"/>
                      <a:pt x="32" y="24"/>
                    </a:cubicBezTo>
                    <a:cubicBezTo>
                      <a:pt x="27" y="24"/>
                      <a:pt x="23" y="27"/>
                      <a:pt x="21" y="31"/>
                    </a:cubicBezTo>
                    <a:cubicBezTo>
                      <a:pt x="11" y="25"/>
                      <a:pt x="11" y="25"/>
                      <a:pt x="11" y="25"/>
                    </a:cubicBezTo>
                    <a:cubicBezTo>
                      <a:pt x="20" y="12"/>
                      <a:pt x="34" y="4"/>
                      <a:pt x="50" y="4"/>
                    </a:cubicBezTo>
                    <a:close/>
                    <a:moveTo>
                      <a:pt x="76" y="36"/>
                    </a:moveTo>
                    <a:cubicBezTo>
                      <a:pt x="76" y="40"/>
                      <a:pt x="72" y="44"/>
                      <a:pt x="68" y="44"/>
                    </a:cubicBezTo>
                    <a:cubicBezTo>
                      <a:pt x="64" y="44"/>
                      <a:pt x="60" y="40"/>
                      <a:pt x="60" y="36"/>
                    </a:cubicBezTo>
                    <a:cubicBezTo>
                      <a:pt x="60" y="31"/>
                      <a:pt x="64" y="28"/>
                      <a:pt x="68" y="28"/>
                    </a:cubicBezTo>
                    <a:cubicBezTo>
                      <a:pt x="72" y="28"/>
                      <a:pt x="76" y="31"/>
                      <a:pt x="76" y="36"/>
                    </a:cubicBezTo>
                    <a:close/>
                    <a:moveTo>
                      <a:pt x="40" y="36"/>
                    </a:moveTo>
                    <a:cubicBezTo>
                      <a:pt x="40" y="40"/>
                      <a:pt x="36" y="44"/>
                      <a:pt x="32" y="44"/>
                    </a:cubicBezTo>
                    <a:cubicBezTo>
                      <a:pt x="28" y="44"/>
                      <a:pt x="24" y="40"/>
                      <a:pt x="24" y="36"/>
                    </a:cubicBezTo>
                    <a:cubicBezTo>
                      <a:pt x="24" y="31"/>
                      <a:pt x="28" y="28"/>
                      <a:pt x="32" y="28"/>
                    </a:cubicBezTo>
                    <a:cubicBezTo>
                      <a:pt x="36" y="28"/>
                      <a:pt x="40" y="31"/>
                      <a:pt x="40" y="36"/>
                    </a:cubicBezTo>
                    <a:close/>
                    <a:moveTo>
                      <a:pt x="50" y="96"/>
                    </a:moveTo>
                    <a:cubicBezTo>
                      <a:pt x="25" y="96"/>
                      <a:pt x="4" y="75"/>
                      <a:pt x="4" y="50"/>
                    </a:cubicBezTo>
                    <a:cubicBezTo>
                      <a:pt x="4" y="42"/>
                      <a:pt x="6" y="35"/>
                      <a:pt x="9" y="28"/>
                    </a:cubicBezTo>
                    <a:cubicBezTo>
                      <a:pt x="20" y="35"/>
                      <a:pt x="20" y="35"/>
                      <a:pt x="20" y="35"/>
                    </a:cubicBezTo>
                    <a:cubicBezTo>
                      <a:pt x="20" y="35"/>
                      <a:pt x="20" y="35"/>
                      <a:pt x="20" y="36"/>
                    </a:cubicBezTo>
                    <a:cubicBezTo>
                      <a:pt x="20" y="42"/>
                      <a:pt x="25" y="48"/>
                      <a:pt x="32" y="48"/>
                    </a:cubicBezTo>
                    <a:cubicBezTo>
                      <a:pt x="39" y="48"/>
                      <a:pt x="44" y="41"/>
                      <a:pt x="44" y="37"/>
                    </a:cubicBezTo>
                    <a:cubicBezTo>
                      <a:pt x="56" y="37"/>
                      <a:pt x="56" y="37"/>
                      <a:pt x="56" y="37"/>
                    </a:cubicBezTo>
                    <a:cubicBezTo>
                      <a:pt x="56" y="41"/>
                      <a:pt x="61" y="48"/>
                      <a:pt x="68" y="48"/>
                    </a:cubicBezTo>
                    <a:cubicBezTo>
                      <a:pt x="75" y="48"/>
                      <a:pt x="80" y="43"/>
                      <a:pt x="80" y="36"/>
                    </a:cubicBezTo>
                    <a:cubicBezTo>
                      <a:pt x="80" y="36"/>
                      <a:pt x="80" y="35"/>
                      <a:pt x="80" y="35"/>
                    </a:cubicBezTo>
                    <a:cubicBezTo>
                      <a:pt x="91" y="28"/>
                      <a:pt x="91" y="28"/>
                      <a:pt x="91" y="28"/>
                    </a:cubicBezTo>
                    <a:cubicBezTo>
                      <a:pt x="94" y="35"/>
                      <a:pt x="96" y="42"/>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5" name="Oval 18"/>
              <p:cNvSpPr>
                <a:spLocks noChangeArrowheads="1"/>
              </p:cNvSpPr>
              <p:nvPr/>
            </p:nvSpPr>
            <p:spPr bwMode="auto">
              <a:xfrm>
                <a:off x="2392058"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6" name="Oval 19"/>
              <p:cNvSpPr>
                <a:spLocks noChangeArrowheads="1"/>
              </p:cNvSpPr>
              <p:nvPr/>
            </p:nvSpPr>
            <p:spPr bwMode="auto">
              <a:xfrm>
                <a:off x="2470675" y="165013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7" name="Freeform 20"/>
              <p:cNvSpPr>
                <a:spLocks noEditPoints="1"/>
              </p:cNvSpPr>
              <p:nvPr/>
            </p:nvSpPr>
            <p:spPr bwMode="auto">
              <a:xfrm>
                <a:off x="2417376" y="1711427"/>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5"/>
                      <a:pt x="4" y="20"/>
                      <a:pt x="10" y="20"/>
                    </a:cubicBezTo>
                    <a:cubicBezTo>
                      <a:pt x="16" y="20"/>
                      <a:pt x="20" y="15"/>
                      <a:pt x="20" y="10"/>
                    </a:cubicBezTo>
                    <a:cubicBezTo>
                      <a:pt x="20" y="4"/>
                      <a:pt x="16" y="0"/>
                      <a:pt x="10" y="0"/>
                    </a:cubicBezTo>
                    <a:close/>
                    <a:moveTo>
                      <a:pt x="10" y="16"/>
                    </a:moveTo>
                    <a:cubicBezTo>
                      <a:pt x="7" y="16"/>
                      <a:pt x="4" y="13"/>
                      <a:pt x="4" y="10"/>
                    </a:cubicBezTo>
                    <a:cubicBezTo>
                      <a:pt x="4" y="6"/>
                      <a:pt x="7" y="4"/>
                      <a:pt x="10" y="4"/>
                    </a:cubicBezTo>
                    <a:cubicBezTo>
                      <a:pt x="13" y="4"/>
                      <a:pt x="16" y="6"/>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 name="Group 5"/>
            <p:cNvGrpSpPr/>
            <p:nvPr/>
          </p:nvGrpSpPr>
          <p:grpSpPr>
            <a:xfrm>
              <a:off x="1574717" y="245562"/>
              <a:ext cx="218527" cy="218527"/>
              <a:chOff x="2863757" y="1582176"/>
              <a:chExt cx="218527" cy="218527"/>
            </a:xfrm>
            <a:grpFill/>
          </p:grpSpPr>
          <p:sp>
            <p:nvSpPr>
              <p:cNvPr id="451" name="Oval 450"/>
              <p:cNvSpPr>
                <a:spLocks noChangeArrowheads="1"/>
              </p:cNvSpPr>
              <p:nvPr/>
            </p:nvSpPr>
            <p:spPr bwMode="auto">
              <a:xfrm>
                <a:off x="3003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2" name="Oval 451"/>
              <p:cNvSpPr>
                <a:spLocks noChangeArrowheads="1"/>
              </p:cNvSpPr>
              <p:nvPr/>
            </p:nvSpPr>
            <p:spPr bwMode="auto">
              <a:xfrm>
                <a:off x="292505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3" name="Freeform 452"/>
              <p:cNvSpPr>
                <a:spLocks noEditPoints="1"/>
              </p:cNvSpPr>
              <p:nvPr/>
            </p:nvSpPr>
            <p:spPr bwMode="auto">
              <a:xfrm>
                <a:off x="2863757"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 name="Group 6"/>
            <p:cNvGrpSpPr/>
            <p:nvPr/>
          </p:nvGrpSpPr>
          <p:grpSpPr>
            <a:xfrm>
              <a:off x="3396750" y="1582176"/>
              <a:ext cx="218527" cy="218527"/>
              <a:chOff x="3396750" y="1582176"/>
              <a:chExt cx="218527" cy="218527"/>
            </a:xfrm>
            <a:grpFill/>
          </p:grpSpPr>
          <p:sp>
            <p:nvSpPr>
              <p:cNvPr id="447" name="Rectangle 24"/>
              <p:cNvSpPr>
                <a:spLocks noChangeArrowheads="1"/>
              </p:cNvSpPr>
              <p:nvPr/>
            </p:nvSpPr>
            <p:spPr bwMode="auto">
              <a:xfrm>
                <a:off x="3466039" y="1731414"/>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8" name="Oval 25"/>
              <p:cNvSpPr>
                <a:spLocks noChangeArrowheads="1"/>
              </p:cNvSpPr>
              <p:nvPr/>
            </p:nvSpPr>
            <p:spPr bwMode="auto">
              <a:xfrm>
                <a:off x="345804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9" name="Freeform 26"/>
              <p:cNvSpPr>
                <a:spLocks noEditPoints="1"/>
              </p:cNvSpPr>
              <p:nvPr/>
            </p:nvSpPr>
            <p:spPr bwMode="auto">
              <a:xfrm>
                <a:off x="3396750"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0" name="Oval 27"/>
              <p:cNvSpPr>
                <a:spLocks noChangeArrowheads="1"/>
              </p:cNvSpPr>
              <p:nvPr/>
            </p:nvSpPr>
            <p:spPr bwMode="auto">
              <a:xfrm>
                <a:off x="353666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 name="Group 7"/>
            <p:cNvGrpSpPr/>
            <p:nvPr/>
          </p:nvGrpSpPr>
          <p:grpSpPr>
            <a:xfrm>
              <a:off x="155707" y="1147908"/>
              <a:ext cx="218527" cy="218527"/>
              <a:chOff x="3929743" y="1582176"/>
              <a:chExt cx="218527" cy="218527"/>
            </a:xfrm>
            <a:grpFill/>
          </p:grpSpPr>
          <p:sp>
            <p:nvSpPr>
              <p:cNvPr id="443" name="Freeform 28"/>
              <p:cNvSpPr>
                <a:spLocks/>
              </p:cNvSpPr>
              <p:nvPr/>
            </p:nvSpPr>
            <p:spPr bwMode="auto">
              <a:xfrm>
                <a:off x="3991038" y="1722087"/>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4" name="Oval 29"/>
              <p:cNvSpPr>
                <a:spLocks noChangeArrowheads="1"/>
              </p:cNvSpPr>
              <p:nvPr/>
            </p:nvSpPr>
            <p:spPr bwMode="auto">
              <a:xfrm>
                <a:off x="399103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5" name="Freeform 30"/>
              <p:cNvSpPr>
                <a:spLocks noEditPoints="1"/>
              </p:cNvSpPr>
              <p:nvPr/>
            </p:nvSpPr>
            <p:spPr bwMode="auto">
              <a:xfrm>
                <a:off x="3929743"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6" name="Oval 31"/>
              <p:cNvSpPr>
                <a:spLocks noChangeArrowheads="1"/>
              </p:cNvSpPr>
              <p:nvPr/>
            </p:nvSpPr>
            <p:spPr bwMode="auto">
              <a:xfrm>
                <a:off x="406965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 name="Group 8"/>
            <p:cNvGrpSpPr/>
            <p:nvPr/>
          </p:nvGrpSpPr>
          <p:grpSpPr>
            <a:xfrm>
              <a:off x="6828906" y="3733030"/>
              <a:ext cx="218527" cy="218527"/>
              <a:chOff x="4462736" y="1582176"/>
              <a:chExt cx="218527" cy="218527"/>
            </a:xfrm>
            <a:grpFill/>
          </p:grpSpPr>
          <p:sp>
            <p:nvSpPr>
              <p:cNvPr id="439" name="Freeform 32"/>
              <p:cNvSpPr>
                <a:spLocks/>
              </p:cNvSpPr>
              <p:nvPr/>
            </p:nvSpPr>
            <p:spPr bwMode="auto">
              <a:xfrm>
                <a:off x="4524031" y="1722087"/>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0" name="Oval 33"/>
              <p:cNvSpPr>
                <a:spLocks noChangeArrowheads="1"/>
              </p:cNvSpPr>
              <p:nvPr/>
            </p:nvSpPr>
            <p:spPr bwMode="auto">
              <a:xfrm>
                <a:off x="4602648"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1" name="Oval 34"/>
              <p:cNvSpPr>
                <a:spLocks noChangeArrowheads="1"/>
              </p:cNvSpPr>
              <p:nvPr/>
            </p:nvSpPr>
            <p:spPr bwMode="auto">
              <a:xfrm>
                <a:off x="4524031" y="166079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2" name="Freeform 35"/>
              <p:cNvSpPr>
                <a:spLocks noEditPoints="1"/>
              </p:cNvSpPr>
              <p:nvPr/>
            </p:nvSpPr>
            <p:spPr bwMode="auto">
              <a:xfrm>
                <a:off x="446273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 name="Group 9"/>
            <p:cNvGrpSpPr/>
            <p:nvPr/>
          </p:nvGrpSpPr>
          <p:grpSpPr>
            <a:xfrm>
              <a:off x="4221164" y="161006"/>
              <a:ext cx="218527" cy="218527"/>
              <a:chOff x="4995729" y="1582176"/>
              <a:chExt cx="218527" cy="218527"/>
            </a:xfrm>
            <a:grpFill/>
          </p:grpSpPr>
          <p:sp>
            <p:nvSpPr>
              <p:cNvPr id="435" name="Freeform 36"/>
              <p:cNvSpPr>
                <a:spLocks noEditPoints="1"/>
              </p:cNvSpPr>
              <p:nvPr/>
            </p:nvSpPr>
            <p:spPr bwMode="auto">
              <a:xfrm>
                <a:off x="5083673" y="1714092"/>
                <a:ext cx="42639" cy="42639"/>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6" name="Oval 37"/>
              <p:cNvSpPr>
                <a:spLocks noChangeArrowheads="1"/>
              </p:cNvSpPr>
              <p:nvPr/>
            </p:nvSpPr>
            <p:spPr bwMode="auto">
              <a:xfrm>
                <a:off x="5057024"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7" name="Freeform 38"/>
              <p:cNvSpPr>
                <a:spLocks noEditPoints="1"/>
              </p:cNvSpPr>
              <p:nvPr/>
            </p:nvSpPr>
            <p:spPr bwMode="auto">
              <a:xfrm>
                <a:off x="4995729"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8" name="Oval 39"/>
              <p:cNvSpPr>
                <a:spLocks noChangeArrowheads="1"/>
              </p:cNvSpPr>
              <p:nvPr/>
            </p:nvSpPr>
            <p:spPr bwMode="auto">
              <a:xfrm>
                <a:off x="5135641"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 name="Group 10"/>
            <p:cNvGrpSpPr/>
            <p:nvPr/>
          </p:nvGrpSpPr>
          <p:grpSpPr>
            <a:xfrm>
              <a:off x="5528723" y="1578179"/>
              <a:ext cx="218527" cy="218527"/>
              <a:chOff x="5528723" y="1578179"/>
              <a:chExt cx="218527" cy="218527"/>
            </a:xfrm>
            <a:grpFill/>
          </p:grpSpPr>
          <p:sp>
            <p:nvSpPr>
              <p:cNvPr id="431" name="Oval 40"/>
              <p:cNvSpPr>
                <a:spLocks noChangeArrowheads="1"/>
              </p:cNvSpPr>
              <p:nvPr/>
            </p:nvSpPr>
            <p:spPr bwMode="auto">
              <a:xfrm>
                <a:off x="5590017"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2" name="Freeform 41"/>
              <p:cNvSpPr>
                <a:spLocks noEditPoints="1"/>
              </p:cNvSpPr>
              <p:nvPr/>
            </p:nvSpPr>
            <p:spPr bwMode="auto">
              <a:xfrm>
                <a:off x="5599345" y="1708762"/>
                <a:ext cx="78617"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5"/>
                      <a:pt x="0" y="10"/>
                    </a:cubicBezTo>
                    <a:cubicBezTo>
                      <a:pt x="0" y="16"/>
                      <a:pt x="8" y="20"/>
                      <a:pt x="18" y="20"/>
                    </a:cubicBezTo>
                    <a:cubicBezTo>
                      <a:pt x="28" y="20"/>
                      <a:pt x="36" y="16"/>
                      <a:pt x="36" y="10"/>
                    </a:cubicBezTo>
                    <a:cubicBezTo>
                      <a:pt x="36" y="5"/>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3" name="Freeform 42"/>
              <p:cNvSpPr>
                <a:spLocks noEditPoints="1"/>
              </p:cNvSpPr>
              <p:nvPr/>
            </p:nvSpPr>
            <p:spPr bwMode="auto">
              <a:xfrm>
                <a:off x="5528723" y="1578179"/>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4" name="Oval 43"/>
              <p:cNvSpPr>
                <a:spLocks noChangeArrowheads="1"/>
              </p:cNvSpPr>
              <p:nvPr/>
            </p:nvSpPr>
            <p:spPr bwMode="auto">
              <a:xfrm>
                <a:off x="5668634" y="164746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 name="Group 11"/>
            <p:cNvGrpSpPr/>
            <p:nvPr/>
          </p:nvGrpSpPr>
          <p:grpSpPr>
            <a:xfrm>
              <a:off x="6131671" y="245562"/>
              <a:ext cx="218527" cy="218527"/>
              <a:chOff x="6061716" y="1582176"/>
              <a:chExt cx="218527" cy="218527"/>
            </a:xfrm>
            <a:grpFill/>
          </p:grpSpPr>
          <p:sp>
            <p:nvSpPr>
              <p:cNvPr id="427" name="Freeform 44"/>
              <p:cNvSpPr>
                <a:spLocks/>
              </p:cNvSpPr>
              <p:nvPr/>
            </p:nvSpPr>
            <p:spPr bwMode="auto">
              <a:xfrm>
                <a:off x="6132338"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8" name="Rectangle 45"/>
              <p:cNvSpPr>
                <a:spLocks noChangeArrowheads="1"/>
              </p:cNvSpPr>
              <p:nvPr/>
            </p:nvSpPr>
            <p:spPr bwMode="auto">
              <a:xfrm>
                <a:off x="6123010" y="1660793"/>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9" name="Oval 46"/>
              <p:cNvSpPr>
                <a:spLocks noChangeArrowheads="1"/>
              </p:cNvSpPr>
              <p:nvPr/>
            </p:nvSpPr>
            <p:spPr bwMode="auto">
              <a:xfrm>
                <a:off x="6201627"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0" name="Freeform 47"/>
              <p:cNvSpPr>
                <a:spLocks noEditPoints="1"/>
              </p:cNvSpPr>
              <p:nvPr/>
            </p:nvSpPr>
            <p:spPr bwMode="auto">
              <a:xfrm>
                <a:off x="6061716"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3" name="Group 12"/>
            <p:cNvGrpSpPr/>
            <p:nvPr/>
          </p:nvGrpSpPr>
          <p:grpSpPr>
            <a:xfrm>
              <a:off x="6986140" y="1302986"/>
              <a:ext cx="382203" cy="382203"/>
              <a:chOff x="6597374" y="1582176"/>
              <a:chExt cx="218527" cy="218527"/>
            </a:xfrm>
            <a:grpFill/>
          </p:grpSpPr>
          <p:sp>
            <p:nvSpPr>
              <p:cNvPr id="423" name="Oval 48"/>
              <p:cNvSpPr>
                <a:spLocks noChangeArrowheads="1"/>
              </p:cNvSpPr>
              <p:nvPr/>
            </p:nvSpPr>
            <p:spPr bwMode="auto">
              <a:xfrm>
                <a:off x="6658668"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4" name="Oval 49"/>
              <p:cNvSpPr>
                <a:spLocks noChangeArrowheads="1"/>
              </p:cNvSpPr>
              <p:nvPr/>
            </p:nvSpPr>
            <p:spPr bwMode="auto">
              <a:xfrm>
                <a:off x="6737285"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5" name="Freeform 50"/>
              <p:cNvSpPr>
                <a:spLocks noEditPoints="1"/>
              </p:cNvSpPr>
              <p:nvPr/>
            </p:nvSpPr>
            <p:spPr bwMode="auto">
              <a:xfrm>
                <a:off x="6597374"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6" name="Freeform 51"/>
              <p:cNvSpPr>
                <a:spLocks noEditPoints="1"/>
              </p:cNvSpPr>
              <p:nvPr/>
            </p:nvSpPr>
            <p:spPr bwMode="auto">
              <a:xfrm>
                <a:off x="6641346"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6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6" y="4"/>
                      <a:pt x="6"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4" name="Group 13"/>
            <p:cNvGrpSpPr/>
            <p:nvPr/>
          </p:nvGrpSpPr>
          <p:grpSpPr>
            <a:xfrm>
              <a:off x="7632609" y="2123120"/>
              <a:ext cx="218527" cy="218527"/>
              <a:chOff x="7127702" y="1582176"/>
              <a:chExt cx="218527" cy="218527"/>
            </a:xfrm>
            <a:grpFill/>
          </p:grpSpPr>
          <p:sp>
            <p:nvSpPr>
              <p:cNvPr id="419" name="Rectangle 52"/>
              <p:cNvSpPr>
                <a:spLocks noChangeArrowheads="1"/>
              </p:cNvSpPr>
              <p:nvPr/>
            </p:nvSpPr>
            <p:spPr bwMode="auto">
              <a:xfrm>
                <a:off x="7181001"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0" name="Rectangle 53"/>
              <p:cNvSpPr>
                <a:spLocks noChangeArrowheads="1"/>
              </p:cNvSpPr>
              <p:nvPr/>
            </p:nvSpPr>
            <p:spPr bwMode="auto">
              <a:xfrm>
                <a:off x="7259618" y="1652798"/>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1" name="Freeform 54"/>
              <p:cNvSpPr>
                <a:spLocks noEditPoints="1"/>
              </p:cNvSpPr>
              <p:nvPr/>
            </p:nvSpPr>
            <p:spPr bwMode="auto">
              <a:xfrm>
                <a:off x="7171674" y="1714092"/>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2" name="Freeform 55"/>
              <p:cNvSpPr>
                <a:spLocks noEditPoints="1"/>
              </p:cNvSpPr>
              <p:nvPr/>
            </p:nvSpPr>
            <p:spPr bwMode="auto">
              <a:xfrm>
                <a:off x="7127702"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 name="Group 14"/>
            <p:cNvGrpSpPr/>
            <p:nvPr/>
          </p:nvGrpSpPr>
          <p:grpSpPr>
            <a:xfrm>
              <a:off x="7920440" y="1337989"/>
              <a:ext cx="218527" cy="218527"/>
              <a:chOff x="7660695" y="1582176"/>
              <a:chExt cx="218527" cy="218527"/>
            </a:xfrm>
            <a:grpFill/>
          </p:grpSpPr>
          <p:sp>
            <p:nvSpPr>
              <p:cNvPr id="415" name="Freeform 56"/>
              <p:cNvSpPr>
                <a:spLocks/>
              </p:cNvSpPr>
              <p:nvPr/>
            </p:nvSpPr>
            <p:spPr bwMode="auto">
              <a:xfrm>
                <a:off x="7721989" y="1652798"/>
                <a:ext cx="35977" cy="17322"/>
              </a:xfrm>
              <a:custGeom>
                <a:avLst/>
                <a:gdLst>
                  <a:gd name="T0" fmla="*/ 12 w 16"/>
                  <a:gd name="T1" fmla="*/ 8 h 8"/>
                  <a:gd name="T2" fmla="*/ 16 w 16"/>
                  <a:gd name="T3" fmla="*/ 4 h 8"/>
                  <a:gd name="T4" fmla="*/ 12 w 16"/>
                  <a:gd name="T5" fmla="*/ 0 h 8"/>
                  <a:gd name="T6" fmla="*/ 0 w 16"/>
                  <a:gd name="T7" fmla="*/ 0 h 8"/>
                  <a:gd name="T8" fmla="*/ 0 w 16"/>
                  <a:gd name="T9" fmla="*/ 4 h 8"/>
                  <a:gd name="T10" fmla="*/ 8 w 16"/>
                  <a:gd name="T11" fmla="*/ 4 h 8"/>
                  <a:gd name="T12" fmla="*/ 12 w 16"/>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8"/>
                    </a:moveTo>
                    <a:cubicBezTo>
                      <a:pt x="14" y="8"/>
                      <a:pt x="16" y="6"/>
                      <a:pt x="16" y="4"/>
                    </a:cubicBezTo>
                    <a:cubicBezTo>
                      <a:pt x="16" y="2"/>
                      <a:pt x="14" y="0"/>
                      <a:pt x="12" y="0"/>
                    </a:cubicBezTo>
                    <a:cubicBezTo>
                      <a:pt x="0" y="0"/>
                      <a:pt x="0" y="0"/>
                      <a:pt x="0" y="0"/>
                    </a:cubicBezTo>
                    <a:cubicBezTo>
                      <a:pt x="0" y="4"/>
                      <a:pt x="0" y="4"/>
                      <a:pt x="0" y="4"/>
                    </a:cubicBezTo>
                    <a:cubicBezTo>
                      <a:pt x="8" y="4"/>
                      <a:pt x="8" y="4"/>
                      <a:pt x="8" y="4"/>
                    </a:cubicBezTo>
                    <a:cubicBezTo>
                      <a:pt x="8" y="4"/>
                      <a:pt x="10" y="8"/>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6" name="Freeform 57"/>
              <p:cNvSpPr>
                <a:spLocks noEditPoints="1"/>
              </p:cNvSpPr>
              <p:nvPr/>
            </p:nvSpPr>
            <p:spPr bwMode="auto">
              <a:xfrm>
                <a:off x="7660695"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7" name="Freeform 58"/>
              <p:cNvSpPr>
                <a:spLocks/>
              </p:cNvSpPr>
              <p:nvPr/>
            </p:nvSpPr>
            <p:spPr bwMode="auto">
              <a:xfrm>
                <a:off x="7731317" y="1722087"/>
                <a:ext cx="78617" cy="26650"/>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8" name="Freeform 59"/>
              <p:cNvSpPr>
                <a:spLocks/>
              </p:cNvSpPr>
              <p:nvPr/>
            </p:nvSpPr>
            <p:spPr bwMode="auto">
              <a:xfrm>
                <a:off x="7783283" y="1652798"/>
                <a:ext cx="34645" cy="17322"/>
              </a:xfrm>
              <a:custGeom>
                <a:avLst/>
                <a:gdLst>
                  <a:gd name="T0" fmla="*/ 12 w 16"/>
                  <a:gd name="T1" fmla="*/ 0 h 8"/>
                  <a:gd name="T2" fmla="*/ 0 w 16"/>
                  <a:gd name="T3" fmla="*/ 0 h 8"/>
                  <a:gd name="T4" fmla="*/ 0 w 16"/>
                  <a:gd name="T5" fmla="*/ 4 h 8"/>
                  <a:gd name="T6" fmla="*/ 8 w 16"/>
                  <a:gd name="T7" fmla="*/ 4 h 8"/>
                  <a:gd name="T8" fmla="*/ 12 w 16"/>
                  <a:gd name="T9" fmla="*/ 8 h 8"/>
                  <a:gd name="T10" fmla="*/ 16 w 16"/>
                  <a:gd name="T11" fmla="*/ 4 h 8"/>
                  <a:gd name="T12" fmla="*/ 12 w 1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6" h="8">
                    <a:moveTo>
                      <a:pt x="12" y="0"/>
                    </a:moveTo>
                    <a:cubicBezTo>
                      <a:pt x="0" y="0"/>
                      <a:pt x="0" y="0"/>
                      <a:pt x="0" y="0"/>
                    </a:cubicBezTo>
                    <a:cubicBezTo>
                      <a:pt x="0" y="4"/>
                      <a:pt x="0" y="4"/>
                      <a:pt x="0" y="4"/>
                    </a:cubicBezTo>
                    <a:cubicBezTo>
                      <a:pt x="8" y="4"/>
                      <a:pt x="8" y="4"/>
                      <a:pt x="8" y="4"/>
                    </a:cubicBezTo>
                    <a:cubicBezTo>
                      <a:pt x="8" y="4"/>
                      <a:pt x="10" y="8"/>
                      <a:pt x="12" y="8"/>
                    </a:cubicBezTo>
                    <a:cubicBezTo>
                      <a:pt x="14" y="8"/>
                      <a:pt x="16" y="6"/>
                      <a:pt x="16" y="4"/>
                    </a:cubicBezTo>
                    <a:cubicBezTo>
                      <a:pt x="16" y="2"/>
                      <a:pt x="14"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6" name="Group 15"/>
            <p:cNvGrpSpPr/>
            <p:nvPr/>
          </p:nvGrpSpPr>
          <p:grpSpPr>
            <a:xfrm>
              <a:off x="549929" y="6210355"/>
              <a:ext cx="218527" cy="218527"/>
              <a:chOff x="1264778" y="2116502"/>
              <a:chExt cx="218527" cy="218527"/>
            </a:xfrm>
            <a:grpFill/>
          </p:grpSpPr>
          <p:sp>
            <p:nvSpPr>
              <p:cNvPr id="411" name="Freeform 60"/>
              <p:cNvSpPr>
                <a:spLocks/>
              </p:cNvSpPr>
              <p:nvPr/>
            </p:nvSpPr>
            <p:spPr bwMode="auto">
              <a:xfrm>
                <a:off x="1395361" y="2177796"/>
                <a:ext cx="34645" cy="26650"/>
              </a:xfrm>
              <a:custGeom>
                <a:avLst/>
                <a:gdLst>
                  <a:gd name="T0" fmla="*/ 0 w 26"/>
                  <a:gd name="T1" fmla="*/ 15 h 20"/>
                  <a:gd name="T2" fmla="*/ 3 w 26"/>
                  <a:gd name="T3" fmla="*/ 20 h 20"/>
                  <a:gd name="T4" fmla="*/ 26 w 26"/>
                  <a:gd name="T5" fmla="*/ 5 h 20"/>
                  <a:gd name="T6" fmla="*/ 23 w 26"/>
                  <a:gd name="T7" fmla="*/ 0 h 20"/>
                  <a:gd name="T8" fmla="*/ 0 w 26"/>
                  <a:gd name="T9" fmla="*/ 15 h 20"/>
                </a:gdLst>
                <a:ahLst/>
                <a:cxnLst>
                  <a:cxn ang="0">
                    <a:pos x="T0" y="T1"/>
                  </a:cxn>
                  <a:cxn ang="0">
                    <a:pos x="T2" y="T3"/>
                  </a:cxn>
                  <a:cxn ang="0">
                    <a:pos x="T4" y="T5"/>
                  </a:cxn>
                  <a:cxn ang="0">
                    <a:pos x="T6" y="T7"/>
                  </a:cxn>
                  <a:cxn ang="0">
                    <a:pos x="T8" y="T9"/>
                  </a:cxn>
                </a:cxnLst>
                <a:rect l="0" t="0" r="r" b="b"/>
                <a:pathLst>
                  <a:path w="26" h="20">
                    <a:moveTo>
                      <a:pt x="0" y="15"/>
                    </a:moveTo>
                    <a:lnTo>
                      <a:pt x="3" y="20"/>
                    </a:lnTo>
                    <a:lnTo>
                      <a:pt x="26" y="5"/>
                    </a:lnTo>
                    <a:lnTo>
                      <a:pt x="23" y="0"/>
                    </a:lnTo>
                    <a:lnTo>
                      <a:pt x="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2" name="Rectangle 61"/>
              <p:cNvSpPr>
                <a:spLocks noChangeArrowheads="1"/>
              </p:cNvSpPr>
              <p:nvPr/>
            </p:nvSpPr>
            <p:spPr bwMode="auto">
              <a:xfrm>
                <a:off x="1334067"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3" name="Freeform 62"/>
              <p:cNvSpPr>
                <a:spLocks/>
              </p:cNvSpPr>
              <p:nvPr/>
            </p:nvSpPr>
            <p:spPr bwMode="auto">
              <a:xfrm>
                <a:off x="1316745" y="2177796"/>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4" name="Freeform 63"/>
              <p:cNvSpPr>
                <a:spLocks noEditPoints="1"/>
              </p:cNvSpPr>
              <p:nvPr/>
            </p:nvSpPr>
            <p:spPr bwMode="auto">
              <a:xfrm>
                <a:off x="126477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 name="Group 16"/>
            <p:cNvGrpSpPr/>
            <p:nvPr/>
          </p:nvGrpSpPr>
          <p:grpSpPr>
            <a:xfrm>
              <a:off x="1797771" y="2116502"/>
              <a:ext cx="218527" cy="218527"/>
              <a:chOff x="1797771" y="2116502"/>
              <a:chExt cx="218527" cy="218527"/>
            </a:xfrm>
            <a:grpFill/>
          </p:grpSpPr>
          <p:sp>
            <p:nvSpPr>
              <p:cNvPr id="407" name="Rectangle 64"/>
              <p:cNvSpPr>
                <a:spLocks noChangeArrowheads="1"/>
              </p:cNvSpPr>
              <p:nvPr/>
            </p:nvSpPr>
            <p:spPr bwMode="auto">
              <a:xfrm>
                <a:off x="1849738"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8" name="Rectangle 65"/>
              <p:cNvSpPr>
                <a:spLocks noChangeArrowheads="1"/>
              </p:cNvSpPr>
              <p:nvPr/>
            </p:nvSpPr>
            <p:spPr bwMode="auto">
              <a:xfrm>
                <a:off x="192835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9" name="Rectangle 66"/>
              <p:cNvSpPr>
                <a:spLocks noChangeArrowheads="1"/>
              </p:cNvSpPr>
              <p:nvPr/>
            </p:nvSpPr>
            <p:spPr bwMode="auto">
              <a:xfrm>
                <a:off x="1867060"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0" name="Freeform 67"/>
              <p:cNvSpPr>
                <a:spLocks noEditPoints="1"/>
              </p:cNvSpPr>
              <p:nvPr/>
            </p:nvSpPr>
            <p:spPr bwMode="auto">
              <a:xfrm>
                <a:off x="1797771"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 name="Group 17"/>
            <p:cNvGrpSpPr/>
            <p:nvPr/>
          </p:nvGrpSpPr>
          <p:grpSpPr>
            <a:xfrm>
              <a:off x="11477149" y="2626842"/>
              <a:ext cx="218527" cy="218527"/>
              <a:chOff x="2330764" y="2116502"/>
              <a:chExt cx="218527" cy="218527"/>
            </a:xfrm>
            <a:grpFill/>
          </p:grpSpPr>
          <p:sp>
            <p:nvSpPr>
              <p:cNvPr id="403" name="Rectangle 68"/>
              <p:cNvSpPr>
                <a:spLocks noChangeArrowheads="1"/>
              </p:cNvSpPr>
              <p:nvPr/>
            </p:nvSpPr>
            <p:spPr bwMode="auto">
              <a:xfrm>
                <a:off x="238273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4" name="Freeform 69"/>
              <p:cNvSpPr>
                <a:spLocks/>
              </p:cNvSpPr>
              <p:nvPr/>
            </p:nvSpPr>
            <p:spPr bwMode="auto">
              <a:xfrm>
                <a:off x="2392058"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5" name="Freeform 70"/>
              <p:cNvSpPr>
                <a:spLocks noEditPoints="1"/>
              </p:cNvSpPr>
              <p:nvPr/>
            </p:nvSpPr>
            <p:spPr bwMode="auto">
              <a:xfrm>
                <a:off x="2330764"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6" name="Rectangle 71"/>
              <p:cNvSpPr>
                <a:spLocks noChangeArrowheads="1"/>
              </p:cNvSpPr>
              <p:nvPr/>
            </p:nvSpPr>
            <p:spPr bwMode="auto">
              <a:xfrm>
                <a:off x="2461347"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 name="Group 18"/>
            <p:cNvGrpSpPr/>
            <p:nvPr/>
          </p:nvGrpSpPr>
          <p:grpSpPr>
            <a:xfrm>
              <a:off x="8486318" y="6291379"/>
              <a:ext cx="218527" cy="218527"/>
              <a:chOff x="2863757" y="2116502"/>
              <a:chExt cx="218527" cy="218527"/>
            </a:xfrm>
            <a:grpFill/>
          </p:grpSpPr>
          <p:sp>
            <p:nvSpPr>
              <p:cNvPr id="399" name="Rectangle 72"/>
              <p:cNvSpPr>
                <a:spLocks noChangeArrowheads="1"/>
              </p:cNvSpPr>
              <p:nvPr/>
            </p:nvSpPr>
            <p:spPr bwMode="auto">
              <a:xfrm>
                <a:off x="2994341"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Freeform 73"/>
              <p:cNvSpPr>
                <a:spLocks/>
              </p:cNvSpPr>
              <p:nvPr/>
            </p:nvSpPr>
            <p:spPr bwMode="auto">
              <a:xfrm>
                <a:off x="2925051"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1" name="Rectangle 74"/>
              <p:cNvSpPr>
                <a:spLocks noChangeArrowheads="1"/>
              </p:cNvSpPr>
              <p:nvPr/>
            </p:nvSpPr>
            <p:spPr bwMode="auto">
              <a:xfrm>
                <a:off x="2915724" y="218712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Freeform 75"/>
              <p:cNvSpPr>
                <a:spLocks noEditPoints="1"/>
              </p:cNvSpPr>
              <p:nvPr/>
            </p:nvSpPr>
            <p:spPr bwMode="auto">
              <a:xfrm>
                <a:off x="286375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 name="Group 19"/>
            <p:cNvGrpSpPr/>
            <p:nvPr/>
          </p:nvGrpSpPr>
          <p:grpSpPr>
            <a:xfrm>
              <a:off x="10052307" y="1932705"/>
              <a:ext cx="485603" cy="485603"/>
              <a:chOff x="3396750" y="2116502"/>
              <a:chExt cx="218527" cy="218527"/>
            </a:xfrm>
            <a:grpFill/>
          </p:grpSpPr>
          <p:sp>
            <p:nvSpPr>
              <p:cNvPr id="393" name="Freeform 76"/>
              <p:cNvSpPr>
                <a:spLocks/>
              </p:cNvSpPr>
              <p:nvPr/>
            </p:nvSpPr>
            <p:spPr bwMode="auto">
              <a:xfrm>
                <a:off x="3458044" y="2256413"/>
                <a:ext cx="95939" cy="26650"/>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Oval 77"/>
              <p:cNvSpPr>
                <a:spLocks noChangeArrowheads="1"/>
              </p:cNvSpPr>
              <p:nvPr/>
            </p:nvSpPr>
            <p:spPr bwMode="auto">
              <a:xfrm>
                <a:off x="345804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5" name="Freeform 78"/>
              <p:cNvSpPr>
                <a:spLocks/>
              </p:cNvSpPr>
              <p:nvPr/>
            </p:nvSpPr>
            <p:spPr bwMode="auto">
              <a:xfrm>
                <a:off x="3440723"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79"/>
              <p:cNvSpPr>
                <a:spLocks/>
              </p:cNvSpPr>
              <p:nvPr/>
            </p:nvSpPr>
            <p:spPr bwMode="auto">
              <a:xfrm>
                <a:off x="353666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7" name="Freeform 80"/>
              <p:cNvSpPr>
                <a:spLocks noEditPoints="1"/>
              </p:cNvSpPr>
              <p:nvPr/>
            </p:nvSpPr>
            <p:spPr bwMode="auto">
              <a:xfrm>
                <a:off x="3396750"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Oval 81"/>
              <p:cNvSpPr>
                <a:spLocks noChangeArrowheads="1"/>
              </p:cNvSpPr>
              <p:nvPr/>
            </p:nvSpPr>
            <p:spPr bwMode="auto">
              <a:xfrm>
                <a:off x="353666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1" name="Group 20"/>
            <p:cNvGrpSpPr/>
            <p:nvPr/>
          </p:nvGrpSpPr>
          <p:grpSpPr>
            <a:xfrm>
              <a:off x="3886558" y="3523100"/>
              <a:ext cx="218527" cy="218527"/>
              <a:chOff x="3932408" y="2116502"/>
              <a:chExt cx="218527" cy="218527"/>
            </a:xfrm>
            <a:grpFill/>
          </p:grpSpPr>
          <p:sp>
            <p:nvSpPr>
              <p:cNvPr id="389" name="Freeform 82"/>
              <p:cNvSpPr>
                <a:spLocks/>
              </p:cNvSpPr>
              <p:nvPr/>
            </p:nvSpPr>
            <p:spPr bwMode="auto">
              <a:xfrm>
                <a:off x="400169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Rectangle 83"/>
              <p:cNvSpPr>
                <a:spLocks noChangeArrowheads="1"/>
              </p:cNvSpPr>
              <p:nvPr/>
            </p:nvSpPr>
            <p:spPr bwMode="auto">
              <a:xfrm>
                <a:off x="3981711"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1" name="Rectangle 84"/>
              <p:cNvSpPr>
                <a:spLocks noChangeArrowheads="1"/>
              </p:cNvSpPr>
              <p:nvPr/>
            </p:nvSpPr>
            <p:spPr bwMode="auto">
              <a:xfrm>
                <a:off x="4060327" y="2195118"/>
                <a:ext cx="35977"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85"/>
              <p:cNvSpPr>
                <a:spLocks noEditPoints="1"/>
              </p:cNvSpPr>
              <p:nvPr/>
            </p:nvSpPr>
            <p:spPr bwMode="auto">
              <a:xfrm>
                <a:off x="3932408"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7" y="100"/>
                      <a:pt x="100" y="78"/>
                      <a:pt x="100" y="50"/>
                    </a:cubicBezTo>
                    <a:cubicBezTo>
                      <a:pt x="100" y="22"/>
                      <a:pt x="77" y="0"/>
                      <a:pt x="50" y="0"/>
                    </a:cubicBezTo>
                    <a:close/>
                    <a:moveTo>
                      <a:pt x="50" y="96"/>
                    </a:moveTo>
                    <a:cubicBezTo>
                      <a:pt x="24" y="96"/>
                      <a:pt x="4" y="75"/>
                      <a:pt x="4" y="50"/>
                    </a:cubicBezTo>
                    <a:cubicBezTo>
                      <a:pt x="4" y="25"/>
                      <a:pt x="24"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 name="Group 21"/>
            <p:cNvGrpSpPr/>
            <p:nvPr/>
          </p:nvGrpSpPr>
          <p:grpSpPr>
            <a:xfrm>
              <a:off x="4462736" y="2116502"/>
              <a:ext cx="218527" cy="218527"/>
              <a:chOff x="4462736" y="2116502"/>
              <a:chExt cx="218527" cy="218527"/>
            </a:xfrm>
            <a:grpFill/>
          </p:grpSpPr>
          <p:sp>
            <p:nvSpPr>
              <p:cNvPr id="383" name="Freeform 86"/>
              <p:cNvSpPr>
                <a:spLocks/>
              </p:cNvSpPr>
              <p:nvPr/>
            </p:nvSpPr>
            <p:spPr bwMode="auto">
              <a:xfrm>
                <a:off x="4524031" y="2256413"/>
                <a:ext cx="95939" cy="26650"/>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87"/>
              <p:cNvSpPr>
                <a:spLocks/>
              </p:cNvSpPr>
              <p:nvPr/>
            </p:nvSpPr>
            <p:spPr bwMode="auto">
              <a:xfrm>
                <a:off x="4506709"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5" name="Oval 88"/>
              <p:cNvSpPr>
                <a:spLocks noChangeArrowheads="1"/>
              </p:cNvSpPr>
              <p:nvPr/>
            </p:nvSpPr>
            <p:spPr bwMode="auto">
              <a:xfrm>
                <a:off x="4602648"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Oval 89"/>
              <p:cNvSpPr>
                <a:spLocks noChangeArrowheads="1"/>
              </p:cNvSpPr>
              <p:nvPr/>
            </p:nvSpPr>
            <p:spPr bwMode="auto">
              <a:xfrm>
                <a:off x="452403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7" name="Freeform 90"/>
              <p:cNvSpPr>
                <a:spLocks/>
              </p:cNvSpPr>
              <p:nvPr/>
            </p:nvSpPr>
            <p:spPr bwMode="auto">
              <a:xfrm>
                <a:off x="4602648"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91"/>
              <p:cNvSpPr>
                <a:spLocks noEditPoints="1"/>
              </p:cNvSpPr>
              <p:nvPr/>
            </p:nvSpPr>
            <p:spPr bwMode="auto">
              <a:xfrm>
                <a:off x="446273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3" name="Group 22"/>
            <p:cNvGrpSpPr/>
            <p:nvPr/>
          </p:nvGrpSpPr>
          <p:grpSpPr>
            <a:xfrm>
              <a:off x="8337080" y="5632647"/>
              <a:ext cx="218527" cy="218527"/>
              <a:chOff x="4995729" y="2116502"/>
              <a:chExt cx="218527" cy="218527"/>
            </a:xfrm>
            <a:grpFill/>
          </p:grpSpPr>
          <p:sp>
            <p:nvSpPr>
              <p:cNvPr id="377" name="Rectangle 92"/>
              <p:cNvSpPr>
                <a:spLocks noChangeArrowheads="1"/>
              </p:cNvSpPr>
              <p:nvPr/>
            </p:nvSpPr>
            <p:spPr bwMode="auto">
              <a:xfrm>
                <a:off x="5066351"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Oval 93"/>
              <p:cNvSpPr>
                <a:spLocks noChangeArrowheads="1"/>
              </p:cNvSpPr>
              <p:nvPr/>
            </p:nvSpPr>
            <p:spPr bwMode="auto">
              <a:xfrm>
                <a:off x="505702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9" name="Freeform 94"/>
              <p:cNvSpPr>
                <a:spLocks/>
              </p:cNvSpPr>
              <p:nvPr/>
            </p:nvSpPr>
            <p:spPr bwMode="auto">
              <a:xfrm>
                <a:off x="5039702" y="2168469"/>
                <a:ext cx="34645" cy="26650"/>
              </a:xfrm>
              <a:custGeom>
                <a:avLst/>
                <a:gdLst>
                  <a:gd name="T0" fmla="*/ 23 w 26"/>
                  <a:gd name="T1" fmla="*/ 0 h 20"/>
                  <a:gd name="T2" fmla="*/ 0 w 26"/>
                  <a:gd name="T3" fmla="*/ 15 h 20"/>
                  <a:gd name="T4" fmla="*/ 3 w 26"/>
                  <a:gd name="T5" fmla="*/ 20 h 20"/>
                  <a:gd name="T6" fmla="*/ 26 w 26"/>
                  <a:gd name="T7" fmla="*/ 5 h 20"/>
                  <a:gd name="T8" fmla="*/ 23 w 26"/>
                  <a:gd name="T9" fmla="*/ 0 h 20"/>
                </a:gdLst>
                <a:ahLst/>
                <a:cxnLst>
                  <a:cxn ang="0">
                    <a:pos x="T0" y="T1"/>
                  </a:cxn>
                  <a:cxn ang="0">
                    <a:pos x="T2" y="T3"/>
                  </a:cxn>
                  <a:cxn ang="0">
                    <a:pos x="T4" y="T5"/>
                  </a:cxn>
                  <a:cxn ang="0">
                    <a:pos x="T6" y="T7"/>
                  </a:cxn>
                  <a:cxn ang="0">
                    <a:pos x="T8" y="T9"/>
                  </a:cxn>
                </a:cxnLst>
                <a:rect l="0" t="0" r="r" b="b"/>
                <a:pathLst>
                  <a:path w="26" h="20">
                    <a:moveTo>
                      <a:pt x="23" y="0"/>
                    </a:moveTo>
                    <a:lnTo>
                      <a:pt x="0" y="15"/>
                    </a:lnTo>
                    <a:lnTo>
                      <a:pt x="3" y="20"/>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Freeform 95"/>
              <p:cNvSpPr>
                <a:spLocks/>
              </p:cNvSpPr>
              <p:nvPr/>
            </p:nvSpPr>
            <p:spPr bwMode="auto">
              <a:xfrm>
                <a:off x="5135641" y="2168469"/>
                <a:ext cx="34645" cy="26650"/>
              </a:xfrm>
              <a:custGeom>
                <a:avLst/>
                <a:gdLst>
                  <a:gd name="T0" fmla="*/ 0 w 26"/>
                  <a:gd name="T1" fmla="*/ 5 h 20"/>
                  <a:gd name="T2" fmla="*/ 23 w 26"/>
                  <a:gd name="T3" fmla="*/ 20 h 20"/>
                  <a:gd name="T4" fmla="*/ 26 w 26"/>
                  <a:gd name="T5" fmla="*/ 15 h 20"/>
                  <a:gd name="T6" fmla="*/ 3 w 26"/>
                  <a:gd name="T7" fmla="*/ 0 h 20"/>
                  <a:gd name="T8" fmla="*/ 0 w 26"/>
                  <a:gd name="T9" fmla="*/ 5 h 20"/>
                </a:gdLst>
                <a:ahLst/>
                <a:cxnLst>
                  <a:cxn ang="0">
                    <a:pos x="T0" y="T1"/>
                  </a:cxn>
                  <a:cxn ang="0">
                    <a:pos x="T2" y="T3"/>
                  </a:cxn>
                  <a:cxn ang="0">
                    <a:pos x="T4" y="T5"/>
                  </a:cxn>
                  <a:cxn ang="0">
                    <a:pos x="T6" y="T7"/>
                  </a:cxn>
                  <a:cxn ang="0">
                    <a:pos x="T8" y="T9"/>
                  </a:cxn>
                </a:cxnLst>
                <a:rect l="0" t="0" r="r" b="b"/>
                <a:pathLst>
                  <a:path w="26" h="20">
                    <a:moveTo>
                      <a:pt x="0" y="5"/>
                    </a:moveTo>
                    <a:lnTo>
                      <a:pt x="23" y="20"/>
                    </a:lnTo>
                    <a:lnTo>
                      <a:pt x="26" y="15"/>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1" name="Freeform 96"/>
              <p:cNvSpPr>
                <a:spLocks noEditPoints="1"/>
              </p:cNvSpPr>
              <p:nvPr/>
            </p:nvSpPr>
            <p:spPr bwMode="auto">
              <a:xfrm>
                <a:off x="4995729"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Oval 97"/>
              <p:cNvSpPr>
                <a:spLocks noChangeArrowheads="1"/>
              </p:cNvSpPr>
              <p:nvPr/>
            </p:nvSpPr>
            <p:spPr bwMode="auto">
              <a:xfrm>
                <a:off x="5135641"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4" name="Group 23"/>
            <p:cNvGrpSpPr/>
            <p:nvPr/>
          </p:nvGrpSpPr>
          <p:grpSpPr>
            <a:xfrm>
              <a:off x="5528723" y="2116502"/>
              <a:ext cx="218527" cy="218527"/>
              <a:chOff x="5528723" y="2116502"/>
              <a:chExt cx="218527" cy="218527"/>
            </a:xfrm>
            <a:grpFill/>
          </p:grpSpPr>
          <p:sp>
            <p:nvSpPr>
              <p:cNvPr id="371" name="Oval 98"/>
              <p:cNvSpPr>
                <a:spLocks noChangeArrowheads="1"/>
              </p:cNvSpPr>
              <p:nvPr/>
            </p:nvSpPr>
            <p:spPr bwMode="auto">
              <a:xfrm>
                <a:off x="559001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Freeform 99"/>
              <p:cNvSpPr>
                <a:spLocks/>
              </p:cNvSpPr>
              <p:nvPr/>
            </p:nvSpPr>
            <p:spPr bwMode="auto">
              <a:xfrm>
                <a:off x="5651311"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3" name="Freeform 100"/>
              <p:cNvSpPr>
                <a:spLocks/>
              </p:cNvSpPr>
              <p:nvPr/>
            </p:nvSpPr>
            <p:spPr bwMode="auto">
              <a:xfrm>
                <a:off x="5590017"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Rectangle 101"/>
              <p:cNvSpPr>
                <a:spLocks noChangeArrowheads="1"/>
              </p:cNvSpPr>
              <p:nvPr/>
            </p:nvSpPr>
            <p:spPr bwMode="auto">
              <a:xfrm>
                <a:off x="5599345" y="2265740"/>
                <a:ext cx="7861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5" name="Oval 102"/>
              <p:cNvSpPr>
                <a:spLocks noChangeArrowheads="1"/>
              </p:cNvSpPr>
              <p:nvPr/>
            </p:nvSpPr>
            <p:spPr bwMode="auto">
              <a:xfrm>
                <a:off x="5668634"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Freeform 103"/>
              <p:cNvSpPr>
                <a:spLocks noEditPoints="1"/>
              </p:cNvSpPr>
              <p:nvPr/>
            </p:nvSpPr>
            <p:spPr bwMode="auto">
              <a:xfrm>
                <a:off x="5528723"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5" name="Group 24"/>
            <p:cNvGrpSpPr/>
            <p:nvPr/>
          </p:nvGrpSpPr>
          <p:grpSpPr>
            <a:xfrm>
              <a:off x="8629923" y="3662071"/>
              <a:ext cx="218527" cy="218527"/>
              <a:chOff x="6061716" y="2116502"/>
              <a:chExt cx="218527" cy="218527"/>
            </a:xfrm>
            <a:grpFill/>
          </p:grpSpPr>
          <p:sp>
            <p:nvSpPr>
              <p:cNvPr id="365" name="Oval 104"/>
              <p:cNvSpPr>
                <a:spLocks noChangeArrowheads="1"/>
              </p:cNvSpPr>
              <p:nvPr/>
            </p:nvSpPr>
            <p:spPr bwMode="auto">
              <a:xfrm>
                <a:off x="6123010"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Freeform 105"/>
              <p:cNvSpPr>
                <a:spLocks/>
              </p:cNvSpPr>
              <p:nvPr/>
            </p:nvSpPr>
            <p:spPr bwMode="auto">
              <a:xfrm>
                <a:off x="6132338"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7" name="Rectangle 106"/>
              <p:cNvSpPr>
                <a:spLocks noChangeArrowheads="1"/>
              </p:cNvSpPr>
              <p:nvPr/>
            </p:nvSpPr>
            <p:spPr bwMode="auto">
              <a:xfrm>
                <a:off x="6115015"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Oval 107"/>
              <p:cNvSpPr>
                <a:spLocks noChangeArrowheads="1"/>
              </p:cNvSpPr>
              <p:nvPr/>
            </p:nvSpPr>
            <p:spPr bwMode="auto">
              <a:xfrm>
                <a:off x="6201627"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9" name="Freeform 108"/>
              <p:cNvSpPr>
                <a:spLocks noEditPoints="1"/>
              </p:cNvSpPr>
              <p:nvPr/>
            </p:nvSpPr>
            <p:spPr bwMode="auto">
              <a:xfrm>
                <a:off x="6061716"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Rectangle 109"/>
              <p:cNvSpPr>
                <a:spLocks noChangeArrowheads="1"/>
              </p:cNvSpPr>
              <p:nvPr/>
            </p:nvSpPr>
            <p:spPr bwMode="auto">
              <a:xfrm>
                <a:off x="6193632" y="2168469"/>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6" name="Group 25"/>
            <p:cNvGrpSpPr/>
            <p:nvPr/>
          </p:nvGrpSpPr>
          <p:grpSpPr>
            <a:xfrm>
              <a:off x="6593377" y="2116502"/>
              <a:ext cx="218527" cy="218527"/>
              <a:chOff x="6593377" y="2116502"/>
              <a:chExt cx="218527" cy="218527"/>
            </a:xfrm>
            <a:grpFill/>
          </p:grpSpPr>
          <p:sp>
            <p:nvSpPr>
              <p:cNvPr id="361"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3"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7" name="Group 26"/>
            <p:cNvGrpSpPr/>
            <p:nvPr/>
          </p:nvGrpSpPr>
          <p:grpSpPr>
            <a:xfrm>
              <a:off x="7083487" y="3016974"/>
              <a:ext cx="218527" cy="218527"/>
              <a:chOff x="7127702" y="2116502"/>
              <a:chExt cx="218527" cy="218527"/>
            </a:xfrm>
            <a:grpFill/>
          </p:grpSpPr>
          <p:sp>
            <p:nvSpPr>
              <p:cNvPr id="355"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6"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9"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0"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8" name="Group 27"/>
            <p:cNvGrpSpPr/>
            <p:nvPr/>
          </p:nvGrpSpPr>
          <p:grpSpPr>
            <a:xfrm>
              <a:off x="10076581" y="3680007"/>
              <a:ext cx="218527" cy="218527"/>
              <a:chOff x="7660695" y="2116502"/>
              <a:chExt cx="218527" cy="218527"/>
            </a:xfrm>
            <a:grpFill/>
          </p:grpSpPr>
          <p:sp>
            <p:nvSpPr>
              <p:cNvPr id="351" name="Oval 120"/>
              <p:cNvSpPr>
                <a:spLocks noChangeArrowheads="1"/>
              </p:cNvSpPr>
              <p:nvPr/>
            </p:nvSpPr>
            <p:spPr bwMode="auto">
              <a:xfrm>
                <a:off x="7800606"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Oval 121"/>
              <p:cNvSpPr>
                <a:spLocks noChangeArrowheads="1"/>
              </p:cNvSpPr>
              <p:nvPr/>
            </p:nvSpPr>
            <p:spPr bwMode="auto">
              <a:xfrm>
                <a:off x="7721989"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Freeform 122"/>
              <p:cNvSpPr>
                <a:spLocks/>
              </p:cNvSpPr>
              <p:nvPr/>
            </p:nvSpPr>
            <p:spPr bwMode="auto">
              <a:xfrm>
                <a:off x="7731317"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4" name="Freeform 123"/>
              <p:cNvSpPr>
                <a:spLocks noEditPoints="1"/>
              </p:cNvSpPr>
              <p:nvPr/>
            </p:nvSpPr>
            <p:spPr bwMode="auto">
              <a:xfrm>
                <a:off x="7660695"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 name="Group 28"/>
            <p:cNvGrpSpPr/>
            <p:nvPr/>
          </p:nvGrpSpPr>
          <p:grpSpPr>
            <a:xfrm>
              <a:off x="1264778" y="2649495"/>
              <a:ext cx="218527" cy="218527"/>
              <a:chOff x="1264778" y="2649495"/>
              <a:chExt cx="218527" cy="218527"/>
            </a:xfrm>
            <a:grpFill/>
          </p:grpSpPr>
          <p:sp>
            <p:nvSpPr>
              <p:cNvPr id="347" name="Freeform 124"/>
              <p:cNvSpPr>
                <a:spLocks/>
              </p:cNvSpPr>
              <p:nvPr/>
            </p:nvSpPr>
            <p:spPr bwMode="auto">
              <a:xfrm>
                <a:off x="1334067" y="2789406"/>
                <a:ext cx="78617" cy="25317"/>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Oval 125"/>
              <p:cNvSpPr>
                <a:spLocks noChangeArrowheads="1"/>
              </p:cNvSpPr>
              <p:nvPr/>
            </p:nvSpPr>
            <p:spPr bwMode="auto">
              <a:xfrm>
                <a:off x="1326072"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Oval 126"/>
              <p:cNvSpPr>
                <a:spLocks noChangeArrowheads="1"/>
              </p:cNvSpPr>
              <p:nvPr/>
            </p:nvSpPr>
            <p:spPr bwMode="auto">
              <a:xfrm>
                <a:off x="1404689" y="271878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127"/>
              <p:cNvSpPr>
                <a:spLocks noEditPoints="1"/>
              </p:cNvSpPr>
              <p:nvPr/>
            </p:nvSpPr>
            <p:spPr bwMode="auto">
              <a:xfrm>
                <a:off x="1264778" y="2649495"/>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3"/>
                      <a:pt x="0" y="50"/>
                    </a:cubicBezTo>
                    <a:cubicBezTo>
                      <a:pt x="0" y="78"/>
                      <a:pt x="22" y="100"/>
                      <a:pt x="50" y="100"/>
                    </a:cubicBezTo>
                    <a:cubicBezTo>
                      <a:pt x="78" y="100"/>
                      <a:pt x="100" y="78"/>
                      <a:pt x="100" y="50"/>
                    </a:cubicBezTo>
                    <a:cubicBezTo>
                      <a:pt x="100" y="23"/>
                      <a:pt x="78" y="0"/>
                      <a:pt x="50" y="0"/>
                    </a:cubicBezTo>
                    <a:close/>
                    <a:moveTo>
                      <a:pt x="50" y="96"/>
                    </a:moveTo>
                    <a:cubicBezTo>
                      <a:pt x="25" y="96"/>
                      <a:pt x="4" y="76"/>
                      <a:pt x="4" y="50"/>
                    </a:cubicBezTo>
                    <a:cubicBezTo>
                      <a:pt x="4" y="25"/>
                      <a:pt x="25" y="4"/>
                      <a:pt x="50" y="4"/>
                    </a:cubicBezTo>
                    <a:cubicBezTo>
                      <a:pt x="75" y="4"/>
                      <a:pt x="96" y="25"/>
                      <a:pt x="96" y="50"/>
                    </a:cubicBezTo>
                    <a:cubicBezTo>
                      <a:pt x="96" y="76"/>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 name="Group 29"/>
            <p:cNvGrpSpPr/>
            <p:nvPr/>
          </p:nvGrpSpPr>
          <p:grpSpPr>
            <a:xfrm>
              <a:off x="9048348" y="1118811"/>
              <a:ext cx="218527" cy="219859"/>
              <a:chOff x="1797771" y="2650828"/>
              <a:chExt cx="218527" cy="219859"/>
            </a:xfrm>
            <a:grpFill/>
          </p:grpSpPr>
          <p:sp>
            <p:nvSpPr>
              <p:cNvPr id="341" name="Freeform 128"/>
              <p:cNvSpPr>
                <a:spLocks/>
              </p:cNvSpPr>
              <p:nvPr/>
            </p:nvSpPr>
            <p:spPr bwMode="auto">
              <a:xfrm>
                <a:off x="1867060"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29"/>
              <p:cNvSpPr>
                <a:spLocks noEditPoints="1"/>
              </p:cNvSpPr>
              <p:nvPr/>
            </p:nvSpPr>
            <p:spPr bwMode="auto">
              <a:xfrm>
                <a:off x="1797771"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Rectangle 130"/>
              <p:cNvSpPr>
                <a:spLocks noChangeArrowheads="1"/>
              </p:cNvSpPr>
              <p:nvPr/>
            </p:nvSpPr>
            <p:spPr bwMode="auto">
              <a:xfrm>
                <a:off x="1849738"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Oval 131"/>
              <p:cNvSpPr>
                <a:spLocks noChangeArrowheads="1"/>
              </p:cNvSpPr>
              <p:nvPr/>
            </p:nvSpPr>
            <p:spPr bwMode="auto">
              <a:xfrm>
                <a:off x="185906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Oval 132"/>
              <p:cNvSpPr>
                <a:spLocks noChangeArrowheads="1"/>
              </p:cNvSpPr>
              <p:nvPr/>
            </p:nvSpPr>
            <p:spPr bwMode="auto">
              <a:xfrm>
                <a:off x="1937682"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Rectangle 133"/>
              <p:cNvSpPr>
                <a:spLocks noChangeArrowheads="1"/>
              </p:cNvSpPr>
              <p:nvPr/>
            </p:nvSpPr>
            <p:spPr bwMode="auto">
              <a:xfrm>
                <a:off x="1928354"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 name="Group 30"/>
            <p:cNvGrpSpPr/>
            <p:nvPr/>
          </p:nvGrpSpPr>
          <p:grpSpPr>
            <a:xfrm>
              <a:off x="2783421" y="5204209"/>
              <a:ext cx="218527" cy="219859"/>
              <a:chOff x="2330764" y="2650828"/>
              <a:chExt cx="218527" cy="219859"/>
            </a:xfrm>
            <a:grpFill/>
          </p:grpSpPr>
          <p:sp>
            <p:nvSpPr>
              <p:cNvPr id="335" name="Freeform 134"/>
              <p:cNvSpPr>
                <a:spLocks/>
              </p:cNvSpPr>
              <p:nvPr/>
            </p:nvSpPr>
            <p:spPr bwMode="auto">
              <a:xfrm>
                <a:off x="2374736"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Oval 135"/>
              <p:cNvSpPr>
                <a:spLocks noChangeArrowheads="1"/>
              </p:cNvSpPr>
              <p:nvPr/>
            </p:nvSpPr>
            <p:spPr bwMode="auto">
              <a:xfrm>
                <a:off x="239205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36"/>
              <p:cNvSpPr>
                <a:spLocks/>
              </p:cNvSpPr>
              <p:nvPr/>
            </p:nvSpPr>
            <p:spPr bwMode="auto">
              <a:xfrm>
                <a:off x="2400053" y="2790739"/>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37"/>
              <p:cNvSpPr>
                <a:spLocks noEditPoints="1"/>
              </p:cNvSpPr>
              <p:nvPr/>
            </p:nvSpPr>
            <p:spPr bwMode="auto">
              <a:xfrm>
                <a:off x="2330764"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Oval 138"/>
              <p:cNvSpPr>
                <a:spLocks noChangeArrowheads="1"/>
              </p:cNvSpPr>
              <p:nvPr/>
            </p:nvSpPr>
            <p:spPr bwMode="auto">
              <a:xfrm>
                <a:off x="2470675"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39"/>
              <p:cNvSpPr>
                <a:spLocks/>
              </p:cNvSpPr>
              <p:nvPr/>
            </p:nvSpPr>
            <p:spPr bwMode="auto">
              <a:xfrm>
                <a:off x="2470675"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 name="Group 31"/>
            <p:cNvGrpSpPr/>
            <p:nvPr/>
          </p:nvGrpSpPr>
          <p:grpSpPr>
            <a:xfrm>
              <a:off x="4401443" y="5888928"/>
              <a:ext cx="218527" cy="219859"/>
              <a:chOff x="2863757" y="2650828"/>
              <a:chExt cx="218527" cy="219859"/>
            </a:xfrm>
            <a:grpFill/>
          </p:grpSpPr>
          <p:sp>
            <p:nvSpPr>
              <p:cNvPr id="329" name="Oval 140"/>
              <p:cNvSpPr>
                <a:spLocks noChangeArrowheads="1"/>
              </p:cNvSpPr>
              <p:nvPr/>
            </p:nvSpPr>
            <p:spPr bwMode="auto">
              <a:xfrm>
                <a:off x="292505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41"/>
              <p:cNvSpPr>
                <a:spLocks/>
              </p:cNvSpPr>
              <p:nvPr/>
            </p:nvSpPr>
            <p:spPr bwMode="auto">
              <a:xfrm>
                <a:off x="2907730"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42"/>
              <p:cNvSpPr>
                <a:spLocks/>
              </p:cNvSpPr>
              <p:nvPr/>
            </p:nvSpPr>
            <p:spPr bwMode="auto">
              <a:xfrm>
                <a:off x="2933046"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43"/>
              <p:cNvSpPr>
                <a:spLocks noEditPoints="1"/>
              </p:cNvSpPr>
              <p:nvPr/>
            </p:nvSpPr>
            <p:spPr bwMode="auto">
              <a:xfrm>
                <a:off x="2863757"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Oval 144"/>
              <p:cNvSpPr>
                <a:spLocks noChangeArrowheads="1"/>
              </p:cNvSpPr>
              <p:nvPr/>
            </p:nvSpPr>
            <p:spPr bwMode="auto">
              <a:xfrm>
                <a:off x="3003668"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45"/>
              <p:cNvSpPr>
                <a:spLocks/>
              </p:cNvSpPr>
              <p:nvPr/>
            </p:nvSpPr>
            <p:spPr bwMode="auto">
              <a:xfrm>
                <a:off x="3003668"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 name="Group 32"/>
            <p:cNvGrpSpPr/>
            <p:nvPr/>
          </p:nvGrpSpPr>
          <p:grpSpPr>
            <a:xfrm>
              <a:off x="2809869" y="2107404"/>
              <a:ext cx="722470" cy="726874"/>
              <a:chOff x="3396750" y="2650828"/>
              <a:chExt cx="218527" cy="219859"/>
            </a:xfrm>
            <a:grpFill/>
          </p:grpSpPr>
          <p:sp>
            <p:nvSpPr>
              <p:cNvPr id="325" name="Oval 146"/>
              <p:cNvSpPr>
                <a:spLocks noChangeArrowheads="1"/>
              </p:cNvSpPr>
              <p:nvPr/>
            </p:nvSpPr>
            <p:spPr bwMode="auto">
              <a:xfrm>
                <a:off x="345804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47"/>
              <p:cNvSpPr>
                <a:spLocks noEditPoints="1"/>
              </p:cNvSpPr>
              <p:nvPr/>
            </p:nvSpPr>
            <p:spPr bwMode="auto">
              <a:xfrm>
                <a:off x="3458044"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Oval 148"/>
              <p:cNvSpPr>
                <a:spLocks noChangeArrowheads="1"/>
              </p:cNvSpPr>
              <p:nvPr/>
            </p:nvSpPr>
            <p:spPr bwMode="auto">
              <a:xfrm>
                <a:off x="353666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49"/>
              <p:cNvSpPr>
                <a:spLocks noEditPoints="1"/>
              </p:cNvSpPr>
              <p:nvPr/>
            </p:nvSpPr>
            <p:spPr bwMode="auto">
              <a:xfrm>
                <a:off x="3396750"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4" name="Group 33"/>
            <p:cNvGrpSpPr/>
            <p:nvPr/>
          </p:nvGrpSpPr>
          <p:grpSpPr>
            <a:xfrm>
              <a:off x="10279919" y="5722368"/>
              <a:ext cx="218527" cy="219859"/>
              <a:chOff x="3929743" y="2650828"/>
              <a:chExt cx="218527" cy="219859"/>
            </a:xfrm>
            <a:grpFill/>
          </p:grpSpPr>
          <p:sp>
            <p:nvSpPr>
              <p:cNvPr id="321"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 name="Group 34"/>
            <p:cNvGrpSpPr/>
            <p:nvPr/>
          </p:nvGrpSpPr>
          <p:grpSpPr>
            <a:xfrm>
              <a:off x="4977992" y="2656823"/>
              <a:ext cx="218527" cy="219859"/>
              <a:chOff x="4462736" y="2650828"/>
              <a:chExt cx="218527" cy="219859"/>
            </a:xfrm>
            <a:grpFill/>
          </p:grpSpPr>
          <p:sp>
            <p:nvSpPr>
              <p:cNvPr id="317" name="Oval 154"/>
              <p:cNvSpPr>
                <a:spLocks noChangeArrowheads="1"/>
              </p:cNvSpPr>
              <p:nvPr/>
            </p:nvSpPr>
            <p:spPr bwMode="auto">
              <a:xfrm>
                <a:off x="4602648"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Oval 155"/>
              <p:cNvSpPr>
                <a:spLocks noChangeArrowheads="1"/>
              </p:cNvSpPr>
              <p:nvPr/>
            </p:nvSpPr>
            <p:spPr bwMode="auto">
              <a:xfrm>
                <a:off x="4524031"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56"/>
              <p:cNvSpPr>
                <a:spLocks/>
              </p:cNvSpPr>
              <p:nvPr/>
            </p:nvSpPr>
            <p:spPr bwMode="auto">
              <a:xfrm>
                <a:off x="4524031" y="2786741"/>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57"/>
              <p:cNvSpPr>
                <a:spLocks noEditPoints="1"/>
              </p:cNvSpPr>
              <p:nvPr/>
            </p:nvSpPr>
            <p:spPr bwMode="auto">
              <a:xfrm>
                <a:off x="446273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6" name="Group 35"/>
            <p:cNvGrpSpPr/>
            <p:nvPr/>
          </p:nvGrpSpPr>
          <p:grpSpPr>
            <a:xfrm>
              <a:off x="6182520" y="5292152"/>
              <a:ext cx="218527" cy="219859"/>
              <a:chOff x="4995729" y="2650828"/>
              <a:chExt cx="218527" cy="219859"/>
            </a:xfrm>
            <a:grpFill/>
          </p:grpSpPr>
          <p:sp>
            <p:nvSpPr>
              <p:cNvPr id="311" name="Rectangle 158"/>
              <p:cNvSpPr>
                <a:spLocks noChangeArrowheads="1"/>
              </p:cNvSpPr>
              <p:nvPr/>
            </p:nvSpPr>
            <p:spPr bwMode="auto">
              <a:xfrm>
                <a:off x="5047697"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Oval 159"/>
              <p:cNvSpPr>
                <a:spLocks noChangeArrowheads="1"/>
              </p:cNvSpPr>
              <p:nvPr/>
            </p:nvSpPr>
            <p:spPr bwMode="auto">
              <a:xfrm>
                <a:off x="505702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Rectangle 160"/>
              <p:cNvSpPr>
                <a:spLocks noChangeArrowheads="1"/>
              </p:cNvSpPr>
              <p:nvPr/>
            </p:nvSpPr>
            <p:spPr bwMode="auto">
              <a:xfrm>
                <a:off x="5126313" y="2704127"/>
                <a:ext cx="35977"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Oval 161"/>
              <p:cNvSpPr>
                <a:spLocks noChangeArrowheads="1"/>
              </p:cNvSpPr>
              <p:nvPr/>
            </p:nvSpPr>
            <p:spPr bwMode="auto">
              <a:xfrm>
                <a:off x="5135641"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2"/>
              <p:cNvSpPr>
                <a:spLocks noEditPoints="1"/>
              </p:cNvSpPr>
              <p:nvPr/>
            </p:nvSpPr>
            <p:spPr bwMode="auto">
              <a:xfrm>
                <a:off x="499572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63"/>
              <p:cNvSpPr>
                <a:spLocks noEditPoints="1"/>
              </p:cNvSpPr>
              <p:nvPr/>
            </p:nvSpPr>
            <p:spPr bwMode="auto">
              <a:xfrm>
                <a:off x="5047697"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7" name="Group 36"/>
            <p:cNvGrpSpPr/>
            <p:nvPr/>
          </p:nvGrpSpPr>
          <p:grpSpPr>
            <a:xfrm>
              <a:off x="7532778" y="6479095"/>
              <a:ext cx="218527" cy="219859"/>
              <a:chOff x="5528723" y="2650828"/>
              <a:chExt cx="218527" cy="219859"/>
            </a:xfrm>
            <a:grpFill/>
          </p:grpSpPr>
          <p:sp>
            <p:nvSpPr>
              <p:cNvPr id="305" name="Freeform 164"/>
              <p:cNvSpPr>
                <a:spLocks/>
              </p:cNvSpPr>
              <p:nvPr/>
            </p:nvSpPr>
            <p:spPr bwMode="auto">
              <a:xfrm>
                <a:off x="5590017"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Oval 165"/>
              <p:cNvSpPr>
                <a:spLocks noChangeArrowheads="1"/>
              </p:cNvSpPr>
              <p:nvPr/>
            </p:nvSpPr>
            <p:spPr bwMode="auto">
              <a:xfrm>
                <a:off x="559001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6"/>
              <p:cNvSpPr>
                <a:spLocks/>
              </p:cNvSpPr>
              <p:nvPr/>
            </p:nvSpPr>
            <p:spPr bwMode="auto">
              <a:xfrm>
                <a:off x="5651311"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Oval 167"/>
              <p:cNvSpPr>
                <a:spLocks noChangeArrowheads="1"/>
              </p:cNvSpPr>
              <p:nvPr/>
            </p:nvSpPr>
            <p:spPr bwMode="auto">
              <a:xfrm>
                <a:off x="5668634"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8"/>
              <p:cNvSpPr>
                <a:spLocks noEditPoints="1"/>
              </p:cNvSpPr>
              <p:nvPr/>
            </p:nvSpPr>
            <p:spPr bwMode="auto">
              <a:xfrm>
                <a:off x="5580690" y="2782744"/>
                <a:ext cx="114594" cy="43972"/>
              </a:xfrm>
              <a:custGeom>
                <a:avLst/>
                <a:gdLst>
                  <a:gd name="T0" fmla="*/ 42 w 52"/>
                  <a:gd name="T1" fmla="*/ 0 h 20"/>
                  <a:gd name="T2" fmla="*/ 10 w 52"/>
                  <a:gd name="T3" fmla="*/ 0 h 20"/>
                  <a:gd name="T4" fmla="*/ 0 w 52"/>
                  <a:gd name="T5" fmla="*/ 10 h 20"/>
                  <a:gd name="T6" fmla="*/ 10 w 52"/>
                  <a:gd name="T7" fmla="*/ 20 h 20"/>
                  <a:gd name="T8" fmla="*/ 42 w 52"/>
                  <a:gd name="T9" fmla="*/ 20 h 20"/>
                  <a:gd name="T10" fmla="*/ 52 w 52"/>
                  <a:gd name="T11" fmla="*/ 10 h 20"/>
                  <a:gd name="T12" fmla="*/ 42 w 52"/>
                  <a:gd name="T13" fmla="*/ 0 h 20"/>
                  <a:gd name="T14" fmla="*/ 40 w 52"/>
                  <a:gd name="T15" fmla="*/ 4 h 20"/>
                  <a:gd name="T16" fmla="*/ 42 w 52"/>
                  <a:gd name="T17" fmla="*/ 4 h 20"/>
                  <a:gd name="T18" fmla="*/ 48 w 52"/>
                  <a:gd name="T19" fmla="*/ 8 h 20"/>
                  <a:gd name="T20" fmla="*/ 40 w 52"/>
                  <a:gd name="T21" fmla="*/ 8 h 20"/>
                  <a:gd name="T22" fmla="*/ 40 w 52"/>
                  <a:gd name="T23" fmla="*/ 4 h 20"/>
                  <a:gd name="T24" fmla="*/ 12 w 52"/>
                  <a:gd name="T25" fmla="*/ 16 h 20"/>
                  <a:gd name="T26" fmla="*/ 10 w 52"/>
                  <a:gd name="T27" fmla="*/ 16 h 20"/>
                  <a:gd name="T28" fmla="*/ 4 w 52"/>
                  <a:gd name="T29" fmla="*/ 12 h 20"/>
                  <a:gd name="T30" fmla="*/ 12 w 52"/>
                  <a:gd name="T31" fmla="*/ 12 h 20"/>
                  <a:gd name="T32" fmla="*/ 12 w 52"/>
                  <a:gd name="T33" fmla="*/ 16 h 20"/>
                  <a:gd name="T34" fmla="*/ 12 w 52"/>
                  <a:gd name="T35" fmla="*/ 8 h 20"/>
                  <a:gd name="T36" fmla="*/ 4 w 52"/>
                  <a:gd name="T37" fmla="*/ 8 h 20"/>
                  <a:gd name="T38" fmla="*/ 10 w 52"/>
                  <a:gd name="T39" fmla="*/ 4 h 20"/>
                  <a:gd name="T40" fmla="*/ 12 w 52"/>
                  <a:gd name="T41" fmla="*/ 4 h 20"/>
                  <a:gd name="T42" fmla="*/ 12 w 52"/>
                  <a:gd name="T43" fmla="*/ 8 h 20"/>
                  <a:gd name="T44" fmla="*/ 24 w 52"/>
                  <a:gd name="T45" fmla="*/ 16 h 20"/>
                  <a:gd name="T46" fmla="*/ 16 w 52"/>
                  <a:gd name="T47" fmla="*/ 16 h 20"/>
                  <a:gd name="T48" fmla="*/ 16 w 52"/>
                  <a:gd name="T49" fmla="*/ 12 h 20"/>
                  <a:gd name="T50" fmla="*/ 24 w 52"/>
                  <a:gd name="T51" fmla="*/ 12 h 20"/>
                  <a:gd name="T52" fmla="*/ 24 w 52"/>
                  <a:gd name="T53" fmla="*/ 16 h 20"/>
                  <a:gd name="T54" fmla="*/ 24 w 52"/>
                  <a:gd name="T55" fmla="*/ 8 h 20"/>
                  <a:gd name="T56" fmla="*/ 16 w 52"/>
                  <a:gd name="T57" fmla="*/ 8 h 20"/>
                  <a:gd name="T58" fmla="*/ 16 w 52"/>
                  <a:gd name="T59" fmla="*/ 4 h 20"/>
                  <a:gd name="T60" fmla="*/ 24 w 52"/>
                  <a:gd name="T61" fmla="*/ 4 h 20"/>
                  <a:gd name="T62" fmla="*/ 24 w 52"/>
                  <a:gd name="T63" fmla="*/ 8 h 20"/>
                  <a:gd name="T64" fmla="*/ 36 w 52"/>
                  <a:gd name="T65" fmla="*/ 16 h 20"/>
                  <a:gd name="T66" fmla="*/ 28 w 52"/>
                  <a:gd name="T67" fmla="*/ 16 h 20"/>
                  <a:gd name="T68" fmla="*/ 28 w 52"/>
                  <a:gd name="T69" fmla="*/ 12 h 20"/>
                  <a:gd name="T70" fmla="*/ 36 w 52"/>
                  <a:gd name="T71" fmla="*/ 12 h 20"/>
                  <a:gd name="T72" fmla="*/ 36 w 52"/>
                  <a:gd name="T73" fmla="*/ 16 h 20"/>
                  <a:gd name="T74" fmla="*/ 36 w 52"/>
                  <a:gd name="T75" fmla="*/ 8 h 20"/>
                  <a:gd name="T76" fmla="*/ 28 w 52"/>
                  <a:gd name="T77" fmla="*/ 8 h 20"/>
                  <a:gd name="T78" fmla="*/ 28 w 52"/>
                  <a:gd name="T79" fmla="*/ 4 h 20"/>
                  <a:gd name="T80" fmla="*/ 36 w 52"/>
                  <a:gd name="T81" fmla="*/ 4 h 20"/>
                  <a:gd name="T82" fmla="*/ 36 w 52"/>
                  <a:gd name="T83" fmla="*/ 8 h 20"/>
                  <a:gd name="T84" fmla="*/ 42 w 52"/>
                  <a:gd name="T85" fmla="*/ 16 h 20"/>
                  <a:gd name="T86" fmla="*/ 40 w 52"/>
                  <a:gd name="T87" fmla="*/ 16 h 20"/>
                  <a:gd name="T88" fmla="*/ 40 w 52"/>
                  <a:gd name="T89" fmla="*/ 12 h 20"/>
                  <a:gd name="T90" fmla="*/ 48 w 52"/>
                  <a:gd name="T91" fmla="*/ 12 h 20"/>
                  <a:gd name="T92" fmla="*/ 42 w 52"/>
                  <a:gd name="T93"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 h="20">
                    <a:moveTo>
                      <a:pt x="42" y="0"/>
                    </a:moveTo>
                    <a:cubicBezTo>
                      <a:pt x="10" y="0"/>
                      <a:pt x="10" y="0"/>
                      <a:pt x="10" y="0"/>
                    </a:cubicBezTo>
                    <a:cubicBezTo>
                      <a:pt x="4" y="0"/>
                      <a:pt x="0" y="4"/>
                      <a:pt x="0" y="10"/>
                    </a:cubicBezTo>
                    <a:cubicBezTo>
                      <a:pt x="0" y="16"/>
                      <a:pt x="4" y="20"/>
                      <a:pt x="10" y="20"/>
                    </a:cubicBezTo>
                    <a:cubicBezTo>
                      <a:pt x="42" y="20"/>
                      <a:pt x="42" y="20"/>
                      <a:pt x="42" y="20"/>
                    </a:cubicBezTo>
                    <a:cubicBezTo>
                      <a:pt x="48" y="20"/>
                      <a:pt x="52" y="16"/>
                      <a:pt x="52" y="10"/>
                    </a:cubicBezTo>
                    <a:cubicBezTo>
                      <a:pt x="52" y="4"/>
                      <a:pt x="48" y="0"/>
                      <a:pt x="42" y="0"/>
                    </a:cubicBezTo>
                    <a:close/>
                    <a:moveTo>
                      <a:pt x="40" y="4"/>
                    </a:moveTo>
                    <a:cubicBezTo>
                      <a:pt x="42" y="4"/>
                      <a:pt x="42" y="4"/>
                      <a:pt x="42" y="4"/>
                    </a:cubicBezTo>
                    <a:cubicBezTo>
                      <a:pt x="45" y="4"/>
                      <a:pt x="47" y="6"/>
                      <a:pt x="48" y="8"/>
                    </a:cubicBezTo>
                    <a:cubicBezTo>
                      <a:pt x="40" y="8"/>
                      <a:pt x="40" y="8"/>
                      <a:pt x="40" y="8"/>
                    </a:cubicBezTo>
                    <a:lnTo>
                      <a:pt x="40" y="4"/>
                    </a:lnTo>
                    <a:close/>
                    <a:moveTo>
                      <a:pt x="12" y="16"/>
                    </a:moveTo>
                    <a:cubicBezTo>
                      <a:pt x="10" y="16"/>
                      <a:pt x="10" y="16"/>
                      <a:pt x="10" y="16"/>
                    </a:cubicBezTo>
                    <a:cubicBezTo>
                      <a:pt x="7" y="16"/>
                      <a:pt x="5" y="14"/>
                      <a:pt x="4" y="12"/>
                    </a:cubicBezTo>
                    <a:cubicBezTo>
                      <a:pt x="12" y="12"/>
                      <a:pt x="12" y="12"/>
                      <a:pt x="12" y="12"/>
                    </a:cubicBezTo>
                    <a:lnTo>
                      <a:pt x="12" y="16"/>
                    </a:lnTo>
                    <a:close/>
                    <a:moveTo>
                      <a:pt x="12" y="8"/>
                    </a:moveTo>
                    <a:cubicBezTo>
                      <a:pt x="4" y="8"/>
                      <a:pt x="4" y="8"/>
                      <a:pt x="4" y="8"/>
                    </a:cubicBezTo>
                    <a:cubicBezTo>
                      <a:pt x="5" y="6"/>
                      <a:pt x="7" y="4"/>
                      <a:pt x="10" y="4"/>
                    </a:cubicBezTo>
                    <a:cubicBezTo>
                      <a:pt x="12" y="4"/>
                      <a:pt x="12" y="4"/>
                      <a:pt x="12" y="4"/>
                    </a:cubicBezTo>
                    <a:lnTo>
                      <a:pt x="12" y="8"/>
                    </a:lnTo>
                    <a:close/>
                    <a:moveTo>
                      <a:pt x="24" y="16"/>
                    </a:moveTo>
                    <a:cubicBezTo>
                      <a:pt x="16" y="16"/>
                      <a:pt x="16" y="16"/>
                      <a:pt x="16" y="16"/>
                    </a:cubicBezTo>
                    <a:cubicBezTo>
                      <a:pt x="16" y="12"/>
                      <a:pt x="16" y="12"/>
                      <a:pt x="16" y="12"/>
                    </a:cubicBezTo>
                    <a:cubicBezTo>
                      <a:pt x="24" y="12"/>
                      <a:pt x="24" y="12"/>
                      <a:pt x="24" y="12"/>
                    </a:cubicBezTo>
                    <a:lnTo>
                      <a:pt x="24" y="16"/>
                    </a:lnTo>
                    <a:close/>
                    <a:moveTo>
                      <a:pt x="24" y="8"/>
                    </a:moveTo>
                    <a:cubicBezTo>
                      <a:pt x="16" y="8"/>
                      <a:pt x="16" y="8"/>
                      <a:pt x="16" y="8"/>
                    </a:cubicBezTo>
                    <a:cubicBezTo>
                      <a:pt x="16" y="4"/>
                      <a:pt x="16" y="4"/>
                      <a:pt x="16" y="4"/>
                    </a:cubicBezTo>
                    <a:cubicBezTo>
                      <a:pt x="24" y="4"/>
                      <a:pt x="24" y="4"/>
                      <a:pt x="24" y="4"/>
                    </a:cubicBezTo>
                    <a:lnTo>
                      <a:pt x="24" y="8"/>
                    </a:lnTo>
                    <a:close/>
                    <a:moveTo>
                      <a:pt x="36" y="16"/>
                    </a:moveTo>
                    <a:cubicBezTo>
                      <a:pt x="28" y="16"/>
                      <a:pt x="28" y="16"/>
                      <a:pt x="28" y="16"/>
                    </a:cubicBezTo>
                    <a:cubicBezTo>
                      <a:pt x="28" y="12"/>
                      <a:pt x="28" y="12"/>
                      <a:pt x="28" y="12"/>
                    </a:cubicBezTo>
                    <a:cubicBezTo>
                      <a:pt x="36" y="12"/>
                      <a:pt x="36" y="12"/>
                      <a:pt x="36" y="12"/>
                    </a:cubicBezTo>
                    <a:lnTo>
                      <a:pt x="36" y="16"/>
                    </a:lnTo>
                    <a:close/>
                    <a:moveTo>
                      <a:pt x="36" y="8"/>
                    </a:moveTo>
                    <a:cubicBezTo>
                      <a:pt x="28" y="8"/>
                      <a:pt x="28" y="8"/>
                      <a:pt x="28" y="8"/>
                    </a:cubicBezTo>
                    <a:cubicBezTo>
                      <a:pt x="28" y="4"/>
                      <a:pt x="28" y="4"/>
                      <a:pt x="28" y="4"/>
                    </a:cubicBezTo>
                    <a:cubicBezTo>
                      <a:pt x="36" y="4"/>
                      <a:pt x="36" y="4"/>
                      <a:pt x="36" y="4"/>
                    </a:cubicBezTo>
                    <a:lnTo>
                      <a:pt x="36" y="8"/>
                    </a:lnTo>
                    <a:close/>
                    <a:moveTo>
                      <a:pt x="42" y="16"/>
                    </a:moveTo>
                    <a:cubicBezTo>
                      <a:pt x="40" y="16"/>
                      <a:pt x="40" y="16"/>
                      <a:pt x="40" y="16"/>
                    </a:cubicBezTo>
                    <a:cubicBezTo>
                      <a:pt x="40" y="12"/>
                      <a:pt x="40" y="12"/>
                      <a:pt x="40" y="12"/>
                    </a:cubicBezTo>
                    <a:cubicBezTo>
                      <a:pt x="48" y="12"/>
                      <a:pt x="48" y="12"/>
                      <a:pt x="48" y="12"/>
                    </a:cubicBezTo>
                    <a:cubicBezTo>
                      <a:pt x="47" y="14"/>
                      <a:pt x="45" y="16"/>
                      <a:pt x="4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9"/>
              <p:cNvSpPr>
                <a:spLocks noEditPoints="1"/>
              </p:cNvSpPr>
              <p:nvPr/>
            </p:nvSpPr>
            <p:spPr bwMode="auto">
              <a:xfrm>
                <a:off x="552872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8" name="Group 37"/>
            <p:cNvGrpSpPr/>
            <p:nvPr/>
          </p:nvGrpSpPr>
          <p:grpSpPr>
            <a:xfrm>
              <a:off x="10266595" y="2929031"/>
              <a:ext cx="218527" cy="219859"/>
              <a:chOff x="6061716" y="2650828"/>
              <a:chExt cx="218527" cy="219859"/>
            </a:xfrm>
            <a:grpFill/>
          </p:grpSpPr>
          <p:sp>
            <p:nvSpPr>
              <p:cNvPr id="299" name="Oval 170"/>
              <p:cNvSpPr>
                <a:spLocks noChangeArrowheads="1"/>
              </p:cNvSpPr>
              <p:nvPr/>
            </p:nvSpPr>
            <p:spPr bwMode="auto">
              <a:xfrm>
                <a:off x="612301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Rectangle 171"/>
              <p:cNvSpPr>
                <a:spLocks noChangeArrowheads="1"/>
              </p:cNvSpPr>
              <p:nvPr/>
            </p:nvSpPr>
            <p:spPr bwMode="auto">
              <a:xfrm>
                <a:off x="6115015"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172"/>
              <p:cNvSpPr>
                <a:spLocks noEditPoints="1"/>
              </p:cNvSpPr>
              <p:nvPr/>
            </p:nvSpPr>
            <p:spPr bwMode="auto">
              <a:xfrm>
                <a:off x="6149659"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73"/>
              <p:cNvSpPr>
                <a:spLocks noEditPoints="1"/>
              </p:cNvSpPr>
              <p:nvPr/>
            </p:nvSpPr>
            <p:spPr bwMode="auto">
              <a:xfrm>
                <a:off x="6061716"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Oval 174"/>
              <p:cNvSpPr>
                <a:spLocks noChangeArrowheads="1"/>
              </p:cNvSpPr>
              <p:nvPr/>
            </p:nvSpPr>
            <p:spPr bwMode="auto">
              <a:xfrm>
                <a:off x="6201627"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Rectangle 175"/>
              <p:cNvSpPr>
                <a:spLocks noChangeArrowheads="1"/>
              </p:cNvSpPr>
              <p:nvPr/>
            </p:nvSpPr>
            <p:spPr bwMode="auto">
              <a:xfrm>
                <a:off x="6193632" y="2704127"/>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9" name="Group 38"/>
            <p:cNvGrpSpPr/>
            <p:nvPr/>
          </p:nvGrpSpPr>
          <p:grpSpPr>
            <a:xfrm>
              <a:off x="11319916" y="5170755"/>
              <a:ext cx="218527" cy="219859"/>
              <a:chOff x="6594709" y="2650828"/>
              <a:chExt cx="218527" cy="219859"/>
            </a:xfrm>
            <a:grpFill/>
          </p:grpSpPr>
          <p:sp>
            <p:nvSpPr>
              <p:cNvPr id="293" name="Oval 176"/>
              <p:cNvSpPr>
                <a:spLocks noChangeArrowheads="1"/>
              </p:cNvSpPr>
              <p:nvPr/>
            </p:nvSpPr>
            <p:spPr bwMode="auto">
              <a:xfrm>
                <a:off x="665600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77"/>
              <p:cNvSpPr>
                <a:spLocks/>
              </p:cNvSpPr>
              <p:nvPr/>
            </p:nvSpPr>
            <p:spPr bwMode="auto">
              <a:xfrm>
                <a:off x="6638681" y="2704127"/>
                <a:ext cx="34645" cy="25317"/>
              </a:xfrm>
              <a:custGeom>
                <a:avLst/>
                <a:gdLst>
                  <a:gd name="T0" fmla="*/ 23 w 26"/>
                  <a:gd name="T1" fmla="*/ 0 h 19"/>
                  <a:gd name="T2" fmla="*/ 0 w 26"/>
                  <a:gd name="T3" fmla="*/ 14 h 19"/>
                  <a:gd name="T4" fmla="*/ 3 w 26"/>
                  <a:gd name="T5" fmla="*/ 19 h 19"/>
                  <a:gd name="T6" fmla="*/ 26 w 26"/>
                  <a:gd name="T7" fmla="*/ 5 h 19"/>
                  <a:gd name="T8" fmla="*/ 23 w 26"/>
                  <a:gd name="T9" fmla="*/ 0 h 19"/>
                </a:gdLst>
                <a:ahLst/>
                <a:cxnLst>
                  <a:cxn ang="0">
                    <a:pos x="T0" y="T1"/>
                  </a:cxn>
                  <a:cxn ang="0">
                    <a:pos x="T2" y="T3"/>
                  </a:cxn>
                  <a:cxn ang="0">
                    <a:pos x="T4" y="T5"/>
                  </a:cxn>
                  <a:cxn ang="0">
                    <a:pos x="T6" y="T7"/>
                  </a:cxn>
                  <a:cxn ang="0">
                    <a:pos x="T8" y="T9"/>
                  </a:cxn>
                </a:cxnLst>
                <a:rect l="0" t="0" r="r" b="b"/>
                <a:pathLst>
                  <a:path w="26" h="19">
                    <a:moveTo>
                      <a:pt x="23" y="0"/>
                    </a:moveTo>
                    <a:lnTo>
                      <a:pt x="0" y="14"/>
                    </a:lnTo>
                    <a:lnTo>
                      <a:pt x="3" y="19"/>
                    </a:lnTo>
                    <a:lnTo>
                      <a:pt x="26"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78"/>
              <p:cNvSpPr>
                <a:spLocks noEditPoints="1"/>
              </p:cNvSpPr>
              <p:nvPr/>
            </p:nvSpPr>
            <p:spPr bwMode="auto">
              <a:xfrm>
                <a:off x="6682653"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79"/>
              <p:cNvSpPr>
                <a:spLocks noEditPoints="1"/>
              </p:cNvSpPr>
              <p:nvPr/>
            </p:nvSpPr>
            <p:spPr bwMode="auto">
              <a:xfrm>
                <a:off x="6594709"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80"/>
              <p:cNvSpPr>
                <a:spLocks/>
              </p:cNvSpPr>
              <p:nvPr/>
            </p:nvSpPr>
            <p:spPr bwMode="auto">
              <a:xfrm>
                <a:off x="6734620" y="2704127"/>
                <a:ext cx="34645" cy="25317"/>
              </a:xfrm>
              <a:custGeom>
                <a:avLst/>
                <a:gdLst>
                  <a:gd name="T0" fmla="*/ 0 w 26"/>
                  <a:gd name="T1" fmla="*/ 5 h 19"/>
                  <a:gd name="T2" fmla="*/ 23 w 26"/>
                  <a:gd name="T3" fmla="*/ 19 h 19"/>
                  <a:gd name="T4" fmla="*/ 26 w 26"/>
                  <a:gd name="T5" fmla="*/ 14 h 19"/>
                  <a:gd name="T6" fmla="*/ 3 w 26"/>
                  <a:gd name="T7" fmla="*/ 0 h 19"/>
                  <a:gd name="T8" fmla="*/ 0 w 26"/>
                  <a:gd name="T9" fmla="*/ 5 h 19"/>
                </a:gdLst>
                <a:ahLst/>
                <a:cxnLst>
                  <a:cxn ang="0">
                    <a:pos x="T0" y="T1"/>
                  </a:cxn>
                  <a:cxn ang="0">
                    <a:pos x="T2" y="T3"/>
                  </a:cxn>
                  <a:cxn ang="0">
                    <a:pos x="T4" y="T5"/>
                  </a:cxn>
                  <a:cxn ang="0">
                    <a:pos x="T6" y="T7"/>
                  </a:cxn>
                  <a:cxn ang="0">
                    <a:pos x="T8" y="T9"/>
                  </a:cxn>
                </a:cxnLst>
                <a:rect l="0" t="0" r="r" b="b"/>
                <a:pathLst>
                  <a:path w="26" h="19">
                    <a:moveTo>
                      <a:pt x="0" y="5"/>
                    </a:moveTo>
                    <a:lnTo>
                      <a:pt x="23" y="19"/>
                    </a:lnTo>
                    <a:lnTo>
                      <a:pt x="26" y="14"/>
                    </a:lnTo>
                    <a:lnTo>
                      <a:pt x="3"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Oval 181"/>
              <p:cNvSpPr>
                <a:spLocks noChangeArrowheads="1"/>
              </p:cNvSpPr>
              <p:nvPr/>
            </p:nvSpPr>
            <p:spPr bwMode="auto">
              <a:xfrm>
                <a:off x="6734620"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0" name="Group 39"/>
            <p:cNvGrpSpPr/>
            <p:nvPr/>
          </p:nvGrpSpPr>
          <p:grpSpPr>
            <a:xfrm>
              <a:off x="6732975" y="5851174"/>
              <a:ext cx="218527" cy="219859"/>
              <a:chOff x="7127702" y="2650828"/>
              <a:chExt cx="218527" cy="219859"/>
            </a:xfrm>
            <a:grpFill/>
          </p:grpSpPr>
          <p:sp>
            <p:nvSpPr>
              <p:cNvPr id="287" name="Oval 182"/>
              <p:cNvSpPr>
                <a:spLocks noChangeArrowheads="1"/>
              </p:cNvSpPr>
              <p:nvPr/>
            </p:nvSpPr>
            <p:spPr bwMode="auto">
              <a:xfrm>
                <a:off x="7188996"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83"/>
              <p:cNvSpPr>
                <a:spLocks/>
              </p:cNvSpPr>
              <p:nvPr/>
            </p:nvSpPr>
            <p:spPr bwMode="auto">
              <a:xfrm>
                <a:off x="7250290" y="2704127"/>
                <a:ext cx="34645" cy="25317"/>
              </a:xfrm>
              <a:custGeom>
                <a:avLst/>
                <a:gdLst>
                  <a:gd name="T0" fmla="*/ 26 w 26"/>
                  <a:gd name="T1" fmla="*/ 5 h 19"/>
                  <a:gd name="T2" fmla="*/ 23 w 26"/>
                  <a:gd name="T3" fmla="*/ 0 h 19"/>
                  <a:gd name="T4" fmla="*/ 0 w 26"/>
                  <a:gd name="T5" fmla="*/ 14 h 19"/>
                  <a:gd name="T6" fmla="*/ 3 w 26"/>
                  <a:gd name="T7" fmla="*/ 19 h 19"/>
                  <a:gd name="T8" fmla="*/ 26 w 26"/>
                  <a:gd name="T9" fmla="*/ 5 h 19"/>
                </a:gdLst>
                <a:ahLst/>
                <a:cxnLst>
                  <a:cxn ang="0">
                    <a:pos x="T0" y="T1"/>
                  </a:cxn>
                  <a:cxn ang="0">
                    <a:pos x="T2" y="T3"/>
                  </a:cxn>
                  <a:cxn ang="0">
                    <a:pos x="T4" y="T5"/>
                  </a:cxn>
                  <a:cxn ang="0">
                    <a:pos x="T6" y="T7"/>
                  </a:cxn>
                  <a:cxn ang="0">
                    <a:pos x="T8" y="T9"/>
                  </a:cxn>
                </a:cxnLst>
                <a:rect l="0" t="0" r="r" b="b"/>
                <a:pathLst>
                  <a:path w="26" h="19">
                    <a:moveTo>
                      <a:pt x="26" y="5"/>
                    </a:moveTo>
                    <a:lnTo>
                      <a:pt x="23" y="0"/>
                    </a:lnTo>
                    <a:lnTo>
                      <a:pt x="0" y="14"/>
                    </a:lnTo>
                    <a:lnTo>
                      <a:pt x="3" y="19"/>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84"/>
              <p:cNvSpPr>
                <a:spLocks/>
              </p:cNvSpPr>
              <p:nvPr/>
            </p:nvSpPr>
            <p:spPr bwMode="auto">
              <a:xfrm>
                <a:off x="7188996" y="2704127"/>
                <a:ext cx="34645" cy="25317"/>
              </a:xfrm>
              <a:custGeom>
                <a:avLst/>
                <a:gdLst>
                  <a:gd name="T0" fmla="*/ 26 w 26"/>
                  <a:gd name="T1" fmla="*/ 14 h 19"/>
                  <a:gd name="T2" fmla="*/ 3 w 26"/>
                  <a:gd name="T3" fmla="*/ 0 h 19"/>
                  <a:gd name="T4" fmla="*/ 0 w 26"/>
                  <a:gd name="T5" fmla="*/ 5 h 19"/>
                  <a:gd name="T6" fmla="*/ 23 w 26"/>
                  <a:gd name="T7" fmla="*/ 19 h 19"/>
                  <a:gd name="T8" fmla="*/ 26 w 26"/>
                  <a:gd name="T9" fmla="*/ 14 h 19"/>
                </a:gdLst>
                <a:ahLst/>
                <a:cxnLst>
                  <a:cxn ang="0">
                    <a:pos x="T0" y="T1"/>
                  </a:cxn>
                  <a:cxn ang="0">
                    <a:pos x="T2" y="T3"/>
                  </a:cxn>
                  <a:cxn ang="0">
                    <a:pos x="T4" y="T5"/>
                  </a:cxn>
                  <a:cxn ang="0">
                    <a:pos x="T6" y="T7"/>
                  </a:cxn>
                  <a:cxn ang="0">
                    <a:pos x="T8" y="T9"/>
                  </a:cxn>
                </a:cxnLst>
                <a:rect l="0" t="0" r="r" b="b"/>
                <a:pathLst>
                  <a:path w="26" h="19">
                    <a:moveTo>
                      <a:pt x="26" y="14"/>
                    </a:moveTo>
                    <a:lnTo>
                      <a:pt x="3" y="0"/>
                    </a:lnTo>
                    <a:lnTo>
                      <a:pt x="0" y="5"/>
                    </a:lnTo>
                    <a:lnTo>
                      <a:pt x="23" y="19"/>
                    </a:lnTo>
                    <a:lnTo>
                      <a:pt x="26"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Oval 185"/>
              <p:cNvSpPr>
                <a:spLocks noChangeArrowheads="1"/>
              </p:cNvSpPr>
              <p:nvPr/>
            </p:nvSpPr>
            <p:spPr bwMode="auto">
              <a:xfrm>
                <a:off x="7267613" y="2729444"/>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86"/>
              <p:cNvSpPr>
                <a:spLocks noEditPoints="1"/>
              </p:cNvSpPr>
              <p:nvPr/>
            </p:nvSpPr>
            <p:spPr bwMode="auto">
              <a:xfrm>
                <a:off x="7127702"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87"/>
              <p:cNvSpPr>
                <a:spLocks noEditPoints="1"/>
              </p:cNvSpPr>
              <p:nvPr/>
            </p:nvSpPr>
            <p:spPr bwMode="auto">
              <a:xfrm>
                <a:off x="7215646" y="2782744"/>
                <a:ext cx="43972"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 name="Group 40"/>
            <p:cNvGrpSpPr/>
            <p:nvPr/>
          </p:nvGrpSpPr>
          <p:grpSpPr>
            <a:xfrm>
              <a:off x="7660695" y="2650828"/>
              <a:ext cx="218527" cy="219859"/>
              <a:chOff x="7660695" y="2650828"/>
              <a:chExt cx="218527" cy="219859"/>
            </a:xfrm>
            <a:grpFill/>
          </p:grpSpPr>
          <p:sp>
            <p:nvSpPr>
              <p:cNvPr id="283" name="Freeform 188"/>
              <p:cNvSpPr>
                <a:spLocks/>
              </p:cNvSpPr>
              <p:nvPr/>
            </p:nvSpPr>
            <p:spPr bwMode="auto">
              <a:xfrm>
                <a:off x="7731317" y="2790739"/>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89"/>
              <p:cNvSpPr>
                <a:spLocks/>
              </p:cNvSpPr>
              <p:nvPr/>
            </p:nvSpPr>
            <p:spPr bwMode="auto">
              <a:xfrm>
                <a:off x="7720657" y="2712122"/>
                <a:ext cx="30648" cy="47969"/>
              </a:xfrm>
              <a:custGeom>
                <a:avLst/>
                <a:gdLst>
                  <a:gd name="T0" fmla="*/ 5 w 23"/>
                  <a:gd name="T1" fmla="*/ 0 h 36"/>
                  <a:gd name="T2" fmla="*/ 0 w 23"/>
                  <a:gd name="T3" fmla="*/ 3 h 36"/>
                  <a:gd name="T4" fmla="*/ 13 w 23"/>
                  <a:gd name="T5" fmla="*/ 18 h 36"/>
                  <a:gd name="T6" fmla="*/ 0 w 23"/>
                  <a:gd name="T7" fmla="*/ 31 h 36"/>
                  <a:gd name="T8" fmla="*/ 5 w 23"/>
                  <a:gd name="T9" fmla="*/ 36 h 36"/>
                  <a:gd name="T10" fmla="*/ 23 w 23"/>
                  <a:gd name="T11" fmla="*/ 18 h 36"/>
                  <a:gd name="T12" fmla="*/ 5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5" y="0"/>
                    </a:moveTo>
                    <a:lnTo>
                      <a:pt x="0" y="3"/>
                    </a:lnTo>
                    <a:lnTo>
                      <a:pt x="13" y="18"/>
                    </a:lnTo>
                    <a:lnTo>
                      <a:pt x="0" y="31"/>
                    </a:lnTo>
                    <a:lnTo>
                      <a:pt x="5" y="36"/>
                    </a:lnTo>
                    <a:lnTo>
                      <a:pt x="23" y="18"/>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90"/>
              <p:cNvSpPr>
                <a:spLocks noEditPoints="1"/>
              </p:cNvSpPr>
              <p:nvPr/>
            </p:nvSpPr>
            <p:spPr bwMode="auto">
              <a:xfrm>
                <a:off x="7660695"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91"/>
              <p:cNvSpPr>
                <a:spLocks/>
              </p:cNvSpPr>
              <p:nvPr/>
            </p:nvSpPr>
            <p:spPr bwMode="auto">
              <a:xfrm>
                <a:off x="7789946" y="2712122"/>
                <a:ext cx="30648" cy="47969"/>
              </a:xfrm>
              <a:custGeom>
                <a:avLst/>
                <a:gdLst>
                  <a:gd name="T0" fmla="*/ 18 w 23"/>
                  <a:gd name="T1" fmla="*/ 0 h 36"/>
                  <a:gd name="T2" fmla="*/ 0 w 23"/>
                  <a:gd name="T3" fmla="*/ 18 h 36"/>
                  <a:gd name="T4" fmla="*/ 18 w 23"/>
                  <a:gd name="T5" fmla="*/ 36 h 36"/>
                  <a:gd name="T6" fmla="*/ 23 w 23"/>
                  <a:gd name="T7" fmla="*/ 31 h 36"/>
                  <a:gd name="T8" fmla="*/ 10 w 23"/>
                  <a:gd name="T9" fmla="*/ 18 h 36"/>
                  <a:gd name="T10" fmla="*/ 23 w 23"/>
                  <a:gd name="T11" fmla="*/ 3 h 36"/>
                  <a:gd name="T12" fmla="*/ 18 w 23"/>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3" h="36">
                    <a:moveTo>
                      <a:pt x="18" y="0"/>
                    </a:moveTo>
                    <a:lnTo>
                      <a:pt x="0" y="18"/>
                    </a:lnTo>
                    <a:lnTo>
                      <a:pt x="18" y="36"/>
                    </a:lnTo>
                    <a:lnTo>
                      <a:pt x="23" y="31"/>
                    </a:lnTo>
                    <a:lnTo>
                      <a:pt x="10" y="18"/>
                    </a:lnTo>
                    <a:lnTo>
                      <a:pt x="23" y="3"/>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2" name="Group 41"/>
            <p:cNvGrpSpPr/>
            <p:nvPr/>
          </p:nvGrpSpPr>
          <p:grpSpPr>
            <a:xfrm>
              <a:off x="1358163" y="3536727"/>
              <a:ext cx="218527" cy="219859"/>
              <a:chOff x="1264778" y="3185154"/>
              <a:chExt cx="218527" cy="219859"/>
            </a:xfrm>
            <a:grpFill/>
          </p:grpSpPr>
          <p:sp>
            <p:nvSpPr>
              <p:cNvPr id="279" name="Freeform 192"/>
              <p:cNvSpPr>
                <a:spLocks/>
              </p:cNvSpPr>
              <p:nvPr/>
            </p:nvSpPr>
            <p:spPr bwMode="auto">
              <a:xfrm>
                <a:off x="1326072" y="3326397"/>
                <a:ext cx="95939" cy="25317"/>
              </a:xfrm>
              <a:custGeom>
                <a:avLst/>
                <a:gdLst>
                  <a:gd name="T0" fmla="*/ 0 w 44"/>
                  <a:gd name="T1" fmla="*/ 8 h 12"/>
                  <a:gd name="T2" fmla="*/ 0 w 44"/>
                  <a:gd name="T3" fmla="*/ 12 h 12"/>
                  <a:gd name="T4" fmla="*/ 22 w 44"/>
                  <a:gd name="T5" fmla="*/ 4 h 12"/>
                  <a:gd name="T6" fmla="*/ 44 w 44"/>
                  <a:gd name="T7" fmla="*/ 12 h 12"/>
                  <a:gd name="T8" fmla="*/ 44 w 44"/>
                  <a:gd name="T9" fmla="*/ 8 h 12"/>
                  <a:gd name="T10" fmla="*/ 22 w 44"/>
                  <a:gd name="T11" fmla="*/ 0 h 12"/>
                  <a:gd name="T12" fmla="*/ 0 w 44"/>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8"/>
                    </a:moveTo>
                    <a:cubicBezTo>
                      <a:pt x="0" y="12"/>
                      <a:pt x="0" y="12"/>
                      <a:pt x="0" y="12"/>
                    </a:cubicBezTo>
                    <a:cubicBezTo>
                      <a:pt x="0" y="12"/>
                      <a:pt x="8" y="4"/>
                      <a:pt x="22" y="4"/>
                    </a:cubicBezTo>
                    <a:cubicBezTo>
                      <a:pt x="36" y="4"/>
                      <a:pt x="44" y="12"/>
                      <a:pt x="44" y="12"/>
                    </a:cubicBezTo>
                    <a:cubicBezTo>
                      <a:pt x="44" y="8"/>
                      <a:pt x="44" y="8"/>
                      <a:pt x="44" y="8"/>
                    </a:cubicBezTo>
                    <a:cubicBezTo>
                      <a:pt x="44" y="8"/>
                      <a:pt x="36" y="0"/>
                      <a:pt x="22" y="0"/>
                    </a:cubicBezTo>
                    <a:cubicBezTo>
                      <a:pt x="8" y="0"/>
                      <a:pt x="0" y="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93"/>
              <p:cNvSpPr>
                <a:spLocks/>
              </p:cNvSpPr>
              <p:nvPr/>
            </p:nvSpPr>
            <p:spPr bwMode="auto">
              <a:xfrm>
                <a:off x="1323407" y="3246448"/>
                <a:ext cx="30648" cy="49301"/>
              </a:xfrm>
              <a:custGeom>
                <a:avLst/>
                <a:gdLst>
                  <a:gd name="T0" fmla="*/ 5 w 23"/>
                  <a:gd name="T1" fmla="*/ 37 h 37"/>
                  <a:gd name="T2" fmla="*/ 23 w 23"/>
                  <a:gd name="T3" fmla="*/ 18 h 37"/>
                  <a:gd name="T4" fmla="*/ 5 w 23"/>
                  <a:gd name="T5" fmla="*/ 0 h 37"/>
                  <a:gd name="T6" fmla="*/ 0 w 23"/>
                  <a:gd name="T7" fmla="*/ 4 h 37"/>
                  <a:gd name="T8" fmla="*/ 13 w 23"/>
                  <a:gd name="T9" fmla="*/ 18 h 37"/>
                  <a:gd name="T10" fmla="*/ 0 w 23"/>
                  <a:gd name="T11" fmla="*/ 32 h 37"/>
                  <a:gd name="T12" fmla="*/ 5 w 23"/>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5" y="37"/>
                    </a:moveTo>
                    <a:lnTo>
                      <a:pt x="23" y="18"/>
                    </a:lnTo>
                    <a:lnTo>
                      <a:pt x="5" y="0"/>
                    </a:lnTo>
                    <a:lnTo>
                      <a:pt x="0" y="4"/>
                    </a:lnTo>
                    <a:lnTo>
                      <a:pt x="13" y="18"/>
                    </a:lnTo>
                    <a:lnTo>
                      <a:pt x="0" y="32"/>
                    </a:lnTo>
                    <a:lnTo>
                      <a:pt x="5"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94"/>
              <p:cNvSpPr>
                <a:spLocks/>
              </p:cNvSpPr>
              <p:nvPr/>
            </p:nvSpPr>
            <p:spPr bwMode="auto">
              <a:xfrm>
                <a:off x="1392696" y="3246448"/>
                <a:ext cx="30648" cy="49301"/>
              </a:xfrm>
              <a:custGeom>
                <a:avLst/>
                <a:gdLst>
                  <a:gd name="T0" fmla="*/ 18 w 23"/>
                  <a:gd name="T1" fmla="*/ 0 h 37"/>
                  <a:gd name="T2" fmla="*/ 0 w 23"/>
                  <a:gd name="T3" fmla="*/ 18 h 37"/>
                  <a:gd name="T4" fmla="*/ 18 w 23"/>
                  <a:gd name="T5" fmla="*/ 37 h 37"/>
                  <a:gd name="T6" fmla="*/ 23 w 23"/>
                  <a:gd name="T7" fmla="*/ 32 h 37"/>
                  <a:gd name="T8" fmla="*/ 10 w 23"/>
                  <a:gd name="T9" fmla="*/ 18 h 37"/>
                  <a:gd name="T10" fmla="*/ 23 w 23"/>
                  <a:gd name="T11" fmla="*/ 4 h 37"/>
                  <a:gd name="T12" fmla="*/ 18 w 23"/>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23" h="37">
                    <a:moveTo>
                      <a:pt x="18" y="0"/>
                    </a:moveTo>
                    <a:lnTo>
                      <a:pt x="0" y="18"/>
                    </a:lnTo>
                    <a:lnTo>
                      <a:pt x="18" y="37"/>
                    </a:lnTo>
                    <a:lnTo>
                      <a:pt x="23" y="32"/>
                    </a:lnTo>
                    <a:lnTo>
                      <a:pt x="10" y="18"/>
                    </a:lnTo>
                    <a:lnTo>
                      <a:pt x="23" y="4"/>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95"/>
              <p:cNvSpPr>
                <a:spLocks noEditPoints="1"/>
              </p:cNvSpPr>
              <p:nvPr/>
            </p:nvSpPr>
            <p:spPr bwMode="auto">
              <a:xfrm>
                <a:off x="1264778"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3" name="Group 42"/>
            <p:cNvGrpSpPr/>
            <p:nvPr/>
          </p:nvGrpSpPr>
          <p:grpSpPr>
            <a:xfrm>
              <a:off x="5069162" y="5726412"/>
              <a:ext cx="511528" cy="514646"/>
              <a:chOff x="1797771" y="3185154"/>
              <a:chExt cx="218527" cy="219859"/>
            </a:xfrm>
            <a:grpFill/>
          </p:grpSpPr>
          <p:sp>
            <p:nvSpPr>
              <p:cNvPr id="273" name="Freeform 196"/>
              <p:cNvSpPr>
                <a:spLocks/>
              </p:cNvSpPr>
              <p:nvPr/>
            </p:nvSpPr>
            <p:spPr bwMode="auto">
              <a:xfrm>
                <a:off x="1859065" y="3321067"/>
                <a:ext cx="95939" cy="39974"/>
              </a:xfrm>
              <a:custGeom>
                <a:avLst/>
                <a:gdLst>
                  <a:gd name="T0" fmla="*/ 22 w 44"/>
                  <a:gd name="T1" fmla="*/ 4 h 18"/>
                  <a:gd name="T2" fmla="*/ 14 w 44"/>
                  <a:gd name="T3" fmla="*/ 0 h 18"/>
                  <a:gd name="T4" fmla="*/ 0 w 44"/>
                  <a:gd name="T5" fmla="*/ 6 h 18"/>
                  <a:gd name="T6" fmla="*/ 22 w 44"/>
                  <a:gd name="T7" fmla="*/ 18 h 18"/>
                  <a:gd name="T8" fmla="*/ 44 w 44"/>
                  <a:gd name="T9" fmla="*/ 6 h 18"/>
                  <a:gd name="T10" fmla="*/ 30 w 44"/>
                  <a:gd name="T11" fmla="*/ 0 h 18"/>
                  <a:gd name="T12" fmla="*/ 22 w 44"/>
                  <a:gd name="T13" fmla="*/ 4 h 18"/>
                </a:gdLst>
                <a:ahLst/>
                <a:cxnLst>
                  <a:cxn ang="0">
                    <a:pos x="T0" y="T1"/>
                  </a:cxn>
                  <a:cxn ang="0">
                    <a:pos x="T2" y="T3"/>
                  </a:cxn>
                  <a:cxn ang="0">
                    <a:pos x="T4" y="T5"/>
                  </a:cxn>
                  <a:cxn ang="0">
                    <a:pos x="T6" y="T7"/>
                  </a:cxn>
                  <a:cxn ang="0">
                    <a:pos x="T8" y="T9"/>
                  </a:cxn>
                  <a:cxn ang="0">
                    <a:pos x="T10" y="T11"/>
                  </a:cxn>
                  <a:cxn ang="0">
                    <a:pos x="T12" y="T13"/>
                  </a:cxn>
                </a:cxnLst>
                <a:rect l="0" t="0" r="r" b="b"/>
                <a:pathLst>
                  <a:path w="44" h="18">
                    <a:moveTo>
                      <a:pt x="22" y="4"/>
                    </a:moveTo>
                    <a:cubicBezTo>
                      <a:pt x="18" y="2"/>
                      <a:pt x="18" y="0"/>
                      <a:pt x="14" y="0"/>
                    </a:cubicBezTo>
                    <a:cubicBezTo>
                      <a:pt x="10" y="0"/>
                      <a:pt x="6" y="6"/>
                      <a:pt x="0" y="6"/>
                    </a:cubicBezTo>
                    <a:cubicBezTo>
                      <a:pt x="4" y="6"/>
                      <a:pt x="10" y="18"/>
                      <a:pt x="22" y="18"/>
                    </a:cubicBezTo>
                    <a:cubicBezTo>
                      <a:pt x="34" y="18"/>
                      <a:pt x="40" y="6"/>
                      <a:pt x="44" y="6"/>
                    </a:cubicBezTo>
                    <a:cubicBezTo>
                      <a:pt x="38" y="6"/>
                      <a:pt x="34" y="0"/>
                      <a:pt x="30" y="0"/>
                    </a:cubicBezTo>
                    <a:cubicBezTo>
                      <a:pt x="26" y="0"/>
                      <a:pt x="26" y="2"/>
                      <a:pt x="2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Oval 197"/>
              <p:cNvSpPr>
                <a:spLocks noChangeArrowheads="1"/>
              </p:cNvSpPr>
              <p:nvPr/>
            </p:nvSpPr>
            <p:spPr bwMode="auto">
              <a:xfrm>
                <a:off x="1859065"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Rectangle 198"/>
              <p:cNvSpPr>
                <a:spLocks noChangeArrowheads="1"/>
              </p:cNvSpPr>
              <p:nvPr/>
            </p:nvSpPr>
            <p:spPr bwMode="auto">
              <a:xfrm>
                <a:off x="1849738"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Oval 199"/>
              <p:cNvSpPr>
                <a:spLocks noChangeArrowheads="1"/>
              </p:cNvSpPr>
              <p:nvPr/>
            </p:nvSpPr>
            <p:spPr bwMode="auto">
              <a:xfrm>
                <a:off x="1937682" y="3263770"/>
                <a:ext cx="17323" cy="186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200"/>
              <p:cNvSpPr>
                <a:spLocks noEditPoints="1"/>
              </p:cNvSpPr>
              <p:nvPr/>
            </p:nvSpPr>
            <p:spPr bwMode="auto">
              <a:xfrm>
                <a:off x="1797771"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Rectangle 201"/>
              <p:cNvSpPr>
                <a:spLocks noChangeArrowheads="1"/>
              </p:cNvSpPr>
              <p:nvPr/>
            </p:nvSpPr>
            <p:spPr bwMode="auto">
              <a:xfrm>
                <a:off x="1928354" y="3238453"/>
                <a:ext cx="34645"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4" name="Group 43"/>
            <p:cNvGrpSpPr/>
            <p:nvPr/>
          </p:nvGrpSpPr>
          <p:grpSpPr>
            <a:xfrm>
              <a:off x="261117" y="5120236"/>
              <a:ext cx="218527" cy="219859"/>
              <a:chOff x="2330764" y="3185154"/>
              <a:chExt cx="218527" cy="219859"/>
            </a:xfrm>
            <a:grpFill/>
          </p:grpSpPr>
          <p:sp>
            <p:nvSpPr>
              <p:cNvPr id="269" name="Freeform 202"/>
              <p:cNvSpPr>
                <a:spLocks/>
              </p:cNvSpPr>
              <p:nvPr/>
            </p:nvSpPr>
            <p:spPr bwMode="auto">
              <a:xfrm>
                <a:off x="2400053"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Rectangle 203"/>
              <p:cNvSpPr>
                <a:spLocks noChangeArrowheads="1"/>
              </p:cNvSpPr>
              <p:nvPr/>
            </p:nvSpPr>
            <p:spPr bwMode="auto">
              <a:xfrm>
                <a:off x="2382731"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204"/>
              <p:cNvSpPr>
                <a:spLocks noEditPoints="1"/>
              </p:cNvSpPr>
              <p:nvPr/>
            </p:nvSpPr>
            <p:spPr bwMode="auto">
              <a:xfrm>
                <a:off x="2330764"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Rectangle 206"/>
              <p:cNvSpPr>
                <a:spLocks noChangeArrowheads="1"/>
              </p:cNvSpPr>
              <p:nvPr/>
            </p:nvSpPr>
            <p:spPr bwMode="auto">
              <a:xfrm>
                <a:off x="2461347" y="3263770"/>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5" name="Group 44"/>
            <p:cNvGrpSpPr/>
            <p:nvPr/>
          </p:nvGrpSpPr>
          <p:grpSpPr>
            <a:xfrm>
              <a:off x="1167507" y="4474516"/>
              <a:ext cx="218527" cy="219859"/>
              <a:chOff x="2863757" y="3185154"/>
              <a:chExt cx="218527" cy="219859"/>
            </a:xfrm>
            <a:grpFill/>
          </p:grpSpPr>
          <p:sp>
            <p:nvSpPr>
              <p:cNvPr id="265" name="Freeform 207"/>
              <p:cNvSpPr>
                <a:spLocks/>
              </p:cNvSpPr>
              <p:nvPr/>
            </p:nvSpPr>
            <p:spPr bwMode="auto">
              <a:xfrm>
                <a:off x="2905065" y="3246448"/>
                <a:ext cx="47969" cy="30647"/>
              </a:xfrm>
              <a:custGeom>
                <a:avLst/>
                <a:gdLst>
                  <a:gd name="T0" fmla="*/ 18 w 36"/>
                  <a:gd name="T1" fmla="*/ 10 h 23"/>
                  <a:gd name="T2" fmla="*/ 31 w 36"/>
                  <a:gd name="T3" fmla="*/ 23 h 23"/>
                  <a:gd name="T4" fmla="*/ 36 w 36"/>
                  <a:gd name="T5" fmla="*/ 18 h 23"/>
                  <a:gd name="T6" fmla="*/ 18 w 36"/>
                  <a:gd name="T7" fmla="*/ 0 h 23"/>
                  <a:gd name="T8" fmla="*/ 0 w 36"/>
                  <a:gd name="T9" fmla="*/ 18 h 23"/>
                  <a:gd name="T10" fmla="*/ 5 w 36"/>
                  <a:gd name="T11" fmla="*/ 23 h 23"/>
                  <a:gd name="T12" fmla="*/ 18 w 36"/>
                  <a:gd name="T13" fmla="*/ 10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18" y="10"/>
                    </a:moveTo>
                    <a:lnTo>
                      <a:pt x="31" y="23"/>
                    </a:lnTo>
                    <a:lnTo>
                      <a:pt x="36" y="18"/>
                    </a:lnTo>
                    <a:lnTo>
                      <a:pt x="18" y="0"/>
                    </a:lnTo>
                    <a:lnTo>
                      <a:pt x="0" y="18"/>
                    </a:lnTo>
                    <a:lnTo>
                      <a:pt x="5" y="23"/>
                    </a:lnTo>
                    <a:lnTo>
                      <a:pt x="1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208"/>
              <p:cNvSpPr>
                <a:spLocks noEditPoints="1"/>
              </p:cNvSpPr>
              <p:nvPr/>
            </p:nvSpPr>
            <p:spPr bwMode="auto">
              <a:xfrm>
                <a:off x="2907730" y="3317069"/>
                <a:ext cx="130583" cy="51966"/>
              </a:xfrm>
              <a:custGeom>
                <a:avLst/>
                <a:gdLst>
                  <a:gd name="T0" fmla="*/ 30 w 60"/>
                  <a:gd name="T1" fmla="*/ 24 h 24"/>
                  <a:gd name="T2" fmla="*/ 60 w 60"/>
                  <a:gd name="T3" fmla="*/ 0 h 24"/>
                  <a:gd name="T4" fmla="*/ 0 w 60"/>
                  <a:gd name="T5" fmla="*/ 0 h 24"/>
                  <a:gd name="T6" fmla="*/ 30 w 60"/>
                  <a:gd name="T7" fmla="*/ 24 h 24"/>
                  <a:gd name="T8" fmla="*/ 30 w 60"/>
                  <a:gd name="T9" fmla="*/ 20 h 24"/>
                  <a:gd name="T10" fmla="*/ 5 w 60"/>
                  <a:gd name="T11" fmla="*/ 4 h 24"/>
                  <a:gd name="T12" fmla="*/ 55 w 60"/>
                  <a:gd name="T13" fmla="*/ 4 h 24"/>
                  <a:gd name="T14" fmla="*/ 30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30" y="24"/>
                    </a:moveTo>
                    <a:cubicBezTo>
                      <a:pt x="56" y="24"/>
                      <a:pt x="60" y="0"/>
                      <a:pt x="60" y="0"/>
                    </a:cubicBezTo>
                    <a:cubicBezTo>
                      <a:pt x="0" y="0"/>
                      <a:pt x="0" y="0"/>
                      <a:pt x="0" y="0"/>
                    </a:cubicBezTo>
                    <a:cubicBezTo>
                      <a:pt x="0" y="0"/>
                      <a:pt x="4" y="24"/>
                      <a:pt x="30" y="24"/>
                    </a:cubicBezTo>
                    <a:close/>
                    <a:moveTo>
                      <a:pt x="30" y="20"/>
                    </a:moveTo>
                    <a:cubicBezTo>
                      <a:pt x="11" y="20"/>
                      <a:pt x="5" y="4"/>
                      <a:pt x="5" y="4"/>
                    </a:cubicBezTo>
                    <a:cubicBezTo>
                      <a:pt x="55" y="4"/>
                      <a:pt x="55" y="4"/>
                      <a:pt x="55" y="4"/>
                    </a:cubicBezTo>
                    <a:cubicBezTo>
                      <a:pt x="55" y="4"/>
                      <a:pt x="50" y="20"/>
                      <a:pt x="3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209"/>
              <p:cNvSpPr>
                <a:spLocks/>
              </p:cNvSpPr>
              <p:nvPr/>
            </p:nvSpPr>
            <p:spPr bwMode="auto">
              <a:xfrm>
                <a:off x="2993008"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210"/>
              <p:cNvSpPr>
                <a:spLocks noEditPoints="1"/>
              </p:cNvSpPr>
              <p:nvPr/>
            </p:nvSpPr>
            <p:spPr bwMode="auto">
              <a:xfrm>
                <a:off x="2863757"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6" name="Group 45"/>
            <p:cNvGrpSpPr/>
            <p:nvPr/>
          </p:nvGrpSpPr>
          <p:grpSpPr>
            <a:xfrm>
              <a:off x="3396750" y="3185154"/>
              <a:ext cx="218527" cy="219859"/>
              <a:chOff x="3396750" y="3185154"/>
              <a:chExt cx="218527" cy="219859"/>
            </a:xfrm>
            <a:grpFill/>
          </p:grpSpPr>
          <p:sp>
            <p:nvSpPr>
              <p:cNvPr id="261"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7" name="Group 46"/>
            <p:cNvGrpSpPr/>
            <p:nvPr/>
          </p:nvGrpSpPr>
          <p:grpSpPr>
            <a:xfrm>
              <a:off x="3730738" y="4288200"/>
              <a:ext cx="218527" cy="219859"/>
              <a:chOff x="3929743" y="3185154"/>
              <a:chExt cx="218527" cy="219859"/>
            </a:xfrm>
            <a:grpFill/>
          </p:grpSpPr>
          <p:sp>
            <p:nvSpPr>
              <p:cNvPr id="257" name="Freeform 215"/>
              <p:cNvSpPr>
                <a:spLocks/>
              </p:cNvSpPr>
              <p:nvPr/>
            </p:nvSpPr>
            <p:spPr bwMode="auto">
              <a:xfrm>
                <a:off x="3981711"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216"/>
              <p:cNvSpPr>
                <a:spLocks noEditPoints="1"/>
              </p:cNvSpPr>
              <p:nvPr/>
            </p:nvSpPr>
            <p:spPr bwMode="auto">
              <a:xfrm>
                <a:off x="4017687" y="3317069"/>
                <a:ext cx="42639" cy="43972"/>
              </a:xfrm>
              <a:custGeom>
                <a:avLst/>
                <a:gdLst>
                  <a:gd name="T0" fmla="*/ 10 w 20"/>
                  <a:gd name="T1" fmla="*/ 0 h 20"/>
                  <a:gd name="T2" fmla="*/ 0 w 20"/>
                  <a:gd name="T3" fmla="*/ 10 h 20"/>
                  <a:gd name="T4" fmla="*/ 10 w 20"/>
                  <a:gd name="T5" fmla="*/ 20 h 20"/>
                  <a:gd name="T6" fmla="*/ 20 w 20"/>
                  <a:gd name="T7" fmla="*/ 10 h 20"/>
                  <a:gd name="T8" fmla="*/ 10 w 20"/>
                  <a:gd name="T9" fmla="*/ 0 h 20"/>
                  <a:gd name="T10" fmla="*/ 10 w 20"/>
                  <a:gd name="T11" fmla="*/ 16 h 20"/>
                  <a:gd name="T12" fmla="*/ 4 w 20"/>
                  <a:gd name="T13" fmla="*/ 10 h 20"/>
                  <a:gd name="T14" fmla="*/ 10 w 20"/>
                  <a:gd name="T15" fmla="*/ 4 h 20"/>
                  <a:gd name="T16" fmla="*/ 16 w 20"/>
                  <a:gd name="T17" fmla="*/ 10 h 20"/>
                  <a:gd name="T18" fmla="*/ 10 w 20"/>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0"/>
                    </a:moveTo>
                    <a:cubicBezTo>
                      <a:pt x="4" y="0"/>
                      <a:pt x="0" y="4"/>
                      <a:pt x="0" y="10"/>
                    </a:cubicBezTo>
                    <a:cubicBezTo>
                      <a:pt x="0" y="16"/>
                      <a:pt x="4" y="20"/>
                      <a:pt x="10" y="20"/>
                    </a:cubicBezTo>
                    <a:cubicBezTo>
                      <a:pt x="16" y="20"/>
                      <a:pt x="20" y="16"/>
                      <a:pt x="20" y="10"/>
                    </a:cubicBezTo>
                    <a:cubicBezTo>
                      <a:pt x="20" y="4"/>
                      <a:pt x="16" y="0"/>
                      <a:pt x="10" y="0"/>
                    </a:cubicBezTo>
                    <a:close/>
                    <a:moveTo>
                      <a:pt x="10" y="16"/>
                    </a:moveTo>
                    <a:cubicBezTo>
                      <a:pt x="7" y="16"/>
                      <a:pt x="4" y="13"/>
                      <a:pt x="4" y="10"/>
                    </a:cubicBezTo>
                    <a:cubicBezTo>
                      <a:pt x="4" y="7"/>
                      <a:pt x="7" y="4"/>
                      <a:pt x="10" y="4"/>
                    </a:cubicBezTo>
                    <a:cubicBezTo>
                      <a:pt x="13" y="4"/>
                      <a:pt x="16" y="7"/>
                      <a:pt x="16" y="10"/>
                    </a:cubicBezTo>
                    <a:cubicBezTo>
                      <a:pt x="16" y="13"/>
                      <a:pt x="13" y="16"/>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217"/>
              <p:cNvSpPr>
                <a:spLocks noEditPoints="1"/>
              </p:cNvSpPr>
              <p:nvPr/>
            </p:nvSpPr>
            <p:spPr bwMode="auto">
              <a:xfrm>
                <a:off x="392974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218"/>
              <p:cNvSpPr>
                <a:spLocks/>
              </p:cNvSpPr>
              <p:nvPr/>
            </p:nvSpPr>
            <p:spPr bwMode="auto">
              <a:xfrm>
                <a:off x="4060327" y="3246448"/>
                <a:ext cx="35977" cy="26650"/>
              </a:xfrm>
              <a:custGeom>
                <a:avLst/>
                <a:gdLst>
                  <a:gd name="T0" fmla="*/ 23 w 27"/>
                  <a:gd name="T1" fmla="*/ 0 h 20"/>
                  <a:gd name="T2" fmla="*/ 13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3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3" y="7"/>
                    </a:lnTo>
                    <a:lnTo>
                      <a:pt x="4" y="0"/>
                    </a:lnTo>
                    <a:lnTo>
                      <a:pt x="0" y="5"/>
                    </a:lnTo>
                    <a:lnTo>
                      <a:pt x="7" y="10"/>
                    </a:lnTo>
                    <a:lnTo>
                      <a:pt x="0" y="15"/>
                    </a:lnTo>
                    <a:lnTo>
                      <a:pt x="4" y="20"/>
                    </a:lnTo>
                    <a:lnTo>
                      <a:pt x="13"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8" name="Group 47"/>
            <p:cNvGrpSpPr/>
            <p:nvPr/>
          </p:nvGrpSpPr>
          <p:grpSpPr>
            <a:xfrm>
              <a:off x="4462736" y="3185154"/>
              <a:ext cx="218527" cy="219859"/>
              <a:chOff x="4462736" y="3185154"/>
              <a:chExt cx="218527" cy="219859"/>
            </a:xfrm>
            <a:grpFill/>
          </p:grpSpPr>
          <p:sp>
            <p:nvSpPr>
              <p:cNvPr id="253" name="Freeform 219"/>
              <p:cNvSpPr>
                <a:spLocks noEditPoints="1"/>
              </p:cNvSpPr>
              <p:nvPr/>
            </p:nvSpPr>
            <p:spPr bwMode="auto">
              <a:xfrm>
                <a:off x="4532026" y="3317069"/>
                <a:ext cx="79949" cy="43972"/>
              </a:xfrm>
              <a:custGeom>
                <a:avLst/>
                <a:gdLst>
                  <a:gd name="T0" fmla="*/ 18 w 36"/>
                  <a:gd name="T1" fmla="*/ 0 h 20"/>
                  <a:gd name="T2" fmla="*/ 0 w 36"/>
                  <a:gd name="T3" fmla="*/ 10 h 20"/>
                  <a:gd name="T4" fmla="*/ 18 w 36"/>
                  <a:gd name="T5" fmla="*/ 20 h 20"/>
                  <a:gd name="T6" fmla="*/ 36 w 36"/>
                  <a:gd name="T7" fmla="*/ 10 h 20"/>
                  <a:gd name="T8" fmla="*/ 18 w 36"/>
                  <a:gd name="T9" fmla="*/ 0 h 20"/>
                  <a:gd name="T10" fmla="*/ 18 w 36"/>
                  <a:gd name="T11" fmla="*/ 16 h 20"/>
                  <a:gd name="T12" fmla="*/ 4 w 36"/>
                  <a:gd name="T13" fmla="*/ 10 h 20"/>
                  <a:gd name="T14" fmla="*/ 18 w 36"/>
                  <a:gd name="T15" fmla="*/ 4 h 20"/>
                  <a:gd name="T16" fmla="*/ 32 w 36"/>
                  <a:gd name="T17" fmla="*/ 10 h 20"/>
                  <a:gd name="T18" fmla="*/ 18 w 36"/>
                  <a:gd name="T19" fmla="*/ 1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0">
                    <a:moveTo>
                      <a:pt x="18" y="0"/>
                    </a:moveTo>
                    <a:cubicBezTo>
                      <a:pt x="8" y="0"/>
                      <a:pt x="0" y="4"/>
                      <a:pt x="0" y="10"/>
                    </a:cubicBezTo>
                    <a:cubicBezTo>
                      <a:pt x="0" y="16"/>
                      <a:pt x="8" y="20"/>
                      <a:pt x="18" y="20"/>
                    </a:cubicBezTo>
                    <a:cubicBezTo>
                      <a:pt x="28" y="20"/>
                      <a:pt x="36" y="16"/>
                      <a:pt x="36" y="10"/>
                    </a:cubicBezTo>
                    <a:cubicBezTo>
                      <a:pt x="36" y="4"/>
                      <a:pt x="28" y="0"/>
                      <a:pt x="18" y="0"/>
                    </a:cubicBezTo>
                    <a:close/>
                    <a:moveTo>
                      <a:pt x="18" y="16"/>
                    </a:moveTo>
                    <a:cubicBezTo>
                      <a:pt x="10" y="16"/>
                      <a:pt x="4" y="13"/>
                      <a:pt x="4" y="10"/>
                    </a:cubicBezTo>
                    <a:cubicBezTo>
                      <a:pt x="4" y="7"/>
                      <a:pt x="10" y="4"/>
                      <a:pt x="18" y="4"/>
                    </a:cubicBezTo>
                    <a:cubicBezTo>
                      <a:pt x="26" y="4"/>
                      <a:pt x="32" y="7"/>
                      <a:pt x="32" y="10"/>
                    </a:cubicBezTo>
                    <a:cubicBezTo>
                      <a:pt x="32" y="13"/>
                      <a:pt x="26" y="16"/>
                      <a:pt x="1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220"/>
              <p:cNvSpPr>
                <a:spLocks/>
              </p:cNvSpPr>
              <p:nvPr/>
            </p:nvSpPr>
            <p:spPr bwMode="auto">
              <a:xfrm>
                <a:off x="4514704" y="3246448"/>
                <a:ext cx="35977" cy="26650"/>
              </a:xfrm>
              <a:custGeom>
                <a:avLst/>
                <a:gdLst>
                  <a:gd name="T0" fmla="*/ 23 w 27"/>
                  <a:gd name="T1" fmla="*/ 20 h 20"/>
                  <a:gd name="T2" fmla="*/ 27 w 27"/>
                  <a:gd name="T3" fmla="*/ 15 h 20"/>
                  <a:gd name="T4" fmla="*/ 20 w 27"/>
                  <a:gd name="T5" fmla="*/ 10 h 20"/>
                  <a:gd name="T6" fmla="*/ 27 w 27"/>
                  <a:gd name="T7" fmla="*/ 5 h 20"/>
                  <a:gd name="T8" fmla="*/ 23 w 27"/>
                  <a:gd name="T9" fmla="*/ 0 h 20"/>
                  <a:gd name="T10" fmla="*/ 13 w 27"/>
                  <a:gd name="T11" fmla="*/ 7 h 20"/>
                  <a:gd name="T12" fmla="*/ 4 w 27"/>
                  <a:gd name="T13" fmla="*/ 0 h 20"/>
                  <a:gd name="T14" fmla="*/ 0 w 27"/>
                  <a:gd name="T15" fmla="*/ 5 h 20"/>
                  <a:gd name="T16" fmla="*/ 7 w 27"/>
                  <a:gd name="T17" fmla="*/ 10 h 20"/>
                  <a:gd name="T18" fmla="*/ 0 w 27"/>
                  <a:gd name="T19" fmla="*/ 15 h 20"/>
                  <a:gd name="T20" fmla="*/ 4 w 27"/>
                  <a:gd name="T21" fmla="*/ 20 h 20"/>
                  <a:gd name="T22" fmla="*/ 13 w 27"/>
                  <a:gd name="T23" fmla="*/ 13 h 20"/>
                  <a:gd name="T24" fmla="*/ 23 w 27"/>
                  <a:gd name="T2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20"/>
                    </a:moveTo>
                    <a:lnTo>
                      <a:pt x="27" y="15"/>
                    </a:lnTo>
                    <a:lnTo>
                      <a:pt x="20" y="10"/>
                    </a:lnTo>
                    <a:lnTo>
                      <a:pt x="27" y="5"/>
                    </a:lnTo>
                    <a:lnTo>
                      <a:pt x="23" y="0"/>
                    </a:lnTo>
                    <a:lnTo>
                      <a:pt x="13" y="7"/>
                    </a:lnTo>
                    <a:lnTo>
                      <a:pt x="4" y="0"/>
                    </a:lnTo>
                    <a:lnTo>
                      <a:pt x="0" y="5"/>
                    </a:lnTo>
                    <a:lnTo>
                      <a:pt x="7" y="10"/>
                    </a:lnTo>
                    <a:lnTo>
                      <a:pt x="0" y="15"/>
                    </a:lnTo>
                    <a:lnTo>
                      <a:pt x="4" y="20"/>
                    </a:lnTo>
                    <a:lnTo>
                      <a:pt x="13" y="13"/>
                    </a:lnTo>
                    <a:lnTo>
                      <a:pt x="2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221"/>
              <p:cNvSpPr>
                <a:spLocks noEditPoints="1"/>
              </p:cNvSpPr>
              <p:nvPr/>
            </p:nvSpPr>
            <p:spPr bwMode="auto">
              <a:xfrm>
                <a:off x="446273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222"/>
              <p:cNvSpPr>
                <a:spLocks/>
              </p:cNvSpPr>
              <p:nvPr/>
            </p:nvSpPr>
            <p:spPr bwMode="auto">
              <a:xfrm>
                <a:off x="4593320" y="3246448"/>
                <a:ext cx="35977" cy="26650"/>
              </a:xfrm>
              <a:custGeom>
                <a:avLst/>
                <a:gdLst>
                  <a:gd name="T0" fmla="*/ 23 w 27"/>
                  <a:gd name="T1" fmla="*/ 0 h 20"/>
                  <a:gd name="T2" fmla="*/ 14 w 27"/>
                  <a:gd name="T3" fmla="*/ 7 h 20"/>
                  <a:gd name="T4" fmla="*/ 4 w 27"/>
                  <a:gd name="T5" fmla="*/ 0 h 20"/>
                  <a:gd name="T6" fmla="*/ 0 w 27"/>
                  <a:gd name="T7" fmla="*/ 5 h 20"/>
                  <a:gd name="T8" fmla="*/ 7 w 27"/>
                  <a:gd name="T9" fmla="*/ 10 h 20"/>
                  <a:gd name="T10" fmla="*/ 0 w 27"/>
                  <a:gd name="T11" fmla="*/ 15 h 20"/>
                  <a:gd name="T12" fmla="*/ 4 w 27"/>
                  <a:gd name="T13" fmla="*/ 20 h 20"/>
                  <a:gd name="T14" fmla="*/ 14 w 27"/>
                  <a:gd name="T15" fmla="*/ 13 h 20"/>
                  <a:gd name="T16" fmla="*/ 23 w 27"/>
                  <a:gd name="T17" fmla="*/ 20 h 20"/>
                  <a:gd name="T18" fmla="*/ 27 w 27"/>
                  <a:gd name="T19" fmla="*/ 15 h 20"/>
                  <a:gd name="T20" fmla="*/ 20 w 27"/>
                  <a:gd name="T21" fmla="*/ 10 h 20"/>
                  <a:gd name="T22" fmla="*/ 27 w 27"/>
                  <a:gd name="T23" fmla="*/ 5 h 20"/>
                  <a:gd name="T24" fmla="*/ 23 w 27"/>
                  <a:gd name="T2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0">
                    <a:moveTo>
                      <a:pt x="23" y="0"/>
                    </a:moveTo>
                    <a:lnTo>
                      <a:pt x="14" y="7"/>
                    </a:lnTo>
                    <a:lnTo>
                      <a:pt x="4" y="0"/>
                    </a:lnTo>
                    <a:lnTo>
                      <a:pt x="0" y="5"/>
                    </a:lnTo>
                    <a:lnTo>
                      <a:pt x="7" y="10"/>
                    </a:lnTo>
                    <a:lnTo>
                      <a:pt x="0" y="15"/>
                    </a:lnTo>
                    <a:lnTo>
                      <a:pt x="4" y="20"/>
                    </a:lnTo>
                    <a:lnTo>
                      <a:pt x="14" y="13"/>
                    </a:lnTo>
                    <a:lnTo>
                      <a:pt x="23" y="20"/>
                    </a:lnTo>
                    <a:lnTo>
                      <a:pt x="27" y="15"/>
                    </a:lnTo>
                    <a:lnTo>
                      <a:pt x="20" y="10"/>
                    </a:lnTo>
                    <a:lnTo>
                      <a:pt x="27" y="5"/>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9" name="Group 48"/>
            <p:cNvGrpSpPr/>
            <p:nvPr/>
          </p:nvGrpSpPr>
          <p:grpSpPr>
            <a:xfrm>
              <a:off x="5630291" y="4318848"/>
              <a:ext cx="218527" cy="219859"/>
              <a:chOff x="4995729" y="3185154"/>
              <a:chExt cx="218527" cy="219859"/>
            </a:xfrm>
            <a:grpFill/>
          </p:grpSpPr>
          <p:sp>
            <p:nvSpPr>
              <p:cNvPr id="24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0" name="Group 49"/>
            <p:cNvGrpSpPr/>
            <p:nvPr/>
          </p:nvGrpSpPr>
          <p:grpSpPr>
            <a:xfrm>
              <a:off x="4302389" y="1067927"/>
              <a:ext cx="604982" cy="608670"/>
              <a:chOff x="5528723" y="3185154"/>
              <a:chExt cx="218527" cy="219859"/>
            </a:xfrm>
            <a:grpFill/>
          </p:grpSpPr>
          <p:sp>
            <p:nvSpPr>
              <p:cNvPr id="244" name="Oval 228"/>
              <p:cNvSpPr>
                <a:spLocks noChangeArrowheads="1"/>
              </p:cNvSpPr>
              <p:nvPr/>
            </p:nvSpPr>
            <p:spPr bwMode="auto">
              <a:xfrm>
                <a:off x="559001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Oval 229"/>
              <p:cNvSpPr>
                <a:spLocks noChangeArrowheads="1"/>
              </p:cNvSpPr>
              <p:nvPr/>
            </p:nvSpPr>
            <p:spPr bwMode="auto">
              <a:xfrm>
                <a:off x="566863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230"/>
              <p:cNvSpPr>
                <a:spLocks/>
              </p:cNvSpPr>
              <p:nvPr/>
            </p:nvSpPr>
            <p:spPr bwMode="auto">
              <a:xfrm>
                <a:off x="5563367"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231"/>
              <p:cNvSpPr>
                <a:spLocks noEditPoints="1"/>
              </p:cNvSpPr>
              <p:nvPr/>
            </p:nvSpPr>
            <p:spPr bwMode="auto">
              <a:xfrm>
                <a:off x="5528723"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1" name="Group 50"/>
            <p:cNvGrpSpPr/>
            <p:nvPr/>
          </p:nvGrpSpPr>
          <p:grpSpPr>
            <a:xfrm>
              <a:off x="2618548" y="785679"/>
              <a:ext cx="218527" cy="219859"/>
              <a:chOff x="6061716" y="3185154"/>
              <a:chExt cx="218527" cy="219859"/>
            </a:xfrm>
            <a:grpFill/>
          </p:grpSpPr>
          <p:sp>
            <p:nvSpPr>
              <p:cNvPr id="240"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2" name="Group 51"/>
            <p:cNvGrpSpPr/>
            <p:nvPr/>
          </p:nvGrpSpPr>
          <p:grpSpPr>
            <a:xfrm>
              <a:off x="6201627" y="2789676"/>
              <a:ext cx="611609" cy="615337"/>
              <a:chOff x="6594709" y="3185154"/>
              <a:chExt cx="218527" cy="219859"/>
            </a:xfrm>
            <a:grpFill/>
          </p:grpSpPr>
          <p:sp>
            <p:nvSpPr>
              <p:cNvPr id="238" name="Freeform 236"/>
              <p:cNvSpPr>
                <a:spLocks/>
              </p:cNvSpPr>
              <p:nvPr/>
            </p:nvSpPr>
            <p:spPr bwMode="auto">
              <a:xfrm>
                <a:off x="6656003"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237"/>
              <p:cNvSpPr>
                <a:spLocks noEditPoints="1"/>
              </p:cNvSpPr>
              <p:nvPr/>
            </p:nvSpPr>
            <p:spPr bwMode="auto">
              <a:xfrm>
                <a:off x="659470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3" name="Group 52"/>
            <p:cNvGrpSpPr/>
            <p:nvPr/>
          </p:nvGrpSpPr>
          <p:grpSpPr>
            <a:xfrm>
              <a:off x="9835733" y="5037400"/>
              <a:ext cx="218527" cy="219859"/>
              <a:chOff x="7127702" y="3185154"/>
              <a:chExt cx="218527" cy="219859"/>
            </a:xfrm>
            <a:grpFill/>
          </p:grpSpPr>
          <p:sp>
            <p:nvSpPr>
              <p:cNvPr id="236"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4" name="Freeform 6"/>
            <p:cNvSpPr>
              <a:spLocks noEditPoints="1"/>
            </p:cNvSpPr>
            <p:nvPr/>
          </p:nvSpPr>
          <p:spPr bwMode="auto">
            <a:xfrm>
              <a:off x="4977992" y="773677"/>
              <a:ext cx="254000" cy="271463"/>
            </a:xfrm>
            <a:custGeom>
              <a:avLst/>
              <a:gdLst>
                <a:gd name="T0" fmla="*/ 88 w 98"/>
                <a:gd name="T1" fmla="*/ 12 h 104"/>
                <a:gd name="T2" fmla="*/ 78 w 98"/>
                <a:gd name="T3" fmla="*/ 22 h 104"/>
                <a:gd name="T4" fmla="*/ 78 w 98"/>
                <a:gd name="T5" fmla="*/ 34 h 104"/>
                <a:gd name="T6" fmla="*/ 72 w 98"/>
                <a:gd name="T7" fmla="*/ 32 h 104"/>
                <a:gd name="T8" fmla="*/ 65 w 98"/>
                <a:gd name="T9" fmla="*/ 35 h 104"/>
                <a:gd name="T10" fmla="*/ 56 w 98"/>
                <a:gd name="T11" fmla="*/ 28 h 104"/>
                <a:gd name="T12" fmla="*/ 50 w 98"/>
                <a:gd name="T13" fmla="*/ 30 h 104"/>
                <a:gd name="T14" fmla="*/ 50 w 98"/>
                <a:gd name="T15" fmla="*/ 10 h 104"/>
                <a:gd name="T16" fmla="*/ 40 w 98"/>
                <a:gd name="T17" fmla="*/ 0 h 104"/>
                <a:gd name="T18" fmla="*/ 30 w 98"/>
                <a:gd name="T19" fmla="*/ 10 h 104"/>
                <a:gd name="T20" fmla="*/ 30 w 98"/>
                <a:gd name="T21" fmla="*/ 41 h 104"/>
                <a:gd name="T22" fmla="*/ 8 w 98"/>
                <a:gd name="T23" fmla="*/ 34 h 104"/>
                <a:gd name="T24" fmla="*/ 29 w 98"/>
                <a:gd name="T25" fmla="*/ 82 h 104"/>
                <a:gd name="T26" fmla="*/ 64 w 98"/>
                <a:gd name="T27" fmla="*/ 104 h 104"/>
                <a:gd name="T28" fmla="*/ 98 w 98"/>
                <a:gd name="T29" fmla="*/ 70 h 104"/>
                <a:gd name="T30" fmla="*/ 98 w 98"/>
                <a:gd name="T31" fmla="*/ 22 h 104"/>
                <a:gd name="T32" fmla="*/ 88 w 98"/>
                <a:gd name="T33" fmla="*/ 12 h 104"/>
                <a:gd name="T34" fmla="*/ 94 w 98"/>
                <a:gd name="T35" fmla="*/ 55 h 104"/>
                <a:gd name="T36" fmla="*/ 94 w 98"/>
                <a:gd name="T37" fmla="*/ 70 h 104"/>
                <a:gd name="T38" fmla="*/ 64 w 98"/>
                <a:gd name="T39" fmla="*/ 100 h 104"/>
                <a:gd name="T40" fmla="*/ 33 w 98"/>
                <a:gd name="T41" fmla="*/ 80 h 104"/>
                <a:gd name="T42" fmla="*/ 10 w 98"/>
                <a:gd name="T43" fmla="*/ 37 h 104"/>
                <a:gd name="T44" fmla="*/ 34 w 98"/>
                <a:gd name="T45" fmla="*/ 51 h 104"/>
                <a:gd name="T46" fmla="*/ 34 w 98"/>
                <a:gd name="T47" fmla="*/ 10 h 104"/>
                <a:gd name="T48" fmla="*/ 40 w 98"/>
                <a:gd name="T49" fmla="*/ 4 h 104"/>
                <a:gd name="T50" fmla="*/ 46 w 98"/>
                <a:gd name="T51" fmla="*/ 10 h 104"/>
                <a:gd name="T52" fmla="*/ 46 w 98"/>
                <a:gd name="T53" fmla="*/ 46 h 104"/>
                <a:gd name="T54" fmla="*/ 50 w 98"/>
                <a:gd name="T55" fmla="*/ 46 h 104"/>
                <a:gd name="T56" fmla="*/ 50 w 98"/>
                <a:gd name="T57" fmla="*/ 38 h 104"/>
                <a:gd name="T58" fmla="*/ 56 w 98"/>
                <a:gd name="T59" fmla="*/ 32 h 104"/>
                <a:gd name="T60" fmla="*/ 62 w 98"/>
                <a:gd name="T61" fmla="*/ 38 h 104"/>
                <a:gd name="T62" fmla="*/ 62 w 98"/>
                <a:gd name="T63" fmla="*/ 42 h 104"/>
                <a:gd name="T64" fmla="*/ 66 w 98"/>
                <a:gd name="T65" fmla="*/ 42 h 104"/>
                <a:gd name="T66" fmla="*/ 66 w 98"/>
                <a:gd name="T67" fmla="*/ 42 h 104"/>
                <a:gd name="T68" fmla="*/ 72 w 98"/>
                <a:gd name="T69" fmla="*/ 36 h 104"/>
                <a:gd name="T70" fmla="*/ 78 w 98"/>
                <a:gd name="T71" fmla="*/ 42 h 104"/>
                <a:gd name="T72" fmla="*/ 78 w 98"/>
                <a:gd name="T73" fmla="*/ 46 h 104"/>
                <a:gd name="T74" fmla="*/ 82 w 98"/>
                <a:gd name="T75" fmla="*/ 46 h 104"/>
                <a:gd name="T76" fmla="*/ 82 w 98"/>
                <a:gd name="T77" fmla="*/ 22 h 104"/>
                <a:gd name="T78" fmla="*/ 88 w 98"/>
                <a:gd name="T79" fmla="*/ 16 h 104"/>
                <a:gd name="T80" fmla="*/ 94 w 98"/>
                <a:gd name="T81" fmla="*/ 22 h 104"/>
                <a:gd name="T82" fmla="*/ 94 w 98"/>
                <a:gd name="T83"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04">
                  <a:moveTo>
                    <a:pt x="88" y="12"/>
                  </a:moveTo>
                  <a:cubicBezTo>
                    <a:pt x="82" y="12"/>
                    <a:pt x="78" y="16"/>
                    <a:pt x="78" y="22"/>
                  </a:cubicBezTo>
                  <a:cubicBezTo>
                    <a:pt x="78" y="34"/>
                    <a:pt x="78" y="34"/>
                    <a:pt x="78" y="34"/>
                  </a:cubicBezTo>
                  <a:cubicBezTo>
                    <a:pt x="74" y="33"/>
                    <a:pt x="74" y="32"/>
                    <a:pt x="72" y="32"/>
                  </a:cubicBezTo>
                  <a:cubicBezTo>
                    <a:pt x="69"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1"/>
                    <a:pt x="30" y="41"/>
                    <a:pt x="30" y="41"/>
                  </a:cubicBezTo>
                  <a:cubicBezTo>
                    <a:pt x="22" y="34"/>
                    <a:pt x="13" y="29"/>
                    <a:pt x="8" y="34"/>
                  </a:cubicBezTo>
                  <a:cubicBezTo>
                    <a:pt x="0" y="42"/>
                    <a:pt x="16" y="58"/>
                    <a:pt x="29" y="82"/>
                  </a:cubicBezTo>
                  <a:cubicBezTo>
                    <a:pt x="38" y="98"/>
                    <a:pt x="52" y="104"/>
                    <a:pt x="64" y="104"/>
                  </a:cubicBezTo>
                  <a:cubicBezTo>
                    <a:pt x="83" y="104"/>
                    <a:pt x="98" y="89"/>
                    <a:pt x="98" y="70"/>
                  </a:cubicBezTo>
                  <a:cubicBezTo>
                    <a:pt x="98" y="22"/>
                    <a:pt x="98" y="22"/>
                    <a:pt x="98" y="22"/>
                  </a:cubicBezTo>
                  <a:cubicBezTo>
                    <a:pt x="98" y="16"/>
                    <a:pt x="94" y="12"/>
                    <a:pt x="88" y="12"/>
                  </a:cubicBezTo>
                  <a:close/>
                  <a:moveTo>
                    <a:pt x="94" y="55"/>
                  </a:moveTo>
                  <a:cubicBezTo>
                    <a:pt x="94" y="70"/>
                    <a:pt x="94" y="70"/>
                    <a:pt x="94" y="70"/>
                  </a:cubicBezTo>
                  <a:cubicBezTo>
                    <a:pt x="94" y="87"/>
                    <a:pt x="81" y="100"/>
                    <a:pt x="64" y="100"/>
                  </a:cubicBezTo>
                  <a:cubicBezTo>
                    <a:pt x="49" y="100"/>
                    <a:pt x="40" y="92"/>
                    <a:pt x="33" y="80"/>
                  </a:cubicBezTo>
                  <a:cubicBezTo>
                    <a:pt x="17" y="54"/>
                    <a:pt x="6" y="42"/>
                    <a:pt x="10" y="37"/>
                  </a:cubicBezTo>
                  <a:cubicBezTo>
                    <a:pt x="15" y="33"/>
                    <a:pt x="26" y="42"/>
                    <a:pt x="34" y="51"/>
                  </a:cubicBezTo>
                  <a:cubicBezTo>
                    <a:pt x="34" y="10"/>
                    <a:pt x="34" y="10"/>
                    <a:pt x="34" y="10"/>
                  </a:cubicBezTo>
                  <a:cubicBezTo>
                    <a:pt x="34" y="7"/>
                    <a:pt x="37" y="4"/>
                    <a:pt x="40" y="4"/>
                  </a:cubicBezTo>
                  <a:cubicBezTo>
                    <a:pt x="43" y="4"/>
                    <a:pt x="46" y="7"/>
                    <a:pt x="46" y="10"/>
                  </a:cubicBezTo>
                  <a:cubicBezTo>
                    <a:pt x="46" y="46"/>
                    <a:pt x="46" y="46"/>
                    <a:pt x="46" y="46"/>
                  </a:cubicBezTo>
                  <a:cubicBezTo>
                    <a:pt x="50" y="46"/>
                    <a:pt x="50" y="46"/>
                    <a:pt x="50" y="46"/>
                  </a:cubicBezTo>
                  <a:cubicBezTo>
                    <a:pt x="50" y="38"/>
                    <a:pt x="50" y="38"/>
                    <a:pt x="50" y="38"/>
                  </a:cubicBezTo>
                  <a:cubicBezTo>
                    <a:pt x="50" y="35"/>
                    <a:pt x="53" y="32"/>
                    <a:pt x="56" y="32"/>
                  </a:cubicBezTo>
                  <a:cubicBezTo>
                    <a:pt x="59" y="32"/>
                    <a:pt x="62" y="35"/>
                    <a:pt x="62" y="38"/>
                  </a:cubicBezTo>
                  <a:cubicBezTo>
                    <a:pt x="62" y="42"/>
                    <a:pt x="62" y="42"/>
                    <a:pt x="62" y="42"/>
                  </a:cubicBezTo>
                  <a:cubicBezTo>
                    <a:pt x="66" y="42"/>
                    <a:pt x="66" y="42"/>
                    <a:pt x="66" y="42"/>
                  </a:cubicBezTo>
                  <a:cubicBezTo>
                    <a:pt x="66" y="42"/>
                    <a:pt x="66" y="42"/>
                    <a:pt x="66" y="42"/>
                  </a:cubicBezTo>
                  <a:cubicBezTo>
                    <a:pt x="66" y="39"/>
                    <a:pt x="69" y="36"/>
                    <a:pt x="72" y="36"/>
                  </a:cubicBezTo>
                  <a:cubicBezTo>
                    <a:pt x="75" y="36"/>
                    <a:pt x="78" y="39"/>
                    <a:pt x="78" y="42"/>
                  </a:cubicBezTo>
                  <a:cubicBezTo>
                    <a:pt x="78" y="46"/>
                    <a:pt x="78" y="46"/>
                    <a:pt x="78" y="46"/>
                  </a:cubicBezTo>
                  <a:cubicBezTo>
                    <a:pt x="82" y="46"/>
                    <a:pt x="82" y="46"/>
                    <a:pt x="82" y="46"/>
                  </a:cubicBezTo>
                  <a:cubicBezTo>
                    <a:pt x="82" y="22"/>
                    <a:pt x="82" y="22"/>
                    <a:pt x="82" y="22"/>
                  </a:cubicBezTo>
                  <a:cubicBezTo>
                    <a:pt x="82" y="19"/>
                    <a:pt x="85" y="16"/>
                    <a:pt x="88" y="16"/>
                  </a:cubicBezTo>
                  <a:cubicBezTo>
                    <a:pt x="91" y="16"/>
                    <a:pt x="94" y="19"/>
                    <a:pt x="94" y="22"/>
                  </a:cubicBezTo>
                  <a:lnTo>
                    <a:pt x="94" y="5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7"/>
            <p:cNvSpPr>
              <a:spLocks noEditPoints="1"/>
            </p:cNvSpPr>
            <p:nvPr/>
          </p:nvSpPr>
          <p:spPr bwMode="auto">
            <a:xfrm>
              <a:off x="4881564" y="3550345"/>
              <a:ext cx="255588" cy="292100"/>
            </a:xfrm>
            <a:custGeom>
              <a:avLst/>
              <a:gdLst>
                <a:gd name="T0" fmla="*/ 88 w 98"/>
                <a:gd name="T1" fmla="*/ 20 h 112"/>
                <a:gd name="T2" fmla="*/ 82 w 98"/>
                <a:gd name="T3" fmla="*/ 22 h 112"/>
                <a:gd name="T4" fmla="*/ 82 w 98"/>
                <a:gd name="T5" fmla="*/ 18 h 112"/>
                <a:gd name="T6" fmla="*/ 72 w 98"/>
                <a:gd name="T7" fmla="*/ 8 h 112"/>
                <a:gd name="T8" fmla="*/ 67 w 98"/>
                <a:gd name="T9" fmla="*/ 10 h 112"/>
                <a:gd name="T10" fmla="*/ 57 w 98"/>
                <a:gd name="T11" fmla="*/ 0 h 112"/>
                <a:gd name="T12" fmla="*/ 47 w 98"/>
                <a:gd name="T13" fmla="*/ 10 h 112"/>
                <a:gd name="T14" fmla="*/ 40 w 98"/>
                <a:gd name="T15" fmla="*/ 8 h 112"/>
                <a:gd name="T16" fmla="*/ 30 w 98"/>
                <a:gd name="T17" fmla="*/ 18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30 h 112"/>
                <a:gd name="T30" fmla="*/ 88 w 98"/>
                <a:gd name="T31" fmla="*/ 20 h 112"/>
                <a:gd name="T32" fmla="*/ 94 w 98"/>
                <a:gd name="T33" fmla="*/ 63 h 112"/>
                <a:gd name="T34" fmla="*/ 94 w 98"/>
                <a:gd name="T35" fmla="*/ 78 h 112"/>
                <a:gd name="T36" fmla="*/ 64 w 98"/>
                <a:gd name="T37" fmla="*/ 108 h 112"/>
                <a:gd name="T38" fmla="*/ 34 w 98"/>
                <a:gd name="T39" fmla="*/ 88 h 112"/>
                <a:gd name="T40" fmla="*/ 11 w 98"/>
                <a:gd name="T41" fmla="*/ 45 h 112"/>
                <a:gd name="T42" fmla="*/ 34 w 98"/>
                <a:gd name="T43" fmla="*/ 59 h 112"/>
                <a:gd name="T44" fmla="*/ 34 w 98"/>
                <a:gd name="T45" fmla="*/ 18 h 112"/>
                <a:gd name="T46" fmla="*/ 40 w 98"/>
                <a:gd name="T47" fmla="*/ 12 h 112"/>
                <a:gd name="T48" fmla="*/ 46 w 98"/>
                <a:gd name="T49" fmla="*/ 18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8 h 112"/>
                <a:gd name="T66" fmla="*/ 72 w 98"/>
                <a:gd name="T67" fmla="*/ 12 h 112"/>
                <a:gd name="T68" fmla="*/ 78 w 98"/>
                <a:gd name="T69" fmla="*/ 18 h 112"/>
                <a:gd name="T70" fmla="*/ 78 w 98"/>
                <a:gd name="T71" fmla="*/ 54 h 112"/>
                <a:gd name="T72" fmla="*/ 82 w 98"/>
                <a:gd name="T73" fmla="*/ 54 h 112"/>
                <a:gd name="T74" fmla="*/ 82 w 98"/>
                <a:gd name="T75" fmla="*/ 30 h 112"/>
                <a:gd name="T76" fmla="*/ 88 w 98"/>
                <a:gd name="T77" fmla="*/ 24 h 112"/>
                <a:gd name="T78" fmla="*/ 94 w 98"/>
                <a:gd name="T79" fmla="*/ 30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20"/>
                  </a:moveTo>
                  <a:cubicBezTo>
                    <a:pt x="86" y="20"/>
                    <a:pt x="86" y="21"/>
                    <a:pt x="82" y="22"/>
                  </a:cubicBezTo>
                  <a:cubicBezTo>
                    <a:pt x="82" y="18"/>
                    <a:pt x="82" y="18"/>
                    <a:pt x="82" y="18"/>
                  </a:cubicBezTo>
                  <a:cubicBezTo>
                    <a:pt x="82" y="12"/>
                    <a:pt x="78" y="8"/>
                    <a:pt x="72" y="8"/>
                  </a:cubicBezTo>
                  <a:cubicBezTo>
                    <a:pt x="70" y="8"/>
                    <a:pt x="68" y="9"/>
                    <a:pt x="67" y="10"/>
                  </a:cubicBezTo>
                  <a:cubicBezTo>
                    <a:pt x="67" y="4"/>
                    <a:pt x="62" y="0"/>
                    <a:pt x="57" y="0"/>
                  </a:cubicBezTo>
                  <a:cubicBezTo>
                    <a:pt x="51" y="0"/>
                    <a:pt x="47" y="4"/>
                    <a:pt x="47" y="10"/>
                  </a:cubicBezTo>
                  <a:cubicBezTo>
                    <a:pt x="45" y="9"/>
                    <a:pt x="43" y="8"/>
                    <a:pt x="40" y="8"/>
                  </a:cubicBezTo>
                  <a:cubicBezTo>
                    <a:pt x="35" y="8"/>
                    <a:pt x="30" y="12"/>
                    <a:pt x="30" y="18"/>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30"/>
                    <a:pt x="98" y="30"/>
                    <a:pt x="98" y="30"/>
                  </a:cubicBezTo>
                  <a:cubicBezTo>
                    <a:pt x="98" y="24"/>
                    <a:pt x="94" y="20"/>
                    <a:pt x="88" y="20"/>
                  </a:cubicBezTo>
                  <a:close/>
                  <a:moveTo>
                    <a:pt x="94" y="63"/>
                  </a:moveTo>
                  <a:cubicBezTo>
                    <a:pt x="94" y="78"/>
                    <a:pt x="94" y="78"/>
                    <a:pt x="94" y="78"/>
                  </a:cubicBezTo>
                  <a:cubicBezTo>
                    <a:pt x="94" y="95"/>
                    <a:pt x="81" y="108"/>
                    <a:pt x="64" y="108"/>
                  </a:cubicBezTo>
                  <a:cubicBezTo>
                    <a:pt x="49" y="108"/>
                    <a:pt x="41" y="100"/>
                    <a:pt x="34" y="88"/>
                  </a:cubicBezTo>
                  <a:cubicBezTo>
                    <a:pt x="18" y="62"/>
                    <a:pt x="6" y="50"/>
                    <a:pt x="11" y="45"/>
                  </a:cubicBezTo>
                  <a:cubicBezTo>
                    <a:pt x="15" y="41"/>
                    <a:pt x="26" y="50"/>
                    <a:pt x="34" y="59"/>
                  </a:cubicBezTo>
                  <a:cubicBezTo>
                    <a:pt x="34" y="18"/>
                    <a:pt x="34" y="18"/>
                    <a:pt x="34" y="18"/>
                  </a:cubicBezTo>
                  <a:cubicBezTo>
                    <a:pt x="34" y="15"/>
                    <a:pt x="37" y="12"/>
                    <a:pt x="40" y="12"/>
                  </a:cubicBezTo>
                  <a:cubicBezTo>
                    <a:pt x="43" y="12"/>
                    <a:pt x="46" y="15"/>
                    <a:pt x="46" y="18"/>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8"/>
                    <a:pt x="66" y="18"/>
                    <a:pt x="66" y="18"/>
                  </a:cubicBezTo>
                  <a:cubicBezTo>
                    <a:pt x="66" y="15"/>
                    <a:pt x="69" y="12"/>
                    <a:pt x="72" y="12"/>
                  </a:cubicBezTo>
                  <a:cubicBezTo>
                    <a:pt x="75" y="12"/>
                    <a:pt x="78" y="15"/>
                    <a:pt x="78" y="18"/>
                  </a:cubicBezTo>
                  <a:cubicBezTo>
                    <a:pt x="78" y="54"/>
                    <a:pt x="78" y="54"/>
                    <a:pt x="78" y="54"/>
                  </a:cubicBezTo>
                  <a:cubicBezTo>
                    <a:pt x="82" y="54"/>
                    <a:pt x="82" y="54"/>
                    <a:pt x="82" y="54"/>
                  </a:cubicBezTo>
                  <a:cubicBezTo>
                    <a:pt x="82" y="30"/>
                    <a:pt x="82" y="30"/>
                    <a:pt x="82" y="30"/>
                  </a:cubicBezTo>
                  <a:cubicBezTo>
                    <a:pt x="82" y="27"/>
                    <a:pt x="85" y="24"/>
                    <a:pt x="88" y="24"/>
                  </a:cubicBezTo>
                  <a:cubicBezTo>
                    <a:pt x="91" y="24"/>
                    <a:pt x="94" y="27"/>
                    <a:pt x="94" y="30"/>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56" name="Group 55"/>
            <p:cNvGrpSpPr/>
            <p:nvPr/>
          </p:nvGrpSpPr>
          <p:grpSpPr>
            <a:xfrm>
              <a:off x="647179" y="1946533"/>
              <a:ext cx="290513" cy="295275"/>
              <a:chOff x="2514600" y="1908175"/>
              <a:chExt cx="290513" cy="295275"/>
            </a:xfrm>
            <a:grpFill/>
          </p:grpSpPr>
          <p:sp>
            <p:nvSpPr>
              <p:cNvPr id="234"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7" name="Group 56"/>
            <p:cNvGrpSpPr/>
            <p:nvPr/>
          </p:nvGrpSpPr>
          <p:grpSpPr>
            <a:xfrm>
              <a:off x="10038206" y="6400642"/>
              <a:ext cx="295275" cy="292100"/>
              <a:chOff x="3138488" y="1911350"/>
              <a:chExt cx="295275" cy="292100"/>
            </a:xfrm>
            <a:grpFill/>
          </p:grpSpPr>
          <p:sp>
            <p:nvSpPr>
              <p:cNvPr id="232" name="Oval 10"/>
              <p:cNvSpPr>
                <a:spLocks noChangeArrowheads="1"/>
              </p:cNvSpPr>
              <p:nvPr/>
            </p:nvSpPr>
            <p:spPr bwMode="auto">
              <a:xfrm>
                <a:off x="3175000" y="1936750"/>
                <a:ext cx="20638" cy="222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11"/>
              <p:cNvSpPr>
                <a:spLocks noEditPoints="1"/>
              </p:cNvSpPr>
              <p:nvPr/>
            </p:nvSpPr>
            <p:spPr bwMode="auto">
              <a:xfrm>
                <a:off x="3138488" y="1911350"/>
                <a:ext cx="295275" cy="292100"/>
              </a:xfrm>
              <a:custGeom>
                <a:avLst/>
                <a:gdLst>
                  <a:gd name="T0" fmla="*/ 107 w 114"/>
                  <a:gd name="T1" fmla="*/ 47 h 112"/>
                  <a:gd name="T2" fmla="*/ 110 w 114"/>
                  <a:gd name="T3" fmla="*/ 40 h 112"/>
                  <a:gd name="T4" fmla="*/ 103 w 114"/>
                  <a:gd name="T5" fmla="*/ 31 h 112"/>
                  <a:gd name="T6" fmla="*/ 106 w 114"/>
                  <a:gd name="T7" fmla="*/ 24 h 112"/>
                  <a:gd name="T8" fmla="*/ 96 w 114"/>
                  <a:gd name="T9" fmla="*/ 14 h 112"/>
                  <a:gd name="T10" fmla="*/ 98 w 114"/>
                  <a:gd name="T11" fmla="*/ 9 h 112"/>
                  <a:gd name="T12" fmla="*/ 88 w 114"/>
                  <a:gd name="T13" fmla="*/ 0 h 112"/>
                  <a:gd name="T14" fmla="*/ 55 w 114"/>
                  <a:gd name="T15" fmla="*/ 0 h 112"/>
                  <a:gd name="T16" fmla="*/ 32 w 114"/>
                  <a:gd name="T17" fmla="*/ 0 h 112"/>
                  <a:gd name="T18" fmla="*/ 10 w 114"/>
                  <a:gd name="T19" fmla="*/ 0 h 112"/>
                  <a:gd name="T20" fmla="*/ 0 w 114"/>
                  <a:gd name="T21" fmla="*/ 6 h 112"/>
                  <a:gd name="T22" fmla="*/ 0 w 114"/>
                  <a:gd name="T23" fmla="*/ 58 h 112"/>
                  <a:gd name="T24" fmla="*/ 10 w 114"/>
                  <a:gd name="T25" fmla="*/ 68 h 112"/>
                  <a:gd name="T26" fmla="*/ 32 w 114"/>
                  <a:gd name="T27" fmla="*/ 68 h 112"/>
                  <a:gd name="T28" fmla="*/ 34 w 114"/>
                  <a:gd name="T29" fmla="*/ 68 h 112"/>
                  <a:gd name="T30" fmla="*/ 52 w 114"/>
                  <a:gd name="T31" fmla="*/ 80 h 112"/>
                  <a:gd name="T32" fmla="*/ 66 w 114"/>
                  <a:gd name="T33" fmla="*/ 112 h 112"/>
                  <a:gd name="T34" fmla="*/ 80 w 114"/>
                  <a:gd name="T35" fmla="*/ 68 h 112"/>
                  <a:gd name="T36" fmla="*/ 104 w 114"/>
                  <a:gd name="T37" fmla="*/ 68 h 112"/>
                  <a:gd name="T38" fmla="*/ 114 w 114"/>
                  <a:gd name="T39" fmla="*/ 57 h 112"/>
                  <a:gd name="T40" fmla="*/ 107 w 114"/>
                  <a:gd name="T41" fmla="*/ 47 h 112"/>
                  <a:gd name="T42" fmla="*/ 28 w 114"/>
                  <a:gd name="T43" fmla="*/ 64 h 112"/>
                  <a:gd name="T44" fmla="*/ 10 w 114"/>
                  <a:gd name="T45" fmla="*/ 64 h 112"/>
                  <a:gd name="T46" fmla="*/ 4 w 114"/>
                  <a:gd name="T47" fmla="*/ 58 h 112"/>
                  <a:gd name="T48" fmla="*/ 4 w 114"/>
                  <a:gd name="T49" fmla="*/ 6 h 112"/>
                  <a:gd name="T50" fmla="*/ 10 w 114"/>
                  <a:gd name="T51" fmla="*/ 4 h 112"/>
                  <a:gd name="T52" fmla="*/ 28 w 114"/>
                  <a:gd name="T53" fmla="*/ 4 h 112"/>
                  <a:gd name="T54" fmla="*/ 28 w 114"/>
                  <a:gd name="T55" fmla="*/ 64 h 112"/>
                  <a:gd name="T56" fmla="*/ 104 w 114"/>
                  <a:gd name="T57" fmla="*/ 64 h 112"/>
                  <a:gd name="T58" fmla="*/ 75 w 114"/>
                  <a:gd name="T59" fmla="*/ 64 h 112"/>
                  <a:gd name="T60" fmla="*/ 76 w 114"/>
                  <a:gd name="T61" fmla="*/ 67 h 112"/>
                  <a:gd name="T62" fmla="*/ 66 w 114"/>
                  <a:gd name="T63" fmla="*/ 107 h 112"/>
                  <a:gd name="T64" fmla="*/ 55 w 114"/>
                  <a:gd name="T65" fmla="*/ 77 h 112"/>
                  <a:gd name="T66" fmla="*/ 44 w 114"/>
                  <a:gd name="T67" fmla="*/ 66 h 112"/>
                  <a:gd name="T68" fmla="*/ 32 w 114"/>
                  <a:gd name="T69" fmla="*/ 62 h 112"/>
                  <a:gd name="T70" fmla="*/ 32 w 114"/>
                  <a:gd name="T71" fmla="*/ 4 h 112"/>
                  <a:gd name="T72" fmla="*/ 73 w 114"/>
                  <a:gd name="T73" fmla="*/ 4 h 112"/>
                  <a:gd name="T74" fmla="*/ 88 w 114"/>
                  <a:gd name="T75" fmla="*/ 4 h 112"/>
                  <a:gd name="T76" fmla="*/ 94 w 114"/>
                  <a:gd name="T77" fmla="*/ 10 h 112"/>
                  <a:gd name="T78" fmla="*/ 88 w 114"/>
                  <a:gd name="T79" fmla="*/ 16 h 112"/>
                  <a:gd name="T80" fmla="*/ 80 w 114"/>
                  <a:gd name="T81" fmla="*/ 16 h 112"/>
                  <a:gd name="T82" fmla="*/ 80 w 114"/>
                  <a:gd name="T83" fmla="*/ 20 h 112"/>
                  <a:gd name="T84" fmla="*/ 96 w 114"/>
                  <a:gd name="T85" fmla="*/ 20 h 112"/>
                  <a:gd name="T86" fmla="*/ 102 w 114"/>
                  <a:gd name="T87" fmla="*/ 26 h 112"/>
                  <a:gd name="T88" fmla="*/ 96 w 114"/>
                  <a:gd name="T89" fmla="*/ 32 h 112"/>
                  <a:gd name="T90" fmla="*/ 84 w 114"/>
                  <a:gd name="T91" fmla="*/ 32 h 112"/>
                  <a:gd name="T92" fmla="*/ 84 w 114"/>
                  <a:gd name="T93" fmla="*/ 36 h 112"/>
                  <a:gd name="T94" fmla="*/ 100 w 114"/>
                  <a:gd name="T95" fmla="*/ 36 h 112"/>
                  <a:gd name="T96" fmla="*/ 106 w 114"/>
                  <a:gd name="T97" fmla="*/ 42 h 112"/>
                  <a:gd name="T98" fmla="*/ 100 w 114"/>
                  <a:gd name="T99" fmla="*/ 48 h 112"/>
                  <a:gd name="T100" fmla="*/ 88 w 114"/>
                  <a:gd name="T101" fmla="*/ 48 h 112"/>
                  <a:gd name="T102" fmla="*/ 88 w 114"/>
                  <a:gd name="T103" fmla="*/ 52 h 112"/>
                  <a:gd name="T104" fmla="*/ 104 w 114"/>
                  <a:gd name="T105" fmla="*/ 52 h 112"/>
                  <a:gd name="T106" fmla="*/ 110 w 114"/>
                  <a:gd name="T107" fmla="*/ 58 h 112"/>
                  <a:gd name="T108" fmla="*/ 104 w 114"/>
                  <a:gd name="T109"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4" h="112">
                    <a:moveTo>
                      <a:pt x="107" y="47"/>
                    </a:moveTo>
                    <a:cubicBezTo>
                      <a:pt x="109" y="45"/>
                      <a:pt x="110" y="43"/>
                      <a:pt x="110" y="40"/>
                    </a:cubicBezTo>
                    <a:cubicBezTo>
                      <a:pt x="110" y="36"/>
                      <a:pt x="107" y="32"/>
                      <a:pt x="103" y="31"/>
                    </a:cubicBezTo>
                    <a:cubicBezTo>
                      <a:pt x="105" y="29"/>
                      <a:pt x="106" y="27"/>
                      <a:pt x="106" y="24"/>
                    </a:cubicBezTo>
                    <a:cubicBezTo>
                      <a:pt x="106" y="18"/>
                      <a:pt x="102" y="14"/>
                      <a:pt x="96" y="14"/>
                    </a:cubicBezTo>
                    <a:cubicBezTo>
                      <a:pt x="97" y="12"/>
                      <a:pt x="98" y="11"/>
                      <a:pt x="98" y="9"/>
                    </a:cubicBezTo>
                    <a:cubicBezTo>
                      <a:pt x="98" y="3"/>
                      <a:pt x="94" y="0"/>
                      <a:pt x="88" y="0"/>
                    </a:cubicBezTo>
                    <a:cubicBezTo>
                      <a:pt x="55" y="0"/>
                      <a:pt x="55" y="0"/>
                      <a:pt x="55" y="0"/>
                    </a:cubicBezTo>
                    <a:cubicBezTo>
                      <a:pt x="32" y="0"/>
                      <a:pt x="32" y="0"/>
                      <a:pt x="32" y="0"/>
                    </a:cubicBezTo>
                    <a:cubicBezTo>
                      <a:pt x="10" y="0"/>
                      <a:pt x="10" y="0"/>
                      <a:pt x="10" y="0"/>
                    </a:cubicBezTo>
                    <a:cubicBezTo>
                      <a:pt x="6" y="0"/>
                      <a:pt x="0" y="2"/>
                      <a:pt x="0" y="6"/>
                    </a:cubicBezTo>
                    <a:cubicBezTo>
                      <a:pt x="0" y="58"/>
                      <a:pt x="0" y="58"/>
                      <a:pt x="0" y="58"/>
                    </a:cubicBezTo>
                    <a:cubicBezTo>
                      <a:pt x="0" y="62"/>
                      <a:pt x="6" y="68"/>
                      <a:pt x="10" y="68"/>
                    </a:cubicBezTo>
                    <a:cubicBezTo>
                      <a:pt x="32" y="68"/>
                      <a:pt x="32" y="68"/>
                      <a:pt x="32" y="68"/>
                    </a:cubicBezTo>
                    <a:cubicBezTo>
                      <a:pt x="34" y="68"/>
                      <a:pt x="34" y="68"/>
                      <a:pt x="34" y="68"/>
                    </a:cubicBezTo>
                    <a:cubicBezTo>
                      <a:pt x="34" y="68"/>
                      <a:pt x="46" y="68"/>
                      <a:pt x="52" y="80"/>
                    </a:cubicBezTo>
                    <a:cubicBezTo>
                      <a:pt x="58" y="92"/>
                      <a:pt x="50" y="112"/>
                      <a:pt x="66" y="112"/>
                    </a:cubicBezTo>
                    <a:cubicBezTo>
                      <a:pt x="82" y="112"/>
                      <a:pt x="84" y="88"/>
                      <a:pt x="80" y="68"/>
                    </a:cubicBezTo>
                    <a:cubicBezTo>
                      <a:pt x="104" y="68"/>
                      <a:pt x="104" y="68"/>
                      <a:pt x="104" y="68"/>
                    </a:cubicBezTo>
                    <a:cubicBezTo>
                      <a:pt x="110" y="68"/>
                      <a:pt x="114" y="63"/>
                      <a:pt x="114" y="57"/>
                    </a:cubicBezTo>
                    <a:cubicBezTo>
                      <a:pt x="114" y="53"/>
                      <a:pt x="111" y="48"/>
                      <a:pt x="107" y="47"/>
                    </a:cubicBezTo>
                    <a:close/>
                    <a:moveTo>
                      <a:pt x="28" y="64"/>
                    </a:moveTo>
                    <a:cubicBezTo>
                      <a:pt x="10" y="64"/>
                      <a:pt x="10" y="64"/>
                      <a:pt x="10" y="64"/>
                    </a:cubicBezTo>
                    <a:cubicBezTo>
                      <a:pt x="8" y="64"/>
                      <a:pt x="4" y="60"/>
                      <a:pt x="4" y="58"/>
                    </a:cubicBezTo>
                    <a:cubicBezTo>
                      <a:pt x="4" y="6"/>
                      <a:pt x="4" y="6"/>
                      <a:pt x="4" y="6"/>
                    </a:cubicBezTo>
                    <a:cubicBezTo>
                      <a:pt x="4" y="4"/>
                      <a:pt x="8" y="4"/>
                      <a:pt x="10" y="4"/>
                    </a:cubicBezTo>
                    <a:cubicBezTo>
                      <a:pt x="28" y="4"/>
                      <a:pt x="28" y="4"/>
                      <a:pt x="28" y="4"/>
                    </a:cubicBezTo>
                    <a:lnTo>
                      <a:pt x="28" y="64"/>
                    </a:lnTo>
                    <a:close/>
                    <a:moveTo>
                      <a:pt x="104" y="64"/>
                    </a:moveTo>
                    <a:cubicBezTo>
                      <a:pt x="75" y="64"/>
                      <a:pt x="75" y="64"/>
                      <a:pt x="75" y="64"/>
                    </a:cubicBezTo>
                    <a:cubicBezTo>
                      <a:pt x="76" y="67"/>
                      <a:pt x="76" y="67"/>
                      <a:pt x="76" y="67"/>
                    </a:cubicBezTo>
                    <a:cubicBezTo>
                      <a:pt x="80" y="88"/>
                      <a:pt x="78" y="107"/>
                      <a:pt x="66" y="107"/>
                    </a:cubicBezTo>
                    <a:cubicBezTo>
                      <a:pt x="55" y="107"/>
                      <a:pt x="62" y="89"/>
                      <a:pt x="55" y="77"/>
                    </a:cubicBezTo>
                    <a:cubicBezTo>
                      <a:pt x="53" y="72"/>
                      <a:pt x="48" y="68"/>
                      <a:pt x="44" y="66"/>
                    </a:cubicBezTo>
                    <a:cubicBezTo>
                      <a:pt x="44" y="66"/>
                      <a:pt x="40" y="62"/>
                      <a:pt x="32" y="62"/>
                    </a:cubicBezTo>
                    <a:cubicBezTo>
                      <a:pt x="32" y="54"/>
                      <a:pt x="32" y="4"/>
                      <a:pt x="32" y="4"/>
                    </a:cubicBezTo>
                    <a:cubicBezTo>
                      <a:pt x="73" y="4"/>
                      <a:pt x="73" y="4"/>
                      <a:pt x="73" y="4"/>
                    </a:cubicBezTo>
                    <a:cubicBezTo>
                      <a:pt x="88" y="4"/>
                      <a:pt x="88" y="4"/>
                      <a:pt x="88" y="4"/>
                    </a:cubicBezTo>
                    <a:cubicBezTo>
                      <a:pt x="91" y="4"/>
                      <a:pt x="94" y="7"/>
                      <a:pt x="94" y="10"/>
                    </a:cubicBezTo>
                    <a:cubicBezTo>
                      <a:pt x="94" y="13"/>
                      <a:pt x="91" y="16"/>
                      <a:pt x="88" y="16"/>
                    </a:cubicBezTo>
                    <a:cubicBezTo>
                      <a:pt x="80" y="16"/>
                      <a:pt x="80" y="16"/>
                      <a:pt x="80" y="16"/>
                    </a:cubicBezTo>
                    <a:cubicBezTo>
                      <a:pt x="80" y="20"/>
                      <a:pt x="80" y="20"/>
                      <a:pt x="80" y="20"/>
                    </a:cubicBezTo>
                    <a:cubicBezTo>
                      <a:pt x="96" y="20"/>
                      <a:pt x="96" y="20"/>
                      <a:pt x="96" y="20"/>
                    </a:cubicBezTo>
                    <a:cubicBezTo>
                      <a:pt x="99" y="20"/>
                      <a:pt x="102" y="23"/>
                      <a:pt x="102" y="26"/>
                    </a:cubicBezTo>
                    <a:cubicBezTo>
                      <a:pt x="102" y="29"/>
                      <a:pt x="99" y="32"/>
                      <a:pt x="96" y="32"/>
                    </a:cubicBezTo>
                    <a:cubicBezTo>
                      <a:pt x="84" y="32"/>
                      <a:pt x="84" y="32"/>
                      <a:pt x="84" y="32"/>
                    </a:cubicBezTo>
                    <a:cubicBezTo>
                      <a:pt x="84" y="36"/>
                      <a:pt x="84" y="36"/>
                      <a:pt x="84" y="36"/>
                    </a:cubicBezTo>
                    <a:cubicBezTo>
                      <a:pt x="100" y="36"/>
                      <a:pt x="100" y="36"/>
                      <a:pt x="100" y="36"/>
                    </a:cubicBezTo>
                    <a:cubicBezTo>
                      <a:pt x="103" y="36"/>
                      <a:pt x="106" y="39"/>
                      <a:pt x="106" y="42"/>
                    </a:cubicBezTo>
                    <a:cubicBezTo>
                      <a:pt x="106" y="45"/>
                      <a:pt x="103" y="48"/>
                      <a:pt x="100" y="48"/>
                    </a:cubicBezTo>
                    <a:cubicBezTo>
                      <a:pt x="88" y="48"/>
                      <a:pt x="88" y="48"/>
                      <a:pt x="88" y="48"/>
                    </a:cubicBezTo>
                    <a:cubicBezTo>
                      <a:pt x="88" y="52"/>
                      <a:pt x="88" y="52"/>
                      <a:pt x="88" y="52"/>
                    </a:cubicBezTo>
                    <a:cubicBezTo>
                      <a:pt x="104" y="52"/>
                      <a:pt x="104" y="52"/>
                      <a:pt x="104" y="52"/>
                    </a:cubicBezTo>
                    <a:cubicBezTo>
                      <a:pt x="107" y="52"/>
                      <a:pt x="110" y="55"/>
                      <a:pt x="110" y="58"/>
                    </a:cubicBezTo>
                    <a:cubicBezTo>
                      <a:pt x="110" y="61"/>
                      <a:pt x="10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58" name="Freeform 12"/>
            <p:cNvSpPr>
              <a:spLocks noEditPoints="1"/>
            </p:cNvSpPr>
            <p:nvPr/>
          </p:nvSpPr>
          <p:spPr bwMode="auto">
            <a:xfrm>
              <a:off x="2883729" y="4147913"/>
              <a:ext cx="290513" cy="292100"/>
            </a:xfrm>
            <a:custGeom>
              <a:avLst/>
              <a:gdLst>
                <a:gd name="T0" fmla="*/ 69 w 112"/>
                <a:gd name="T1" fmla="*/ 112 h 112"/>
                <a:gd name="T2" fmla="*/ 86 w 112"/>
                <a:gd name="T3" fmla="*/ 112 h 112"/>
                <a:gd name="T4" fmla="*/ 96 w 112"/>
                <a:gd name="T5" fmla="*/ 102 h 112"/>
                <a:gd name="T6" fmla="*/ 94 w 112"/>
                <a:gd name="T7" fmla="*/ 96 h 112"/>
                <a:gd name="T8" fmla="*/ 104 w 112"/>
                <a:gd name="T9" fmla="*/ 86 h 112"/>
                <a:gd name="T10" fmla="*/ 101 w 112"/>
                <a:gd name="T11" fmla="*/ 79 h 112"/>
                <a:gd name="T12" fmla="*/ 101 w 112"/>
                <a:gd name="T13" fmla="*/ 79 h 112"/>
                <a:gd name="T14" fmla="*/ 108 w 112"/>
                <a:gd name="T15" fmla="*/ 70 h 112"/>
                <a:gd name="T16" fmla="*/ 105 w 112"/>
                <a:gd name="T17" fmla="*/ 63 h 112"/>
                <a:gd name="T18" fmla="*/ 112 w 112"/>
                <a:gd name="T19" fmla="*/ 54 h 112"/>
                <a:gd name="T20" fmla="*/ 102 w 112"/>
                <a:gd name="T21" fmla="*/ 44 h 112"/>
                <a:gd name="T22" fmla="*/ 78 w 112"/>
                <a:gd name="T23" fmla="*/ 44 h 112"/>
                <a:gd name="T24" fmla="*/ 64 w 112"/>
                <a:gd name="T25" fmla="*/ 0 h 112"/>
                <a:gd name="T26" fmla="*/ 50 w 112"/>
                <a:gd name="T27" fmla="*/ 31 h 112"/>
                <a:gd name="T28" fmla="*/ 32 w 112"/>
                <a:gd name="T29" fmla="*/ 44 h 112"/>
                <a:gd name="T30" fmla="*/ 8 w 112"/>
                <a:gd name="T31" fmla="*/ 44 h 112"/>
                <a:gd name="T32" fmla="*/ 0 w 112"/>
                <a:gd name="T33" fmla="*/ 52 h 112"/>
                <a:gd name="T34" fmla="*/ 0 w 112"/>
                <a:gd name="T35" fmla="*/ 96 h 112"/>
                <a:gd name="T36" fmla="*/ 8 w 112"/>
                <a:gd name="T37" fmla="*/ 104 h 112"/>
                <a:gd name="T38" fmla="*/ 32 w 112"/>
                <a:gd name="T39" fmla="*/ 104 h 112"/>
                <a:gd name="T40" fmla="*/ 56 w 112"/>
                <a:gd name="T41" fmla="*/ 112 h 112"/>
                <a:gd name="T42" fmla="*/ 69 w 112"/>
                <a:gd name="T43" fmla="*/ 112 h 112"/>
                <a:gd name="T44" fmla="*/ 34 w 112"/>
                <a:gd name="T45" fmla="*/ 48 h 112"/>
                <a:gd name="T46" fmla="*/ 53 w 112"/>
                <a:gd name="T47" fmla="*/ 33 h 112"/>
                <a:gd name="T48" fmla="*/ 64 w 112"/>
                <a:gd name="T49" fmla="*/ 4 h 112"/>
                <a:gd name="T50" fmla="*/ 73 w 112"/>
                <a:gd name="T51" fmla="*/ 48 h 112"/>
                <a:gd name="T52" fmla="*/ 73 w 112"/>
                <a:gd name="T53" fmla="*/ 48 h 112"/>
                <a:gd name="T54" fmla="*/ 102 w 112"/>
                <a:gd name="T55" fmla="*/ 48 h 112"/>
                <a:gd name="T56" fmla="*/ 108 w 112"/>
                <a:gd name="T57" fmla="*/ 54 h 112"/>
                <a:gd name="T58" fmla="*/ 102 w 112"/>
                <a:gd name="T59" fmla="*/ 60 h 112"/>
                <a:gd name="T60" fmla="*/ 88 w 112"/>
                <a:gd name="T61" fmla="*/ 60 h 112"/>
                <a:gd name="T62" fmla="*/ 88 w 112"/>
                <a:gd name="T63" fmla="*/ 64 h 112"/>
                <a:gd name="T64" fmla="*/ 98 w 112"/>
                <a:gd name="T65" fmla="*/ 64 h 112"/>
                <a:gd name="T66" fmla="*/ 104 w 112"/>
                <a:gd name="T67" fmla="*/ 70 h 112"/>
                <a:gd name="T68" fmla="*/ 98 w 112"/>
                <a:gd name="T69" fmla="*/ 76 h 112"/>
                <a:gd name="T70" fmla="*/ 84 w 112"/>
                <a:gd name="T71" fmla="*/ 76 h 112"/>
                <a:gd name="T72" fmla="*/ 84 w 112"/>
                <a:gd name="T73" fmla="*/ 76 h 112"/>
                <a:gd name="T74" fmla="*/ 84 w 112"/>
                <a:gd name="T75" fmla="*/ 80 h 112"/>
                <a:gd name="T76" fmla="*/ 94 w 112"/>
                <a:gd name="T77" fmla="*/ 80 h 112"/>
                <a:gd name="T78" fmla="*/ 100 w 112"/>
                <a:gd name="T79" fmla="*/ 86 h 112"/>
                <a:gd name="T80" fmla="*/ 94 w 112"/>
                <a:gd name="T81" fmla="*/ 92 h 112"/>
                <a:gd name="T82" fmla="*/ 80 w 112"/>
                <a:gd name="T83" fmla="*/ 92 h 112"/>
                <a:gd name="T84" fmla="*/ 80 w 112"/>
                <a:gd name="T85" fmla="*/ 92 h 112"/>
                <a:gd name="T86" fmla="*/ 80 w 112"/>
                <a:gd name="T87" fmla="*/ 96 h 112"/>
                <a:gd name="T88" fmla="*/ 86 w 112"/>
                <a:gd name="T89" fmla="*/ 96 h 112"/>
                <a:gd name="T90" fmla="*/ 92 w 112"/>
                <a:gd name="T91" fmla="*/ 102 h 112"/>
                <a:gd name="T92" fmla="*/ 86 w 112"/>
                <a:gd name="T93" fmla="*/ 108 h 112"/>
                <a:gd name="T94" fmla="*/ 71 w 112"/>
                <a:gd name="T95" fmla="*/ 108 h 112"/>
                <a:gd name="T96" fmla="*/ 56 w 112"/>
                <a:gd name="T97" fmla="*/ 108 h 112"/>
                <a:gd name="T98" fmla="*/ 32 w 112"/>
                <a:gd name="T99" fmla="*/ 100 h 112"/>
                <a:gd name="T100" fmla="*/ 8 w 112"/>
                <a:gd name="T101" fmla="*/ 100 h 112"/>
                <a:gd name="T102" fmla="*/ 4 w 112"/>
                <a:gd name="T103" fmla="*/ 96 h 112"/>
                <a:gd name="T104" fmla="*/ 4 w 112"/>
                <a:gd name="T105" fmla="*/ 52 h 112"/>
                <a:gd name="T106" fmla="*/ 8 w 112"/>
                <a:gd name="T107" fmla="*/ 48 h 112"/>
                <a:gd name="T108" fmla="*/ 34 w 112"/>
                <a:gd name="T109" fmla="*/ 48 h 112"/>
                <a:gd name="T110" fmla="*/ 34 w 112"/>
                <a:gd name="T111" fmla="*/ 4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112"/>
                  </a:moveTo>
                  <a:cubicBezTo>
                    <a:pt x="86" y="112"/>
                    <a:pt x="86" y="112"/>
                    <a:pt x="86" y="112"/>
                  </a:cubicBezTo>
                  <a:cubicBezTo>
                    <a:pt x="92" y="112"/>
                    <a:pt x="96" y="108"/>
                    <a:pt x="96" y="102"/>
                  </a:cubicBezTo>
                  <a:cubicBezTo>
                    <a:pt x="96" y="100"/>
                    <a:pt x="95" y="98"/>
                    <a:pt x="94" y="96"/>
                  </a:cubicBezTo>
                  <a:cubicBezTo>
                    <a:pt x="100" y="96"/>
                    <a:pt x="104" y="92"/>
                    <a:pt x="104" y="86"/>
                  </a:cubicBezTo>
                  <a:cubicBezTo>
                    <a:pt x="104" y="83"/>
                    <a:pt x="103" y="81"/>
                    <a:pt x="101" y="79"/>
                  </a:cubicBezTo>
                  <a:cubicBezTo>
                    <a:pt x="101" y="79"/>
                    <a:pt x="101" y="79"/>
                    <a:pt x="101" y="79"/>
                  </a:cubicBezTo>
                  <a:cubicBezTo>
                    <a:pt x="105" y="78"/>
                    <a:pt x="108" y="74"/>
                    <a:pt x="108" y="70"/>
                  </a:cubicBezTo>
                  <a:cubicBezTo>
                    <a:pt x="108" y="67"/>
                    <a:pt x="107" y="65"/>
                    <a:pt x="105" y="63"/>
                  </a:cubicBezTo>
                  <a:cubicBezTo>
                    <a:pt x="109" y="62"/>
                    <a:pt x="112" y="58"/>
                    <a:pt x="112" y="54"/>
                  </a:cubicBezTo>
                  <a:cubicBezTo>
                    <a:pt x="112" y="48"/>
                    <a:pt x="108" y="44"/>
                    <a:pt x="102" y="44"/>
                  </a:cubicBezTo>
                  <a:cubicBezTo>
                    <a:pt x="78" y="44"/>
                    <a:pt x="78" y="44"/>
                    <a:pt x="78" y="44"/>
                  </a:cubicBezTo>
                  <a:cubicBezTo>
                    <a:pt x="82" y="24"/>
                    <a:pt x="80" y="0"/>
                    <a:pt x="64" y="0"/>
                  </a:cubicBezTo>
                  <a:cubicBezTo>
                    <a:pt x="48" y="0"/>
                    <a:pt x="56" y="19"/>
                    <a:pt x="50" y="31"/>
                  </a:cubicBezTo>
                  <a:cubicBezTo>
                    <a:pt x="44" y="43"/>
                    <a:pt x="32" y="44"/>
                    <a:pt x="32" y="44"/>
                  </a:cubicBezTo>
                  <a:cubicBezTo>
                    <a:pt x="8" y="44"/>
                    <a:pt x="8" y="44"/>
                    <a:pt x="8" y="44"/>
                  </a:cubicBezTo>
                  <a:cubicBezTo>
                    <a:pt x="4" y="44"/>
                    <a:pt x="0" y="48"/>
                    <a:pt x="0" y="52"/>
                  </a:cubicBezTo>
                  <a:cubicBezTo>
                    <a:pt x="0" y="96"/>
                    <a:pt x="0" y="96"/>
                    <a:pt x="0" y="96"/>
                  </a:cubicBezTo>
                  <a:cubicBezTo>
                    <a:pt x="0" y="100"/>
                    <a:pt x="4" y="104"/>
                    <a:pt x="8" y="104"/>
                  </a:cubicBezTo>
                  <a:cubicBezTo>
                    <a:pt x="32" y="104"/>
                    <a:pt x="32" y="104"/>
                    <a:pt x="32" y="104"/>
                  </a:cubicBezTo>
                  <a:cubicBezTo>
                    <a:pt x="56" y="112"/>
                    <a:pt x="56" y="112"/>
                    <a:pt x="56" y="112"/>
                  </a:cubicBezTo>
                  <a:cubicBezTo>
                    <a:pt x="69" y="112"/>
                    <a:pt x="69" y="112"/>
                    <a:pt x="69" y="112"/>
                  </a:cubicBezTo>
                  <a:close/>
                  <a:moveTo>
                    <a:pt x="34" y="48"/>
                  </a:moveTo>
                  <a:cubicBezTo>
                    <a:pt x="34" y="48"/>
                    <a:pt x="47" y="45"/>
                    <a:pt x="53" y="33"/>
                  </a:cubicBezTo>
                  <a:cubicBezTo>
                    <a:pt x="60" y="21"/>
                    <a:pt x="53" y="4"/>
                    <a:pt x="64" y="4"/>
                  </a:cubicBezTo>
                  <a:cubicBezTo>
                    <a:pt x="77" y="4"/>
                    <a:pt x="78" y="26"/>
                    <a:pt x="73" y="48"/>
                  </a:cubicBezTo>
                  <a:cubicBezTo>
                    <a:pt x="73" y="48"/>
                    <a:pt x="73" y="48"/>
                    <a:pt x="73" y="48"/>
                  </a:cubicBezTo>
                  <a:cubicBezTo>
                    <a:pt x="102" y="48"/>
                    <a:pt x="102" y="48"/>
                    <a:pt x="102" y="48"/>
                  </a:cubicBezTo>
                  <a:cubicBezTo>
                    <a:pt x="105" y="48"/>
                    <a:pt x="108" y="51"/>
                    <a:pt x="108" y="54"/>
                  </a:cubicBezTo>
                  <a:cubicBezTo>
                    <a:pt x="108" y="57"/>
                    <a:pt x="105" y="60"/>
                    <a:pt x="102" y="60"/>
                  </a:cubicBezTo>
                  <a:cubicBezTo>
                    <a:pt x="88" y="60"/>
                    <a:pt x="88" y="60"/>
                    <a:pt x="88" y="60"/>
                  </a:cubicBezTo>
                  <a:cubicBezTo>
                    <a:pt x="88" y="64"/>
                    <a:pt x="88" y="64"/>
                    <a:pt x="88" y="64"/>
                  </a:cubicBezTo>
                  <a:cubicBezTo>
                    <a:pt x="98" y="64"/>
                    <a:pt x="98" y="64"/>
                    <a:pt x="98" y="64"/>
                  </a:cubicBezTo>
                  <a:cubicBezTo>
                    <a:pt x="101" y="64"/>
                    <a:pt x="104" y="67"/>
                    <a:pt x="104" y="70"/>
                  </a:cubicBezTo>
                  <a:cubicBezTo>
                    <a:pt x="104" y="73"/>
                    <a:pt x="101" y="76"/>
                    <a:pt x="98" y="76"/>
                  </a:cubicBezTo>
                  <a:cubicBezTo>
                    <a:pt x="84" y="76"/>
                    <a:pt x="84" y="76"/>
                    <a:pt x="84" y="76"/>
                  </a:cubicBezTo>
                  <a:cubicBezTo>
                    <a:pt x="84" y="76"/>
                    <a:pt x="84" y="76"/>
                    <a:pt x="84" y="76"/>
                  </a:cubicBezTo>
                  <a:cubicBezTo>
                    <a:pt x="84" y="80"/>
                    <a:pt x="84" y="80"/>
                    <a:pt x="84" y="80"/>
                  </a:cubicBezTo>
                  <a:cubicBezTo>
                    <a:pt x="94" y="80"/>
                    <a:pt x="94" y="80"/>
                    <a:pt x="94" y="80"/>
                  </a:cubicBezTo>
                  <a:cubicBezTo>
                    <a:pt x="97" y="80"/>
                    <a:pt x="100" y="83"/>
                    <a:pt x="100" y="86"/>
                  </a:cubicBezTo>
                  <a:cubicBezTo>
                    <a:pt x="100" y="89"/>
                    <a:pt x="97" y="92"/>
                    <a:pt x="94" y="92"/>
                  </a:cubicBezTo>
                  <a:cubicBezTo>
                    <a:pt x="80" y="92"/>
                    <a:pt x="80" y="92"/>
                    <a:pt x="80" y="92"/>
                  </a:cubicBezTo>
                  <a:cubicBezTo>
                    <a:pt x="80" y="92"/>
                    <a:pt x="80" y="92"/>
                    <a:pt x="80" y="92"/>
                  </a:cubicBezTo>
                  <a:cubicBezTo>
                    <a:pt x="80" y="96"/>
                    <a:pt x="80" y="96"/>
                    <a:pt x="80" y="96"/>
                  </a:cubicBezTo>
                  <a:cubicBezTo>
                    <a:pt x="86" y="96"/>
                    <a:pt x="86" y="96"/>
                    <a:pt x="86" y="96"/>
                  </a:cubicBezTo>
                  <a:cubicBezTo>
                    <a:pt x="89" y="96"/>
                    <a:pt x="92" y="99"/>
                    <a:pt x="92" y="102"/>
                  </a:cubicBezTo>
                  <a:cubicBezTo>
                    <a:pt x="92" y="105"/>
                    <a:pt x="89" y="108"/>
                    <a:pt x="86" y="108"/>
                  </a:cubicBezTo>
                  <a:cubicBezTo>
                    <a:pt x="71" y="108"/>
                    <a:pt x="71" y="108"/>
                    <a:pt x="71" y="108"/>
                  </a:cubicBezTo>
                  <a:cubicBezTo>
                    <a:pt x="56" y="108"/>
                    <a:pt x="56" y="108"/>
                    <a:pt x="56" y="108"/>
                  </a:cubicBezTo>
                  <a:cubicBezTo>
                    <a:pt x="32" y="100"/>
                    <a:pt x="32" y="100"/>
                    <a:pt x="32" y="100"/>
                  </a:cubicBezTo>
                  <a:cubicBezTo>
                    <a:pt x="8" y="100"/>
                    <a:pt x="8" y="100"/>
                    <a:pt x="8" y="100"/>
                  </a:cubicBezTo>
                  <a:cubicBezTo>
                    <a:pt x="6" y="100"/>
                    <a:pt x="4" y="98"/>
                    <a:pt x="4" y="96"/>
                  </a:cubicBezTo>
                  <a:cubicBezTo>
                    <a:pt x="4" y="52"/>
                    <a:pt x="4" y="52"/>
                    <a:pt x="4" y="52"/>
                  </a:cubicBezTo>
                  <a:cubicBezTo>
                    <a:pt x="4" y="50"/>
                    <a:pt x="6" y="48"/>
                    <a:pt x="8" y="48"/>
                  </a:cubicBezTo>
                  <a:cubicBezTo>
                    <a:pt x="34" y="48"/>
                    <a:pt x="34" y="48"/>
                    <a:pt x="34" y="48"/>
                  </a:cubicBezTo>
                  <a:cubicBezTo>
                    <a:pt x="34" y="48"/>
                    <a:pt x="34" y="48"/>
                    <a:pt x="34" y="4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13"/>
            <p:cNvSpPr>
              <a:spLocks noEditPoints="1"/>
            </p:cNvSpPr>
            <p:nvPr/>
          </p:nvSpPr>
          <p:spPr bwMode="auto">
            <a:xfrm>
              <a:off x="7408864" y="3550345"/>
              <a:ext cx="292100" cy="292100"/>
            </a:xfrm>
            <a:custGeom>
              <a:avLst/>
              <a:gdLst>
                <a:gd name="T0" fmla="*/ 69 w 112"/>
                <a:gd name="T1" fmla="*/ 0 h 112"/>
                <a:gd name="T2" fmla="*/ 86 w 112"/>
                <a:gd name="T3" fmla="*/ 0 h 112"/>
                <a:gd name="T4" fmla="*/ 96 w 112"/>
                <a:gd name="T5" fmla="*/ 10 h 112"/>
                <a:gd name="T6" fmla="*/ 94 w 112"/>
                <a:gd name="T7" fmla="*/ 16 h 112"/>
                <a:gd name="T8" fmla="*/ 104 w 112"/>
                <a:gd name="T9" fmla="*/ 26 h 112"/>
                <a:gd name="T10" fmla="*/ 101 w 112"/>
                <a:gd name="T11" fmla="*/ 33 h 112"/>
                <a:gd name="T12" fmla="*/ 101 w 112"/>
                <a:gd name="T13" fmla="*/ 33 h 112"/>
                <a:gd name="T14" fmla="*/ 108 w 112"/>
                <a:gd name="T15" fmla="*/ 42 h 112"/>
                <a:gd name="T16" fmla="*/ 105 w 112"/>
                <a:gd name="T17" fmla="*/ 49 h 112"/>
                <a:gd name="T18" fmla="*/ 112 w 112"/>
                <a:gd name="T19" fmla="*/ 58 h 112"/>
                <a:gd name="T20" fmla="*/ 102 w 112"/>
                <a:gd name="T21" fmla="*/ 68 h 112"/>
                <a:gd name="T22" fmla="*/ 78 w 112"/>
                <a:gd name="T23" fmla="*/ 68 h 112"/>
                <a:gd name="T24" fmla="*/ 64 w 112"/>
                <a:gd name="T25" fmla="*/ 112 h 112"/>
                <a:gd name="T26" fmla="*/ 50 w 112"/>
                <a:gd name="T27" fmla="*/ 81 h 112"/>
                <a:gd name="T28" fmla="*/ 32 w 112"/>
                <a:gd name="T29" fmla="*/ 68 h 112"/>
                <a:gd name="T30" fmla="*/ 8 w 112"/>
                <a:gd name="T31" fmla="*/ 68 h 112"/>
                <a:gd name="T32" fmla="*/ 0 w 112"/>
                <a:gd name="T33" fmla="*/ 60 h 112"/>
                <a:gd name="T34" fmla="*/ 0 w 112"/>
                <a:gd name="T35" fmla="*/ 16 h 112"/>
                <a:gd name="T36" fmla="*/ 8 w 112"/>
                <a:gd name="T37" fmla="*/ 8 h 112"/>
                <a:gd name="T38" fmla="*/ 32 w 112"/>
                <a:gd name="T39" fmla="*/ 8 h 112"/>
                <a:gd name="T40" fmla="*/ 56 w 112"/>
                <a:gd name="T41" fmla="*/ 0 h 112"/>
                <a:gd name="T42" fmla="*/ 69 w 112"/>
                <a:gd name="T43" fmla="*/ 0 h 112"/>
                <a:gd name="T44" fmla="*/ 34 w 112"/>
                <a:gd name="T45" fmla="*/ 64 h 112"/>
                <a:gd name="T46" fmla="*/ 53 w 112"/>
                <a:gd name="T47" fmla="*/ 79 h 112"/>
                <a:gd name="T48" fmla="*/ 64 w 112"/>
                <a:gd name="T49" fmla="*/ 108 h 112"/>
                <a:gd name="T50" fmla="*/ 73 w 112"/>
                <a:gd name="T51" fmla="*/ 64 h 112"/>
                <a:gd name="T52" fmla="*/ 73 w 112"/>
                <a:gd name="T53" fmla="*/ 64 h 112"/>
                <a:gd name="T54" fmla="*/ 102 w 112"/>
                <a:gd name="T55" fmla="*/ 64 h 112"/>
                <a:gd name="T56" fmla="*/ 108 w 112"/>
                <a:gd name="T57" fmla="*/ 58 h 112"/>
                <a:gd name="T58" fmla="*/ 102 w 112"/>
                <a:gd name="T59" fmla="*/ 52 h 112"/>
                <a:gd name="T60" fmla="*/ 88 w 112"/>
                <a:gd name="T61" fmla="*/ 52 h 112"/>
                <a:gd name="T62" fmla="*/ 88 w 112"/>
                <a:gd name="T63" fmla="*/ 48 h 112"/>
                <a:gd name="T64" fmla="*/ 98 w 112"/>
                <a:gd name="T65" fmla="*/ 48 h 112"/>
                <a:gd name="T66" fmla="*/ 104 w 112"/>
                <a:gd name="T67" fmla="*/ 42 h 112"/>
                <a:gd name="T68" fmla="*/ 98 w 112"/>
                <a:gd name="T69" fmla="*/ 36 h 112"/>
                <a:gd name="T70" fmla="*/ 84 w 112"/>
                <a:gd name="T71" fmla="*/ 36 h 112"/>
                <a:gd name="T72" fmla="*/ 84 w 112"/>
                <a:gd name="T73" fmla="*/ 36 h 112"/>
                <a:gd name="T74" fmla="*/ 84 w 112"/>
                <a:gd name="T75" fmla="*/ 32 h 112"/>
                <a:gd name="T76" fmla="*/ 94 w 112"/>
                <a:gd name="T77" fmla="*/ 32 h 112"/>
                <a:gd name="T78" fmla="*/ 100 w 112"/>
                <a:gd name="T79" fmla="*/ 26 h 112"/>
                <a:gd name="T80" fmla="*/ 94 w 112"/>
                <a:gd name="T81" fmla="*/ 20 h 112"/>
                <a:gd name="T82" fmla="*/ 80 w 112"/>
                <a:gd name="T83" fmla="*/ 20 h 112"/>
                <a:gd name="T84" fmla="*/ 80 w 112"/>
                <a:gd name="T85" fmla="*/ 20 h 112"/>
                <a:gd name="T86" fmla="*/ 80 w 112"/>
                <a:gd name="T87" fmla="*/ 16 h 112"/>
                <a:gd name="T88" fmla="*/ 86 w 112"/>
                <a:gd name="T89" fmla="*/ 16 h 112"/>
                <a:gd name="T90" fmla="*/ 92 w 112"/>
                <a:gd name="T91" fmla="*/ 10 h 112"/>
                <a:gd name="T92" fmla="*/ 86 w 112"/>
                <a:gd name="T93" fmla="*/ 4 h 112"/>
                <a:gd name="T94" fmla="*/ 71 w 112"/>
                <a:gd name="T95" fmla="*/ 4 h 112"/>
                <a:gd name="T96" fmla="*/ 56 w 112"/>
                <a:gd name="T97" fmla="*/ 4 h 112"/>
                <a:gd name="T98" fmla="*/ 32 w 112"/>
                <a:gd name="T99" fmla="*/ 12 h 112"/>
                <a:gd name="T100" fmla="*/ 8 w 112"/>
                <a:gd name="T101" fmla="*/ 12 h 112"/>
                <a:gd name="T102" fmla="*/ 4 w 112"/>
                <a:gd name="T103" fmla="*/ 16 h 112"/>
                <a:gd name="T104" fmla="*/ 4 w 112"/>
                <a:gd name="T105" fmla="*/ 60 h 112"/>
                <a:gd name="T106" fmla="*/ 8 w 112"/>
                <a:gd name="T107" fmla="*/ 64 h 112"/>
                <a:gd name="T108" fmla="*/ 34 w 112"/>
                <a:gd name="T109" fmla="*/ 64 h 112"/>
                <a:gd name="T110" fmla="*/ 34 w 112"/>
                <a:gd name="T111"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 h="112">
                  <a:moveTo>
                    <a:pt x="69" y="0"/>
                  </a:moveTo>
                  <a:cubicBezTo>
                    <a:pt x="86" y="0"/>
                    <a:pt x="86" y="0"/>
                    <a:pt x="86" y="0"/>
                  </a:cubicBezTo>
                  <a:cubicBezTo>
                    <a:pt x="92" y="0"/>
                    <a:pt x="96" y="4"/>
                    <a:pt x="96" y="10"/>
                  </a:cubicBezTo>
                  <a:cubicBezTo>
                    <a:pt x="96" y="12"/>
                    <a:pt x="95" y="14"/>
                    <a:pt x="94" y="16"/>
                  </a:cubicBezTo>
                  <a:cubicBezTo>
                    <a:pt x="100" y="16"/>
                    <a:pt x="104" y="20"/>
                    <a:pt x="104" y="26"/>
                  </a:cubicBezTo>
                  <a:cubicBezTo>
                    <a:pt x="104" y="29"/>
                    <a:pt x="103" y="31"/>
                    <a:pt x="101" y="33"/>
                  </a:cubicBezTo>
                  <a:cubicBezTo>
                    <a:pt x="101" y="33"/>
                    <a:pt x="101" y="33"/>
                    <a:pt x="101" y="33"/>
                  </a:cubicBezTo>
                  <a:cubicBezTo>
                    <a:pt x="105" y="34"/>
                    <a:pt x="108" y="38"/>
                    <a:pt x="108" y="42"/>
                  </a:cubicBezTo>
                  <a:cubicBezTo>
                    <a:pt x="108" y="45"/>
                    <a:pt x="107" y="47"/>
                    <a:pt x="105" y="49"/>
                  </a:cubicBezTo>
                  <a:cubicBezTo>
                    <a:pt x="109" y="50"/>
                    <a:pt x="112" y="54"/>
                    <a:pt x="112" y="58"/>
                  </a:cubicBezTo>
                  <a:cubicBezTo>
                    <a:pt x="112" y="64"/>
                    <a:pt x="108" y="68"/>
                    <a:pt x="102" y="68"/>
                  </a:cubicBezTo>
                  <a:cubicBezTo>
                    <a:pt x="78" y="68"/>
                    <a:pt x="78" y="68"/>
                    <a:pt x="78" y="68"/>
                  </a:cubicBezTo>
                  <a:cubicBezTo>
                    <a:pt x="82" y="88"/>
                    <a:pt x="80" y="112"/>
                    <a:pt x="64" y="112"/>
                  </a:cubicBezTo>
                  <a:cubicBezTo>
                    <a:pt x="48" y="112"/>
                    <a:pt x="56" y="93"/>
                    <a:pt x="50" y="81"/>
                  </a:cubicBezTo>
                  <a:cubicBezTo>
                    <a:pt x="44" y="69"/>
                    <a:pt x="32" y="68"/>
                    <a:pt x="32" y="68"/>
                  </a:cubicBezTo>
                  <a:cubicBezTo>
                    <a:pt x="8" y="68"/>
                    <a:pt x="8" y="68"/>
                    <a:pt x="8" y="68"/>
                  </a:cubicBezTo>
                  <a:cubicBezTo>
                    <a:pt x="4" y="68"/>
                    <a:pt x="0" y="64"/>
                    <a:pt x="0" y="60"/>
                  </a:cubicBezTo>
                  <a:cubicBezTo>
                    <a:pt x="0" y="16"/>
                    <a:pt x="0" y="16"/>
                    <a:pt x="0" y="16"/>
                  </a:cubicBezTo>
                  <a:cubicBezTo>
                    <a:pt x="0" y="12"/>
                    <a:pt x="4" y="8"/>
                    <a:pt x="8" y="8"/>
                  </a:cubicBezTo>
                  <a:cubicBezTo>
                    <a:pt x="32" y="8"/>
                    <a:pt x="32" y="8"/>
                    <a:pt x="32" y="8"/>
                  </a:cubicBezTo>
                  <a:cubicBezTo>
                    <a:pt x="56" y="0"/>
                    <a:pt x="56" y="0"/>
                    <a:pt x="56" y="0"/>
                  </a:cubicBezTo>
                  <a:cubicBezTo>
                    <a:pt x="69" y="0"/>
                    <a:pt x="69" y="0"/>
                    <a:pt x="69" y="0"/>
                  </a:cubicBezTo>
                  <a:close/>
                  <a:moveTo>
                    <a:pt x="34" y="64"/>
                  </a:moveTo>
                  <a:cubicBezTo>
                    <a:pt x="34" y="64"/>
                    <a:pt x="47" y="67"/>
                    <a:pt x="53" y="79"/>
                  </a:cubicBezTo>
                  <a:cubicBezTo>
                    <a:pt x="60" y="91"/>
                    <a:pt x="53" y="108"/>
                    <a:pt x="64" y="108"/>
                  </a:cubicBezTo>
                  <a:cubicBezTo>
                    <a:pt x="77" y="108"/>
                    <a:pt x="78" y="86"/>
                    <a:pt x="73" y="64"/>
                  </a:cubicBezTo>
                  <a:cubicBezTo>
                    <a:pt x="73" y="64"/>
                    <a:pt x="73" y="64"/>
                    <a:pt x="73" y="64"/>
                  </a:cubicBezTo>
                  <a:cubicBezTo>
                    <a:pt x="102" y="64"/>
                    <a:pt x="102" y="64"/>
                    <a:pt x="102" y="64"/>
                  </a:cubicBezTo>
                  <a:cubicBezTo>
                    <a:pt x="105" y="64"/>
                    <a:pt x="108" y="61"/>
                    <a:pt x="108" y="58"/>
                  </a:cubicBezTo>
                  <a:cubicBezTo>
                    <a:pt x="108" y="55"/>
                    <a:pt x="105" y="52"/>
                    <a:pt x="102" y="52"/>
                  </a:cubicBezTo>
                  <a:cubicBezTo>
                    <a:pt x="88" y="52"/>
                    <a:pt x="88" y="52"/>
                    <a:pt x="88" y="52"/>
                  </a:cubicBezTo>
                  <a:cubicBezTo>
                    <a:pt x="88" y="48"/>
                    <a:pt x="88" y="48"/>
                    <a:pt x="88" y="48"/>
                  </a:cubicBezTo>
                  <a:cubicBezTo>
                    <a:pt x="98" y="48"/>
                    <a:pt x="98" y="48"/>
                    <a:pt x="98" y="48"/>
                  </a:cubicBezTo>
                  <a:cubicBezTo>
                    <a:pt x="101" y="48"/>
                    <a:pt x="104" y="45"/>
                    <a:pt x="104" y="42"/>
                  </a:cubicBezTo>
                  <a:cubicBezTo>
                    <a:pt x="104" y="39"/>
                    <a:pt x="101" y="36"/>
                    <a:pt x="98" y="36"/>
                  </a:cubicBezTo>
                  <a:cubicBezTo>
                    <a:pt x="84" y="36"/>
                    <a:pt x="84" y="36"/>
                    <a:pt x="84" y="36"/>
                  </a:cubicBezTo>
                  <a:cubicBezTo>
                    <a:pt x="84" y="36"/>
                    <a:pt x="84" y="36"/>
                    <a:pt x="84" y="36"/>
                  </a:cubicBezTo>
                  <a:cubicBezTo>
                    <a:pt x="84" y="32"/>
                    <a:pt x="84" y="32"/>
                    <a:pt x="84" y="32"/>
                  </a:cubicBezTo>
                  <a:cubicBezTo>
                    <a:pt x="94" y="32"/>
                    <a:pt x="94" y="32"/>
                    <a:pt x="94" y="32"/>
                  </a:cubicBezTo>
                  <a:cubicBezTo>
                    <a:pt x="97" y="32"/>
                    <a:pt x="100" y="29"/>
                    <a:pt x="100" y="26"/>
                  </a:cubicBezTo>
                  <a:cubicBezTo>
                    <a:pt x="100" y="23"/>
                    <a:pt x="97" y="20"/>
                    <a:pt x="94" y="20"/>
                  </a:cubicBezTo>
                  <a:cubicBezTo>
                    <a:pt x="80" y="20"/>
                    <a:pt x="80" y="20"/>
                    <a:pt x="80" y="20"/>
                  </a:cubicBezTo>
                  <a:cubicBezTo>
                    <a:pt x="80" y="20"/>
                    <a:pt x="80" y="20"/>
                    <a:pt x="80" y="20"/>
                  </a:cubicBezTo>
                  <a:cubicBezTo>
                    <a:pt x="80" y="16"/>
                    <a:pt x="80" y="16"/>
                    <a:pt x="80" y="16"/>
                  </a:cubicBezTo>
                  <a:cubicBezTo>
                    <a:pt x="86" y="16"/>
                    <a:pt x="86" y="16"/>
                    <a:pt x="86" y="16"/>
                  </a:cubicBezTo>
                  <a:cubicBezTo>
                    <a:pt x="89" y="16"/>
                    <a:pt x="92" y="13"/>
                    <a:pt x="92" y="10"/>
                  </a:cubicBezTo>
                  <a:cubicBezTo>
                    <a:pt x="92" y="7"/>
                    <a:pt x="89" y="4"/>
                    <a:pt x="86" y="4"/>
                  </a:cubicBezTo>
                  <a:cubicBezTo>
                    <a:pt x="71" y="4"/>
                    <a:pt x="71" y="4"/>
                    <a:pt x="71" y="4"/>
                  </a:cubicBezTo>
                  <a:cubicBezTo>
                    <a:pt x="56" y="4"/>
                    <a:pt x="56" y="4"/>
                    <a:pt x="56" y="4"/>
                  </a:cubicBezTo>
                  <a:cubicBezTo>
                    <a:pt x="32" y="12"/>
                    <a:pt x="32" y="12"/>
                    <a:pt x="32" y="12"/>
                  </a:cubicBezTo>
                  <a:cubicBezTo>
                    <a:pt x="8" y="12"/>
                    <a:pt x="8" y="12"/>
                    <a:pt x="8" y="12"/>
                  </a:cubicBezTo>
                  <a:cubicBezTo>
                    <a:pt x="6" y="12"/>
                    <a:pt x="4" y="14"/>
                    <a:pt x="4" y="16"/>
                  </a:cubicBezTo>
                  <a:cubicBezTo>
                    <a:pt x="4" y="60"/>
                    <a:pt x="4" y="60"/>
                    <a:pt x="4" y="60"/>
                  </a:cubicBezTo>
                  <a:cubicBezTo>
                    <a:pt x="4" y="62"/>
                    <a:pt x="6" y="64"/>
                    <a:pt x="8" y="64"/>
                  </a:cubicBezTo>
                  <a:cubicBezTo>
                    <a:pt x="34" y="64"/>
                    <a:pt x="34" y="64"/>
                    <a:pt x="34" y="64"/>
                  </a:cubicBezTo>
                  <a:cubicBezTo>
                    <a:pt x="34" y="64"/>
                    <a:pt x="34" y="64"/>
                    <a:pt x="34" y="6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14"/>
            <p:cNvSpPr>
              <a:spLocks noEditPoints="1"/>
            </p:cNvSpPr>
            <p:nvPr/>
          </p:nvSpPr>
          <p:spPr bwMode="auto">
            <a:xfrm>
              <a:off x="8501667" y="4868321"/>
              <a:ext cx="265113" cy="303213"/>
            </a:xfrm>
            <a:custGeom>
              <a:avLst/>
              <a:gdLst>
                <a:gd name="T0" fmla="*/ 92 w 102"/>
                <a:gd name="T1" fmla="*/ 48 h 116"/>
                <a:gd name="T2" fmla="*/ 86 w 102"/>
                <a:gd name="T3" fmla="*/ 50 h 116"/>
                <a:gd name="T4" fmla="*/ 86 w 102"/>
                <a:gd name="T5" fmla="*/ 50 h 116"/>
                <a:gd name="T6" fmla="*/ 76 w 102"/>
                <a:gd name="T7" fmla="*/ 40 h 116"/>
                <a:gd name="T8" fmla="*/ 70 w 102"/>
                <a:gd name="T9" fmla="*/ 42 h 116"/>
                <a:gd name="T10" fmla="*/ 70 w 102"/>
                <a:gd name="T11" fmla="*/ 14 h 116"/>
                <a:gd name="T12" fmla="*/ 61 w 102"/>
                <a:gd name="T13" fmla="*/ 4 h 116"/>
                <a:gd name="T14" fmla="*/ 53 w 102"/>
                <a:gd name="T15" fmla="*/ 10 h 116"/>
                <a:gd name="T16" fmla="*/ 46 w 102"/>
                <a:gd name="T17" fmla="*/ 8 h 116"/>
                <a:gd name="T18" fmla="*/ 37 w 102"/>
                <a:gd name="T19" fmla="*/ 16 h 116"/>
                <a:gd name="T20" fmla="*/ 8 w 102"/>
                <a:gd name="T21" fmla="*/ 16 h 116"/>
                <a:gd name="T22" fmla="*/ 21 w 102"/>
                <a:gd name="T23" fmla="*/ 3 h 116"/>
                <a:gd name="T24" fmla="*/ 18 w 102"/>
                <a:gd name="T25" fmla="*/ 0 h 116"/>
                <a:gd name="T26" fmla="*/ 0 w 102"/>
                <a:gd name="T27" fmla="*/ 18 h 116"/>
                <a:gd name="T28" fmla="*/ 18 w 102"/>
                <a:gd name="T29" fmla="*/ 36 h 116"/>
                <a:gd name="T30" fmla="*/ 21 w 102"/>
                <a:gd name="T31" fmla="*/ 33 h 116"/>
                <a:gd name="T32" fmla="*/ 8 w 102"/>
                <a:gd name="T33" fmla="*/ 20 h 116"/>
                <a:gd name="T34" fmla="*/ 34 w 102"/>
                <a:gd name="T35" fmla="*/ 20 h 116"/>
                <a:gd name="T36" fmla="*/ 34 w 102"/>
                <a:gd name="T37" fmla="*/ 53 h 116"/>
                <a:gd name="T38" fmla="*/ 13 w 102"/>
                <a:gd name="T39" fmla="*/ 46 h 116"/>
                <a:gd name="T40" fmla="*/ 35 w 102"/>
                <a:gd name="T41" fmla="*/ 94 h 116"/>
                <a:gd name="T42" fmla="*/ 69 w 102"/>
                <a:gd name="T43" fmla="*/ 116 h 116"/>
                <a:gd name="T44" fmla="*/ 102 w 102"/>
                <a:gd name="T45" fmla="*/ 82 h 116"/>
                <a:gd name="T46" fmla="*/ 102 w 102"/>
                <a:gd name="T47" fmla="*/ 58 h 116"/>
                <a:gd name="T48" fmla="*/ 92 w 102"/>
                <a:gd name="T49" fmla="*/ 48 h 116"/>
                <a:gd name="T50" fmla="*/ 98 w 102"/>
                <a:gd name="T51" fmla="*/ 67 h 116"/>
                <a:gd name="T52" fmla="*/ 98 w 102"/>
                <a:gd name="T53" fmla="*/ 82 h 116"/>
                <a:gd name="T54" fmla="*/ 69 w 102"/>
                <a:gd name="T55" fmla="*/ 112 h 116"/>
                <a:gd name="T56" fmla="*/ 39 w 102"/>
                <a:gd name="T57" fmla="*/ 92 h 116"/>
                <a:gd name="T58" fmla="*/ 15 w 102"/>
                <a:gd name="T59" fmla="*/ 49 h 116"/>
                <a:gd name="T60" fmla="*/ 38 w 102"/>
                <a:gd name="T61" fmla="*/ 63 h 116"/>
                <a:gd name="T62" fmla="*/ 38 w 102"/>
                <a:gd name="T63" fmla="*/ 18 h 116"/>
                <a:gd name="T64" fmla="*/ 44 w 102"/>
                <a:gd name="T65" fmla="*/ 12 h 116"/>
                <a:gd name="T66" fmla="*/ 50 w 102"/>
                <a:gd name="T67" fmla="*/ 18 h 116"/>
                <a:gd name="T68" fmla="*/ 50 w 102"/>
                <a:gd name="T69" fmla="*/ 60 h 116"/>
                <a:gd name="T70" fmla="*/ 54 w 102"/>
                <a:gd name="T71" fmla="*/ 60 h 116"/>
                <a:gd name="T72" fmla="*/ 54 w 102"/>
                <a:gd name="T73" fmla="*/ 14 h 116"/>
                <a:gd name="T74" fmla="*/ 60 w 102"/>
                <a:gd name="T75" fmla="*/ 8 h 116"/>
                <a:gd name="T76" fmla="*/ 66 w 102"/>
                <a:gd name="T77" fmla="*/ 14 h 116"/>
                <a:gd name="T78" fmla="*/ 66 w 102"/>
                <a:gd name="T79" fmla="*/ 56 h 116"/>
                <a:gd name="T80" fmla="*/ 70 w 102"/>
                <a:gd name="T81" fmla="*/ 56 h 116"/>
                <a:gd name="T82" fmla="*/ 70 w 102"/>
                <a:gd name="T83" fmla="*/ 50 h 116"/>
                <a:gd name="T84" fmla="*/ 76 w 102"/>
                <a:gd name="T85" fmla="*/ 44 h 116"/>
                <a:gd name="T86" fmla="*/ 82 w 102"/>
                <a:gd name="T87" fmla="*/ 50 h 116"/>
                <a:gd name="T88" fmla="*/ 82 w 102"/>
                <a:gd name="T89" fmla="*/ 60 h 116"/>
                <a:gd name="T90" fmla="*/ 86 w 102"/>
                <a:gd name="T91" fmla="*/ 60 h 116"/>
                <a:gd name="T92" fmla="*/ 86 w 102"/>
                <a:gd name="T93" fmla="*/ 58 h 116"/>
                <a:gd name="T94" fmla="*/ 92 w 102"/>
                <a:gd name="T95" fmla="*/ 52 h 116"/>
                <a:gd name="T96" fmla="*/ 98 w 102"/>
                <a:gd name="T97" fmla="*/ 58 h 116"/>
                <a:gd name="T98" fmla="*/ 98 w 102"/>
                <a:gd name="T99"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2" h="116">
                  <a:moveTo>
                    <a:pt x="92" y="48"/>
                  </a:moveTo>
                  <a:cubicBezTo>
                    <a:pt x="90" y="48"/>
                    <a:pt x="90" y="49"/>
                    <a:pt x="86" y="50"/>
                  </a:cubicBezTo>
                  <a:cubicBezTo>
                    <a:pt x="86" y="50"/>
                    <a:pt x="86" y="50"/>
                    <a:pt x="86" y="50"/>
                  </a:cubicBezTo>
                  <a:cubicBezTo>
                    <a:pt x="86" y="44"/>
                    <a:pt x="82" y="40"/>
                    <a:pt x="76" y="40"/>
                  </a:cubicBezTo>
                  <a:cubicBezTo>
                    <a:pt x="74" y="40"/>
                    <a:pt x="74" y="41"/>
                    <a:pt x="70" y="42"/>
                  </a:cubicBezTo>
                  <a:cubicBezTo>
                    <a:pt x="70" y="14"/>
                    <a:pt x="70" y="14"/>
                    <a:pt x="70" y="14"/>
                  </a:cubicBezTo>
                  <a:cubicBezTo>
                    <a:pt x="70" y="8"/>
                    <a:pt x="67" y="4"/>
                    <a:pt x="61" y="4"/>
                  </a:cubicBezTo>
                  <a:cubicBezTo>
                    <a:pt x="57" y="4"/>
                    <a:pt x="54" y="6"/>
                    <a:pt x="53" y="10"/>
                  </a:cubicBezTo>
                  <a:cubicBezTo>
                    <a:pt x="51" y="9"/>
                    <a:pt x="49" y="8"/>
                    <a:pt x="46" y="8"/>
                  </a:cubicBezTo>
                  <a:cubicBezTo>
                    <a:pt x="41" y="8"/>
                    <a:pt x="38" y="8"/>
                    <a:pt x="37"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4" y="20"/>
                    <a:pt x="34" y="20"/>
                    <a:pt x="34" y="20"/>
                  </a:cubicBezTo>
                  <a:cubicBezTo>
                    <a:pt x="34" y="53"/>
                    <a:pt x="34" y="53"/>
                    <a:pt x="34" y="53"/>
                  </a:cubicBezTo>
                  <a:cubicBezTo>
                    <a:pt x="26" y="46"/>
                    <a:pt x="19" y="40"/>
                    <a:pt x="13" y="46"/>
                  </a:cubicBezTo>
                  <a:cubicBezTo>
                    <a:pt x="5" y="54"/>
                    <a:pt x="22" y="70"/>
                    <a:pt x="35" y="94"/>
                  </a:cubicBezTo>
                  <a:cubicBezTo>
                    <a:pt x="44" y="110"/>
                    <a:pt x="57" y="116"/>
                    <a:pt x="69" y="116"/>
                  </a:cubicBezTo>
                  <a:cubicBezTo>
                    <a:pt x="88" y="116"/>
                    <a:pt x="102" y="101"/>
                    <a:pt x="102" y="82"/>
                  </a:cubicBezTo>
                  <a:cubicBezTo>
                    <a:pt x="102" y="58"/>
                    <a:pt x="102" y="58"/>
                    <a:pt x="102" y="58"/>
                  </a:cubicBezTo>
                  <a:cubicBezTo>
                    <a:pt x="102" y="52"/>
                    <a:pt x="98" y="48"/>
                    <a:pt x="92" y="48"/>
                  </a:cubicBezTo>
                  <a:close/>
                  <a:moveTo>
                    <a:pt x="98" y="67"/>
                  </a:moveTo>
                  <a:cubicBezTo>
                    <a:pt x="98" y="82"/>
                    <a:pt x="98" y="82"/>
                    <a:pt x="98" y="82"/>
                  </a:cubicBezTo>
                  <a:cubicBezTo>
                    <a:pt x="98" y="98"/>
                    <a:pt x="86" y="112"/>
                    <a:pt x="69" y="112"/>
                  </a:cubicBezTo>
                  <a:cubicBezTo>
                    <a:pt x="54" y="112"/>
                    <a:pt x="46" y="104"/>
                    <a:pt x="39" y="92"/>
                  </a:cubicBezTo>
                  <a:cubicBezTo>
                    <a:pt x="23" y="65"/>
                    <a:pt x="11" y="53"/>
                    <a:pt x="15" y="49"/>
                  </a:cubicBezTo>
                  <a:cubicBezTo>
                    <a:pt x="20" y="45"/>
                    <a:pt x="30" y="54"/>
                    <a:pt x="38" y="63"/>
                  </a:cubicBezTo>
                  <a:cubicBezTo>
                    <a:pt x="38" y="18"/>
                    <a:pt x="38" y="18"/>
                    <a:pt x="38" y="18"/>
                  </a:cubicBezTo>
                  <a:cubicBezTo>
                    <a:pt x="38" y="14"/>
                    <a:pt x="41" y="12"/>
                    <a:pt x="44" y="12"/>
                  </a:cubicBezTo>
                  <a:cubicBezTo>
                    <a:pt x="47" y="12"/>
                    <a:pt x="50" y="14"/>
                    <a:pt x="50" y="18"/>
                  </a:cubicBezTo>
                  <a:cubicBezTo>
                    <a:pt x="50" y="60"/>
                    <a:pt x="50" y="60"/>
                    <a:pt x="50" y="60"/>
                  </a:cubicBezTo>
                  <a:cubicBezTo>
                    <a:pt x="54" y="60"/>
                    <a:pt x="54" y="60"/>
                    <a:pt x="54" y="60"/>
                  </a:cubicBezTo>
                  <a:cubicBezTo>
                    <a:pt x="54" y="14"/>
                    <a:pt x="54" y="14"/>
                    <a:pt x="54" y="14"/>
                  </a:cubicBezTo>
                  <a:cubicBezTo>
                    <a:pt x="54" y="10"/>
                    <a:pt x="57" y="8"/>
                    <a:pt x="60" y="8"/>
                  </a:cubicBezTo>
                  <a:cubicBezTo>
                    <a:pt x="63" y="8"/>
                    <a:pt x="66" y="10"/>
                    <a:pt x="66" y="14"/>
                  </a:cubicBezTo>
                  <a:cubicBezTo>
                    <a:pt x="66" y="56"/>
                    <a:pt x="66" y="56"/>
                    <a:pt x="66" y="56"/>
                  </a:cubicBezTo>
                  <a:cubicBezTo>
                    <a:pt x="70" y="56"/>
                    <a:pt x="70" y="56"/>
                    <a:pt x="70" y="56"/>
                  </a:cubicBezTo>
                  <a:cubicBezTo>
                    <a:pt x="70" y="50"/>
                    <a:pt x="70" y="50"/>
                    <a:pt x="70" y="50"/>
                  </a:cubicBezTo>
                  <a:cubicBezTo>
                    <a:pt x="70" y="46"/>
                    <a:pt x="73" y="44"/>
                    <a:pt x="76" y="44"/>
                  </a:cubicBezTo>
                  <a:cubicBezTo>
                    <a:pt x="79" y="44"/>
                    <a:pt x="82" y="46"/>
                    <a:pt x="82" y="50"/>
                  </a:cubicBezTo>
                  <a:cubicBezTo>
                    <a:pt x="82" y="60"/>
                    <a:pt x="82" y="60"/>
                    <a:pt x="82" y="60"/>
                  </a:cubicBezTo>
                  <a:cubicBezTo>
                    <a:pt x="86" y="60"/>
                    <a:pt x="86" y="60"/>
                    <a:pt x="86" y="60"/>
                  </a:cubicBezTo>
                  <a:cubicBezTo>
                    <a:pt x="86" y="58"/>
                    <a:pt x="86" y="58"/>
                    <a:pt x="86" y="58"/>
                  </a:cubicBezTo>
                  <a:cubicBezTo>
                    <a:pt x="86" y="54"/>
                    <a:pt x="89" y="52"/>
                    <a:pt x="92" y="52"/>
                  </a:cubicBezTo>
                  <a:cubicBezTo>
                    <a:pt x="95" y="52"/>
                    <a:pt x="98" y="54"/>
                    <a:pt x="98" y="58"/>
                  </a:cubicBezTo>
                  <a:lnTo>
                    <a:pt x="98"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15"/>
            <p:cNvSpPr>
              <a:spLocks noEditPoints="1"/>
            </p:cNvSpPr>
            <p:nvPr/>
          </p:nvSpPr>
          <p:spPr bwMode="auto">
            <a:xfrm>
              <a:off x="2189012" y="1023282"/>
              <a:ext cx="265113" cy="303213"/>
            </a:xfrm>
            <a:custGeom>
              <a:avLst/>
              <a:gdLst>
                <a:gd name="T0" fmla="*/ 66 w 102"/>
                <a:gd name="T1" fmla="*/ 20 h 116"/>
                <a:gd name="T2" fmla="*/ 94 w 102"/>
                <a:gd name="T3" fmla="*/ 20 h 116"/>
                <a:gd name="T4" fmla="*/ 81 w 102"/>
                <a:gd name="T5" fmla="*/ 33 h 116"/>
                <a:gd name="T6" fmla="*/ 84 w 102"/>
                <a:gd name="T7" fmla="*/ 36 h 116"/>
                <a:gd name="T8" fmla="*/ 102 w 102"/>
                <a:gd name="T9" fmla="*/ 18 h 116"/>
                <a:gd name="T10" fmla="*/ 84 w 102"/>
                <a:gd name="T11" fmla="*/ 0 h 116"/>
                <a:gd name="T12" fmla="*/ 81 w 102"/>
                <a:gd name="T13" fmla="*/ 3 h 116"/>
                <a:gd name="T14" fmla="*/ 94 w 102"/>
                <a:gd name="T15" fmla="*/ 16 h 116"/>
                <a:gd name="T16" fmla="*/ 66 w 102"/>
                <a:gd name="T17" fmla="*/ 16 h 116"/>
                <a:gd name="T18" fmla="*/ 66 w 102"/>
                <a:gd name="T19" fmla="*/ 14 h 116"/>
                <a:gd name="T20" fmla="*/ 56 w 102"/>
                <a:gd name="T21" fmla="*/ 4 h 116"/>
                <a:gd name="T22" fmla="*/ 47 w 102"/>
                <a:gd name="T23" fmla="*/ 11 h 116"/>
                <a:gd name="T24" fmla="*/ 40 w 102"/>
                <a:gd name="T25" fmla="*/ 8 h 116"/>
                <a:gd name="T26" fmla="*/ 30 w 102"/>
                <a:gd name="T27" fmla="*/ 18 h 116"/>
                <a:gd name="T28" fmla="*/ 30 w 102"/>
                <a:gd name="T29" fmla="*/ 53 h 116"/>
                <a:gd name="T30" fmla="*/ 30 w 102"/>
                <a:gd name="T31" fmla="*/ 53 h 116"/>
                <a:gd name="T32" fmla="*/ 8 w 102"/>
                <a:gd name="T33" fmla="*/ 46 h 116"/>
                <a:gd name="T34" fmla="*/ 30 w 102"/>
                <a:gd name="T35" fmla="*/ 94 h 116"/>
                <a:gd name="T36" fmla="*/ 64 w 102"/>
                <a:gd name="T37" fmla="*/ 116 h 116"/>
                <a:gd name="T38" fmla="*/ 98 w 102"/>
                <a:gd name="T39" fmla="*/ 82 h 116"/>
                <a:gd name="T40" fmla="*/ 98 w 102"/>
                <a:gd name="T41" fmla="*/ 58 h 116"/>
                <a:gd name="T42" fmla="*/ 88 w 102"/>
                <a:gd name="T43" fmla="*/ 48 h 116"/>
                <a:gd name="T44" fmla="*/ 82 w 102"/>
                <a:gd name="T45" fmla="*/ 50 h 116"/>
                <a:gd name="T46" fmla="*/ 82 w 102"/>
                <a:gd name="T47" fmla="*/ 50 h 116"/>
                <a:gd name="T48" fmla="*/ 72 w 102"/>
                <a:gd name="T49" fmla="*/ 40 h 116"/>
                <a:gd name="T50" fmla="*/ 66 w 102"/>
                <a:gd name="T51" fmla="*/ 42 h 116"/>
                <a:gd name="T52" fmla="*/ 66 w 102"/>
                <a:gd name="T53" fmla="*/ 20 h 116"/>
                <a:gd name="T54" fmla="*/ 64 w 102"/>
                <a:gd name="T55" fmla="*/ 112 h 116"/>
                <a:gd name="T56" fmla="*/ 33 w 102"/>
                <a:gd name="T57" fmla="*/ 92 h 116"/>
                <a:gd name="T58" fmla="*/ 11 w 102"/>
                <a:gd name="T59" fmla="*/ 49 h 116"/>
                <a:gd name="T60" fmla="*/ 34 w 102"/>
                <a:gd name="T61" fmla="*/ 63 h 116"/>
                <a:gd name="T62" fmla="*/ 34 w 102"/>
                <a:gd name="T63" fmla="*/ 18 h 116"/>
                <a:gd name="T64" fmla="*/ 40 w 102"/>
                <a:gd name="T65" fmla="*/ 12 h 116"/>
                <a:gd name="T66" fmla="*/ 46 w 102"/>
                <a:gd name="T67" fmla="*/ 18 h 116"/>
                <a:gd name="T68" fmla="*/ 46 w 102"/>
                <a:gd name="T69" fmla="*/ 60 h 116"/>
                <a:gd name="T70" fmla="*/ 50 w 102"/>
                <a:gd name="T71" fmla="*/ 60 h 116"/>
                <a:gd name="T72" fmla="*/ 50 w 102"/>
                <a:gd name="T73" fmla="*/ 14 h 116"/>
                <a:gd name="T74" fmla="*/ 56 w 102"/>
                <a:gd name="T75" fmla="*/ 8 h 116"/>
                <a:gd name="T76" fmla="*/ 62 w 102"/>
                <a:gd name="T77" fmla="*/ 14 h 116"/>
                <a:gd name="T78" fmla="*/ 62 w 102"/>
                <a:gd name="T79" fmla="*/ 56 h 116"/>
                <a:gd name="T80" fmla="*/ 66 w 102"/>
                <a:gd name="T81" fmla="*/ 56 h 116"/>
                <a:gd name="T82" fmla="*/ 66 w 102"/>
                <a:gd name="T83" fmla="*/ 50 h 116"/>
                <a:gd name="T84" fmla="*/ 72 w 102"/>
                <a:gd name="T85" fmla="*/ 44 h 116"/>
                <a:gd name="T86" fmla="*/ 78 w 102"/>
                <a:gd name="T87" fmla="*/ 50 h 116"/>
                <a:gd name="T88" fmla="*/ 78 w 102"/>
                <a:gd name="T89" fmla="*/ 60 h 116"/>
                <a:gd name="T90" fmla="*/ 82 w 102"/>
                <a:gd name="T91" fmla="*/ 60 h 116"/>
                <a:gd name="T92" fmla="*/ 82 w 102"/>
                <a:gd name="T93" fmla="*/ 58 h 116"/>
                <a:gd name="T94" fmla="*/ 88 w 102"/>
                <a:gd name="T95" fmla="*/ 52 h 116"/>
                <a:gd name="T96" fmla="*/ 94 w 102"/>
                <a:gd name="T97" fmla="*/ 58 h 116"/>
                <a:gd name="T98" fmla="*/ 94 w 102"/>
                <a:gd name="T99" fmla="*/ 67 h 116"/>
                <a:gd name="T100" fmla="*/ 94 w 102"/>
                <a:gd name="T101" fmla="*/ 82 h 116"/>
                <a:gd name="T102" fmla="*/ 64 w 102"/>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 h="116">
                  <a:moveTo>
                    <a:pt x="66" y="20"/>
                  </a:moveTo>
                  <a:cubicBezTo>
                    <a:pt x="94" y="20"/>
                    <a:pt x="94" y="20"/>
                    <a:pt x="94" y="20"/>
                  </a:cubicBezTo>
                  <a:cubicBezTo>
                    <a:pt x="81" y="33"/>
                    <a:pt x="81" y="33"/>
                    <a:pt x="81" y="33"/>
                  </a:cubicBezTo>
                  <a:cubicBezTo>
                    <a:pt x="84" y="36"/>
                    <a:pt x="84" y="36"/>
                    <a:pt x="84" y="36"/>
                  </a:cubicBezTo>
                  <a:cubicBezTo>
                    <a:pt x="102" y="18"/>
                    <a:pt x="102" y="18"/>
                    <a:pt x="102" y="18"/>
                  </a:cubicBezTo>
                  <a:cubicBezTo>
                    <a:pt x="84" y="0"/>
                    <a:pt x="84" y="0"/>
                    <a:pt x="84" y="0"/>
                  </a:cubicBezTo>
                  <a:cubicBezTo>
                    <a:pt x="81" y="3"/>
                    <a:pt x="81" y="3"/>
                    <a:pt x="81" y="3"/>
                  </a:cubicBezTo>
                  <a:cubicBezTo>
                    <a:pt x="94" y="16"/>
                    <a:pt x="94" y="16"/>
                    <a:pt x="94" y="16"/>
                  </a:cubicBezTo>
                  <a:cubicBezTo>
                    <a:pt x="66" y="16"/>
                    <a:pt x="66" y="16"/>
                    <a:pt x="66" y="16"/>
                  </a:cubicBezTo>
                  <a:cubicBezTo>
                    <a:pt x="66" y="14"/>
                    <a:pt x="66" y="14"/>
                    <a:pt x="66" y="14"/>
                  </a:cubicBezTo>
                  <a:cubicBezTo>
                    <a:pt x="66" y="8"/>
                    <a:pt x="62" y="4"/>
                    <a:pt x="56" y="4"/>
                  </a:cubicBezTo>
                  <a:cubicBezTo>
                    <a:pt x="52" y="4"/>
                    <a:pt x="48" y="7"/>
                    <a:pt x="47" y="11"/>
                  </a:cubicBezTo>
                  <a:cubicBezTo>
                    <a:pt x="45" y="9"/>
                    <a:pt x="43" y="8"/>
                    <a:pt x="40" y="8"/>
                  </a:cubicBezTo>
                  <a:cubicBezTo>
                    <a:pt x="35" y="8"/>
                    <a:pt x="30" y="12"/>
                    <a:pt x="30" y="18"/>
                  </a:cubicBezTo>
                  <a:cubicBezTo>
                    <a:pt x="30" y="53"/>
                    <a:pt x="30" y="53"/>
                    <a:pt x="30" y="53"/>
                  </a:cubicBezTo>
                  <a:cubicBezTo>
                    <a:pt x="30" y="53"/>
                    <a:pt x="30" y="53"/>
                    <a:pt x="30" y="53"/>
                  </a:cubicBezTo>
                  <a:cubicBezTo>
                    <a:pt x="22" y="46"/>
                    <a:pt x="13" y="41"/>
                    <a:pt x="8" y="46"/>
                  </a:cubicBezTo>
                  <a:cubicBezTo>
                    <a:pt x="0" y="54"/>
                    <a:pt x="16" y="70"/>
                    <a:pt x="30" y="94"/>
                  </a:cubicBezTo>
                  <a:cubicBezTo>
                    <a:pt x="39" y="110"/>
                    <a:pt x="52" y="116"/>
                    <a:pt x="64" y="116"/>
                  </a:cubicBezTo>
                  <a:cubicBezTo>
                    <a:pt x="83" y="116"/>
                    <a:pt x="98" y="101"/>
                    <a:pt x="98" y="82"/>
                  </a:cubicBezTo>
                  <a:cubicBezTo>
                    <a:pt x="98" y="58"/>
                    <a:pt x="98" y="58"/>
                    <a:pt x="98" y="58"/>
                  </a:cubicBezTo>
                  <a:cubicBezTo>
                    <a:pt x="98" y="53"/>
                    <a:pt x="94" y="48"/>
                    <a:pt x="88" y="48"/>
                  </a:cubicBezTo>
                  <a:cubicBezTo>
                    <a:pt x="86" y="48"/>
                    <a:pt x="84" y="49"/>
                    <a:pt x="82" y="50"/>
                  </a:cubicBezTo>
                  <a:cubicBezTo>
                    <a:pt x="82" y="50"/>
                    <a:pt x="82" y="50"/>
                    <a:pt x="82" y="50"/>
                  </a:cubicBezTo>
                  <a:cubicBezTo>
                    <a:pt x="82" y="44"/>
                    <a:pt x="78" y="40"/>
                    <a:pt x="72" y="40"/>
                  </a:cubicBezTo>
                  <a:cubicBezTo>
                    <a:pt x="70" y="40"/>
                    <a:pt x="68" y="41"/>
                    <a:pt x="66" y="42"/>
                  </a:cubicBezTo>
                  <a:cubicBezTo>
                    <a:pt x="66" y="20"/>
                    <a:pt x="66" y="20"/>
                    <a:pt x="66" y="20"/>
                  </a:cubicBezTo>
                  <a:close/>
                  <a:moveTo>
                    <a:pt x="64" y="112"/>
                  </a:moveTo>
                  <a:cubicBezTo>
                    <a:pt x="49" y="112"/>
                    <a:pt x="40" y="104"/>
                    <a:pt x="33" y="92"/>
                  </a:cubicBezTo>
                  <a:cubicBezTo>
                    <a:pt x="17"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14"/>
                    <a:pt x="50" y="14"/>
                    <a:pt x="50" y="14"/>
                  </a:cubicBezTo>
                  <a:cubicBezTo>
                    <a:pt x="50" y="11"/>
                    <a:pt x="53" y="8"/>
                    <a:pt x="56" y="8"/>
                  </a:cubicBezTo>
                  <a:cubicBezTo>
                    <a:pt x="59" y="8"/>
                    <a:pt x="62" y="11"/>
                    <a:pt x="62" y="14"/>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cubicBezTo>
                    <a:pt x="94" y="67"/>
                    <a:pt x="94" y="67"/>
                    <a:pt x="94" y="67"/>
                  </a:cubicBezTo>
                  <a:cubicBezTo>
                    <a:pt x="94" y="82"/>
                    <a:pt x="94" y="82"/>
                    <a:pt x="94" y="82"/>
                  </a:cubicBezTo>
                  <a:cubicBezTo>
                    <a:pt x="94" y="99"/>
                    <a:pt x="81" y="112"/>
                    <a:pt x="64"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16"/>
            <p:cNvSpPr>
              <a:spLocks noEditPoints="1"/>
            </p:cNvSpPr>
            <p:nvPr/>
          </p:nvSpPr>
          <p:spPr bwMode="auto">
            <a:xfrm>
              <a:off x="9297948" y="2847899"/>
              <a:ext cx="254000" cy="292100"/>
            </a:xfrm>
            <a:custGeom>
              <a:avLst/>
              <a:gdLst>
                <a:gd name="T0" fmla="*/ 62 w 98"/>
                <a:gd name="T1" fmla="*/ 108 h 112"/>
                <a:gd name="T2" fmla="*/ 64 w 98"/>
                <a:gd name="T3" fmla="*/ 108 h 112"/>
                <a:gd name="T4" fmla="*/ 94 w 98"/>
                <a:gd name="T5" fmla="*/ 78 h 112"/>
                <a:gd name="T6" fmla="*/ 94 w 98"/>
                <a:gd name="T7" fmla="*/ 63 h 112"/>
                <a:gd name="T8" fmla="*/ 94 w 98"/>
                <a:gd name="T9" fmla="*/ 54 h 112"/>
                <a:gd name="T10" fmla="*/ 88 w 98"/>
                <a:gd name="T11" fmla="*/ 48 h 112"/>
                <a:gd name="T12" fmla="*/ 82 w 98"/>
                <a:gd name="T13" fmla="*/ 54 h 112"/>
                <a:gd name="T14" fmla="*/ 82 w 98"/>
                <a:gd name="T15" fmla="*/ 56 h 112"/>
                <a:gd name="T16" fmla="*/ 78 w 98"/>
                <a:gd name="T17" fmla="*/ 56 h 112"/>
                <a:gd name="T18" fmla="*/ 78 w 98"/>
                <a:gd name="T19" fmla="*/ 46 h 112"/>
                <a:gd name="T20" fmla="*/ 72 w 98"/>
                <a:gd name="T21" fmla="*/ 40 h 112"/>
                <a:gd name="T22" fmla="*/ 66 w 98"/>
                <a:gd name="T23" fmla="*/ 46 h 112"/>
                <a:gd name="T24" fmla="*/ 66 w 98"/>
                <a:gd name="T25" fmla="*/ 52 h 112"/>
                <a:gd name="T26" fmla="*/ 62 w 98"/>
                <a:gd name="T27" fmla="*/ 52 h 112"/>
                <a:gd name="T28" fmla="*/ 62 w 98"/>
                <a:gd name="T29" fmla="*/ 10 h 112"/>
                <a:gd name="T30" fmla="*/ 56 w 98"/>
                <a:gd name="T31" fmla="*/ 4 h 112"/>
                <a:gd name="T32" fmla="*/ 50 w 98"/>
                <a:gd name="T33" fmla="*/ 10 h 112"/>
                <a:gd name="T34" fmla="*/ 50 w 98"/>
                <a:gd name="T35" fmla="*/ 56 h 112"/>
                <a:gd name="T36" fmla="*/ 46 w 98"/>
                <a:gd name="T37" fmla="*/ 56 h 112"/>
                <a:gd name="T38" fmla="*/ 46 w 98"/>
                <a:gd name="T39" fmla="*/ 14 h 112"/>
                <a:gd name="T40" fmla="*/ 40 w 98"/>
                <a:gd name="T41" fmla="*/ 8 h 112"/>
                <a:gd name="T42" fmla="*/ 34 w 98"/>
                <a:gd name="T43" fmla="*/ 14 h 112"/>
                <a:gd name="T44" fmla="*/ 34 w 98"/>
                <a:gd name="T45" fmla="*/ 59 h 112"/>
                <a:gd name="T46" fmla="*/ 11 w 98"/>
                <a:gd name="T47" fmla="*/ 45 h 112"/>
                <a:gd name="T48" fmla="*/ 33 w 98"/>
                <a:gd name="T49" fmla="*/ 88 h 112"/>
                <a:gd name="T50" fmla="*/ 58 w 98"/>
                <a:gd name="T51" fmla="*/ 108 h 112"/>
                <a:gd name="T52" fmla="*/ 58 w 98"/>
                <a:gd name="T53" fmla="*/ 72 h 112"/>
                <a:gd name="T54" fmla="*/ 45 w 98"/>
                <a:gd name="T55" fmla="*/ 85 h 112"/>
                <a:gd name="T56" fmla="*/ 42 w 98"/>
                <a:gd name="T57" fmla="*/ 82 h 112"/>
                <a:gd name="T58" fmla="*/ 60 w 98"/>
                <a:gd name="T59" fmla="*/ 64 h 112"/>
                <a:gd name="T60" fmla="*/ 78 w 98"/>
                <a:gd name="T61" fmla="*/ 82 h 112"/>
                <a:gd name="T62" fmla="*/ 75 w 98"/>
                <a:gd name="T63" fmla="*/ 85 h 112"/>
                <a:gd name="T64" fmla="*/ 62 w 98"/>
                <a:gd name="T65" fmla="*/ 72 h 112"/>
                <a:gd name="T66" fmla="*/ 62 w 98"/>
                <a:gd name="T67" fmla="*/ 108 h 112"/>
                <a:gd name="T68" fmla="*/ 98 w 98"/>
                <a:gd name="T69" fmla="*/ 78 h 112"/>
                <a:gd name="T70" fmla="*/ 64 w 98"/>
                <a:gd name="T71" fmla="*/ 112 h 112"/>
                <a:gd name="T72" fmla="*/ 30 w 98"/>
                <a:gd name="T73" fmla="*/ 90 h 112"/>
                <a:gd name="T74" fmla="*/ 8 w 98"/>
                <a:gd name="T75" fmla="*/ 42 h 112"/>
                <a:gd name="T76" fmla="*/ 30 w 98"/>
                <a:gd name="T77" fmla="*/ 49 h 112"/>
                <a:gd name="T78" fmla="*/ 30 w 98"/>
                <a:gd name="T79" fmla="*/ 49 h 112"/>
                <a:gd name="T80" fmla="*/ 30 w 98"/>
                <a:gd name="T81" fmla="*/ 14 h 112"/>
                <a:gd name="T82" fmla="*/ 40 w 98"/>
                <a:gd name="T83" fmla="*/ 4 h 112"/>
                <a:gd name="T84" fmla="*/ 47 w 98"/>
                <a:gd name="T85" fmla="*/ 7 h 112"/>
                <a:gd name="T86" fmla="*/ 56 w 98"/>
                <a:gd name="T87" fmla="*/ 0 h 112"/>
                <a:gd name="T88" fmla="*/ 66 w 98"/>
                <a:gd name="T89" fmla="*/ 10 h 112"/>
                <a:gd name="T90" fmla="*/ 66 w 98"/>
                <a:gd name="T91" fmla="*/ 38 h 112"/>
                <a:gd name="T92" fmla="*/ 72 w 98"/>
                <a:gd name="T93" fmla="*/ 36 h 112"/>
                <a:gd name="T94" fmla="*/ 82 w 98"/>
                <a:gd name="T95" fmla="*/ 46 h 112"/>
                <a:gd name="T96" fmla="*/ 82 w 98"/>
                <a:gd name="T97" fmla="*/ 46 h 112"/>
                <a:gd name="T98" fmla="*/ 88 w 98"/>
                <a:gd name="T99" fmla="*/ 44 h 112"/>
                <a:gd name="T100" fmla="*/ 98 w 98"/>
                <a:gd name="T101" fmla="*/ 54 h 112"/>
                <a:gd name="T102" fmla="*/ 98 w 98"/>
                <a:gd name="T103"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2">
                  <a:moveTo>
                    <a:pt x="62" y="108"/>
                  </a:moveTo>
                  <a:cubicBezTo>
                    <a:pt x="63" y="108"/>
                    <a:pt x="64"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46"/>
                    <a:pt x="78" y="46"/>
                    <a:pt x="78" y="46"/>
                  </a:cubicBezTo>
                  <a:cubicBezTo>
                    <a:pt x="78" y="43"/>
                    <a:pt x="76" y="40"/>
                    <a:pt x="72" y="40"/>
                  </a:cubicBezTo>
                  <a:cubicBezTo>
                    <a:pt x="69" y="40"/>
                    <a:pt x="66" y="43"/>
                    <a:pt x="66" y="46"/>
                  </a:cubicBezTo>
                  <a:cubicBezTo>
                    <a:pt x="66" y="52"/>
                    <a:pt x="66" y="52"/>
                    <a:pt x="66" y="52"/>
                  </a:cubicBezTo>
                  <a:cubicBezTo>
                    <a:pt x="62" y="52"/>
                    <a:pt x="62" y="52"/>
                    <a:pt x="62" y="52"/>
                  </a:cubicBez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39" y="98"/>
                    <a:pt x="47" y="106"/>
                    <a:pt x="58" y="108"/>
                  </a:cubicBezTo>
                  <a:cubicBezTo>
                    <a:pt x="58" y="72"/>
                    <a:pt x="58" y="72"/>
                    <a:pt x="58" y="72"/>
                  </a:cubicBezTo>
                  <a:cubicBezTo>
                    <a:pt x="45" y="85"/>
                    <a:pt x="45" y="85"/>
                    <a:pt x="45" y="85"/>
                  </a:cubicBezTo>
                  <a:cubicBezTo>
                    <a:pt x="42" y="82"/>
                    <a:pt x="42" y="82"/>
                    <a:pt x="42" y="82"/>
                  </a:cubicBezTo>
                  <a:cubicBezTo>
                    <a:pt x="60" y="64"/>
                    <a:pt x="60" y="64"/>
                    <a:pt x="60" y="64"/>
                  </a:cubicBezTo>
                  <a:cubicBezTo>
                    <a:pt x="78" y="82"/>
                    <a:pt x="78" y="82"/>
                    <a:pt x="78" y="82"/>
                  </a:cubicBezTo>
                  <a:cubicBezTo>
                    <a:pt x="75" y="85"/>
                    <a:pt x="75" y="85"/>
                    <a:pt x="75" y="85"/>
                  </a:cubicBezTo>
                  <a:cubicBezTo>
                    <a:pt x="62" y="72"/>
                    <a:pt x="62" y="72"/>
                    <a:pt x="62" y="72"/>
                  </a:cubicBezTo>
                  <a:cubicBezTo>
                    <a:pt x="62" y="108"/>
                    <a:pt x="62" y="108"/>
                    <a:pt x="62" y="108"/>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8"/>
                    <a:pt x="35" y="4"/>
                    <a:pt x="40" y="4"/>
                  </a:cubicBezTo>
                  <a:cubicBezTo>
                    <a:pt x="43" y="4"/>
                    <a:pt x="45" y="5"/>
                    <a:pt x="47" y="7"/>
                  </a:cubicBezTo>
                  <a:cubicBezTo>
                    <a:pt x="48" y="3"/>
                    <a:pt x="52" y="0"/>
                    <a:pt x="56" y="0"/>
                  </a:cubicBezTo>
                  <a:cubicBezTo>
                    <a:pt x="62" y="0"/>
                    <a:pt x="66" y="4"/>
                    <a:pt x="66" y="10"/>
                  </a:cubicBezTo>
                  <a:cubicBezTo>
                    <a:pt x="66" y="38"/>
                    <a:pt x="66" y="38"/>
                    <a:pt x="66" y="38"/>
                  </a:cubicBezTo>
                  <a:cubicBezTo>
                    <a:pt x="68" y="37"/>
                    <a:pt x="70" y="36"/>
                    <a:pt x="72" y="36"/>
                  </a:cubicBezTo>
                  <a:cubicBezTo>
                    <a:pt x="78" y="36"/>
                    <a:pt x="82" y="40"/>
                    <a:pt x="82" y="46"/>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17"/>
            <p:cNvSpPr>
              <a:spLocks noEditPoints="1"/>
            </p:cNvSpPr>
            <p:nvPr/>
          </p:nvSpPr>
          <p:spPr bwMode="auto">
            <a:xfrm>
              <a:off x="10914920" y="578345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2 h 112"/>
                <a:gd name="T64" fmla="*/ 62 w 98"/>
                <a:gd name="T65" fmla="*/ 88 h 112"/>
                <a:gd name="T66" fmla="*/ 49 w 98"/>
                <a:gd name="T67" fmla="*/ 75 h 112"/>
                <a:gd name="T68" fmla="*/ 46 w 98"/>
                <a:gd name="T69" fmla="*/ 78 h 112"/>
                <a:gd name="T70" fmla="*/ 64 w 98"/>
                <a:gd name="T71" fmla="*/ 96 h 112"/>
                <a:gd name="T72" fmla="*/ 82 w 98"/>
                <a:gd name="T73" fmla="*/ 78 h 112"/>
                <a:gd name="T74" fmla="*/ 79 w 98"/>
                <a:gd name="T75" fmla="*/ 75 h 112"/>
                <a:gd name="T76" fmla="*/ 66 w 98"/>
                <a:gd name="T77" fmla="*/ 88 h 112"/>
                <a:gd name="T78" fmla="*/ 66 w 98"/>
                <a:gd name="T79" fmla="*/ 52 h 112"/>
                <a:gd name="T80" fmla="*/ 66 w 98"/>
                <a:gd name="T81" fmla="*/ 46 h 112"/>
                <a:gd name="T82" fmla="*/ 72 w 98"/>
                <a:gd name="T83" fmla="*/ 40 h 112"/>
                <a:gd name="T84" fmla="*/ 78 w 98"/>
                <a:gd name="T85" fmla="*/ 46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2" y="45"/>
                    <a:pt x="82" y="46"/>
                  </a:cubicBezTo>
                  <a:cubicBezTo>
                    <a:pt x="82" y="46"/>
                    <a:pt x="82" y="46"/>
                    <a:pt x="82" y="46"/>
                  </a:cubicBezTo>
                  <a:cubicBezTo>
                    <a:pt x="82" y="40"/>
                    <a:pt x="78" y="36"/>
                    <a:pt x="72" y="36"/>
                  </a:cubicBezTo>
                  <a:cubicBezTo>
                    <a:pt x="70" y="36"/>
                    <a:pt x="66" y="37"/>
                    <a:pt x="66" y="38"/>
                  </a:cubicBezTo>
                  <a:cubicBezTo>
                    <a:pt x="66" y="10"/>
                    <a:pt x="66" y="10"/>
                    <a:pt x="66" y="10"/>
                  </a:cubicBezTo>
                  <a:cubicBezTo>
                    <a:pt x="66" y="4"/>
                    <a:pt x="62" y="0"/>
                    <a:pt x="56" y="0"/>
                  </a:cubicBezTo>
                  <a:cubicBezTo>
                    <a:pt x="52" y="0"/>
                    <a:pt x="48" y="3"/>
                    <a:pt x="47" y="7"/>
                  </a:cubicBezTo>
                  <a:cubicBezTo>
                    <a:pt x="45" y="5"/>
                    <a:pt x="43" y="4"/>
                    <a:pt x="40" y="4"/>
                  </a:cubicBezTo>
                  <a:cubicBezTo>
                    <a:pt x="35" y="4"/>
                    <a:pt x="30" y="8"/>
                    <a:pt x="30" y="14"/>
                  </a:cubicBezTo>
                  <a:cubicBezTo>
                    <a:pt x="30" y="49"/>
                    <a:pt x="30" y="49"/>
                    <a:pt x="30" y="49"/>
                  </a:cubicBezTo>
                  <a:cubicBezTo>
                    <a:pt x="22" y="42"/>
                    <a:pt x="13"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2"/>
                    <a:pt x="62" y="52"/>
                    <a:pt x="62" y="52"/>
                  </a:cubicBezTo>
                  <a:cubicBezTo>
                    <a:pt x="62" y="88"/>
                    <a:pt x="62" y="88"/>
                    <a:pt x="62" y="88"/>
                  </a:cubicBezTo>
                  <a:cubicBezTo>
                    <a:pt x="49" y="75"/>
                    <a:pt x="49" y="75"/>
                    <a:pt x="49" y="75"/>
                  </a:cubicBezTo>
                  <a:cubicBezTo>
                    <a:pt x="46" y="78"/>
                    <a:pt x="46" y="78"/>
                    <a:pt x="46" y="78"/>
                  </a:cubicBezTo>
                  <a:cubicBezTo>
                    <a:pt x="64" y="96"/>
                    <a:pt x="64" y="96"/>
                    <a:pt x="64" y="96"/>
                  </a:cubicBezTo>
                  <a:cubicBezTo>
                    <a:pt x="82" y="78"/>
                    <a:pt x="82" y="78"/>
                    <a:pt x="82" y="78"/>
                  </a:cubicBezTo>
                  <a:cubicBezTo>
                    <a:pt x="79" y="75"/>
                    <a:pt x="79" y="75"/>
                    <a:pt x="79" y="75"/>
                  </a:cubicBezTo>
                  <a:cubicBezTo>
                    <a:pt x="66" y="88"/>
                    <a:pt x="66" y="88"/>
                    <a:pt x="66" y="88"/>
                  </a:cubicBezTo>
                  <a:cubicBezTo>
                    <a:pt x="66" y="52"/>
                    <a:pt x="66" y="52"/>
                    <a:pt x="66" y="52"/>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18"/>
            <p:cNvSpPr>
              <a:spLocks noEditPoints="1"/>
            </p:cNvSpPr>
            <p:nvPr/>
          </p:nvSpPr>
          <p:spPr bwMode="auto">
            <a:xfrm>
              <a:off x="10591801" y="3550345"/>
              <a:ext cx="255588"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65" name="Group 64"/>
            <p:cNvGrpSpPr/>
            <p:nvPr/>
          </p:nvGrpSpPr>
          <p:grpSpPr>
            <a:xfrm>
              <a:off x="11734802" y="4456235"/>
              <a:ext cx="254000" cy="333375"/>
              <a:chOff x="8229600" y="1885950"/>
              <a:chExt cx="254000" cy="333375"/>
            </a:xfrm>
            <a:grpFill/>
          </p:grpSpPr>
          <p:sp>
            <p:nvSpPr>
              <p:cNvPr id="229" name="Freeform 19"/>
              <p:cNvSpPr>
                <a:spLocks/>
              </p:cNvSpPr>
              <p:nvPr/>
            </p:nvSpPr>
            <p:spPr bwMode="auto">
              <a:xfrm>
                <a:off x="8286750" y="1906588"/>
                <a:ext cx="138113" cy="85725"/>
              </a:xfrm>
              <a:custGeom>
                <a:avLst/>
                <a:gdLst>
                  <a:gd name="T0" fmla="*/ 24 w 53"/>
                  <a:gd name="T1" fmla="*/ 9 h 33"/>
                  <a:gd name="T2" fmla="*/ 35 w 53"/>
                  <a:gd name="T3" fmla="*/ 5 h 33"/>
                  <a:gd name="T4" fmla="*/ 45 w 53"/>
                  <a:gd name="T5" fmla="*/ 10 h 33"/>
                  <a:gd name="T6" fmla="*/ 45 w 53"/>
                  <a:gd name="T7" fmla="*/ 10 h 33"/>
                  <a:gd name="T8" fmla="*/ 48 w 53"/>
                  <a:gd name="T9" fmla="*/ 18 h 33"/>
                  <a:gd name="T10" fmla="*/ 48 w 53"/>
                  <a:gd name="T11" fmla="*/ 29 h 33"/>
                  <a:gd name="T12" fmla="*/ 53 w 53"/>
                  <a:gd name="T13" fmla="*/ 18 h 33"/>
                  <a:gd name="T14" fmla="*/ 35 w 53"/>
                  <a:gd name="T15" fmla="*/ 0 h 33"/>
                  <a:gd name="T16" fmla="*/ 23 w 53"/>
                  <a:gd name="T17" fmla="*/ 4 h 33"/>
                  <a:gd name="T18" fmla="*/ 19 w 53"/>
                  <a:gd name="T19" fmla="*/ 4 h 33"/>
                  <a:gd name="T20" fmla="*/ 0 w 53"/>
                  <a:gd name="T21" fmla="*/ 22 h 33"/>
                  <a:gd name="T22" fmla="*/ 4 w 53"/>
                  <a:gd name="T23" fmla="*/ 33 h 33"/>
                  <a:gd name="T24" fmla="*/ 4 w 53"/>
                  <a:gd name="T25" fmla="*/ 22 h 33"/>
                  <a:gd name="T26" fmla="*/ 9 w 53"/>
                  <a:gd name="T27" fmla="*/ 14 h 33"/>
                  <a:gd name="T28" fmla="*/ 9 w 53"/>
                  <a:gd name="T29" fmla="*/ 14 h 33"/>
                  <a:gd name="T30" fmla="*/ 19 w 53"/>
                  <a:gd name="T31" fmla="*/ 9 h 33"/>
                  <a:gd name="T32" fmla="*/ 24 w 53"/>
                  <a:gd name="T33"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33">
                    <a:moveTo>
                      <a:pt x="24" y="9"/>
                    </a:moveTo>
                    <a:cubicBezTo>
                      <a:pt x="27" y="6"/>
                      <a:pt x="31" y="5"/>
                      <a:pt x="35" y="5"/>
                    </a:cubicBezTo>
                    <a:cubicBezTo>
                      <a:pt x="39" y="5"/>
                      <a:pt x="42" y="6"/>
                      <a:pt x="45" y="10"/>
                    </a:cubicBezTo>
                    <a:cubicBezTo>
                      <a:pt x="45" y="10"/>
                      <a:pt x="45" y="10"/>
                      <a:pt x="45" y="10"/>
                    </a:cubicBezTo>
                    <a:cubicBezTo>
                      <a:pt x="47" y="10"/>
                      <a:pt x="48" y="14"/>
                      <a:pt x="48" y="18"/>
                    </a:cubicBezTo>
                    <a:cubicBezTo>
                      <a:pt x="48" y="29"/>
                      <a:pt x="48" y="29"/>
                      <a:pt x="48" y="29"/>
                    </a:cubicBezTo>
                    <a:cubicBezTo>
                      <a:pt x="52" y="26"/>
                      <a:pt x="53" y="22"/>
                      <a:pt x="53" y="18"/>
                    </a:cubicBezTo>
                    <a:cubicBezTo>
                      <a:pt x="53" y="8"/>
                      <a:pt x="45" y="0"/>
                      <a:pt x="35" y="0"/>
                    </a:cubicBezTo>
                    <a:cubicBezTo>
                      <a:pt x="30" y="0"/>
                      <a:pt x="26" y="2"/>
                      <a:pt x="23" y="4"/>
                    </a:cubicBezTo>
                    <a:cubicBezTo>
                      <a:pt x="22" y="4"/>
                      <a:pt x="20" y="4"/>
                      <a:pt x="19" y="4"/>
                    </a:cubicBezTo>
                    <a:cubicBezTo>
                      <a:pt x="9" y="4"/>
                      <a:pt x="0" y="12"/>
                      <a:pt x="0" y="22"/>
                    </a:cubicBezTo>
                    <a:cubicBezTo>
                      <a:pt x="0" y="26"/>
                      <a:pt x="4" y="30"/>
                      <a:pt x="4" y="33"/>
                    </a:cubicBezTo>
                    <a:cubicBezTo>
                      <a:pt x="4" y="22"/>
                      <a:pt x="4" y="22"/>
                      <a:pt x="4" y="22"/>
                    </a:cubicBezTo>
                    <a:cubicBezTo>
                      <a:pt x="4" y="18"/>
                      <a:pt x="6" y="14"/>
                      <a:pt x="9" y="14"/>
                    </a:cubicBezTo>
                    <a:cubicBezTo>
                      <a:pt x="9" y="14"/>
                      <a:pt x="9" y="14"/>
                      <a:pt x="9" y="14"/>
                    </a:cubicBezTo>
                    <a:cubicBezTo>
                      <a:pt x="11" y="10"/>
                      <a:pt x="15" y="9"/>
                      <a:pt x="19" y="9"/>
                    </a:cubicBezTo>
                    <a:cubicBezTo>
                      <a:pt x="21" y="9"/>
                      <a:pt x="23" y="8"/>
                      <a:pt x="2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20"/>
              <p:cNvSpPr>
                <a:spLocks/>
              </p:cNvSpPr>
              <p:nvPr/>
            </p:nvSpPr>
            <p:spPr bwMode="auto">
              <a:xfrm>
                <a:off x="8266113" y="1885950"/>
                <a:ext cx="179388" cy="134938"/>
              </a:xfrm>
              <a:custGeom>
                <a:avLst/>
                <a:gdLst>
                  <a:gd name="T0" fmla="*/ 12 w 69"/>
                  <a:gd name="T1" fmla="*/ 52 h 52"/>
                  <a:gd name="T2" fmla="*/ 12 w 69"/>
                  <a:gd name="T3" fmla="*/ 47 h 52"/>
                  <a:gd name="T4" fmla="*/ 5 w 69"/>
                  <a:gd name="T5" fmla="*/ 30 h 52"/>
                  <a:gd name="T6" fmla="*/ 27 w 69"/>
                  <a:gd name="T7" fmla="*/ 8 h 52"/>
                  <a:gd name="T8" fmla="*/ 30 w 69"/>
                  <a:gd name="T9" fmla="*/ 8 h 52"/>
                  <a:gd name="T10" fmla="*/ 43 w 69"/>
                  <a:gd name="T11" fmla="*/ 4 h 52"/>
                  <a:gd name="T12" fmla="*/ 64 w 69"/>
                  <a:gd name="T13" fmla="*/ 26 h 52"/>
                  <a:gd name="T14" fmla="*/ 56 w 69"/>
                  <a:gd name="T15" fmla="*/ 43 h 52"/>
                  <a:gd name="T16" fmla="*/ 56 w 69"/>
                  <a:gd name="T17" fmla="*/ 48 h 52"/>
                  <a:gd name="T18" fmla="*/ 69 w 69"/>
                  <a:gd name="T19" fmla="*/ 26 h 52"/>
                  <a:gd name="T20" fmla="*/ 43 w 69"/>
                  <a:gd name="T21" fmla="*/ 0 h 52"/>
                  <a:gd name="T22" fmla="*/ 29 w 69"/>
                  <a:gd name="T23" fmla="*/ 4 h 52"/>
                  <a:gd name="T24" fmla="*/ 27 w 69"/>
                  <a:gd name="T25" fmla="*/ 4 h 52"/>
                  <a:gd name="T26" fmla="*/ 0 w 69"/>
                  <a:gd name="T27" fmla="*/ 30 h 52"/>
                  <a:gd name="T28" fmla="*/ 12 w 69"/>
                  <a:gd name="T2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 h="52">
                    <a:moveTo>
                      <a:pt x="12" y="52"/>
                    </a:moveTo>
                    <a:cubicBezTo>
                      <a:pt x="12" y="47"/>
                      <a:pt x="12" y="47"/>
                      <a:pt x="12" y="47"/>
                    </a:cubicBezTo>
                    <a:cubicBezTo>
                      <a:pt x="8" y="43"/>
                      <a:pt x="5" y="37"/>
                      <a:pt x="5" y="30"/>
                    </a:cubicBezTo>
                    <a:cubicBezTo>
                      <a:pt x="5" y="18"/>
                      <a:pt x="15" y="8"/>
                      <a:pt x="27" y="8"/>
                    </a:cubicBezTo>
                    <a:cubicBezTo>
                      <a:pt x="28" y="8"/>
                      <a:pt x="29" y="8"/>
                      <a:pt x="30" y="8"/>
                    </a:cubicBezTo>
                    <a:cubicBezTo>
                      <a:pt x="34" y="6"/>
                      <a:pt x="38" y="4"/>
                      <a:pt x="43" y="4"/>
                    </a:cubicBezTo>
                    <a:cubicBezTo>
                      <a:pt x="55" y="4"/>
                      <a:pt x="64" y="14"/>
                      <a:pt x="64" y="26"/>
                    </a:cubicBezTo>
                    <a:cubicBezTo>
                      <a:pt x="64" y="33"/>
                      <a:pt x="60" y="39"/>
                      <a:pt x="56" y="43"/>
                    </a:cubicBezTo>
                    <a:cubicBezTo>
                      <a:pt x="56" y="48"/>
                      <a:pt x="56" y="48"/>
                      <a:pt x="56" y="48"/>
                    </a:cubicBezTo>
                    <a:cubicBezTo>
                      <a:pt x="64" y="43"/>
                      <a:pt x="69" y="35"/>
                      <a:pt x="69" y="26"/>
                    </a:cubicBezTo>
                    <a:cubicBezTo>
                      <a:pt x="69" y="12"/>
                      <a:pt x="57" y="0"/>
                      <a:pt x="43" y="0"/>
                    </a:cubicBezTo>
                    <a:cubicBezTo>
                      <a:pt x="38" y="0"/>
                      <a:pt x="33" y="1"/>
                      <a:pt x="29" y="4"/>
                    </a:cubicBezTo>
                    <a:cubicBezTo>
                      <a:pt x="28" y="4"/>
                      <a:pt x="28" y="4"/>
                      <a:pt x="27" y="4"/>
                    </a:cubicBezTo>
                    <a:cubicBezTo>
                      <a:pt x="13"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21"/>
              <p:cNvSpPr>
                <a:spLocks noEditPoints="1"/>
              </p:cNvSpPr>
              <p:nvPr/>
            </p:nvSpPr>
            <p:spPr bwMode="auto">
              <a:xfrm>
                <a:off x="8229600" y="1927225"/>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7" y="0"/>
                    </a:cubicBezTo>
                    <a:cubicBezTo>
                      <a:pt x="52" y="0"/>
                      <a:pt x="49" y="3"/>
                      <a:pt x="47" y="7"/>
                    </a:cubicBezTo>
                    <a:cubicBezTo>
                      <a:pt x="46"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49"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6" name="Group 65"/>
            <p:cNvGrpSpPr/>
            <p:nvPr/>
          </p:nvGrpSpPr>
          <p:grpSpPr>
            <a:xfrm>
              <a:off x="2458028" y="1802029"/>
              <a:ext cx="254000" cy="312737"/>
              <a:chOff x="615950" y="2532063"/>
              <a:chExt cx="254000" cy="312737"/>
            </a:xfrm>
            <a:grpFill/>
          </p:grpSpPr>
          <p:sp>
            <p:nvSpPr>
              <p:cNvPr id="227" name="Freeform 22"/>
              <p:cNvSpPr>
                <a:spLocks/>
              </p:cNvSpPr>
              <p:nvPr/>
            </p:nvSpPr>
            <p:spPr bwMode="auto">
              <a:xfrm>
                <a:off x="673100" y="2532063"/>
                <a:ext cx="134938" cy="85725"/>
              </a:xfrm>
              <a:custGeom>
                <a:avLst/>
                <a:gdLst>
                  <a:gd name="T0" fmla="*/ 4 w 52"/>
                  <a:gd name="T1" fmla="*/ 22 h 33"/>
                  <a:gd name="T2" fmla="*/ 8 w 52"/>
                  <a:gd name="T3" fmla="*/ 14 h 33"/>
                  <a:gd name="T4" fmla="*/ 9 w 52"/>
                  <a:gd name="T5" fmla="*/ 14 h 33"/>
                  <a:gd name="T6" fmla="*/ 19 w 52"/>
                  <a:gd name="T7" fmla="*/ 9 h 33"/>
                  <a:gd name="T8" fmla="*/ 24 w 52"/>
                  <a:gd name="T9" fmla="*/ 9 h 33"/>
                  <a:gd name="T10" fmla="*/ 35 w 52"/>
                  <a:gd name="T11" fmla="*/ 4 h 33"/>
                  <a:gd name="T12" fmla="*/ 44 w 52"/>
                  <a:gd name="T13" fmla="*/ 8 h 33"/>
                  <a:gd name="T14" fmla="*/ 48 w 52"/>
                  <a:gd name="T15" fmla="*/ 18 h 33"/>
                  <a:gd name="T16" fmla="*/ 48 w 52"/>
                  <a:gd name="T17" fmla="*/ 29 h 33"/>
                  <a:gd name="T18" fmla="*/ 52 w 52"/>
                  <a:gd name="T19" fmla="*/ 18 h 33"/>
                  <a:gd name="T20" fmla="*/ 34 w 52"/>
                  <a:gd name="T21" fmla="*/ 0 h 33"/>
                  <a:gd name="T22" fmla="*/ 23 w 52"/>
                  <a:gd name="T23" fmla="*/ 4 h 33"/>
                  <a:gd name="T24" fmla="*/ 19 w 52"/>
                  <a:gd name="T25" fmla="*/ 4 h 33"/>
                  <a:gd name="T26" fmla="*/ 0 w 52"/>
                  <a:gd name="T27" fmla="*/ 22 h 33"/>
                  <a:gd name="T28" fmla="*/ 4 w 52"/>
                  <a:gd name="T29" fmla="*/ 33 h 33"/>
                  <a:gd name="T30" fmla="*/ 4 w 52"/>
                  <a:gd name="T3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33">
                    <a:moveTo>
                      <a:pt x="4" y="22"/>
                    </a:moveTo>
                    <a:cubicBezTo>
                      <a:pt x="4" y="18"/>
                      <a:pt x="6" y="14"/>
                      <a:pt x="8" y="14"/>
                    </a:cubicBezTo>
                    <a:cubicBezTo>
                      <a:pt x="9" y="14"/>
                      <a:pt x="9" y="14"/>
                      <a:pt x="9" y="14"/>
                    </a:cubicBezTo>
                    <a:cubicBezTo>
                      <a:pt x="11" y="10"/>
                      <a:pt x="15" y="9"/>
                      <a:pt x="19" y="9"/>
                    </a:cubicBezTo>
                    <a:cubicBezTo>
                      <a:pt x="20" y="9"/>
                      <a:pt x="22" y="9"/>
                      <a:pt x="24" y="9"/>
                    </a:cubicBezTo>
                    <a:cubicBezTo>
                      <a:pt x="26" y="6"/>
                      <a:pt x="30" y="4"/>
                      <a:pt x="35" y="4"/>
                    </a:cubicBezTo>
                    <a:cubicBezTo>
                      <a:pt x="38" y="4"/>
                      <a:pt x="42" y="6"/>
                      <a:pt x="44" y="8"/>
                    </a:cubicBezTo>
                    <a:cubicBezTo>
                      <a:pt x="47" y="11"/>
                      <a:pt x="48" y="14"/>
                      <a:pt x="48" y="18"/>
                    </a:cubicBezTo>
                    <a:cubicBezTo>
                      <a:pt x="48" y="29"/>
                      <a:pt x="48" y="29"/>
                      <a:pt x="48" y="29"/>
                    </a:cubicBezTo>
                    <a:cubicBezTo>
                      <a:pt x="52" y="26"/>
                      <a:pt x="52" y="22"/>
                      <a:pt x="52" y="18"/>
                    </a:cubicBezTo>
                    <a:cubicBezTo>
                      <a:pt x="52" y="8"/>
                      <a:pt x="44" y="0"/>
                      <a:pt x="34" y="0"/>
                    </a:cubicBezTo>
                    <a:cubicBezTo>
                      <a:pt x="30" y="0"/>
                      <a:pt x="26" y="2"/>
                      <a:pt x="23" y="4"/>
                    </a:cubicBezTo>
                    <a:cubicBezTo>
                      <a:pt x="21" y="4"/>
                      <a:pt x="20" y="4"/>
                      <a:pt x="19" y="4"/>
                    </a:cubicBezTo>
                    <a:cubicBezTo>
                      <a:pt x="9" y="4"/>
                      <a:pt x="0" y="12"/>
                      <a:pt x="0" y="22"/>
                    </a:cubicBezTo>
                    <a:cubicBezTo>
                      <a:pt x="0" y="26"/>
                      <a:pt x="4" y="30"/>
                      <a:pt x="4" y="33"/>
                    </a:cubicBezTo>
                    <a:lnTo>
                      <a:pt x="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23"/>
              <p:cNvSpPr>
                <a:spLocks noEditPoints="1"/>
              </p:cNvSpPr>
              <p:nvPr/>
            </p:nvSpPr>
            <p:spPr bwMode="auto">
              <a:xfrm>
                <a:off x="615950" y="2552700"/>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6 w 98"/>
                  <a:gd name="T13" fmla="*/ 0 h 112"/>
                  <a:gd name="T14" fmla="*/ 47 w 98"/>
                  <a:gd name="T15" fmla="*/ 7 h 112"/>
                  <a:gd name="T16" fmla="*/ 40 w 98"/>
                  <a:gd name="T17" fmla="*/ 4 h 112"/>
                  <a:gd name="T18" fmla="*/ 30 w 98"/>
                  <a:gd name="T19" fmla="*/ 14 h 112"/>
                  <a:gd name="T20" fmla="*/ 30 w 98"/>
                  <a:gd name="T21" fmla="*/ 49 h 112"/>
                  <a:gd name="T22" fmla="*/ 8 w 98"/>
                  <a:gd name="T23" fmla="*/ 42 h 112"/>
                  <a:gd name="T24" fmla="*/ 30 w 98"/>
                  <a:gd name="T25" fmla="*/ 90 h 112"/>
                  <a:gd name="T26" fmla="*/ 64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4 w 98"/>
                  <a:gd name="T39" fmla="*/ 108 h 112"/>
                  <a:gd name="T40" fmla="*/ 33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8 h 112"/>
                  <a:gd name="T54" fmla="*/ 50 w 98"/>
                  <a:gd name="T55" fmla="*/ 58 h 112"/>
                  <a:gd name="T56" fmla="*/ 50 w 98"/>
                  <a:gd name="T57" fmla="*/ 10 h 112"/>
                  <a:gd name="T58" fmla="*/ 56 w 98"/>
                  <a:gd name="T59" fmla="*/ 4 h 112"/>
                  <a:gd name="T60" fmla="*/ 62 w 98"/>
                  <a:gd name="T61" fmla="*/ 10 h 112"/>
                  <a:gd name="T62" fmla="*/ 62 w 98"/>
                  <a:gd name="T63" fmla="*/ 54 h 112"/>
                  <a:gd name="T64" fmla="*/ 66 w 98"/>
                  <a:gd name="T65" fmla="*/ 54 h 112"/>
                  <a:gd name="T66" fmla="*/ 66 w 98"/>
                  <a:gd name="T67" fmla="*/ 46 h 112"/>
                  <a:gd name="T68" fmla="*/ 72 w 98"/>
                  <a:gd name="T69" fmla="*/ 40 h 112"/>
                  <a:gd name="T70" fmla="*/ 78 w 98"/>
                  <a:gd name="T71" fmla="*/ 46 h 112"/>
                  <a:gd name="T72" fmla="*/ 78 w 98"/>
                  <a:gd name="T73" fmla="*/ 58 h 112"/>
                  <a:gd name="T74" fmla="*/ 82 w 98"/>
                  <a:gd name="T75" fmla="*/ 58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0"/>
                      <a:pt x="78" y="36"/>
                      <a:pt x="72" y="36"/>
                    </a:cubicBezTo>
                    <a:cubicBezTo>
                      <a:pt x="70" y="36"/>
                      <a:pt x="70" y="37"/>
                      <a:pt x="66" y="38"/>
                    </a:cubicBezTo>
                    <a:cubicBezTo>
                      <a:pt x="66" y="10"/>
                      <a:pt x="66" y="10"/>
                      <a:pt x="66" y="10"/>
                    </a:cubicBezTo>
                    <a:cubicBezTo>
                      <a:pt x="66" y="4"/>
                      <a:pt x="62" y="0"/>
                      <a:pt x="56" y="0"/>
                    </a:cubicBezTo>
                    <a:cubicBezTo>
                      <a:pt x="52" y="0"/>
                      <a:pt x="49" y="3"/>
                      <a:pt x="47" y="7"/>
                    </a:cubicBezTo>
                    <a:cubicBezTo>
                      <a:pt x="45" y="5"/>
                      <a:pt x="43" y="4"/>
                      <a:pt x="40" y="4"/>
                    </a:cubicBezTo>
                    <a:cubicBezTo>
                      <a:pt x="35" y="4"/>
                      <a:pt x="30" y="8"/>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1"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46"/>
                      <a:pt x="66" y="46"/>
                      <a:pt x="66" y="46"/>
                    </a:cubicBezTo>
                    <a:cubicBezTo>
                      <a:pt x="66" y="43"/>
                      <a:pt x="69" y="40"/>
                      <a:pt x="72" y="40"/>
                    </a:cubicBezTo>
                    <a:cubicBezTo>
                      <a:pt x="75" y="40"/>
                      <a:pt x="78" y="43"/>
                      <a:pt x="78" y="46"/>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7" name="Group 66"/>
            <p:cNvGrpSpPr/>
            <p:nvPr/>
          </p:nvGrpSpPr>
          <p:grpSpPr>
            <a:xfrm>
              <a:off x="4221164" y="4171057"/>
              <a:ext cx="312738" cy="322263"/>
              <a:chOff x="1223963" y="2527300"/>
              <a:chExt cx="312738" cy="322263"/>
            </a:xfrm>
            <a:grpFill/>
          </p:grpSpPr>
          <p:sp>
            <p:nvSpPr>
              <p:cNvPr id="224" name="Freeform 24"/>
              <p:cNvSpPr>
                <a:spLocks/>
              </p:cNvSpPr>
              <p:nvPr/>
            </p:nvSpPr>
            <p:spPr bwMode="auto">
              <a:xfrm>
                <a:off x="1223963" y="2592388"/>
                <a:ext cx="65088" cy="58738"/>
              </a:xfrm>
              <a:custGeom>
                <a:avLst/>
                <a:gdLst>
                  <a:gd name="T0" fmla="*/ 36 w 41"/>
                  <a:gd name="T1" fmla="*/ 0 h 37"/>
                  <a:gd name="T2" fmla="*/ 7 w 41"/>
                  <a:gd name="T3" fmla="*/ 26 h 37"/>
                  <a:gd name="T4" fmla="*/ 7 w 41"/>
                  <a:gd name="T5" fmla="*/ 5 h 37"/>
                  <a:gd name="T6" fmla="*/ 0 w 41"/>
                  <a:gd name="T7" fmla="*/ 5 h 37"/>
                  <a:gd name="T8" fmla="*/ 0 w 41"/>
                  <a:gd name="T9" fmla="*/ 37 h 37"/>
                  <a:gd name="T10" fmla="*/ 33 w 41"/>
                  <a:gd name="T11" fmla="*/ 37 h 37"/>
                  <a:gd name="T12" fmla="*/ 33 w 41"/>
                  <a:gd name="T13" fmla="*/ 31 h 37"/>
                  <a:gd name="T14" fmla="*/ 15 w 41"/>
                  <a:gd name="T15" fmla="*/ 31 h 37"/>
                  <a:gd name="T16" fmla="*/ 41 w 41"/>
                  <a:gd name="T17" fmla="*/ 5 h 37"/>
                  <a:gd name="T18" fmla="*/ 36 w 41"/>
                  <a:gd name="T1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7">
                    <a:moveTo>
                      <a:pt x="36" y="0"/>
                    </a:moveTo>
                    <a:lnTo>
                      <a:pt x="7" y="26"/>
                    </a:lnTo>
                    <a:lnTo>
                      <a:pt x="7" y="5"/>
                    </a:lnTo>
                    <a:lnTo>
                      <a:pt x="0" y="5"/>
                    </a:lnTo>
                    <a:lnTo>
                      <a:pt x="0" y="37"/>
                    </a:lnTo>
                    <a:lnTo>
                      <a:pt x="33" y="37"/>
                    </a:lnTo>
                    <a:lnTo>
                      <a:pt x="33" y="31"/>
                    </a:lnTo>
                    <a:lnTo>
                      <a:pt x="15" y="31"/>
                    </a:lnTo>
                    <a:lnTo>
                      <a:pt x="41" y="5"/>
                    </a:lnTo>
                    <a:lnTo>
                      <a:pt x="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25"/>
              <p:cNvSpPr>
                <a:spLocks/>
              </p:cNvSpPr>
              <p:nvPr/>
            </p:nvSpPr>
            <p:spPr bwMode="auto">
              <a:xfrm>
                <a:off x="1292225" y="2527300"/>
                <a:ext cx="57150" cy="58738"/>
              </a:xfrm>
              <a:custGeom>
                <a:avLst/>
                <a:gdLst>
                  <a:gd name="T0" fmla="*/ 29 w 36"/>
                  <a:gd name="T1" fmla="*/ 32 h 37"/>
                  <a:gd name="T2" fmla="*/ 36 w 36"/>
                  <a:gd name="T3" fmla="*/ 32 h 37"/>
                  <a:gd name="T4" fmla="*/ 36 w 36"/>
                  <a:gd name="T5" fmla="*/ 0 h 37"/>
                  <a:gd name="T6" fmla="*/ 3 w 36"/>
                  <a:gd name="T7" fmla="*/ 0 h 37"/>
                  <a:gd name="T8" fmla="*/ 3 w 36"/>
                  <a:gd name="T9" fmla="*/ 6 h 37"/>
                  <a:gd name="T10" fmla="*/ 28 w 36"/>
                  <a:gd name="T11" fmla="*/ 6 h 37"/>
                  <a:gd name="T12" fmla="*/ 0 w 36"/>
                  <a:gd name="T13" fmla="*/ 32 h 37"/>
                  <a:gd name="T14" fmla="*/ 3 w 36"/>
                  <a:gd name="T15" fmla="*/ 37 h 37"/>
                  <a:gd name="T16" fmla="*/ 29 w 36"/>
                  <a:gd name="T17" fmla="*/ 11 h 37"/>
                  <a:gd name="T18" fmla="*/ 29 w 36"/>
                  <a:gd name="T19" fmla="*/ 3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7">
                    <a:moveTo>
                      <a:pt x="29" y="32"/>
                    </a:moveTo>
                    <a:lnTo>
                      <a:pt x="36" y="32"/>
                    </a:lnTo>
                    <a:lnTo>
                      <a:pt x="36" y="0"/>
                    </a:lnTo>
                    <a:lnTo>
                      <a:pt x="3" y="0"/>
                    </a:lnTo>
                    <a:lnTo>
                      <a:pt x="3" y="6"/>
                    </a:lnTo>
                    <a:lnTo>
                      <a:pt x="28" y="6"/>
                    </a:lnTo>
                    <a:lnTo>
                      <a:pt x="0" y="32"/>
                    </a:lnTo>
                    <a:lnTo>
                      <a:pt x="3" y="37"/>
                    </a:lnTo>
                    <a:lnTo>
                      <a:pt x="29" y="11"/>
                    </a:lnTo>
                    <a:lnTo>
                      <a:pt x="29"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26"/>
              <p:cNvSpPr>
                <a:spLocks noEditPoints="1"/>
              </p:cNvSpPr>
              <p:nvPr/>
            </p:nvSpPr>
            <p:spPr bwMode="auto">
              <a:xfrm>
                <a:off x="1284288" y="2557463"/>
                <a:ext cx="252413" cy="292100"/>
              </a:xfrm>
              <a:custGeom>
                <a:avLst/>
                <a:gdLst>
                  <a:gd name="T0" fmla="*/ 87 w 97"/>
                  <a:gd name="T1" fmla="*/ 44 h 112"/>
                  <a:gd name="T2" fmla="*/ 81 w 97"/>
                  <a:gd name="T3" fmla="*/ 46 h 112"/>
                  <a:gd name="T4" fmla="*/ 81 w 97"/>
                  <a:gd name="T5" fmla="*/ 46 h 112"/>
                  <a:gd name="T6" fmla="*/ 71 w 97"/>
                  <a:gd name="T7" fmla="*/ 36 h 112"/>
                  <a:gd name="T8" fmla="*/ 65 w 97"/>
                  <a:gd name="T9" fmla="*/ 38 h 112"/>
                  <a:gd name="T10" fmla="*/ 65 w 97"/>
                  <a:gd name="T11" fmla="*/ 10 h 112"/>
                  <a:gd name="T12" fmla="*/ 56 w 97"/>
                  <a:gd name="T13" fmla="*/ 0 h 112"/>
                  <a:gd name="T14" fmla="*/ 47 w 97"/>
                  <a:gd name="T15" fmla="*/ 7 h 112"/>
                  <a:gd name="T16" fmla="*/ 40 w 97"/>
                  <a:gd name="T17" fmla="*/ 4 h 112"/>
                  <a:gd name="T18" fmla="*/ 29 w 97"/>
                  <a:gd name="T19" fmla="*/ 14 h 112"/>
                  <a:gd name="T20" fmla="*/ 29 w 97"/>
                  <a:gd name="T21" fmla="*/ 49 h 112"/>
                  <a:gd name="T22" fmla="*/ 8 w 97"/>
                  <a:gd name="T23" fmla="*/ 42 h 112"/>
                  <a:gd name="T24" fmla="*/ 30 w 97"/>
                  <a:gd name="T25" fmla="*/ 90 h 112"/>
                  <a:gd name="T26" fmla="*/ 64 w 97"/>
                  <a:gd name="T27" fmla="*/ 112 h 112"/>
                  <a:gd name="T28" fmla="*/ 97 w 97"/>
                  <a:gd name="T29" fmla="*/ 78 h 112"/>
                  <a:gd name="T30" fmla="*/ 97 w 97"/>
                  <a:gd name="T31" fmla="*/ 54 h 112"/>
                  <a:gd name="T32" fmla="*/ 87 w 97"/>
                  <a:gd name="T33" fmla="*/ 44 h 112"/>
                  <a:gd name="T34" fmla="*/ 93 w 97"/>
                  <a:gd name="T35" fmla="*/ 63 h 112"/>
                  <a:gd name="T36" fmla="*/ 93 w 97"/>
                  <a:gd name="T37" fmla="*/ 78 h 112"/>
                  <a:gd name="T38" fmla="*/ 64 w 97"/>
                  <a:gd name="T39" fmla="*/ 108 h 112"/>
                  <a:gd name="T40" fmla="*/ 33 w 97"/>
                  <a:gd name="T41" fmla="*/ 88 h 112"/>
                  <a:gd name="T42" fmla="*/ 10 w 97"/>
                  <a:gd name="T43" fmla="*/ 45 h 112"/>
                  <a:gd name="T44" fmla="*/ 33 w 97"/>
                  <a:gd name="T45" fmla="*/ 59 h 112"/>
                  <a:gd name="T46" fmla="*/ 33 w 97"/>
                  <a:gd name="T47" fmla="*/ 14 h 112"/>
                  <a:gd name="T48" fmla="*/ 39 w 97"/>
                  <a:gd name="T49" fmla="*/ 8 h 112"/>
                  <a:gd name="T50" fmla="*/ 45 w 97"/>
                  <a:gd name="T51" fmla="*/ 14 h 112"/>
                  <a:gd name="T52" fmla="*/ 45 w 97"/>
                  <a:gd name="T53" fmla="*/ 56 h 112"/>
                  <a:gd name="T54" fmla="*/ 49 w 97"/>
                  <a:gd name="T55" fmla="*/ 56 h 112"/>
                  <a:gd name="T56" fmla="*/ 49 w 97"/>
                  <a:gd name="T57" fmla="*/ 10 h 112"/>
                  <a:gd name="T58" fmla="*/ 55 w 97"/>
                  <a:gd name="T59" fmla="*/ 4 h 112"/>
                  <a:gd name="T60" fmla="*/ 61 w 97"/>
                  <a:gd name="T61" fmla="*/ 10 h 112"/>
                  <a:gd name="T62" fmla="*/ 61 w 97"/>
                  <a:gd name="T63" fmla="*/ 52 h 112"/>
                  <a:gd name="T64" fmla="*/ 65 w 97"/>
                  <a:gd name="T65" fmla="*/ 52 h 112"/>
                  <a:gd name="T66" fmla="*/ 65 w 97"/>
                  <a:gd name="T67" fmla="*/ 46 h 112"/>
                  <a:gd name="T68" fmla="*/ 71 w 97"/>
                  <a:gd name="T69" fmla="*/ 40 h 112"/>
                  <a:gd name="T70" fmla="*/ 77 w 97"/>
                  <a:gd name="T71" fmla="*/ 46 h 112"/>
                  <a:gd name="T72" fmla="*/ 77 w 97"/>
                  <a:gd name="T73" fmla="*/ 56 h 112"/>
                  <a:gd name="T74" fmla="*/ 81 w 97"/>
                  <a:gd name="T75" fmla="*/ 56 h 112"/>
                  <a:gd name="T76" fmla="*/ 81 w 97"/>
                  <a:gd name="T77" fmla="*/ 54 h 112"/>
                  <a:gd name="T78" fmla="*/ 87 w 97"/>
                  <a:gd name="T79" fmla="*/ 48 h 112"/>
                  <a:gd name="T80" fmla="*/ 93 w 97"/>
                  <a:gd name="T81" fmla="*/ 54 h 112"/>
                  <a:gd name="T82" fmla="*/ 93 w 97"/>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112">
                    <a:moveTo>
                      <a:pt x="87" y="44"/>
                    </a:moveTo>
                    <a:cubicBezTo>
                      <a:pt x="85" y="44"/>
                      <a:pt x="85" y="45"/>
                      <a:pt x="81" y="46"/>
                    </a:cubicBezTo>
                    <a:cubicBezTo>
                      <a:pt x="81" y="46"/>
                      <a:pt x="81" y="46"/>
                      <a:pt x="81" y="46"/>
                    </a:cubicBezTo>
                    <a:cubicBezTo>
                      <a:pt x="81" y="40"/>
                      <a:pt x="77" y="36"/>
                      <a:pt x="71" y="36"/>
                    </a:cubicBezTo>
                    <a:cubicBezTo>
                      <a:pt x="69" y="36"/>
                      <a:pt x="69" y="37"/>
                      <a:pt x="65" y="38"/>
                    </a:cubicBezTo>
                    <a:cubicBezTo>
                      <a:pt x="65" y="10"/>
                      <a:pt x="65" y="10"/>
                      <a:pt x="65" y="10"/>
                    </a:cubicBezTo>
                    <a:cubicBezTo>
                      <a:pt x="65" y="4"/>
                      <a:pt x="62" y="0"/>
                      <a:pt x="56" y="0"/>
                    </a:cubicBezTo>
                    <a:cubicBezTo>
                      <a:pt x="52" y="0"/>
                      <a:pt x="49" y="3"/>
                      <a:pt x="47" y="7"/>
                    </a:cubicBezTo>
                    <a:cubicBezTo>
                      <a:pt x="45" y="5"/>
                      <a:pt x="42" y="4"/>
                      <a:pt x="40" y="4"/>
                    </a:cubicBezTo>
                    <a:cubicBezTo>
                      <a:pt x="34" y="4"/>
                      <a:pt x="29" y="8"/>
                      <a:pt x="29" y="14"/>
                    </a:cubicBezTo>
                    <a:cubicBezTo>
                      <a:pt x="29" y="49"/>
                      <a:pt x="29" y="49"/>
                      <a:pt x="29" y="49"/>
                    </a:cubicBezTo>
                    <a:cubicBezTo>
                      <a:pt x="25" y="42"/>
                      <a:pt x="13" y="37"/>
                      <a:pt x="8" y="42"/>
                    </a:cubicBezTo>
                    <a:cubicBezTo>
                      <a:pt x="0" y="50"/>
                      <a:pt x="17" y="66"/>
                      <a:pt x="30" y="90"/>
                    </a:cubicBezTo>
                    <a:cubicBezTo>
                      <a:pt x="39" y="106"/>
                      <a:pt x="51" y="112"/>
                      <a:pt x="64" y="112"/>
                    </a:cubicBezTo>
                    <a:cubicBezTo>
                      <a:pt x="83" y="112"/>
                      <a:pt x="97" y="97"/>
                      <a:pt x="97" y="78"/>
                    </a:cubicBezTo>
                    <a:cubicBezTo>
                      <a:pt x="97" y="54"/>
                      <a:pt x="97" y="54"/>
                      <a:pt x="97" y="54"/>
                    </a:cubicBezTo>
                    <a:cubicBezTo>
                      <a:pt x="97" y="49"/>
                      <a:pt x="93" y="44"/>
                      <a:pt x="87" y="44"/>
                    </a:cubicBezTo>
                    <a:close/>
                    <a:moveTo>
                      <a:pt x="93" y="63"/>
                    </a:moveTo>
                    <a:cubicBezTo>
                      <a:pt x="93" y="78"/>
                      <a:pt x="93" y="78"/>
                      <a:pt x="93" y="78"/>
                    </a:cubicBezTo>
                    <a:cubicBezTo>
                      <a:pt x="93" y="95"/>
                      <a:pt x="81" y="108"/>
                      <a:pt x="64" y="108"/>
                    </a:cubicBezTo>
                    <a:cubicBezTo>
                      <a:pt x="49" y="108"/>
                      <a:pt x="41" y="100"/>
                      <a:pt x="33" y="88"/>
                    </a:cubicBezTo>
                    <a:cubicBezTo>
                      <a:pt x="18" y="62"/>
                      <a:pt x="6" y="50"/>
                      <a:pt x="10" y="45"/>
                    </a:cubicBezTo>
                    <a:cubicBezTo>
                      <a:pt x="15" y="41"/>
                      <a:pt x="25" y="50"/>
                      <a:pt x="33" y="59"/>
                    </a:cubicBezTo>
                    <a:cubicBezTo>
                      <a:pt x="33" y="14"/>
                      <a:pt x="33" y="14"/>
                      <a:pt x="33" y="14"/>
                    </a:cubicBezTo>
                    <a:cubicBezTo>
                      <a:pt x="33" y="11"/>
                      <a:pt x="36" y="8"/>
                      <a:pt x="39" y="8"/>
                    </a:cubicBezTo>
                    <a:cubicBezTo>
                      <a:pt x="42" y="8"/>
                      <a:pt x="45" y="11"/>
                      <a:pt x="45" y="14"/>
                    </a:cubicBezTo>
                    <a:cubicBezTo>
                      <a:pt x="45" y="56"/>
                      <a:pt x="45" y="56"/>
                      <a:pt x="45" y="56"/>
                    </a:cubicBezTo>
                    <a:cubicBezTo>
                      <a:pt x="49" y="56"/>
                      <a:pt x="49" y="56"/>
                      <a:pt x="49" y="56"/>
                    </a:cubicBezTo>
                    <a:cubicBezTo>
                      <a:pt x="49" y="10"/>
                      <a:pt x="49" y="10"/>
                      <a:pt x="49" y="10"/>
                    </a:cubicBezTo>
                    <a:cubicBezTo>
                      <a:pt x="49" y="7"/>
                      <a:pt x="52" y="4"/>
                      <a:pt x="55" y="4"/>
                    </a:cubicBezTo>
                    <a:cubicBezTo>
                      <a:pt x="58" y="4"/>
                      <a:pt x="61" y="7"/>
                      <a:pt x="61" y="10"/>
                    </a:cubicBezTo>
                    <a:cubicBezTo>
                      <a:pt x="61" y="52"/>
                      <a:pt x="61" y="52"/>
                      <a:pt x="61" y="52"/>
                    </a:cubicBezTo>
                    <a:cubicBezTo>
                      <a:pt x="65" y="52"/>
                      <a:pt x="65" y="52"/>
                      <a:pt x="65" y="52"/>
                    </a:cubicBezTo>
                    <a:cubicBezTo>
                      <a:pt x="65" y="46"/>
                      <a:pt x="65" y="46"/>
                      <a:pt x="65" y="46"/>
                    </a:cubicBezTo>
                    <a:cubicBezTo>
                      <a:pt x="65" y="43"/>
                      <a:pt x="68" y="40"/>
                      <a:pt x="71" y="40"/>
                    </a:cubicBezTo>
                    <a:cubicBezTo>
                      <a:pt x="74" y="40"/>
                      <a:pt x="77" y="43"/>
                      <a:pt x="77" y="46"/>
                    </a:cubicBezTo>
                    <a:cubicBezTo>
                      <a:pt x="77" y="56"/>
                      <a:pt x="77" y="56"/>
                      <a:pt x="77" y="56"/>
                    </a:cubicBezTo>
                    <a:cubicBezTo>
                      <a:pt x="81" y="56"/>
                      <a:pt x="81" y="56"/>
                      <a:pt x="81" y="56"/>
                    </a:cubicBezTo>
                    <a:cubicBezTo>
                      <a:pt x="81" y="54"/>
                      <a:pt x="81" y="54"/>
                      <a:pt x="81" y="54"/>
                    </a:cubicBezTo>
                    <a:cubicBezTo>
                      <a:pt x="81" y="51"/>
                      <a:pt x="84" y="48"/>
                      <a:pt x="87" y="48"/>
                    </a:cubicBezTo>
                    <a:cubicBezTo>
                      <a:pt x="90" y="48"/>
                      <a:pt x="93" y="51"/>
                      <a:pt x="93" y="54"/>
                    </a:cubicBezTo>
                    <a:lnTo>
                      <a:pt x="9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8" name="Group 67"/>
            <p:cNvGrpSpPr/>
            <p:nvPr/>
          </p:nvGrpSpPr>
          <p:grpSpPr>
            <a:xfrm>
              <a:off x="5562028" y="629976"/>
              <a:ext cx="317500" cy="322263"/>
              <a:chOff x="1863725" y="2527300"/>
              <a:chExt cx="317500" cy="322263"/>
            </a:xfrm>
            <a:grpFill/>
          </p:grpSpPr>
          <p:sp>
            <p:nvSpPr>
              <p:cNvPr id="221" name="Freeform 27"/>
              <p:cNvSpPr>
                <a:spLocks/>
              </p:cNvSpPr>
              <p:nvPr/>
            </p:nvSpPr>
            <p:spPr bwMode="auto">
              <a:xfrm>
                <a:off x="1941513" y="2527300"/>
                <a:ext cx="55563" cy="61913"/>
              </a:xfrm>
              <a:custGeom>
                <a:avLst/>
                <a:gdLst>
                  <a:gd name="T0" fmla="*/ 33 w 35"/>
                  <a:gd name="T1" fmla="*/ 32 h 39"/>
                  <a:gd name="T2" fmla="*/ 7 w 35"/>
                  <a:gd name="T3" fmla="*/ 32 h 39"/>
                  <a:gd name="T4" fmla="*/ 35 w 35"/>
                  <a:gd name="T5" fmla="*/ 5 h 39"/>
                  <a:gd name="T6" fmla="*/ 31 w 35"/>
                  <a:gd name="T7" fmla="*/ 0 h 39"/>
                  <a:gd name="T8" fmla="*/ 7 w 35"/>
                  <a:gd name="T9" fmla="*/ 28 h 39"/>
                  <a:gd name="T10" fmla="*/ 7 w 35"/>
                  <a:gd name="T11" fmla="*/ 6 h 39"/>
                  <a:gd name="T12" fmla="*/ 0 w 35"/>
                  <a:gd name="T13" fmla="*/ 6 h 39"/>
                  <a:gd name="T14" fmla="*/ 0 w 35"/>
                  <a:gd name="T15" fmla="*/ 39 h 39"/>
                  <a:gd name="T16" fmla="*/ 33 w 35"/>
                  <a:gd name="T17" fmla="*/ 39 h 39"/>
                  <a:gd name="T18" fmla="*/ 33 w 35"/>
                  <a:gd name="T19"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9">
                    <a:moveTo>
                      <a:pt x="33" y="32"/>
                    </a:moveTo>
                    <a:lnTo>
                      <a:pt x="7" y="32"/>
                    </a:lnTo>
                    <a:lnTo>
                      <a:pt x="35" y="5"/>
                    </a:lnTo>
                    <a:lnTo>
                      <a:pt x="31" y="0"/>
                    </a:lnTo>
                    <a:lnTo>
                      <a:pt x="7" y="28"/>
                    </a:lnTo>
                    <a:lnTo>
                      <a:pt x="7" y="6"/>
                    </a:lnTo>
                    <a:lnTo>
                      <a:pt x="0" y="6"/>
                    </a:lnTo>
                    <a:lnTo>
                      <a:pt x="0" y="39"/>
                    </a:lnTo>
                    <a:lnTo>
                      <a:pt x="33" y="39"/>
                    </a:lnTo>
                    <a:lnTo>
                      <a:pt x="3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28"/>
              <p:cNvSpPr>
                <a:spLocks/>
              </p:cNvSpPr>
              <p:nvPr/>
            </p:nvSpPr>
            <p:spPr bwMode="auto">
              <a:xfrm>
                <a:off x="1863725" y="2600325"/>
                <a:ext cx="68263" cy="58738"/>
              </a:xfrm>
              <a:custGeom>
                <a:avLst/>
                <a:gdLst>
                  <a:gd name="T0" fmla="*/ 10 w 43"/>
                  <a:gd name="T1" fmla="*/ 6 h 37"/>
                  <a:gd name="T2" fmla="*/ 26 w 43"/>
                  <a:gd name="T3" fmla="*/ 6 h 37"/>
                  <a:gd name="T4" fmla="*/ 0 w 43"/>
                  <a:gd name="T5" fmla="*/ 32 h 37"/>
                  <a:gd name="T6" fmla="*/ 7 w 43"/>
                  <a:gd name="T7" fmla="*/ 37 h 37"/>
                  <a:gd name="T8" fmla="*/ 36 w 43"/>
                  <a:gd name="T9" fmla="*/ 9 h 37"/>
                  <a:gd name="T10" fmla="*/ 36 w 43"/>
                  <a:gd name="T11" fmla="*/ 32 h 37"/>
                  <a:gd name="T12" fmla="*/ 43 w 43"/>
                  <a:gd name="T13" fmla="*/ 32 h 37"/>
                  <a:gd name="T14" fmla="*/ 43 w 43"/>
                  <a:gd name="T15" fmla="*/ 0 h 37"/>
                  <a:gd name="T16" fmla="*/ 10 w 43"/>
                  <a:gd name="T17" fmla="*/ 0 h 37"/>
                  <a:gd name="T18" fmla="*/ 10 w 43"/>
                  <a:gd name="T19"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7">
                    <a:moveTo>
                      <a:pt x="10" y="6"/>
                    </a:moveTo>
                    <a:lnTo>
                      <a:pt x="26" y="6"/>
                    </a:lnTo>
                    <a:lnTo>
                      <a:pt x="0" y="32"/>
                    </a:lnTo>
                    <a:lnTo>
                      <a:pt x="7" y="37"/>
                    </a:lnTo>
                    <a:lnTo>
                      <a:pt x="36" y="9"/>
                    </a:lnTo>
                    <a:lnTo>
                      <a:pt x="36" y="32"/>
                    </a:lnTo>
                    <a:lnTo>
                      <a:pt x="43" y="32"/>
                    </a:lnTo>
                    <a:lnTo>
                      <a:pt x="43" y="0"/>
                    </a:lnTo>
                    <a:lnTo>
                      <a:pt x="10" y="0"/>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29"/>
              <p:cNvSpPr>
                <a:spLocks noEditPoints="1"/>
              </p:cNvSpPr>
              <p:nvPr/>
            </p:nvSpPr>
            <p:spPr bwMode="auto">
              <a:xfrm>
                <a:off x="1920875" y="2557463"/>
                <a:ext cx="260350" cy="292100"/>
              </a:xfrm>
              <a:custGeom>
                <a:avLst/>
                <a:gdLst>
                  <a:gd name="T0" fmla="*/ 90 w 100"/>
                  <a:gd name="T1" fmla="*/ 44 h 112"/>
                  <a:gd name="T2" fmla="*/ 84 w 100"/>
                  <a:gd name="T3" fmla="*/ 46 h 112"/>
                  <a:gd name="T4" fmla="*/ 84 w 100"/>
                  <a:gd name="T5" fmla="*/ 46 h 112"/>
                  <a:gd name="T6" fmla="*/ 74 w 100"/>
                  <a:gd name="T7" fmla="*/ 36 h 112"/>
                  <a:gd name="T8" fmla="*/ 68 w 100"/>
                  <a:gd name="T9" fmla="*/ 38 h 112"/>
                  <a:gd name="T10" fmla="*/ 68 w 100"/>
                  <a:gd name="T11" fmla="*/ 10 h 112"/>
                  <a:gd name="T12" fmla="*/ 57 w 100"/>
                  <a:gd name="T13" fmla="*/ 0 h 112"/>
                  <a:gd name="T14" fmla="*/ 47 w 100"/>
                  <a:gd name="T15" fmla="*/ 6 h 112"/>
                  <a:gd name="T16" fmla="*/ 41 w 100"/>
                  <a:gd name="T17" fmla="*/ 4 h 112"/>
                  <a:gd name="T18" fmla="*/ 32 w 100"/>
                  <a:gd name="T19" fmla="*/ 14 h 112"/>
                  <a:gd name="T20" fmla="*/ 32 w 100"/>
                  <a:gd name="T21" fmla="*/ 49 h 112"/>
                  <a:gd name="T22" fmla="*/ 8 w 100"/>
                  <a:gd name="T23" fmla="*/ 42 h 112"/>
                  <a:gd name="T24" fmla="*/ 29 w 100"/>
                  <a:gd name="T25" fmla="*/ 89 h 112"/>
                  <a:gd name="T26" fmla="*/ 65 w 100"/>
                  <a:gd name="T27" fmla="*/ 112 h 112"/>
                  <a:gd name="T28" fmla="*/ 100 w 100"/>
                  <a:gd name="T29" fmla="*/ 78 h 112"/>
                  <a:gd name="T30" fmla="*/ 100 w 100"/>
                  <a:gd name="T31" fmla="*/ 54 h 112"/>
                  <a:gd name="T32" fmla="*/ 90 w 100"/>
                  <a:gd name="T33" fmla="*/ 44 h 112"/>
                  <a:gd name="T34" fmla="*/ 96 w 100"/>
                  <a:gd name="T35" fmla="*/ 63 h 112"/>
                  <a:gd name="T36" fmla="*/ 96 w 100"/>
                  <a:gd name="T37" fmla="*/ 78 h 112"/>
                  <a:gd name="T38" fmla="*/ 65 w 100"/>
                  <a:gd name="T39" fmla="*/ 108 h 112"/>
                  <a:gd name="T40" fmla="*/ 33 w 100"/>
                  <a:gd name="T41" fmla="*/ 88 h 112"/>
                  <a:gd name="T42" fmla="*/ 11 w 100"/>
                  <a:gd name="T43" fmla="*/ 45 h 112"/>
                  <a:gd name="T44" fmla="*/ 36 w 100"/>
                  <a:gd name="T45" fmla="*/ 59 h 112"/>
                  <a:gd name="T46" fmla="*/ 36 w 100"/>
                  <a:gd name="T47" fmla="*/ 14 h 112"/>
                  <a:gd name="T48" fmla="*/ 42 w 100"/>
                  <a:gd name="T49" fmla="*/ 8 h 112"/>
                  <a:gd name="T50" fmla="*/ 48 w 100"/>
                  <a:gd name="T51" fmla="*/ 14 h 112"/>
                  <a:gd name="T52" fmla="*/ 48 w 100"/>
                  <a:gd name="T53" fmla="*/ 56 h 112"/>
                  <a:gd name="T54" fmla="*/ 52 w 100"/>
                  <a:gd name="T55" fmla="*/ 56 h 112"/>
                  <a:gd name="T56" fmla="*/ 52 w 100"/>
                  <a:gd name="T57" fmla="*/ 10 h 112"/>
                  <a:gd name="T58" fmla="*/ 58 w 100"/>
                  <a:gd name="T59" fmla="*/ 4 h 112"/>
                  <a:gd name="T60" fmla="*/ 64 w 100"/>
                  <a:gd name="T61" fmla="*/ 10 h 112"/>
                  <a:gd name="T62" fmla="*/ 64 w 100"/>
                  <a:gd name="T63" fmla="*/ 52 h 112"/>
                  <a:gd name="T64" fmla="*/ 68 w 100"/>
                  <a:gd name="T65" fmla="*/ 52 h 112"/>
                  <a:gd name="T66" fmla="*/ 68 w 100"/>
                  <a:gd name="T67" fmla="*/ 46 h 112"/>
                  <a:gd name="T68" fmla="*/ 74 w 100"/>
                  <a:gd name="T69" fmla="*/ 40 h 112"/>
                  <a:gd name="T70" fmla="*/ 80 w 100"/>
                  <a:gd name="T71" fmla="*/ 46 h 112"/>
                  <a:gd name="T72" fmla="*/ 80 w 100"/>
                  <a:gd name="T73" fmla="*/ 56 h 112"/>
                  <a:gd name="T74" fmla="*/ 84 w 100"/>
                  <a:gd name="T75" fmla="*/ 56 h 112"/>
                  <a:gd name="T76" fmla="*/ 84 w 100"/>
                  <a:gd name="T77" fmla="*/ 54 h 112"/>
                  <a:gd name="T78" fmla="*/ 90 w 100"/>
                  <a:gd name="T79" fmla="*/ 48 h 112"/>
                  <a:gd name="T80" fmla="*/ 96 w 100"/>
                  <a:gd name="T81" fmla="*/ 54 h 112"/>
                  <a:gd name="T82" fmla="*/ 96 w 100"/>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112">
                    <a:moveTo>
                      <a:pt x="90" y="44"/>
                    </a:moveTo>
                    <a:cubicBezTo>
                      <a:pt x="88" y="44"/>
                      <a:pt x="84" y="44"/>
                      <a:pt x="84" y="46"/>
                    </a:cubicBezTo>
                    <a:cubicBezTo>
                      <a:pt x="84" y="46"/>
                      <a:pt x="84" y="46"/>
                      <a:pt x="84" y="46"/>
                    </a:cubicBezTo>
                    <a:cubicBezTo>
                      <a:pt x="84" y="40"/>
                      <a:pt x="80" y="36"/>
                      <a:pt x="74" y="36"/>
                    </a:cubicBezTo>
                    <a:cubicBezTo>
                      <a:pt x="72" y="36"/>
                      <a:pt x="68" y="36"/>
                      <a:pt x="68" y="38"/>
                    </a:cubicBezTo>
                    <a:cubicBezTo>
                      <a:pt x="68" y="10"/>
                      <a:pt x="68" y="10"/>
                      <a:pt x="68" y="10"/>
                    </a:cubicBezTo>
                    <a:cubicBezTo>
                      <a:pt x="68" y="4"/>
                      <a:pt x="62" y="0"/>
                      <a:pt x="57" y="0"/>
                    </a:cubicBezTo>
                    <a:cubicBezTo>
                      <a:pt x="52" y="0"/>
                      <a:pt x="48" y="2"/>
                      <a:pt x="47" y="6"/>
                    </a:cubicBezTo>
                    <a:cubicBezTo>
                      <a:pt x="45" y="5"/>
                      <a:pt x="44" y="4"/>
                      <a:pt x="41" y="4"/>
                    </a:cubicBezTo>
                    <a:cubicBezTo>
                      <a:pt x="35" y="4"/>
                      <a:pt x="32" y="8"/>
                      <a:pt x="32" y="14"/>
                    </a:cubicBezTo>
                    <a:cubicBezTo>
                      <a:pt x="32" y="49"/>
                      <a:pt x="32" y="49"/>
                      <a:pt x="32" y="49"/>
                    </a:cubicBezTo>
                    <a:cubicBezTo>
                      <a:pt x="24" y="42"/>
                      <a:pt x="14" y="36"/>
                      <a:pt x="8" y="42"/>
                    </a:cubicBezTo>
                    <a:cubicBezTo>
                      <a:pt x="0" y="50"/>
                      <a:pt x="16" y="66"/>
                      <a:pt x="29" y="89"/>
                    </a:cubicBezTo>
                    <a:cubicBezTo>
                      <a:pt x="38" y="106"/>
                      <a:pt x="53" y="112"/>
                      <a:pt x="65" y="112"/>
                    </a:cubicBezTo>
                    <a:cubicBezTo>
                      <a:pt x="84" y="112"/>
                      <a:pt x="100" y="96"/>
                      <a:pt x="100" y="78"/>
                    </a:cubicBezTo>
                    <a:cubicBezTo>
                      <a:pt x="100" y="54"/>
                      <a:pt x="100" y="54"/>
                      <a:pt x="100" y="54"/>
                    </a:cubicBezTo>
                    <a:cubicBezTo>
                      <a:pt x="100" y="48"/>
                      <a:pt x="96" y="44"/>
                      <a:pt x="90" y="44"/>
                    </a:cubicBezTo>
                    <a:close/>
                    <a:moveTo>
                      <a:pt x="96" y="63"/>
                    </a:moveTo>
                    <a:cubicBezTo>
                      <a:pt x="96" y="78"/>
                      <a:pt x="96" y="78"/>
                      <a:pt x="96" y="78"/>
                    </a:cubicBezTo>
                    <a:cubicBezTo>
                      <a:pt x="96" y="94"/>
                      <a:pt x="81" y="108"/>
                      <a:pt x="65" y="108"/>
                    </a:cubicBezTo>
                    <a:cubicBezTo>
                      <a:pt x="50" y="108"/>
                      <a:pt x="40" y="100"/>
                      <a:pt x="33" y="88"/>
                    </a:cubicBezTo>
                    <a:cubicBezTo>
                      <a:pt x="17" y="61"/>
                      <a:pt x="7" y="49"/>
                      <a:pt x="11" y="45"/>
                    </a:cubicBezTo>
                    <a:cubicBezTo>
                      <a:pt x="16" y="40"/>
                      <a:pt x="28" y="50"/>
                      <a:pt x="36" y="59"/>
                    </a:cubicBezTo>
                    <a:cubicBezTo>
                      <a:pt x="36" y="14"/>
                      <a:pt x="36" y="14"/>
                      <a:pt x="36" y="14"/>
                    </a:cubicBezTo>
                    <a:cubicBezTo>
                      <a:pt x="36" y="10"/>
                      <a:pt x="39" y="8"/>
                      <a:pt x="42" y="8"/>
                    </a:cubicBezTo>
                    <a:cubicBezTo>
                      <a:pt x="45" y="8"/>
                      <a:pt x="48" y="10"/>
                      <a:pt x="48" y="14"/>
                    </a:cubicBezTo>
                    <a:cubicBezTo>
                      <a:pt x="48" y="56"/>
                      <a:pt x="48" y="56"/>
                      <a:pt x="48" y="56"/>
                    </a:cubicBezTo>
                    <a:cubicBezTo>
                      <a:pt x="52" y="56"/>
                      <a:pt x="52" y="56"/>
                      <a:pt x="52" y="56"/>
                    </a:cubicBezTo>
                    <a:cubicBezTo>
                      <a:pt x="52" y="10"/>
                      <a:pt x="52" y="10"/>
                      <a:pt x="52" y="10"/>
                    </a:cubicBezTo>
                    <a:cubicBezTo>
                      <a:pt x="52" y="6"/>
                      <a:pt x="55" y="4"/>
                      <a:pt x="58" y="4"/>
                    </a:cubicBezTo>
                    <a:cubicBezTo>
                      <a:pt x="61" y="4"/>
                      <a:pt x="64" y="6"/>
                      <a:pt x="64" y="10"/>
                    </a:cubicBezTo>
                    <a:cubicBezTo>
                      <a:pt x="64" y="52"/>
                      <a:pt x="64" y="52"/>
                      <a:pt x="64" y="52"/>
                    </a:cubicBezTo>
                    <a:cubicBezTo>
                      <a:pt x="68" y="52"/>
                      <a:pt x="68" y="52"/>
                      <a:pt x="68" y="52"/>
                    </a:cubicBezTo>
                    <a:cubicBezTo>
                      <a:pt x="68" y="46"/>
                      <a:pt x="68" y="46"/>
                      <a:pt x="68" y="46"/>
                    </a:cubicBezTo>
                    <a:cubicBezTo>
                      <a:pt x="68" y="42"/>
                      <a:pt x="71" y="40"/>
                      <a:pt x="74" y="40"/>
                    </a:cubicBezTo>
                    <a:cubicBezTo>
                      <a:pt x="77" y="40"/>
                      <a:pt x="80" y="42"/>
                      <a:pt x="80" y="46"/>
                    </a:cubicBezTo>
                    <a:cubicBezTo>
                      <a:pt x="80" y="56"/>
                      <a:pt x="80" y="56"/>
                      <a:pt x="80" y="56"/>
                    </a:cubicBezTo>
                    <a:cubicBezTo>
                      <a:pt x="84" y="56"/>
                      <a:pt x="84" y="56"/>
                      <a:pt x="84" y="56"/>
                    </a:cubicBezTo>
                    <a:cubicBezTo>
                      <a:pt x="84" y="54"/>
                      <a:pt x="84" y="54"/>
                      <a:pt x="84" y="54"/>
                    </a:cubicBezTo>
                    <a:cubicBezTo>
                      <a:pt x="84" y="50"/>
                      <a:pt x="87" y="48"/>
                      <a:pt x="90" y="48"/>
                    </a:cubicBezTo>
                    <a:cubicBezTo>
                      <a:pt x="93" y="48"/>
                      <a:pt x="96" y="50"/>
                      <a:pt x="96" y="54"/>
                    </a:cubicBezTo>
                    <a:lnTo>
                      <a:pt x="96"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oup 68"/>
            <p:cNvGrpSpPr/>
            <p:nvPr/>
          </p:nvGrpSpPr>
          <p:grpSpPr>
            <a:xfrm>
              <a:off x="1319274" y="6295418"/>
              <a:ext cx="309563" cy="322263"/>
              <a:chOff x="2495550" y="2527300"/>
              <a:chExt cx="309563" cy="322263"/>
            </a:xfrm>
            <a:grpFill/>
          </p:grpSpPr>
          <p:sp>
            <p:nvSpPr>
              <p:cNvPr id="219" name="Freeform 30"/>
              <p:cNvSpPr>
                <a:spLocks/>
              </p:cNvSpPr>
              <p:nvPr/>
            </p:nvSpPr>
            <p:spPr bwMode="auto">
              <a:xfrm>
                <a:off x="2495550" y="2527300"/>
                <a:ext cx="134938" cy="134938"/>
              </a:xfrm>
              <a:custGeom>
                <a:avLst/>
                <a:gdLst>
                  <a:gd name="T0" fmla="*/ 29 w 52"/>
                  <a:gd name="T1" fmla="*/ 38 h 52"/>
                  <a:gd name="T2" fmla="*/ 26 w 52"/>
                  <a:gd name="T3" fmla="*/ 35 h 52"/>
                  <a:gd name="T4" fmla="*/ 17 w 52"/>
                  <a:gd name="T5" fmla="*/ 44 h 52"/>
                  <a:gd name="T6" fmla="*/ 17 w 52"/>
                  <a:gd name="T7" fmla="*/ 38 h 52"/>
                  <a:gd name="T8" fmla="*/ 39 w 52"/>
                  <a:gd name="T9" fmla="*/ 16 h 52"/>
                  <a:gd name="T10" fmla="*/ 44 w 52"/>
                  <a:gd name="T11" fmla="*/ 17 h 52"/>
                  <a:gd name="T12" fmla="*/ 36 w 52"/>
                  <a:gd name="T13" fmla="*/ 25 h 52"/>
                  <a:gd name="T14" fmla="*/ 39 w 52"/>
                  <a:gd name="T15" fmla="*/ 28 h 52"/>
                  <a:gd name="T16" fmla="*/ 48 w 52"/>
                  <a:gd name="T17" fmla="*/ 18 h 52"/>
                  <a:gd name="T18" fmla="*/ 47 w 52"/>
                  <a:gd name="T19" fmla="*/ 18 h 52"/>
                  <a:gd name="T20" fmla="*/ 47 w 52"/>
                  <a:gd name="T21" fmla="*/ 18 h 52"/>
                  <a:gd name="T22" fmla="*/ 49 w 52"/>
                  <a:gd name="T23" fmla="*/ 17 h 52"/>
                  <a:gd name="T24" fmla="*/ 52 w 52"/>
                  <a:gd name="T25" fmla="*/ 14 h 52"/>
                  <a:gd name="T26" fmla="*/ 38 w 52"/>
                  <a:gd name="T27" fmla="*/ 0 h 52"/>
                  <a:gd name="T28" fmla="*/ 36 w 52"/>
                  <a:gd name="T29" fmla="*/ 3 h 52"/>
                  <a:gd name="T30" fmla="*/ 46 w 52"/>
                  <a:gd name="T31" fmla="*/ 13 h 52"/>
                  <a:gd name="T32" fmla="*/ 39 w 52"/>
                  <a:gd name="T33" fmla="*/ 12 h 52"/>
                  <a:gd name="T34" fmla="*/ 13 w 52"/>
                  <a:gd name="T35" fmla="*/ 38 h 52"/>
                  <a:gd name="T36" fmla="*/ 14 w 52"/>
                  <a:gd name="T37" fmla="*/ 46 h 52"/>
                  <a:gd name="T38" fmla="*/ 3 w 52"/>
                  <a:gd name="T39" fmla="*/ 35 h 52"/>
                  <a:gd name="T40" fmla="*/ 0 w 52"/>
                  <a:gd name="T41" fmla="*/ 38 h 52"/>
                  <a:gd name="T42" fmla="*/ 12 w 52"/>
                  <a:gd name="T43" fmla="*/ 49 h 52"/>
                  <a:gd name="T44" fmla="*/ 15 w 52"/>
                  <a:gd name="T45" fmla="*/ 52 h 52"/>
                  <a:gd name="T46" fmla="*/ 19 w 52"/>
                  <a:gd name="T47" fmla="*/ 48 h 52"/>
                  <a:gd name="T48" fmla="*/ 19 w 52"/>
                  <a:gd name="T49" fmla="*/ 48 h 52"/>
                  <a:gd name="T50" fmla="*/ 19 w 52"/>
                  <a:gd name="T51" fmla="*/ 48 h 52"/>
                  <a:gd name="T52" fmla="*/ 29 w 52"/>
                  <a:gd name="T53" fmla="*/ 3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52">
                    <a:moveTo>
                      <a:pt x="29" y="38"/>
                    </a:moveTo>
                    <a:cubicBezTo>
                      <a:pt x="26" y="35"/>
                      <a:pt x="26" y="35"/>
                      <a:pt x="26" y="35"/>
                    </a:cubicBezTo>
                    <a:cubicBezTo>
                      <a:pt x="17" y="44"/>
                      <a:pt x="17" y="44"/>
                      <a:pt x="17" y="44"/>
                    </a:cubicBezTo>
                    <a:cubicBezTo>
                      <a:pt x="17" y="42"/>
                      <a:pt x="17" y="40"/>
                      <a:pt x="17" y="38"/>
                    </a:cubicBezTo>
                    <a:cubicBezTo>
                      <a:pt x="17" y="26"/>
                      <a:pt x="26" y="16"/>
                      <a:pt x="39" y="16"/>
                    </a:cubicBezTo>
                    <a:cubicBezTo>
                      <a:pt x="41" y="16"/>
                      <a:pt x="42" y="16"/>
                      <a:pt x="44" y="17"/>
                    </a:cubicBezTo>
                    <a:cubicBezTo>
                      <a:pt x="36" y="25"/>
                      <a:pt x="36" y="25"/>
                      <a:pt x="36" y="25"/>
                    </a:cubicBezTo>
                    <a:cubicBezTo>
                      <a:pt x="39" y="28"/>
                      <a:pt x="39" y="28"/>
                      <a:pt x="39" y="28"/>
                    </a:cubicBezTo>
                    <a:cubicBezTo>
                      <a:pt x="48" y="18"/>
                      <a:pt x="48" y="18"/>
                      <a:pt x="48" y="18"/>
                    </a:cubicBezTo>
                    <a:cubicBezTo>
                      <a:pt x="48" y="18"/>
                      <a:pt x="47" y="18"/>
                      <a:pt x="47" y="18"/>
                    </a:cubicBezTo>
                    <a:cubicBezTo>
                      <a:pt x="47" y="18"/>
                      <a:pt x="47" y="18"/>
                      <a:pt x="47" y="18"/>
                    </a:cubicBezTo>
                    <a:cubicBezTo>
                      <a:pt x="49" y="17"/>
                      <a:pt x="49" y="17"/>
                      <a:pt x="49" y="17"/>
                    </a:cubicBezTo>
                    <a:cubicBezTo>
                      <a:pt x="52" y="14"/>
                      <a:pt x="52" y="14"/>
                      <a:pt x="52" y="14"/>
                    </a:cubicBezTo>
                    <a:cubicBezTo>
                      <a:pt x="38" y="0"/>
                      <a:pt x="38" y="0"/>
                      <a:pt x="38" y="0"/>
                    </a:cubicBezTo>
                    <a:cubicBezTo>
                      <a:pt x="36" y="3"/>
                      <a:pt x="36" y="3"/>
                      <a:pt x="36" y="3"/>
                    </a:cubicBezTo>
                    <a:cubicBezTo>
                      <a:pt x="46" y="13"/>
                      <a:pt x="46" y="13"/>
                      <a:pt x="46" y="13"/>
                    </a:cubicBezTo>
                    <a:cubicBezTo>
                      <a:pt x="44" y="12"/>
                      <a:pt x="41" y="12"/>
                      <a:pt x="39" y="12"/>
                    </a:cubicBezTo>
                    <a:cubicBezTo>
                      <a:pt x="24" y="12"/>
                      <a:pt x="13" y="24"/>
                      <a:pt x="13" y="38"/>
                    </a:cubicBezTo>
                    <a:cubicBezTo>
                      <a:pt x="13" y="41"/>
                      <a:pt x="13" y="43"/>
                      <a:pt x="14" y="46"/>
                    </a:cubicBezTo>
                    <a:cubicBezTo>
                      <a:pt x="3" y="35"/>
                      <a:pt x="3" y="35"/>
                      <a:pt x="3" y="35"/>
                    </a:cubicBezTo>
                    <a:cubicBezTo>
                      <a:pt x="0" y="38"/>
                      <a:pt x="0" y="38"/>
                      <a:pt x="0" y="38"/>
                    </a:cubicBezTo>
                    <a:cubicBezTo>
                      <a:pt x="12" y="49"/>
                      <a:pt x="12" y="49"/>
                      <a:pt x="12" y="49"/>
                    </a:cubicBezTo>
                    <a:cubicBezTo>
                      <a:pt x="15" y="52"/>
                      <a:pt x="15" y="52"/>
                      <a:pt x="15" y="52"/>
                    </a:cubicBezTo>
                    <a:cubicBezTo>
                      <a:pt x="19" y="48"/>
                      <a:pt x="19" y="48"/>
                      <a:pt x="19" y="48"/>
                    </a:cubicBezTo>
                    <a:cubicBezTo>
                      <a:pt x="19" y="48"/>
                      <a:pt x="19" y="48"/>
                      <a:pt x="19" y="48"/>
                    </a:cubicBezTo>
                    <a:cubicBezTo>
                      <a:pt x="19" y="48"/>
                      <a:pt x="19" y="48"/>
                      <a:pt x="19" y="48"/>
                    </a:cubicBezTo>
                    <a:lnTo>
                      <a:pt x="2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31"/>
              <p:cNvSpPr>
                <a:spLocks noEditPoints="1"/>
              </p:cNvSpPr>
              <p:nvPr/>
            </p:nvSpPr>
            <p:spPr bwMode="auto">
              <a:xfrm>
                <a:off x="2551113" y="2557463"/>
                <a:ext cx="254000" cy="292100"/>
              </a:xfrm>
              <a:custGeom>
                <a:avLst/>
                <a:gdLst>
                  <a:gd name="T0" fmla="*/ 88 w 98"/>
                  <a:gd name="T1" fmla="*/ 44 h 112"/>
                  <a:gd name="T2" fmla="*/ 82 w 98"/>
                  <a:gd name="T3" fmla="*/ 46 h 112"/>
                  <a:gd name="T4" fmla="*/ 82 w 98"/>
                  <a:gd name="T5" fmla="*/ 46 h 112"/>
                  <a:gd name="T6" fmla="*/ 72 w 98"/>
                  <a:gd name="T7" fmla="*/ 36 h 112"/>
                  <a:gd name="T8" fmla="*/ 66 w 98"/>
                  <a:gd name="T9" fmla="*/ 38 h 112"/>
                  <a:gd name="T10" fmla="*/ 66 w 98"/>
                  <a:gd name="T11" fmla="*/ 10 h 112"/>
                  <a:gd name="T12" fmla="*/ 57 w 98"/>
                  <a:gd name="T13" fmla="*/ 0 h 112"/>
                  <a:gd name="T14" fmla="*/ 48 w 98"/>
                  <a:gd name="T15" fmla="*/ 7 h 112"/>
                  <a:gd name="T16" fmla="*/ 41 w 98"/>
                  <a:gd name="T17" fmla="*/ 4 h 112"/>
                  <a:gd name="T18" fmla="*/ 30 w 98"/>
                  <a:gd name="T19" fmla="*/ 14 h 112"/>
                  <a:gd name="T20" fmla="*/ 30 w 98"/>
                  <a:gd name="T21" fmla="*/ 50 h 112"/>
                  <a:gd name="T22" fmla="*/ 8 w 98"/>
                  <a:gd name="T23" fmla="*/ 42 h 112"/>
                  <a:gd name="T24" fmla="*/ 31 w 98"/>
                  <a:gd name="T25" fmla="*/ 90 h 112"/>
                  <a:gd name="T26" fmla="*/ 65 w 98"/>
                  <a:gd name="T27" fmla="*/ 112 h 112"/>
                  <a:gd name="T28" fmla="*/ 98 w 98"/>
                  <a:gd name="T29" fmla="*/ 78 h 112"/>
                  <a:gd name="T30" fmla="*/ 98 w 98"/>
                  <a:gd name="T31" fmla="*/ 54 h 112"/>
                  <a:gd name="T32" fmla="*/ 88 w 98"/>
                  <a:gd name="T33" fmla="*/ 44 h 112"/>
                  <a:gd name="T34" fmla="*/ 94 w 98"/>
                  <a:gd name="T35" fmla="*/ 63 h 112"/>
                  <a:gd name="T36" fmla="*/ 94 w 98"/>
                  <a:gd name="T37" fmla="*/ 78 h 112"/>
                  <a:gd name="T38" fmla="*/ 65 w 98"/>
                  <a:gd name="T39" fmla="*/ 108 h 112"/>
                  <a:gd name="T40" fmla="*/ 34 w 98"/>
                  <a:gd name="T41" fmla="*/ 88 h 112"/>
                  <a:gd name="T42" fmla="*/ 11 w 98"/>
                  <a:gd name="T43" fmla="*/ 45 h 112"/>
                  <a:gd name="T44" fmla="*/ 34 w 98"/>
                  <a:gd name="T45" fmla="*/ 59 h 112"/>
                  <a:gd name="T46" fmla="*/ 34 w 98"/>
                  <a:gd name="T47" fmla="*/ 14 h 112"/>
                  <a:gd name="T48" fmla="*/ 40 w 98"/>
                  <a:gd name="T49" fmla="*/ 8 h 112"/>
                  <a:gd name="T50" fmla="*/ 46 w 98"/>
                  <a:gd name="T51" fmla="*/ 14 h 112"/>
                  <a:gd name="T52" fmla="*/ 46 w 98"/>
                  <a:gd name="T53" fmla="*/ 56 h 112"/>
                  <a:gd name="T54" fmla="*/ 50 w 98"/>
                  <a:gd name="T55" fmla="*/ 56 h 112"/>
                  <a:gd name="T56" fmla="*/ 50 w 98"/>
                  <a:gd name="T57" fmla="*/ 10 h 112"/>
                  <a:gd name="T58" fmla="*/ 56 w 98"/>
                  <a:gd name="T59" fmla="*/ 4 h 112"/>
                  <a:gd name="T60" fmla="*/ 62 w 98"/>
                  <a:gd name="T61" fmla="*/ 10 h 112"/>
                  <a:gd name="T62" fmla="*/ 62 w 98"/>
                  <a:gd name="T63" fmla="*/ 52 h 112"/>
                  <a:gd name="T64" fmla="*/ 66 w 98"/>
                  <a:gd name="T65" fmla="*/ 52 h 112"/>
                  <a:gd name="T66" fmla="*/ 66 w 98"/>
                  <a:gd name="T67" fmla="*/ 46 h 112"/>
                  <a:gd name="T68" fmla="*/ 72 w 98"/>
                  <a:gd name="T69" fmla="*/ 40 h 112"/>
                  <a:gd name="T70" fmla="*/ 78 w 98"/>
                  <a:gd name="T71" fmla="*/ 46 h 112"/>
                  <a:gd name="T72" fmla="*/ 78 w 98"/>
                  <a:gd name="T73" fmla="*/ 56 h 112"/>
                  <a:gd name="T74" fmla="*/ 82 w 98"/>
                  <a:gd name="T75" fmla="*/ 56 h 112"/>
                  <a:gd name="T76" fmla="*/ 82 w 98"/>
                  <a:gd name="T77" fmla="*/ 54 h 112"/>
                  <a:gd name="T78" fmla="*/ 88 w 98"/>
                  <a:gd name="T79" fmla="*/ 48 h 112"/>
                  <a:gd name="T80" fmla="*/ 94 w 98"/>
                  <a:gd name="T81" fmla="*/ 54 h 112"/>
                  <a:gd name="T82" fmla="*/ 94 w 98"/>
                  <a:gd name="T83"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112">
                    <a:moveTo>
                      <a:pt x="88" y="44"/>
                    </a:moveTo>
                    <a:cubicBezTo>
                      <a:pt x="86" y="44"/>
                      <a:pt x="86" y="45"/>
                      <a:pt x="82" y="46"/>
                    </a:cubicBezTo>
                    <a:cubicBezTo>
                      <a:pt x="82" y="46"/>
                      <a:pt x="82" y="46"/>
                      <a:pt x="82" y="46"/>
                    </a:cubicBezTo>
                    <a:cubicBezTo>
                      <a:pt x="82" y="41"/>
                      <a:pt x="78" y="36"/>
                      <a:pt x="72" y="36"/>
                    </a:cubicBezTo>
                    <a:cubicBezTo>
                      <a:pt x="70" y="36"/>
                      <a:pt x="70" y="37"/>
                      <a:pt x="66" y="38"/>
                    </a:cubicBezTo>
                    <a:cubicBezTo>
                      <a:pt x="66" y="10"/>
                      <a:pt x="66" y="10"/>
                      <a:pt x="66" y="10"/>
                    </a:cubicBezTo>
                    <a:cubicBezTo>
                      <a:pt x="66" y="5"/>
                      <a:pt x="62" y="0"/>
                      <a:pt x="57" y="0"/>
                    </a:cubicBezTo>
                    <a:cubicBezTo>
                      <a:pt x="53" y="0"/>
                      <a:pt x="49" y="3"/>
                      <a:pt x="48" y="7"/>
                    </a:cubicBezTo>
                    <a:cubicBezTo>
                      <a:pt x="46" y="5"/>
                      <a:pt x="43" y="4"/>
                      <a:pt x="41" y="4"/>
                    </a:cubicBezTo>
                    <a:cubicBezTo>
                      <a:pt x="35" y="4"/>
                      <a:pt x="30" y="9"/>
                      <a:pt x="30" y="14"/>
                    </a:cubicBezTo>
                    <a:cubicBezTo>
                      <a:pt x="30" y="50"/>
                      <a:pt x="30" y="50"/>
                      <a:pt x="30" y="50"/>
                    </a:cubicBezTo>
                    <a:cubicBezTo>
                      <a:pt x="22" y="42"/>
                      <a:pt x="14" y="37"/>
                      <a:pt x="8" y="42"/>
                    </a:cubicBezTo>
                    <a:cubicBezTo>
                      <a:pt x="0" y="50"/>
                      <a:pt x="18" y="66"/>
                      <a:pt x="31" y="90"/>
                    </a:cubicBezTo>
                    <a:cubicBezTo>
                      <a:pt x="40" y="106"/>
                      <a:pt x="52" y="112"/>
                      <a:pt x="65"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9" y="62"/>
                      <a:pt x="7" y="50"/>
                      <a:pt x="11" y="45"/>
                    </a:cubicBezTo>
                    <a:cubicBezTo>
                      <a:pt x="16"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46"/>
                      <a:pt x="66" y="46"/>
                      <a:pt x="66" y="46"/>
                    </a:cubicBezTo>
                    <a:cubicBezTo>
                      <a:pt x="66" y="43"/>
                      <a:pt x="69" y="40"/>
                      <a:pt x="72" y="40"/>
                    </a:cubicBezTo>
                    <a:cubicBezTo>
                      <a:pt x="75" y="40"/>
                      <a:pt x="78" y="43"/>
                      <a:pt x="78" y="46"/>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0" name="Freeform 32"/>
            <p:cNvSpPr>
              <a:spLocks noEditPoints="1"/>
            </p:cNvSpPr>
            <p:nvPr/>
          </p:nvSpPr>
          <p:spPr bwMode="auto">
            <a:xfrm>
              <a:off x="1649861" y="3039669"/>
              <a:ext cx="269875" cy="303213"/>
            </a:xfrm>
            <a:custGeom>
              <a:avLst/>
              <a:gdLst>
                <a:gd name="T0" fmla="*/ 36 w 104"/>
                <a:gd name="T1" fmla="*/ 20 h 116"/>
                <a:gd name="T2" fmla="*/ 8 w 104"/>
                <a:gd name="T3" fmla="*/ 20 h 116"/>
                <a:gd name="T4" fmla="*/ 21 w 104"/>
                <a:gd name="T5" fmla="*/ 33 h 116"/>
                <a:gd name="T6" fmla="*/ 18 w 104"/>
                <a:gd name="T7" fmla="*/ 36 h 116"/>
                <a:gd name="T8" fmla="*/ 0 w 104"/>
                <a:gd name="T9" fmla="*/ 18 h 116"/>
                <a:gd name="T10" fmla="*/ 18 w 104"/>
                <a:gd name="T11" fmla="*/ 0 h 116"/>
                <a:gd name="T12" fmla="*/ 21 w 104"/>
                <a:gd name="T13" fmla="*/ 3 h 116"/>
                <a:gd name="T14" fmla="*/ 8 w 104"/>
                <a:gd name="T15" fmla="*/ 16 h 116"/>
                <a:gd name="T16" fmla="*/ 36 w 104"/>
                <a:gd name="T17" fmla="*/ 16 h 116"/>
                <a:gd name="T18" fmla="*/ 46 w 104"/>
                <a:gd name="T19" fmla="*/ 8 h 116"/>
                <a:gd name="T20" fmla="*/ 56 w 104"/>
                <a:gd name="T21" fmla="*/ 18 h 116"/>
                <a:gd name="T22" fmla="*/ 56 w 104"/>
                <a:gd name="T23" fmla="*/ 38 h 116"/>
                <a:gd name="T24" fmla="*/ 62 w 104"/>
                <a:gd name="T25" fmla="*/ 36 h 116"/>
                <a:gd name="T26" fmla="*/ 71 w 104"/>
                <a:gd name="T27" fmla="*/ 43 h 116"/>
                <a:gd name="T28" fmla="*/ 78 w 104"/>
                <a:gd name="T29" fmla="*/ 40 h 116"/>
                <a:gd name="T30" fmla="*/ 88 w 104"/>
                <a:gd name="T31" fmla="*/ 50 h 116"/>
                <a:gd name="T32" fmla="*/ 88 w 104"/>
                <a:gd name="T33" fmla="*/ 50 h 116"/>
                <a:gd name="T34" fmla="*/ 94 w 104"/>
                <a:gd name="T35" fmla="*/ 48 h 116"/>
                <a:gd name="T36" fmla="*/ 104 w 104"/>
                <a:gd name="T37" fmla="*/ 58 h 116"/>
                <a:gd name="T38" fmla="*/ 104 w 104"/>
                <a:gd name="T39" fmla="*/ 82 h 116"/>
                <a:gd name="T40" fmla="*/ 70 w 104"/>
                <a:gd name="T41" fmla="*/ 116 h 116"/>
                <a:gd name="T42" fmla="*/ 35 w 104"/>
                <a:gd name="T43" fmla="*/ 94 h 116"/>
                <a:gd name="T44" fmla="*/ 14 w 104"/>
                <a:gd name="T45" fmla="*/ 46 h 116"/>
                <a:gd name="T46" fmla="*/ 36 w 104"/>
                <a:gd name="T47" fmla="*/ 53 h 116"/>
                <a:gd name="T48" fmla="*/ 36 w 104"/>
                <a:gd name="T49" fmla="*/ 53 h 116"/>
                <a:gd name="T50" fmla="*/ 36 w 104"/>
                <a:gd name="T51" fmla="*/ 20 h 116"/>
                <a:gd name="T52" fmla="*/ 70 w 104"/>
                <a:gd name="T53" fmla="*/ 112 h 116"/>
                <a:gd name="T54" fmla="*/ 100 w 104"/>
                <a:gd name="T55" fmla="*/ 82 h 116"/>
                <a:gd name="T56" fmla="*/ 100 w 104"/>
                <a:gd name="T57" fmla="*/ 82 h 116"/>
                <a:gd name="T58" fmla="*/ 100 w 104"/>
                <a:gd name="T59" fmla="*/ 67 h 116"/>
                <a:gd name="T60" fmla="*/ 100 w 104"/>
                <a:gd name="T61" fmla="*/ 58 h 116"/>
                <a:gd name="T62" fmla="*/ 94 w 104"/>
                <a:gd name="T63" fmla="*/ 52 h 116"/>
                <a:gd name="T64" fmla="*/ 88 w 104"/>
                <a:gd name="T65" fmla="*/ 58 h 116"/>
                <a:gd name="T66" fmla="*/ 88 w 104"/>
                <a:gd name="T67" fmla="*/ 60 h 116"/>
                <a:gd name="T68" fmla="*/ 84 w 104"/>
                <a:gd name="T69" fmla="*/ 60 h 116"/>
                <a:gd name="T70" fmla="*/ 84 w 104"/>
                <a:gd name="T71" fmla="*/ 50 h 116"/>
                <a:gd name="T72" fmla="*/ 78 w 104"/>
                <a:gd name="T73" fmla="*/ 44 h 116"/>
                <a:gd name="T74" fmla="*/ 72 w 104"/>
                <a:gd name="T75" fmla="*/ 50 h 116"/>
                <a:gd name="T76" fmla="*/ 72 w 104"/>
                <a:gd name="T77" fmla="*/ 56 h 116"/>
                <a:gd name="T78" fmla="*/ 68 w 104"/>
                <a:gd name="T79" fmla="*/ 56 h 116"/>
                <a:gd name="T80" fmla="*/ 68 w 104"/>
                <a:gd name="T81" fmla="*/ 46 h 116"/>
                <a:gd name="T82" fmla="*/ 62 w 104"/>
                <a:gd name="T83" fmla="*/ 40 h 116"/>
                <a:gd name="T84" fmla="*/ 56 w 104"/>
                <a:gd name="T85" fmla="*/ 46 h 116"/>
                <a:gd name="T86" fmla="*/ 56 w 104"/>
                <a:gd name="T87" fmla="*/ 60 h 116"/>
                <a:gd name="T88" fmla="*/ 52 w 104"/>
                <a:gd name="T89" fmla="*/ 60 h 116"/>
                <a:gd name="T90" fmla="*/ 52 w 104"/>
                <a:gd name="T91" fmla="*/ 18 h 116"/>
                <a:gd name="T92" fmla="*/ 46 w 104"/>
                <a:gd name="T93" fmla="*/ 12 h 116"/>
                <a:gd name="T94" fmla="*/ 40 w 104"/>
                <a:gd name="T95" fmla="*/ 18 h 116"/>
                <a:gd name="T96" fmla="*/ 40 w 104"/>
                <a:gd name="T97" fmla="*/ 63 h 116"/>
                <a:gd name="T98" fmla="*/ 17 w 104"/>
                <a:gd name="T99" fmla="*/ 49 h 116"/>
                <a:gd name="T100" fmla="*/ 39 w 104"/>
                <a:gd name="T101" fmla="*/ 92 h 116"/>
                <a:gd name="T102" fmla="*/ 70 w 104"/>
                <a:gd name="T10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 h="116">
                  <a:moveTo>
                    <a:pt x="36" y="20"/>
                  </a:moveTo>
                  <a:cubicBezTo>
                    <a:pt x="8" y="20"/>
                    <a:pt x="8" y="20"/>
                    <a:pt x="8" y="20"/>
                  </a:cubicBezTo>
                  <a:cubicBezTo>
                    <a:pt x="21" y="33"/>
                    <a:pt x="21" y="33"/>
                    <a:pt x="21" y="33"/>
                  </a:cubicBezTo>
                  <a:cubicBezTo>
                    <a:pt x="18" y="36"/>
                    <a:pt x="18" y="36"/>
                    <a:pt x="18" y="36"/>
                  </a:cubicBezTo>
                  <a:cubicBezTo>
                    <a:pt x="0" y="18"/>
                    <a:pt x="0" y="18"/>
                    <a:pt x="0" y="18"/>
                  </a:cubicBezTo>
                  <a:cubicBezTo>
                    <a:pt x="18" y="0"/>
                    <a:pt x="18" y="0"/>
                    <a:pt x="18" y="0"/>
                  </a:cubicBezTo>
                  <a:cubicBezTo>
                    <a:pt x="21" y="3"/>
                    <a:pt x="21" y="3"/>
                    <a:pt x="21" y="3"/>
                  </a:cubicBezTo>
                  <a:cubicBezTo>
                    <a:pt x="8" y="16"/>
                    <a:pt x="8" y="16"/>
                    <a:pt x="8" y="16"/>
                  </a:cubicBezTo>
                  <a:cubicBezTo>
                    <a:pt x="36" y="16"/>
                    <a:pt x="36" y="16"/>
                    <a:pt x="36" y="16"/>
                  </a:cubicBezTo>
                  <a:cubicBezTo>
                    <a:pt x="37" y="11"/>
                    <a:pt x="41"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6"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ubicBezTo>
                    <a:pt x="104" y="101"/>
                    <a:pt x="89" y="116"/>
                    <a:pt x="70" y="116"/>
                  </a:cubicBezTo>
                  <a:cubicBezTo>
                    <a:pt x="58" y="116"/>
                    <a:pt x="45" y="110"/>
                    <a:pt x="35" y="94"/>
                  </a:cubicBezTo>
                  <a:cubicBezTo>
                    <a:pt x="22" y="70"/>
                    <a:pt x="6" y="54"/>
                    <a:pt x="14" y="46"/>
                  </a:cubicBezTo>
                  <a:cubicBezTo>
                    <a:pt x="19" y="41"/>
                    <a:pt x="28" y="46"/>
                    <a:pt x="36" y="53"/>
                  </a:cubicBezTo>
                  <a:cubicBezTo>
                    <a:pt x="36" y="53"/>
                    <a:pt x="36" y="53"/>
                    <a:pt x="36" y="53"/>
                  </a:cubicBezTo>
                  <a:cubicBezTo>
                    <a:pt x="36" y="20"/>
                    <a:pt x="36" y="20"/>
                    <a:pt x="36" y="20"/>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7" y="49"/>
                  </a:cubicBezTo>
                  <a:cubicBezTo>
                    <a:pt x="12" y="54"/>
                    <a:pt x="23" y="66"/>
                    <a:pt x="39" y="92"/>
                  </a:cubicBezTo>
                  <a:cubicBezTo>
                    <a:pt x="46" y="104"/>
                    <a:pt x="55" y="112"/>
                    <a:pt x="70" y="11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33"/>
            <p:cNvSpPr>
              <a:spLocks noEditPoints="1"/>
            </p:cNvSpPr>
            <p:nvPr/>
          </p:nvSpPr>
          <p:spPr bwMode="auto">
            <a:xfrm>
              <a:off x="3737053" y="2107975"/>
              <a:ext cx="255588" cy="303213"/>
            </a:xfrm>
            <a:custGeom>
              <a:avLst/>
              <a:gdLst>
                <a:gd name="T0" fmla="*/ 88 w 98"/>
                <a:gd name="T1" fmla="*/ 48 h 116"/>
                <a:gd name="T2" fmla="*/ 82 w 98"/>
                <a:gd name="T3" fmla="*/ 50 h 116"/>
                <a:gd name="T4" fmla="*/ 82 w 98"/>
                <a:gd name="T5" fmla="*/ 50 h 116"/>
                <a:gd name="T6" fmla="*/ 72 w 98"/>
                <a:gd name="T7" fmla="*/ 40 h 116"/>
                <a:gd name="T8" fmla="*/ 66 w 98"/>
                <a:gd name="T9" fmla="*/ 43 h 116"/>
                <a:gd name="T10" fmla="*/ 56 w 98"/>
                <a:gd name="T11" fmla="*/ 36 h 116"/>
                <a:gd name="T12" fmla="*/ 50 w 98"/>
                <a:gd name="T13" fmla="*/ 38 h 116"/>
                <a:gd name="T14" fmla="*/ 50 w 98"/>
                <a:gd name="T15" fmla="*/ 20 h 116"/>
                <a:gd name="T16" fmla="*/ 79 w 98"/>
                <a:gd name="T17" fmla="*/ 20 h 116"/>
                <a:gd name="T18" fmla="*/ 66 w 98"/>
                <a:gd name="T19" fmla="*/ 33 h 116"/>
                <a:gd name="T20" fmla="*/ 69 w 98"/>
                <a:gd name="T21" fmla="*/ 36 h 116"/>
                <a:gd name="T22" fmla="*/ 87 w 98"/>
                <a:gd name="T23" fmla="*/ 18 h 116"/>
                <a:gd name="T24" fmla="*/ 69 w 98"/>
                <a:gd name="T25" fmla="*/ 0 h 116"/>
                <a:gd name="T26" fmla="*/ 66 w 98"/>
                <a:gd name="T27" fmla="*/ 3 h 116"/>
                <a:gd name="T28" fmla="*/ 79 w 98"/>
                <a:gd name="T29" fmla="*/ 16 h 116"/>
                <a:gd name="T30" fmla="*/ 50 w 98"/>
                <a:gd name="T31" fmla="*/ 16 h 116"/>
                <a:gd name="T32" fmla="*/ 40 w 98"/>
                <a:gd name="T33" fmla="*/ 8 h 116"/>
                <a:gd name="T34" fmla="*/ 30 w 98"/>
                <a:gd name="T35" fmla="*/ 18 h 116"/>
                <a:gd name="T36" fmla="*/ 30 w 98"/>
                <a:gd name="T37" fmla="*/ 53 h 116"/>
                <a:gd name="T38" fmla="*/ 8 w 98"/>
                <a:gd name="T39" fmla="*/ 46 h 116"/>
                <a:gd name="T40" fmla="*/ 30 w 98"/>
                <a:gd name="T41" fmla="*/ 94 h 116"/>
                <a:gd name="T42" fmla="*/ 64 w 98"/>
                <a:gd name="T43" fmla="*/ 116 h 116"/>
                <a:gd name="T44" fmla="*/ 98 w 98"/>
                <a:gd name="T45" fmla="*/ 82 h 116"/>
                <a:gd name="T46" fmla="*/ 98 w 98"/>
                <a:gd name="T47" fmla="*/ 58 h 116"/>
                <a:gd name="T48" fmla="*/ 88 w 98"/>
                <a:gd name="T49" fmla="*/ 48 h 116"/>
                <a:gd name="T50" fmla="*/ 94 w 98"/>
                <a:gd name="T51" fmla="*/ 67 h 116"/>
                <a:gd name="T52" fmla="*/ 94 w 98"/>
                <a:gd name="T53" fmla="*/ 82 h 116"/>
                <a:gd name="T54" fmla="*/ 94 w 98"/>
                <a:gd name="T55" fmla="*/ 86 h 116"/>
                <a:gd name="T56" fmla="*/ 94 w 98"/>
                <a:gd name="T57" fmla="*/ 82 h 116"/>
                <a:gd name="T58" fmla="*/ 64 w 98"/>
                <a:gd name="T59" fmla="*/ 112 h 116"/>
                <a:gd name="T60" fmla="*/ 33 w 98"/>
                <a:gd name="T61" fmla="*/ 92 h 116"/>
                <a:gd name="T62" fmla="*/ 11 w 98"/>
                <a:gd name="T63" fmla="*/ 49 h 116"/>
                <a:gd name="T64" fmla="*/ 34 w 98"/>
                <a:gd name="T65" fmla="*/ 63 h 116"/>
                <a:gd name="T66" fmla="*/ 34 w 98"/>
                <a:gd name="T67" fmla="*/ 18 h 116"/>
                <a:gd name="T68" fmla="*/ 40 w 98"/>
                <a:gd name="T69" fmla="*/ 12 h 116"/>
                <a:gd name="T70" fmla="*/ 46 w 98"/>
                <a:gd name="T71" fmla="*/ 18 h 116"/>
                <a:gd name="T72" fmla="*/ 46 w 98"/>
                <a:gd name="T73" fmla="*/ 60 h 116"/>
                <a:gd name="T74" fmla="*/ 50 w 98"/>
                <a:gd name="T75" fmla="*/ 60 h 116"/>
                <a:gd name="T76" fmla="*/ 50 w 98"/>
                <a:gd name="T77" fmla="*/ 46 h 116"/>
                <a:gd name="T78" fmla="*/ 56 w 98"/>
                <a:gd name="T79" fmla="*/ 40 h 116"/>
                <a:gd name="T80" fmla="*/ 62 w 98"/>
                <a:gd name="T81" fmla="*/ 46 h 116"/>
                <a:gd name="T82" fmla="*/ 62 w 98"/>
                <a:gd name="T83" fmla="*/ 56 h 116"/>
                <a:gd name="T84" fmla="*/ 66 w 98"/>
                <a:gd name="T85" fmla="*/ 56 h 116"/>
                <a:gd name="T86" fmla="*/ 66 w 98"/>
                <a:gd name="T87" fmla="*/ 50 h 116"/>
                <a:gd name="T88" fmla="*/ 72 w 98"/>
                <a:gd name="T89" fmla="*/ 44 h 116"/>
                <a:gd name="T90" fmla="*/ 78 w 98"/>
                <a:gd name="T91" fmla="*/ 50 h 116"/>
                <a:gd name="T92" fmla="*/ 78 w 98"/>
                <a:gd name="T93" fmla="*/ 60 h 116"/>
                <a:gd name="T94" fmla="*/ 82 w 98"/>
                <a:gd name="T95" fmla="*/ 60 h 116"/>
                <a:gd name="T96" fmla="*/ 82 w 98"/>
                <a:gd name="T97" fmla="*/ 58 h 116"/>
                <a:gd name="T98" fmla="*/ 88 w 98"/>
                <a:gd name="T99" fmla="*/ 52 h 116"/>
                <a:gd name="T100" fmla="*/ 94 w 98"/>
                <a:gd name="T101" fmla="*/ 58 h 116"/>
                <a:gd name="T102" fmla="*/ 94 w 98"/>
                <a:gd name="T103"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16">
                  <a:moveTo>
                    <a:pt x="88" y="48"/>
                  </a:moveTo>
                  <a:cubicBezTo>
                    <a:pt x="86" y="48"/>
                    <a:pt x="86" y="49"/>
                    <a:pt x="82" y="50"/>
                  </a:cubicBezTo>
                  <a:cubicBezTo>
                    <a:pt x="82" y="50"/>
                    <a:pt x="82" y="50"/>
                    <a:pt x="82" y="50"/>
                  </a:cubicBezTo>
                  <a:cubicBezTo>
                    <a:pt x="82" y="44"/>
                    <a:pt x="78" y="40"/>
                    <a:pt x="72" y="40"/>
                  </a:cubicBezTo>
                  <a:cubicBezTo>
                    <a:pt x="70" y="40"/>
                    <a:pt x="68" y="41"/>
                    <a:pt x="66" y="43"/>
                  </a:cubicBezTo>
                  <a:cubicBezTo>
                    <a:pt x="64" y="39"/>
                    <a:pt x="61" y="36"/>
                    <a:pt x="56" y="36"/>
                  </a:cubicBezTo>
                  <a:cubicBezTo>
                    <a:pt x="54" y="36"/>
                    <a:pt x="54" y="37"/>
                    <a:pt x="50" y="38"/>
                  </a:cubicBezTo>
                  <a:cubicBezTo>
                    <a:pt x="50" y="20"/>
                    <a:pt x="50" y="20"/>
                    <a:pt x="50" y="20"/>
                  </a:cubicBezTo>
                  <a:cubicBezTo>
                    <a:pt x="79" y="20"/>
                    <a:pt x="79" y="20"/>
                    <a:pt x="79" y="20"/>
                  </a:cubicBezTo>
                  <a:cubicBezTo>
                    <a:pt x="66" y="33"/>
                    <a:pt x="66" y="33"/>
                    <a:pt x="66" y="33"/>
                  </a:cubicBezTo>
                  <a:cubicBezTo>
                    <a:pt x="69" y="36"/>
                    <a:pt x="69" y="36"/>
                    <a:pt x="69" y="36"/>
                  </a:cubicBezTo>
                  <a:cubicBezTo>
                    <a:pt x="87" y="18"/>
                    <a:pt x="87" y="18"/>
                    <a:pt x="87" y="18"/>
                  </a:cubicBezTo>
                  <a:cubicBezTo>
                    <a:pt x="69" y="0"/>
                    <a:pt x="69" y="0"/>
                    <a:pt x="69" y="0"/>
                  </a:cubicBezTo>
                  <a:cubicBezTo>
                    <a:pt x="66" y="3"/>
                    <a:pt x="66" y="3"/>
                    <a:pt x="66" y="3"/>
                  </a:cubicBezTo>
                  <a:cubicBezTo>
                    <a:pt x="79" y="16"/>
                    <a:pt x="79" y="16"/>
                    <a:pt x="79" y="16"/>
                  </a:cubicBezTo>
                  <a:cubicBezTo>
                    <a:pt x="50" y="16"/>
                    <a:pt x="50" y="16"/>
                    <a:pt x="50" y="16"/>
                  </a:cubicBezTo>
                  <a:cubicBezTo>
                    <a:pt x="49" y="12"/>
                    <a:pt x="45" y="8"/>
                    <a:pt x="40" y="8"/>
                  </a:cubicBezTo>
                  <a:cubicBezTo>
                    <a:pt x="35" y="8"/>
                    <a:pt x="30" y="12"/>
                    <a:pt x="30" y="18"/>
                  </a:cubicBezTo>
                  <a:cubicBezTo>
                    <a:pt x="30" y="53"/>
                    <a:pt x="30" y="53"/>
                    <a:pt x="30" y="53"/>
                  </a:cubicBezTo>
                  <a:cubicBezTo>
                    <a:pt x="22" y="46"/>
                    <a:pt x="14" y="41"/>
                    <a:pt x="8" y="46"/>
                  </a:cubicBezTo>
                  <a:cubicBezTo>
                    <a:pt x="0" y="54"/>
                    <a:pt x="17" y="70"/>
                    <a:pt x="30" y="94"/>
                  </a:cubicBezTo>
                  <a:cubicBezTo>
                    <a:pt x="39" y="110"/>
                    <a:pt x="52" y="116"/>
                    <a:pt x="64" y="116"/>
                  </a:cubicBezTo>
                  <a:cubicBezTo>
                    <a:pt x="83" y="116"/>
                    <a:pt x="98" y="101"/>
                    <a:pt x="98" y="82"/>
                  </a:cubicBezTo>
                  <a:cubicBezTo>
                    <a:pt x="98" y="58"/>
                    <a:pt x="98" y="58"/>
                    <a:pt x="98" y="58"/>
                  </a:cubicBezTo>
                  <a:cubicBezTo>
                    <a:pt x="98" y="53"/>
                    <a:pt x="94" y="48"/>
                    <a:pt x="88" y="48"/>
                  </a:cubicBezTo>
                  <a:close/>
                  <a:moveTo>
                    <a:pt x="94" y="67"/>
                  </a:moveTo>
                  <a:cubicBezTo>
                    <a:pt x="94" y="82"/>
                    <a:pt x="94" y="82"/>
                    <a:pt x="94" y="82"/>
                  </a:cubicBezTo>
                  <a:cubicBezTo>
                    <a:pt x="94" y="82"/>
                    <a:pt x="94" y="86"/>
                    <a:pt x="94" y="86"/>
                  </a:cubicBezTo>
                  <a:cubicBezTo>
                    <a:pt x="94" y="86"/>
                    <a:pt x="94" y="82"/>
                    <a:pt x="94" y="82"/>
                  </a:cubicBezTo>
                  <a:cubicBezTo>
                    <a:pt x="94" y="98"/>
                    <a:pt x="81" y="112"/>
                    <a:pt x="64" y="112"/>
                  </a:cubicBezTo>
                  <a:cubicBezTo>
                    <a:pt x="49" y="112"/>
                    <a:pt x="41" y="104"/>
                    <a:pt x="33" y="92"/>
                  </a:cubicBezTo>
                  <a:cubicBezTo>
                    <a:pt x="18" y="66"/>
                    <a:pt x="6" y="54"/>
                    <a:pt x="11" y="49"/>
                  </a:cubicBezTo>
                  <a:cubicBezTo>
                    <a:pt x="15" y="45"/>
                    <a:pt x="26" y="54"/>
                    <a:pt x="34" y="63"/>
                  </a:cubicBezTo>
                  <a:cubicBezTo>
                    <a:pt x="34" y="18"/>
                    <a:pt x="34" y="18"/>
                    <a:pt x="34" y="18"/>
                  </a:cubicBezTo>
                  <a:cubicBezTo>
                    <a:pt x="34" y="15"/>
                    <a:pt x="37" y="12"/>
                    <a:pt x="40" y="12"/>
                  </a:cubicBezTo>
                  <a:cubicBezTo>
                    <a:pt x="43" y="12"/>
                    <a:pt x="46" y="15"/>
                    <a:pt x="46" y="18"/>
                  </a:cubicBezTo>
                  <a:cubicBezTo>
                    <a:pt x="46" y="60"/>
                    <a:pt x="46" y="60"/>
                    <a:pt x="46" y="60"/>
                  </a:cubicBezTo>
                  <a:cubicBezTo>
                    <a:pt x="50" y="60"/>
                    <a:pt x="50" y="60"/>
                    <a:pt x="50" y="60"/>
                  </a:cubicBezTo>
                  <a:cubicBezTo>
                    <a:pt x="50" y="46"/>
                    <a:pt x="50" y="46"/>
                    <a:pt x="50" y="46"/>
                  </a:cubicBezTo>
                  <a:cubicBezTo>
                    <a:pt x="50" y="43"/>
                    <a:pt x="53" y="40"/>
                    <a:pt x="56" y="40"/>
                  </a:cubicBezTo>
                  <a:cubicBezTo>
                    <a:pt x="59" y="40"/>
                    <a:pt x="62" y="43"/>
                    <a:pt x="62" y="46"/>
                  </a:cubicBezTo>
                  <a:cubicBezTo>
                    <a:pt x="62" y="56"/>
                    <a:pt x="62" y="56"/>
                    <a:pt x="62" y="56"/>
                  </a:cubicBezTo>
                  <a:cubicBezTo>
                    <a:pt x="66" y="56"/>
                    <a:pt x="66" y="56"/>
                    <a:pt x="66" y="56"/>
                  </a:cubicBezTo>
                  <a:cubicBezTo>
                    <a:pt x="66" y="50"/>
                    <a:pt x="66" y="50"/>
                    <a:pt x="66" y="50"/>
                  </a:cubicBezTo>
                  <a:cubicBezTo>
                    <a:pt x="66" y="47"/>
                    <a:pt x="69" y="44"/>
                    <a:pt x="72" y="44"/>
                  </a:cubicBezTo>
                  <a:cubicBezTo>
                    <a:pt x="75" y="44"/>
                    <a:pt x="78" y="47"/>
                    <a:pt x="78" y="50"/>
                  </a:cubicBezTo>
                  <a:cubicBezTo>
                    <a:pt x="78" y="60"/>
                    <a:pt x="78" y="60"/>
                    <a:pt x="78" y="60"/>
                  </a:cubicBezTo>
                  <a:cubicBezTo>
                    <a:pt x="82" y="60"/>
                    <a:pt x="82" y="60"/>
                    <a:pt x="82" y="60"/>
                  </a:cubicBezTo>
                  <a:cubicBezTo>
                    <a:pt x="82" y="58"/>
                    <a:pt x="82" y="58"/>
                    <a:pt x="82" y="58"/>
                  </a:cubicBezTo>
                  <a:cubicBezTo>
                    <a:pt x="82" y="55"/>
                    <a:pt x="85" y="52"/>
                    <a:pt x="88" y="52"/>
                  </a:cubicBezTo>
                  <a:cubicBezTo>
                    <a:pt x="91" y="52"/>
                    <a:pt x="94" y="55"/>
                    <a:pt x="94" y="58"/>
                  </a:cubicBezTo>
                  <a:lnTo>
                    <a:pt x="94"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34"/>
            <p:cNvSpPr>
              <a:spLocks noEditPoints="1"/>
            </p:cNvSpPr>
            <p:nvPr/>
          </p:nvSpPr>
          <p:spPr bwMode="auto">
            <a:xfrm>
              <a:off x="7419976" y="4191695"/>
              <a:ext cx="254000" cy="280988"/>
            </a:xfrm>
            <a:custGeom>
              <a:avLst/>
              <a:gdLst>
                <a:gd name="T0" fmla="*/ 66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2 w 98"/>
                <a:gd name="T51" fmla="*/ 104 h 108"/>
                <a:gd name="T52" fmla="*/ 62 w 98"/>
                <a:gd name="T53" fmla="*/ 68 h 108"/>
                <a:gd name="T54" fmla="*/ 49 w 98"/>
                <a:gd name="T55" fmla="*/ 81 h 108"/>
                <a:gd name="T56" fmla="*/ 46 w 98"/>
                <a:gd name="T57" fmla="*/ 78 h 108"/>
                <a:gd name="T58" fmla="*/ 64 w 98"/>
                <a:gd name="T59" fmla="*/ 60 h 108"/>
                <a:gd name="T60" fmla="*/ 82 w 98"/>
                <a:gd name="T61" fmla="*/ 78 h 108"/>
                <a:gd name="T62" fmla="*/ 79 w 98"/>
                <a:gd name="T63" fmla="*/ 81 h 108"/>
                <a:gd name="T64" fmla="*/ 66 w 98"/>
                <a:gd name="T65" fmla="*/ 68 h 108"/>
                <a:gd name="T66" fmla="*/ 66 w 98"/>
                <a:gd name="T67" fmla="*/ 104 h 108"/>
                <a:gd name="T68" fmla="*/ 98 w 98"/>
                <a:gd name="T69" fmla="*/ 74 h 108"/>
                <a:gd name="T70" fmla="*/ 64 w 98"/>
                <a:gd name="T71" fmla="*/ 108 h 108"/>
                <a:gd name="T72" fmla="*/ 30 w 98"/>
                <a:gd name="T73" fmla="*/ 86 h 108"/>
                <a:gd name="T74" fmla="*/ 8 w 98"/>
                <a:gd name="T75" fmla="*/ 38 h 108"/>
                <a:gd name="T76" fmla="*/ 30 w 98"/>
                <a:gd name="T77" fmla="*/ 45 h 108"/>
                <a:gd name="T78" fmla="*/ 30 w 98"/>
                <a:gd name="T79" fmla="*/ 45 h 108"/>
                <a:gd name="T80" fmla="*/ 30 w 98"/>
                <a:gd name="T81" fmla="*/ 10 h 108"/>
                <a:gd name="T82" fmla="*/ 40 w 98"/>
                <a:gd name="T83" fmla="*/ 0 h 108"/>
                <a:gd name="T84" fmla="*/ 50 w 98"/>
                <a:gd name="T85" fmla="*/ 10 h 108"/>
                <a:gd name="T86" fmla="*/ 50 w 98"/>
                <a:gd name="T87" fmla="*/ 30 h 108"/>
                <a:gd name="T88" fmla="*/ 56 w 98"/>
                <a:gd name="T89" fmla="*/ 28 h 108"/>
                <a:gd name="T90" fmla="*/ 66 w 98"/>
                <a:gd name="T91" fmla="*/ 35 h 108"/>
                <a:gd name="T92" fmla="*/ 72 w 98"/>
                <a:gd name="T93" fmla="*/ 32 h 108"/>
                <a:gd name="T94" fmla="*/ 82 w 98"/>
                <a:gd name="T95" fmla="*/ 42 h 108"/>
                <a:gd name="T96" fmla="*/ 82 w 98"/>
                <a:gd name="T97" fmla="*/ 42 h 108"/>
                <a:gd name="T98" fmla="*/ 88 w 98"/>
                <a:gd name="T99" fmla="*/ 40 h 108"/>
                <a:gd name="T100" fmla="*/ 98 w 98"/>
                <a:gd name="T101" fmla="*/ 50 h 108"/>
                <a:gd name="T102" fmla="*/ 98 w 98"/>
                <a:gd name="T103"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8" h="108">
                  <a:moveTo>
                    <a:pt x="66" y="104"/>
                  </a:moveTo>
                  <a:cubicBezTo>
                    <a:pt x="82" y="103"/>
                    <a:pt x="94" y="89"/>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5"/>
                    <a:pt x="48" y="103"/>
                    <a:pt x="62" y="104"/>
                  </a:cubicBezTo>
                  <a:cubicBezTo>
                    <a:pt x="62" y="68"/>
                    <a:pt x="62" y="68"/>
                    <a:pt x="62" y="68"/>
                  </a:cubicBezTo>
                  <a:cubicBezTo>
                    <a:pt x="49" y="81"/>
                    <a:pt x="49" y="81"/>
                    <a:pt x="49" y="81"/>
                  </a:cubicBezTo>
                  <a:cubicBezTo>
                    <a:pt x="46" y="78"/>
                    <a:pt x="46" y="78"/>
                    <a:pt x="46" y="78"/>
                  </a:cubicBezTo>
                  <a:cubicBezTo>
                    <a:pt x="64" y="60"/>
                    <a:pt x="64" y="60"/>
                    <a:pt x="64" y="60"/>
                  </a:cubicBezTo>
                  <a:cubicBezTo>
                    <a:pt x="82" y="78"/>
                    <a:pt x="82" y="78"/>
                    <a:pt x="82" y="78"/>
                  </a:cubicBezTo>
                  <a:cubicBezTo>
                    <a:pt x="79" y="81"/>
                    <a:pt x="79" y="81"/>
                    <a:pt x="79" y="81"/>
                  </a:cubicBezTo>
                  <a:cubicBezTo>
                    <a:pt x="66" y="68"/>
                    <a:pt x="66" y="68"/>
                    <a:pt x="66" y="68"/>
                  </a:cubicBezTo>
                  <a:cubicBezTo>
                    <a:pt x="66" y="104"/>
                    <a:pt x="66" y="104"/>
                    <a:pt x="66"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35"/>
            <p:cNvSpPr>
              <a:spLocks noEditPoints="1"/>
            </p:cNvSpPr>
            <p:nvPr/>
          </p:nvSpPr>
          <p:spPr bwMode="auto">
            <a:xfrm>
              <a:off x="3619622" y="592634"/>
              <a:ext cx="254000" cy="280988"/>
            </a:xfrm>
            <a:custGeom>
              <a:avLst/>
              <a:gdLst>
                <a:gd name="T0" fmla="*/ 88 w 98"/>
                <a:gd name="T1" fmla="*/ 40 h 108"/>
                <a:gd name="T2" fmla="*/ 82 w 98"/>
                <a:gd name="T3" fmla="*/ 42 h 108"/>
                <a:gd name="T4" fmla="*/ 82 w 98"/>
                <a:gd name="T5" fmla="*/ 42 h 108"/>
                <a:gd name="T6" fmla="*/ 72 w 98"/>
                <a:gd name="T7" fmla="*/ 32 h 108"/>
                <a:gd name="T8" fmla="*/ 65 w 98"/>
                <a:gd name="T9" fmla="*/ 35 h 108"/>
                <a:gd name="T10" fmla="*/ 56 w 98"/>
                <a:gd name="T11" fmla="*/ 28 h 108"/>
                <a:gd name="T12" fmla="*/ 50 w 98"/>
                <a:gd name="T13" fmla="*/ 30 h 108"/>
                <a:gd name="T14" fmla="*/ 50 w 98"/>
                <a:gd name="T15" fmla="*/ 10 h 108"/>
                <a:gd name="T16" fmla="*/ 40 w 98"/>
                <a:gd name="T17" fmla="*/ 0 h 108"/>
                <a:gd name="T18" fmla="*/ 30 w 98"/>
                <a:gd name="T19" fmla="*/ 10 h 108"/>
                <a:gd name="T20" fmla="*/ 30 w 98"/>
                <a:gd name="T21" fmla="*/ 45 h 108"/>
                <a:gd name="T22" fmla="*/ 8 w 98"/>
                <a:gd name="T23" fmla="*/ 38 h 108"/>
                <a:gd name="T24" fmla="*/ 29 w 98"/>
                <a:gd name="T25" fmla="*/ 86 h 108"/>
                <a:gd name="T26" fmla="*/ 64 w 98"/>
                <a:gd name="T27" fmla="*/ 108 h 108"/>
                <a:gd name="T28" fmla="*/ 98 w 98"/>
                <a:gd name="T29" fmla="*/ 74 h 108"/>
                <a:gd name="T30" fmla="*/ 98 w 98"/>
                <a:gd name="T31" fmla="*/ 50 h 108"/>
                <a:gd name="T32" fmla="*/ 88 w 98"/>
                <a:gd name="T33" fmla="*/ 40 h 108"/>
                <a:gd name="T34" fmla="*/ 94 w 98"/>
                <a:gd name="T35" fmla="*/ 59 h 108"/>
                <a:gd name="T36" fmla="*/ 94 w 98"/>
                <a:gd name="T37" fmla="*/ 74 h 108"/>
                <a:gd name="T38" fmla="*/ 64 w 98"/>
                <a:gd name="T39" fmla="*/ 104 h 108"/>
                <a:gd name="T40" fmla="*/ 33 w 98"/>
                <a:gd name="T41" fmla="*/ 84 h 108"/>
                <a:gd name="T42" fmla="*/ 11 w 98"/>
                <a:gd name="T43" fmla="*/ 41 h 108"/>
                <a:gd name="T44" fmla="*/ 34 w 98"/>
                <a:gd name="T45" fmla="*/ 55 h 108"/>
                <a:gd name="T46" fmla="*/ 34 w 98"/>
                <a:gd name="T47" fmla="*/ 10 h 108"/>
                <a:gd name="T48" fmla="*/ 40 w 98"/>
                <a:gd name="T49" fmla="*/ 4 h 108"/>
                <a:gd name="T50" fmla="*/ 46 w 98"/>
                <a:gd name="T51" fmla="*/ 10 h 108"/>
                <a:gd name="T52" fmla="*/ 46 w 98"/>
                <a:gd name="T53" fmla="*/ 52 h 108"/>
                <a:gd name="T54" fmla="*/ 50 w 98"/>
                <a:gd name="T55" fmla="*/ 52 h 108"/>
                <a:gd name="T56" fmla="*/ 50 w 98"/>
                <a:gd name="T57" fmla="*/ 38 h 108"/>
                <a:gd name="T58" fmla="*/ 56 w 98"/>
                <a:gd name="T59" fmla="*/ 32 h 108"/>
                <a:gd name="T60" fmla="*/ 62 w 98"/>
                <a:gd name="T61" fmla="*/ 38 h 108"/>
                <a:gd name="T62" fmla="*/ 62 w 98"/>
                <a:gd name="T63" fmla="*/ 48 h 108"/>
                <a:gd name="T64" fmla="*/ 62 w 98"/>
                <a:gd name="T65" fmla="*/ 84 h 108"/>
                <a:gd name="T66" fmla="*/ 49 w 98"/>
                <a:gd name="T67" fmla="*/ 71 h 108"/>
                <a:gd name="T68" fmla="*/ 46 w 98"/>
                <a:gd name="T69" fmla="*/ 74 h 108"/>
                <a:gd name="T70" fmla="*/ 64 w 98"/>
                <a:gd name="T71" fmla="*/ 92 h 108"/>
                <a:gd name="T72" fmla="*/ 82 w 98"/>
                <a:gd name="T73" fmla="*/ 74 h 108"/>
                <a:gd name="T74" fmla="*/ 79 w 98"/>
                <a:gd name="T75" fmla="*/ 71 h 108"/>
                <a:gd name="T76" fmla="*/ 66 w 98"/>
                <a:gd name="T77" fmla="*/ 84 h 108"/>
                <a:gd name="T78" fmla="*/ 66 w 98"/>
                <a:gd name="T79" fmla="*/ 48 h 108"/>
                <a:gd name="T80" fmla="*/ 66 w 98"/>
                <a:gd name="T81" fmla="*/ 42 h 108"/>
                <a:gd name="T82" fmla="*/ 72 w 98"/>
                <a:gd name="T83" fmla="*/ 36 h 108"/>
                <a:gd name="T84" fmla="*/ 78 w 98"/>
                <a:gd name="T85" fmla="*/ 42 h 108"/>
                <a:gd name="T86" fmla="*/ 78 w 98"/>
                <a:gd name="T87" fmla="*/ 52 h 108"/>
                <a:gd name="T88" fmla="*/ 82 w 98"/>
                <a:gd name="T89" fmla="*/ 52 h 108"/>
                <a:gd name="T90" fmla="*/ 82 w 98"/>
                <a:gd name="T91" fmla="*/ 50 h 108"/>
                <a:gd name="T92" fmla="*/ 88 w 98"/>
                <a:gd name="T93" fmla="*/ 44 h 108"/>
                <a:gd name="T94" fmla="*/ 94 w 98"/>
                <a:gd name="T95" fmla="*/ 50 h 108"/>
                <a:gd name="T96" fmla="*/ 94 w 98"/>
                <a:gd name="T97"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08">
                  <a:moveTo>
                    <a:pt x="88" y="40"/>
                  </a:moveTo>
                  <a:cubicBezTo>
                    <a:pt x="86" y="40"/>
                    <a:pt x="82" y="41"/>
                    <a:pt x="82" y="42"/>
                  </a:cubicBezTo>
                  <a:cubicBezTo>
                    <a:pt x="82" y="42"/>
                    <a:pt x="82" y="42"/>
                    <a:pt x="82" y="42"/>
                  </a:cubicBezTo>
                  <a:cubicBezTo>
                    <a:pt x="82" y="36"/>
                    <a:pt x="78" y="32"/>
                    <a:pt x="72" y="32"/>
                  </a:cubicBezTo>
                  <a:cubicBezTo>
                    <a:pt x="70" y="32"/>
                    <a:pt x="67" y="33"/>
                    <a:pt x="65" y="35"/>
                  </a:cubicBezTo>
                  <a:cubicBezTo>
                    <a:pt x="64" y="31"/>
                    <a:pt x="60" y="28"/>
                    <a:pt x="56" y="28"/>
                  </a:cubicBezTo>
                  <a:cubicBezTo>
                    <a:pt x="54" y="28"/>
                    <a:pt x="50" y="29"/>
                    <a:pt x="50" y="30"/>
                  </a:cubicBezTo>
                  <a:cubicBezTo>
                    <a:pt x="50" y="10"/>
                    <a:pt x="50" y="10"/>
                    <a:pt x="50" y="10"/>
                  </a:cubicBezTo>
                  <a:cubicBezTo>
                    <a:pt x="50" y="4"/>
                    <a:pt x="46" y="0"/>
                    <a:pt x="40" y="0"/>
                  </a:cubicBezTo>
                  <a:cubicBezTo>
                    <a:pt x="34" y="0"/>
                    <a:pt x="30" y="4"/>
                    <a:pt x="30" y="10"/>
                  </a:cubicBezTo>
                  <a:cubicBezTo>
                    <a:pt x="30" y="45"/>
                    <a:pt x="30" y="45"/>
                    <a:pt x="30" y="45"/>
                  </a:cubicBezTo>
                  <a:cubicBezTo>
                    <a:pt x="22" y="38"/>
                    <a:pt x="13" y="33"/>
                    <a:pt x="8" y="38"/>
                  </a:cubicBezTo>
                  <a:cubicBezTo>
                    <a:pt x="0" y="46"/>
                    <a:pt x="16" y="62"/>
                    <a:pt x="29" y="86"/>
                  </a:cubicBezTo>
                  <a:cubicBezTo>
                    <a:pt x="39" y="102"/>
                    <a:pt x="52" y="108"/>
                    <a:pt x="64" y="108"/>
                  </a:cubicBezTo>
                  <a:cubicBezTo>
                    <a:pt x="83" y="108"/>
                    <a:pt x="98" y="93"/>
                    <a:pt x="98" y="74"/>
                  </a:cubicBezTo>
                  <a:cubicBezTo>
                    <a:pt x="98" y="50"/>
                    <a:pt x="98" y="50"/>
                    <a:pt x="98" y="50"/>
                  </a:cubicBezTo>
                  <a:cubicBezTo>
                    <a:pt x="98" y="45"/>
                    <a:pt x="94" y="40"/>
                    <a:pt x="88" y="40"/>
                  </a:cubicBezTo>
                  <a:close/>
                  <a:moveTo>
                    <a:pt x="94" y="59"/>
                  </a:moveTo>
                  <a:cubicBezTo>
                    <a:pt x="94" y="74"/>
                    <a:pt x="94" y="74"/>
                    <a:pt x="94" y="74"/>
                  </a:cubicBezTo>
                  <a:cubicBezTo>
                    <a:pt x="94" y="90"/>
                    <a:pt x="81" y="104"/>
                    <a:pt x="64" y="104"/>
                  </a:cubicBezTo>
                  <a:cubicBezTo>
                    <a:pt x="49" y="104"/>
                    <a:pt x="40" y="96"/>
                    <a:pt x="33" y="84"/>
                  </a:cubicBezTo>
                  <a:cubicBezTo>
                    <a:pt x="17" y="58"/>
                    <a:pt x="6" y="46"/>
                    <a:pt x="11" y="41"/>
                  </a:cubicBezTo>
                  <a:cubicBezTo>
                    <a:pt x="15" y="37"/>
                    <a:pt x="26" y="46"/>
                    <a:pt x="34" y="55"/>
                  </a:cubicBezTo>
                  <a:cubicBezTo>
                    <a:pt x="34" y="10"/>
                    <a:pt x="34" y="10"/>
                    <a:pt x="34" y="10"/>
                  </a:cubicBezTo>
                  <a:cubicBezTo>
                    <a:pt x="34" y="7"/>
                    <a:pt x="37" y="4"/>
                    <a:pt x="40" y="4"/>
                  </a:cubicBezTo>
                  <a:cubicBezTo>
                    <a:pt x="43" y="4"/>
                    <a:pt x="46" y="7"/>
                    <a:pt x="46" y="10"/>
                  </a:cubicBezTo>
                  <a:cubicBezTo>
                    <a:pt x="46" y="52"/>
                    <a:pt x="46" y="52"/>
                    <a:pt x="46" y="52"/>
                  </a:cubicBezTo>
                  <a:cubicBezTo>
                    <a:pt x="50" y="52"/>
                    <a:pt x="50" y="52"/>
                    <a:pt x="50" y="52"/>
                  </a:cubicBezTo>
                  <a:cubicBezTo>
                    <a:pt x="50" y="38"/>
                    <a:pt x="50" y="38"/>
                    <a:pt x="50" y="38"/>
                  </a:cubicBezTo>
                  <a:cubicBezTo>
                    <a:pt x="50" y="35"/>
                    <a:pt x="53" y="32"/>
                    <a:pt x="56" y="32"/>
                  </a:cubicBezTo>
                  <a:cubicBezTo>
                    <a:pt x="59" y="32"/>
                    <a:pt x="62" y="35"/>
                    <a:pt x="62" y="38"/>
                  </a:cubicBezTo>
                  <a:cubicBezTo>
                    <a:pt x="62" y="48"/>
                    <a:pt x="62" y="48"/>
                    <a:pt x="62" y="48"/>
                  </a:cubicBezTo>
                  <a:cubicBezTo>
                    <a:pt x="62" y="84"/>
                    <a:pt x="62" y="84"/>
                    <a:pt x="62" y="84"/>
                  </a:cubicBezTo>
                  <a:cubicBezTo>
                    <a:pt x="49" y="71"/>
                    <a:pt x="49" y="71"/>
                    <a:pt x="49" y="71"/>
                  </a:cubicBezTo>
                  <a:cubicBezTo>
                    <a:pt x="46" y="74"/>
                    <a:pt x="46" y="74"/>
                    <a:pt x="46" y="74"/>
                  </a:cubicBezTo>
                  <a:cubicBezTo>
                    <a:pt x="64" y="92"/>
                    <a:pt x="64" y="92"/>
                    <a:pt x="64" y="92"/>
                  </a:cubicBezTo>
                  <a:cubicBezTo>
                    <a:pt x="82" y="74"/>
                    <a:pt x="82" y="74"/>
                    <a:pt x="82" y="74"/>
                  </a:cubicBezTo>
                  <a:cubicBezTo>
                    <a:pt x="79" y="71"/>
                    <a:pt x="79" y="71"/>
                    <a:pt x="79" y="71"/>
                  </a:cubicBezTo>
                  <a:cubicBezTo>
                    <a:pt x="66" y="84"/>
                    <a:pt x="66" y="84"/>
                    <a:pt x="66" y="84"/>
                  </a:cubicBezTo>
                  <a:cubicBezTo>
                    <a:pt x="66" y="48"/>
                    <a:pt x="66" y="48"/>
                    <a:pt x="66" y="48"/>
                  </a:cubicBezTo>
                  <a:cubicBezTo>
                    <a:pt x="66" y="42"/>
                    <a:pt x="66" y="42"/>
                    <a:pt x="66" y="42"/>
                  </a:cubicBezTo>
                  <a:cubicBezTo>
                    <a:pt x="66" y="39"/>
                    <a:pt x="69" y="36"/>
                    <a:pt x="72" y="36"/>
                  </a:cubicBezTo>
                  <a:cubicBezTo>
                    <a:pt x="75" y="36"/>
                    <a:pt x="78" y="39"/>
                    <a:pt x="78" y="42"/>
                  </a:cubicBezTo>
                  <a:cubicBezTo>
                    <a:pt x="78" y="52"/>
                    <a:pt x="78" y="52"/>
                    <a:pt x="78" y="52"/>
                  </a:cubicBezTo>
                  <a:cubicBezTo>
                    <a:pt x="82" y="52"/>
                    <a:pt x="82" y="52"/>
                    <a:pt x="82" y="52"/>
                  </a:cubicBezTo>
                  <a:cubicBezTo>
                    <a:pt x="82" y="50"/>
                    <a:pt x="82" y="50"/>
                    <a:pt x="82" y="50"/>
                  </a:cubicBezTo>
                  <a:cubicBezTo>
                    <a:pt x="82" y="47"/>
                    <a:pt x="85" y="44"/>
                    <a:pt x="88" y="44"/>
                  </a:cubicBezTo>
                  <a:cubicBezTo>
                    <a:pt x="91" y="44"/>
                    <a:pt x="94" y="47"/>
                    <a:pt x="94" y="50"/>
                  </a:cubicBezTo>
                  <a:lnTo>
                    <a:pt x="94" y="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36"/>
            <p:cNvSpPr>
              <a:spLocks noEditPoints="1"/>
            </p:cNvSpPr>
            <p:nvPr/>
          </p:nvSpPr>
          <p:spPr bwMode="auto">
            <a:xfrm>
              <a:off x="9288155" y="3676336"/>
              <a:ext cx="255588" cy="280988"/>
            </a:xfrm>
            <a:custGeom>
              <a:avLst/>
              <a:gdLst>
                <a:gd name="T0" fmla="*/ 64 w 98"/>
                <a:gd name="T1" fmla="*/ 104 h 108"/>
                <a:gd name="T2" fmla="*/ 94 w 98"/>
                <a:gd name="T3" fmla="*/ 74 h 108"/>
                <a:gd name="T4" fmla="*/ 94 w 98"/>
                <a:gd name="T5" fmla="*/ 74 h 108"/>
                <a:gd name="T6" fmla="*/ 94 w 98"/>
                <a:gd name="T7" fmla="*/ 59 h 108"/>
                <a:gd name="T8" fmla="*/ 94 w 98"/>
                <a:gd name="T9" fmla="*/ 50 h 108"/>
                <a:gd name="T10" fmla="*/ 88 w 98"/>
                <a:gd name="T11" fmla="*/ 44 h 108"/>
                <a:gd name="T12" fmla="*/ 82 w 98"/>
                <a:gd name="T13" fmla="*/ 50 h 108"/>
                <a:gd name="T14" fmla="*/ 82 w 98"/>
                <a:gd name="T15" fmla="*/ 52 h 108"/>
                <a:gd name="T16" fmla="*/ 78 w 98"/>
                <a:gd name="T17" fmla="*/ 52 h 108"/>
                <a:gd name="T18" fmla="*/ 78 w 98"/>
                <a:gd name="T19" fmla="*/ 42 h 108"/>
                <a:gd name="T20" fmla="*/ 72 w 98"/>
                <a:gd name="T21" fmla="*/ 36 h 108"/>
                <a:gd name="T22" fmla="*/ 66 w 98"/>
                <a:gd name="T23" fmla="*/ 42 h 108"/>
                <a:gd name="T24" fmla="*/ 66 w 98"/>
                <a:gd name="T25" fmla="*/ 48 h 108"/>
                <a:gd name="T26" fmla="*/ 62 w 98"/>
                <a:gd name="T27" fmla="*/ 48 h 108"/>
                <a:gd name="T28" fmla="*/ 62 w 98"/>
                <a:gd name="T29" fmla="*/ 38 h 108"/>
                <a:gd name="T30" fmla="*/ 56 w 98"/>
                <a:gd name="T31" fmla="*/ 32 h 108"/>
                <a:gd name="T32" fmla="*/ 50 w 98"/>
                <a:gd name="T33" fmla="*/ 38 h 108"/>
                <a:gd name="T34" fmla="*/ 50 w 98"/>
                <a:gd name="T35" fmla="*/ 52 h 108"/>
                <a:gd name="T36" fmla="*/ 46 w 98"/>
                <a:gd name="T37" fmla="*/ 52 h 108"/>
                <a:gd name="T38" fmla="*/ 46 w 98"/>
                <a:gd name="T39" fmla="*/ 10 h 108"/>
                <a:gd name="T40" fmla="*/ 40 w 98"/>
                <a:gd name="T41" fmla="*/ 4 h 108"/>
                <a:gd name="T42" fmla="*/ 34 w 98"/>
                <a:gd name="T43" fmla="*/ 10 h 108"/>
                <a:gd name="T44" fmla="*/ 34 w 98"/>
                <a:gd name="T45" fmla="*/ 55 h 108"/>
                <a:gd name="T46" fmla="*/ 11 w 98"/>
                <a:gd name="T47" fmla="*/ 41 h 108"/>
                <a:gd name="T48" fmla="*/ 33 w 98"/>
                <a:gd name="T49" fmla="*/ 84 h 108"/>
                <a:gd name="T50" fmla="*/ 64 w 98"/>
                <a:gd name="T51" fmla="*/ 104 h 108"/>
                <a:gd name="T52" fmla="*/ 64 w 98"/>
                <a:gd name="T53" fmla="*/ 104 h 108"/>
                <a:gd name="T54" fmla="*/ 98 w 98"/>
                <a:gd name="T55" fmla="*/ 74 h 108"/>
                <a:gd name="T56" fmla="*/ 64 w 98"/>
                <a:gd name="T57" fmla="*/ 108 h 108"/>
                <a:gd name="T58" fmla="*/ 30 w 98"/>
                <a:gd name="T59" fmla="*/ 86 h 108"/>
                <a:gd name="T60" fmla="*/ 8 w 98"/>
                <a:gd name="T61" fmla="*/ 38 h 108"/>
                <a:gd name="T62" fmla="*/ 30 w 98"/>
                <a:gd name="T63" fmla="*/ 45 h 108"/>
                <a:gd name="T64" fmla="*/ 30 w 98"/>
                <a:gd name="T65" fmla="*/ 45 h 108"/>
                <a:gd name="T66" fmla="*/ 30 w 98"/>
                <a:gd name="T67" fmla="*/ 10 h 108"/>
                <a:gd name="T68" fmla="*/ 40 w 98"/>
                <a:gd name="T69" fmla="*/ 0 h 108"/>
                <a:gd name="T70" fmla="*/ 50 w 98"/>
                <a:gd name="T71" fmla="*/ 10 h 108"/>
                <a:gd name="T72" fmla="*/ 50 w 98"/>
                <a:gd name="T73" fmla="*/ 30 h 108"/>
                <a:gd name="T74" fmla="*/ 56 w 98"/>
                <a:gd name="T75" fmla="*/ 28 h 108"/>
                <a:gd name="T76" fmla="*/ 66 w 98"/>
                <a:gd name="T77" fmla="*/ 35 h 108"/>
                <a:gd name="T78" fmla="*/ 72 w 98"/>
                <a:gd name="T79" fmla="*/ 32 h 108"/>
                <a:gd name="T80" fmla="*/ 82 w 98"/>
                <a:gd name="T81" fmla="*/ 42 h 108"/>
                <a:gd name="T82" fmla="*/ 82 w 98"/>
                <a:gd name="T83" fmla="*/ 42 h 108"/>
                <a:gd name="T84" fmla="*/ 88 w 98"/>
                <a:gd name="T85" fmla="*/ 40 h 108"/>
                <a:gd name="T86" fmla="*/ 98 w 98"/>
                <a:gd name="T87" fmla="*/ 50 h 108"/>
                <a:gd name="T88" fmla="*/ 98 w 98"/>
                <a:gd name="T89"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108">
                  <a:moveTo>
                    <a:pt x="64" y="104"/>
                  </a:moveTo>
                  <a:cubicBezTo>
                    <a:pt x="81" y="104"/>
                    <a:pt x="94" y="90"/>
                    <a:pt x="94" y="74"/>
                  </a:cubicBezTo>
                  <a:cubicBezTo>
                    <a:pt x="94" y="74"/>
                    <a:pt x="94" y="83"/>
                    <a:pt x="94" y="74"/>
                  </a:cubicBezTo>
                  <a:cubicBezTo>
                    <a:pt x="94" y="59"/>
                    <a:pt x="94" y="59"/>
                    <a:pt x="94" y="59"/>
                  </a:cubicBezTo>
                  <a:cubicBezTo>
                    <a:pt x="94" y="50"/>
                    <a:pt x="94" y="50"/>
                    <a:pt x="94" y="50"/>
                  </a:cubicBezTo>
                  <a:cubicBezTo>
                    <a:pt x="94" y="47"/>
                    <a:pt x="92" y="44"/>
                    <a:pt x="88" y="44"/>
                  </a:cubicBezTo>
                  <a:cubicBezTo>
                    <a:pt x="85" y="44"/>
                    <a:pt x="82" y="47"/>
                    <a:pt x="82" y="50"/>
                  </a:cubicBezTo>
                  <a:cubicBezTo>
                    <a:pt x="82" y="52"/>
                    <a:pt x="82" y="52"/>
                    <a:pt x="82" y="52"/>
                  </a:cubicBezTo>
                  <a:cubicBezTo>
                    <a:pt x="78" y="52"/>
                    <a:pt x="78" y="52"/>
                    <a:pt x="78" y="52"/>
                  </a:cubicBezTo>
                  <a:cubicBezTo>
                    <a:pt x="78" y="42"/>
                    <a:pt x="78" y="42"/>
                    <a:pt x="78" y="42"/>
                  </a:cubicBezTo>
                  <a:cubicBezTo>
                    <a:pt x="78" y="39"/>
                    <a:pt x="76" y="36"/>
                    <a:pt x="72" y="36"/>
                  </a:cubicBezTo>
                  <a:cubicBezTo>
                    <a:pt x="69" y="36"/>
                    <a:pt x="66" y="39"/>
                    <a:pt x="66" y="42"/>
                  </a:cubicBezTo>
                  <a:cubicBezTo>
                    <a:pt x="66" y="48"/>
                    <a:pt x="66" y="48"/>
                    <a:pt x="66" y="48"/>
                  </a:cubicBezTo>
                  <a:cubicBezTo>
                    <a:pt x="62" y="48"/>
                    <a:pt x="62" y="48"/>
                    <a:pt x="62" y="48"/>
                  </a:cubicBezTo>
                  <a:cubicBezTo>
                    <a:pt x="62" y="38"/>
                    <a:pt x="62" y="38"/>
                    <a:pt x="62" y="38"/>
                  </a:cubicBezTo>
                  <a:cubicBezTo>
                    <a:pt x="62" y="35"/>
                    <a:pt x="60" y="32"/>
                    <a:pt x="56" y="32"/>
                  </a:cubicBezTo>
                  <a:cubicBezTo>
                    <a:pt x="53" y="32"/>
                    <a:pt x="50" y="35"/>
                    <a:pt x="50" y="38"/>
                  </a:cubicBezTo>
                  <a:cubicBezTo>
                    <a:pt x="50" y="52"/>
                    <a:pt x="50" y="52"/>
                    <a:pt x="50" y="52"/>
                  </a:cubicBezTo>
                  <a:cubicBezTo>
                    <a:pt x="46" y="52"/>
                    <a:pt x="46" y="52"/>
                    <a:pt x="46" y="52"/>
                  </a:cubicBezTo>
                  <a:cubicBezTo>
                    <a:pt x="46" y="10"/>
                    <a:pt x="46" y="10"/>
                    <a:pt x="46" y="10"/>
                  </a:cubicBezTo>
                  <a:cubicBezTo>
                    <a:pt x="46" y="7"/>
                    <a:pt x="44" y="4"/>
                    <a:pt x="40" y="4"/>
                  </a:cubicBezTo>
                  <a:cubicBezTo>
                    <a:pt x="37" y="4"/>
                    <a:pt x="34" y="7"/>
                    <a:pt x="34" y="10"/>
                  </a:cubicBezTo>
                  <a:cubicBezTo>
                    <a:pt x="34" y="55"/>
                    <a:pt x="34" y="55"/>
                    <a:pt x="34" y="55"/>
                  </a:cubicBezTo>
                  <a:cubicBezTo>
                    <a:pt x="26" y="46"/>
                    <a:pt x="15" y="37"/>
                    <a:pt x="11" y="41"/>
                  </a:cubicBezTo>
                  <a:cubicBezTo>
                    <a:pt x="6" y="46"/>
                    <a:pt x="18" y="58"/>
                    <a:pt x="33" y="84"/>
                  </a:cubicBezTo>
                  <a:cubicBezTo>
                    <a:pt x="40" y="96"/>
                    <a:pt x="49" y="104"/>
                    <a:pt x="64" y="104"/>
                  </a:cubicBezTo>
                  <a:cubicBezTo>
                    <a:pt x="64" y="104"/>
                    <a:pt x="64" y="104"/>
                    <a:pt x="64" y="104"/>
                  </a:cubicBezTo>
                  <a:close/>
                  <a:moveTo>
                    <a:pt x="98" y="74"/>
                  </a:moveTo>
                  <a:cubicBezTo>
                    <a:pt x="98" y="93"/>
                    <a:pt x="83" y="108"/>
                    <a:pt x="64" y="108"/>
                  </a:cubicBezTo>
                  <a:cubicBezTo>
                    <a:pt x="52" y="108"/>
                    <a:pt x="39" y="102"/>
                    <a:pt x="30" y="86"/>
                  </a:cubicBezTo>
                  <a:cubicBezTo>
                    <a:pt x="17" y="62"/>
                    <a:pt x="0" y="46"/>
                    <a:pt x="8" y="38"/>
                  </a:cubicBezTo>
                  <a:cubicBezTo>
                    <a:pt x="14" y="33"/>
                    <a:pt x="22" y="38"/>
                    <a:pt x="30" y="45"/>
                  </a:cubicBezTo>
                  <a:cubicBezTo>
                    <a:pt x="30" y="45"/>
                    <a:pt x="30" y="45"/>
                    <a:pt x="30" y="45"/>
                  </a:cubicBezTo>
                  <a:cubicBezTo>
                    <a:pt x="30" y="10"/>
                    <a:pt x="30" y="10"/>
                    <a:pt x="30" y="10"/>
                  </a:cubicBezTo>
                  <a:cubicBezTo>
                    <a:pt x="30" y="4"/>
                    <a:pt x="35" y="0"/>
                    <a:pt x="40" y="0"/>
                  </a:cubicBezTo>
                  <a:cubicBezTo>
                    <a:pt x="46" y="0"/>
                    <a:pt x="50" y="4"/>
                    <a:pt x="50" y="10"/>
                  </a:cubicBezTo>
                  <a:cubicBezTo>
                    <a:pt x="50" y="30"/>
                    <a:pt x="50" y="30"/>
                    <a:pt x="50" y="30"/>
                  </a:cubicBezTo>
                  <a:cubicBezTo>
                    <a:pt x="52" y="29"/>
                    <a:pt x="54" y="28"/>
                    <a:pt x="56" y="28"/>
                  </a:cubicBezTo>
                  <a:cubicBezTo>
                    <a:pt x="61" y="28"/>
                    <a:pt x="64" y="31"/>
                    <a:pt x="66" y="35"/>
                  </a:cubicBezTo>
                  <a:cubicBezTo>
                    <a:pt x="67" y="33"/>
                    <a:pt x="70" y="32"/>
                    <a:pt x="72" y="32"/>
                  </a:cubicBezTo>
                  <a:cubicBezTo>
                    <a:pt x="78" y="32"/>
                    <a:pt x="82" y="36"/>
                    <a:pt x="82" y="42"/>
                  </a:cubicBezTo>
                  <a:cubicBezTo>
                    <a:pt x="82" y="42"/>
                    <a:pt x="82" y="42"/>
                    <a:pt x="82" y="42"/>
                  </a:cubicBezTo>
                  <a:cubicBezTo>
                    <a:pt x="84" y="41"/>
                    <a:pt x="86" y="40"/>
                    <a:pt x="88" y="40"/>
                  </a:cubicBezTo>
                  <a:cubicBezTo>
                    <a:pt x="94" y="40"/>
                    <a:pt x="98" y="45"/>
                    <a:pt x="98" y="50"/>
                  </a:cubicBezTo>
                  <a:cubicBezTo>
                    <a:pt x="98" y="74"/>
                    <a:pt x="98" y="74"/>
                    <a:pt x="98" y="7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37"/>
            <p:cNvSpPr>
              <a:spLocks noEditPoints="1"/>
            </p:cNvSpPr>
            <p:nvPr/>
          </p:nvSpPr>
          <p:spPr bwMode="auto">
            <a:xfrm>
              <a:off x="320572" y="184483"/>
              <a:ext cx="254000" cy="322263"/>
            </a:xfrm>
            <a:custGeom>
              <a:avLst/>
              <a:gdLst>
                <a:gd name="T0" fmla="*/ 66 w 98"/>
                <a:gd name="T1" fmla="*/ 26 h 124"/>
                <a:gd name="T2" fmla="*/ 14 w 98"/>
                <a:gd name="T3" fmla="*/ 26 h 124"/>
                <a:gd name="T4" fmla="*/ 26 w 98"/>
                <a:gd name="T5" fmla="*/ 43 h 124"/>
                <a:gd name="T6" fmla="*/ 40 w 98"/>
                <a:gd name="T7" fmla="*/ 4 h 124"/>
                <a:gd name="T8" fmla="*/ 57 w 98"/>
                <a:gd name="T9" fmla="*/ 40 h 124"/>
                <a:gd name="T10" fmla="*/ 61 w 98"/>
                <a:gd name="T11" fmla="*/ 41 h 124"/>
                <a:gd name="T12" fmla="*/ 58 w 98"/>
                <a:gd name="T13" fmla="*/ 26 h 124"/>
                <a:gd name="T14" fmla="*/ 22 w 98"/>
                <a:gd name="T15" fmla="*/ 26 h 124"/>
                <a:gd name="T16" fmla="*/ 26 w 98"/>
                <a:gd name="T17" fmla="*/ 26 h 124"/>
                <a:gd name="T18" fmla="*/ 54 w 98"/>
                <a:gd name="T19" fmla="*/ 26 h 124"/>
                <a:gd name="T20" fmla="*/ 54 w 98"/>
                <a:gd name="T21" fmla="*/ 37 h 124"/>
                <a:gd name="T22" fmla="*/ 94 w 98"/>
                <a:gd name="T23" fmla="*/ 90 h 124"/>
                <a:gd name="T24" fmla="*/ 94 w 98"/>
                <a:gd name="T25" fmla="*/ 75 h 124"/>
                <a:gd name="T26" fmla="*/ 88 w 98"/>
                <a:gd name="T27" fmla="*/ 60 h 124"/>
                <a:gd name="T28" fmla="*/ 82 w 98"/>
                <a:gd name="T29" fmla="*/ 68 h 124"/>
                <a:gd name="T30" fmla="*/ 78 w 98"/>
                <a:gd name="T31" fmla="*/ 58 h 124"/>
                <a:gd name="T32" fmla="*/ 66 w 98"/>
                <a:gd name="T33" fmla="*/ 58 h 124"/>
                <a:gd name="T34" fmla="*/ 62 w 98"/>
                <a:gd name="T35" fmla="*/ 64 h 124"/>
                <a:gd name="T36" fmla="*/ 56 w 98"/>
                <a:gd name="T37" fmla="*/ 48 h 124"/>
                <a:gd name="T38" fmla="*/ 50 w 98"/>
                <a:gd name="T39" fmla="*/ 68 h 124"/>
                <a:gd name="T40" fmla="*/ 46 w 98"/>
                <a:gd name="T41" fmla="*/ 26 h 124"/>
                <a:gd name="T42" fmla="*/ 34 w 98"/>
                <a:gd name="T43" fmla="*/ 26 h 124"/>
                <a:gd name="T44" fmla="*/ 11 w 98"/>
                <a:gd name="T45" fmla="*/ 57 h 124"/>
                <a:gd name="T46" fmla="*/ 64 w 98"/>
                <a:gd name="T47" fmla="*/ 120 h 124"/>
                <a:gd name="T48" fmla="*/ 64 w 98"/>
                <a:gd name="T49" fmla="*/ 124 h 124"/>
                <a:gd name="T50" fmla="*/ 8 w 98"/>
                <a:gd name="T51" fmla="*/ 54 h 124"/>
                <a:gd name="T52" fmla="*/ 30 w 98"/>
                <a:gd name="T53" fmla="*/ 61 h 124"/>
                <a:gd name="T54" fmla="*/ 40 w 98"/>
                <a:gd name="T55" fmla="*/ 16 h 124"/>
                <a:gd name="T56" fmla="*/ 50 w 98"/>
                <a:gd name="T57" fmla="*/ 46 h 124"/>
                <a:gd name="T58" fmla="*/ 66 w 98"/>
                <a:gd name="T59" fmla="*/ 51 h 124"/>
                <a:gd name="T60" fmla="*/ 82 w 98"/>
                <a:gd name="T61" fmla="*/ 58 h 124"/>
                <a:gd name="T62" fmla="*/ 88 w 98"/>
                <a:gd name="T63" fmla="*/ 56 h 124"/>
                <a:gd name="T64" fmla="*/ 98 w 98"/>
                <a:gd name="T65" fmla="*/ 9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124">
                  <a:moveTo>
                    <a:pt x="61" y="41"/>
                  </a:moveTo>
                  <a:cubicBezTo>
                    <a:pt x="64" y="37"/>
                    <a:pt x="66" y="32"/>
                    <a:pt x="66" y="26"/>
                  </a:cubicBezTo>
                  <a:cubicBezTo>
                    <a:pt x="66" y="12"/>
                    <a:pt x="55" y="0"/>
                    <a:pt x="40" y="0"/>
                  </a:cubicBezTo>
                  <a:cubicBezTo>
                    <a:pt x="26" y="0"/>
                    <a:pt x="14" y="12"/>
                    <a:pt x="14" y="26"/>
                  </a:cubicBezTo>
                  <a:cubicBezTo>
                    <a:pt x="14" y="35"/>
                    <a:pt x="19" y="43"/>
                    <a:pt x="26" y="48"/>
                  </a:cubicBezTo>
                  <a:cubicBezTo>
                    <a:pt x="26" y="43"/>
                    <a:pt x="26" y="43"/>
                    <a:pt x="26" y="43"/>
                  </a:cubicBezTo>
                  <a:cubicBezTo>
                    <a:pt x="21" y="39"/>
                    <a:pt x="18" y="33"/>
                    <a:pt x="18" y="26"/>
                  </a:cubicBezTo>
                  <a:cubicBezTo>
                    <a:pt x="18" y="14"/>
                    <a:pt x="28" y="4"/>
                    <a:pt x="40" y="4"/>
                  </a:cubicBezTo>
                  <a:cubicBezTo>
                    <a:pt x="52" y="4"/>
                    <a:pt x="62" y="14"/>
                    <a:pt x="62" y="26"/>
                  </a:cubicBezTo>
                  <a:cubicBezTo>
                    <a:pt x="62" y="31"/>
                    <a:pt x="60" y="36"/>
                    <a:pt x="57" y="40"/>
                  </a:cubicBezTo>
                  <a:cubicBezTo>
                    <a:pt x="59" y="40"/>
                    <a:pt x="60" y="40"/>
                    <a:pt x="61" y="41"/>
                  </a:cubicBezTo>
                  <a:cubicBezTo>
                    <a:pt x="61" y="41"/>
                    <a:pt x="61" y="41"/>
                    <a:pt x="61" y="41"/>
                  </a:cubicBezTo>
                  <a:close/>
                  <a:moveTo>
                    <a:pt x="54" y="37"/>
                  </a:moveTo>
                  <a:cubicBezTo>
                    <a:pt x="57" y="34"/>
                    <a:pt x="58" y="30"/>
                    <a:pt x="58" y="26"/>
                  </a:cubicBezTo>
                  <a:cubicBezTo>
                    <a:pt x="58" y="16"/>
                    <a:pt x="50" y="8"/>
                    <a:pt x="40" y="8"/>
                  </a:cubicBezTo>
                  <a:cubicBezTo>
                    <a:pt x="30" y="8"/>
                    <a:pt x="22" y="16"/>
                    <a:pt x="22" y="26"/>
                  </a:cubicBezTo>
                  <a:cubicBezTo>
                    <a:pt x="22" y="30"/>
                    <a:pt x="24" y="34"/>
                    <a:pt x="26" y="37"/>
                  </a:cubicBezTo>
                  <a:cubicBezTo>
                    <a:pt x="26" y="26"/>
                    <a:pt x="26" y="26"/>
                    <a:pt x="26" y="26"/>
                  </a:cubicBezTo>
                  <a:cubicBezTo>
                    <a:pt x="26" y="18"/>
                    <a:pt x="33" y="12"/>
                    <a:pt x="40" y="12"/>
                  </a:cubicBezTo>
                  <a:cubicBezTo>
                    <a:pt x="48" y="12"/>
                    <a:pt x="54" y="18"/>
                    <a:pt x="54" y="26"/>
                  </a:cubicBezTo>
                  <a:cubicBezTo>
                    <a:pt x="54" y="37"/>
                    <a:pt x="54" y="37"/>
                    <a:pt x="54" y="37"/>
                  </a:cubicBezTo>
                  <a:cubicBezTo>
                    <a:pt x="54" y="37"/>
                    <a:pt x="54" y="37"/>
                    <a:pt x="54" y="37"/>
                  </a:cubicBezTo>
                  <a:close/>
                  <a:moveTo>
                    <a:pt x="64" y="120"/>
                  </a:moveTo>
                  <a:cubicBezTo>
                    <a:pt x="81" y="120"/>
                    <a:pt x="94" y="106"/>
                    <a:pt x="94" y="90"/>
                  </a:cubicBezTo>
                  <a:cubicBezTo>
                    <a:pt x="94" y="90"/>
                    <a:pt x="94" y="99"/>
                    <a:pt x="94" y="90"/>
                  </a:cubicBezTo>
                  <a:cubicBezTo>
                    <a:pt x="94" y="75"/>
                    <a:pt x="94" y="75"/>
                    <a:pt x="94" y="75"/>
                  </a:cubicBezTo>
                  <a:cubicBezTo>
                    <a:pt x="94" y="66"/>
                    <a:pt x="94" y="66"/>
                    <a:pt x="94" y="66"/>
                  </a:cubicBezTo>
                  <a:cubicBezTo>
                    <a:pt x="94" y="63"/>
                    <a:pt x="92" y="60"/>
                    <a:pt x="88" y="60"/>
                  </a:cubicBezTo>
                  <a:cubicBezTo>
                    <a:pt x="85" y="60"/>
                    <a:pt x="82" y="63"/>
                    <a:pt x="82" y="66"/>
                  </a:cubicBezTo>
                  <a:cubicBezTo>
                    <a:pt x="82" y="68"/>
                    <a:pt x="82" y="68"/>
                    <a:pt x="82" y="68"/>
                  </a:cubicBezTo>
                  <a:cubicBezTo>
                    <a:pt x="78" y="68"/>
                    <a:pt x="78" y="68"/>
                    <a:pt x="78" y="68"/>
                  </a:cubicBezTo>
                  <a:cubicBezTo>
                    <a:pt x="78" y="58"/>
                    <a:pt x="78" y="58"/>
                    <a:pt x="78" y="58"/>
                  </a:cubicBezTo>
                  <a:cubicBezTo>
                    <a:pt x="78" y="55"/>
                    <a:pt x="76" y="52"/>
                    <a:pt x="72" y="52"/>
                  </a:cubicBezTo>
                  <a:cubicBezTo>
                    <a:pt x="69" y="52"/>
                    <a:pt x="66" y="55"/>
                    <a:pt x="66" y="58"/>
                  </a:cubicBezTo>
                  <a:cubicBezTo>
                    <a:pt x="66" y="64"/>
                    <a:pt x="66" y="64"/>
                    <a:pt x="66" y="64"/>
                  </a:cubicBezTo>
                  <a:cubicBezTo>
                    <a:pt x="62" y="64"/>
                    <a:pt x="62" y="64"/>
                    <a:pt x="62" y="64"/>
                  </a:cubicBezTo>
                  <a:cubicBezTo>
                    <a:pt x="62" y="54"/>
                    <a:pt x="62" y="54"/>
                    <a:pt x="62" y="54"/>
                  </a:cubicBezTo>
                  <a:cubicBezTo>
                    <a:pt x="62" y="51"/>
                    <a:pt x="60" y="48"/>
                    <a:pt x="56" y="48"/>
                  </a:cubicBezTo>
                  <a:cubicBezTo>
                    <a:pt x="53" y="48"/>
                    <a:pt x="50" y="51"/>
                    <a:pt x="50" y="54"/>
                  </a:cubicBezTo>
                  <a:cubicBezTo>
                    <a:pt x="50" y="68"/>
                    <a:pt x="50" y="68"/>
                    <a:pt x="50" y="68"/>
                  </a:cubicBezTo>
                  <a:cubicBezTo>
                    <a:pt x="46" y="68"/>
                    <a:pt x="46" y="68"/>
                    <a:pt x="46" y="68"/>
                  </a:cubicBezTo>
                  <a:cubicBezTo>
                    <a:pt x="46" y="26"/>
                    <a:pt x="46" y="26"/>
                    <a:pt x="46" y="26"/>
                  </a:cubicBezTo>
                  <a:cubicBezTo>
                    <a:pt x="46" y="23"/>
                    <a:pt x="44" y="20"/>
                    <a:pt x="40" y="20"/>
                  </a:cubicBezTo>
                  <a:cubicBezTo>
                    <a:pt x="37" y="20"/>
                    <a:pt x="34" y="23"/>
                    <a:pt x="34" y="26"/>
                  </a:cubicBezTo>
                  <a:cubicBezTo>
                    <a:pt x="34" y="71"/>
                    <a:pt x="34" y="71"/>
                    <a:pt x="34" y="71"/>
                  </a:cubicBezTo>
                  <a:cubicBezTo>
                    <a:pt x="26" y="62"/>
                    <a:pt x="15" y="53"/>
                    <a:pt x="11" y="57"/>
                  </a:cubicBezTo>
                  <a:cubicBezTo>
                    <a:pt x="6" y="62"/>
                    <a:pt x="18" y="74"/>
                    <a:pt x="33" y="100"/>
                  </a:cubicBezTo>
                  <a:cubicBezTo>
                    <a:pt x="40" y="112"/>
                    <a:pt x="49" y="120"/>
                    <a:pt x="64" y="120"/>
                  </a:cubicBezTo>
                  <a:close/>
                  <a:moveTo>
                    <a:pt x="98" y="90"/>
                  </a:moveTo>
                  <a:cubicBezTo>
                    <a:pt x="98" y="109"/>
                    <a:pt x="83" y="124"/>
                    <a:pt x="64" y="124"/>
                  </a:cubicBezTo>
                  <a:cubicBezTo>
                    <a:pt x="52" y="124"/>
                    <a:pt x="39" y="118"/>
                    <a:pt x="30" y="102"/>
                  </a:cubicBezTo>
                  <a:cubicBezTo>
                    <a:pt x="17" y="78"/>
                    <a:pt x="0" y="62"/>
                    <a:pt x="8" y="54"/>
                  </a:cubicBezTo>
                  <a:cubicBezTo>
                    <a:pt x="14" y="49"/>
                    <a:pt x="22" y="54"/>
                    <a:pt x="30" y="61"/>
                  </a:cubicBezTo>
                  <a:cubicBezTo>
                    <a:pt x="30" y="61"/>
                    <a:pt x="30" y="61"/>
                    <a:pt x="30" y="61"/>
                  </a:cubicBezTo>
                  <a:cubicBezTo>
                    <a:pt x="30" y="26"/>
                    <a:pt x="30" y="26"/>
                    <a:pt x="30" y="26"/>
                  </a:cubicBezTo>
                  <a:cubicBezTo>
                    <a:pt x="30" y="20"/>
                    <a:pt x="35" y="16"/>
                    <a:pt x="40" y="16"/>
                  </a:cubicBezTo>
                  <a:cubicBezTo>
                    <a:pt x="46" y="16"/>
                    <a:pt x="50" y="20"/>
                    <a:pt x="50" y="26"/>
                  </a:cubicBezTo>
                  <a:cubicBezTo>
                    <a:pt x="50" y="46"/>
                    <a:pt x="50" y="46"/>
                    <a:pt x="50" y="46"/>
                  </a:cubicBezTo>
                  <a:cubicBezTo>
                    <a:pt x="52" y="45"/>
                    <a:pt x="54" y="44"/>
                    <a:pt x="56" y="44"/>
                  </a:cubicBezTo>
                  <a:cubicBezTo>
                    <a:pt x="61" y="44"/>
                    <a:pt x="64" y="47"/>
                    <a:pt x="66" y="51"/>
                  </a:cubicBezTo>
                  <a:cubicBezTo>
                    <a:pt x="67" y="49"/>
                    <a:pt x="70" y="48"/>
                    <a:pt x="72" y="48"/>
                  </a:cubicBezTo>
                  <a:cubicBezTo>
                    <a:pt x="78" y="48"/>
                    <a:pt x="82" y="52"/>
                    <a:pt x="82" y="58"/>
                  </a:cubicBezTo>
                  <a:cubicBezTo>
                    <a:pt x="82" y="58"/>
                    <a:pt x="82" y="58"/>
                    <a:pt x="82" y="58"/>
                  </a:cubicBezTo>
                  <a:cubicBezTo>
                    <a:pt x="84" y="57"/>
                    <a:pt x="86" y="56"/>
                    <a:pt x="88" y="56"/>
                  </a:cubicBezTo>
                  <a:cubicBezTo>
                    <a:pt x="94" y="56"/>
                    <a:pt x="98" y="61"/>
                    <a:pt x="98" y="66"/>
                  </a:cubicBezTo>
                  <a:cubicBezTo>
                    <a:pt x="98" y="90"/>
                    <a:pt x="98" y="90"/>
                    <a:pt x="98" y="9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38"/>
            <p:cNvSpPr>
              <a:spLocks noEditPoints="1"/>
            </p:cNvSpPr>
            <p:nvPr/>
          </p:nvSpPr>
          <p:spPr bwMode="auto">
            <a:xfrm>
              <a:off x="8269432" y="4112575"/>
              <a:ext cx="254000" cy="303213"/>
            </a:xfrm>
            <a:custGeom>
              <a:avLst/>
              <a:gdLst>
                <a:gd name="T0" fmla="*/ 54 w 98"/>
                <a:gd name="T1" fmla="*/ 29 h 116"/>
                <a:gd name="T2" fmla="*/ 58 w 98"/>
                <a:gd name="T3" fmla="*/ 18 h 116"/>
                <a:gd name="T4" fmla="*/ 40 w 98"/>
                <a:gd name="T5" fmla="*/ 0 h 116"/>
                <a:gd name="T6" fmla="*/ 22 w 98"/>
                <a:gd name="T7" fmla="*/ 18 h 116"/>
                <a:gd name="T8" fmla="*/ 26 w 98"/>
                <a:gd name="T9" fmla="*/ 29 h 116"/>
                <a:gd name="T10" fmla="*/ 26 w 98"/>
                <a:gd name="T11" fmla="*/ 18 h 116"/>
                <a:gd name="T12" fmla="*/ 40 w 98"/>
                <a:gd name="T13" fmla="*/ 4 h 116"/>
                <a:gd name="T14" fmla="*/ 54 w 98"/>
                <a:gd name="T15" fmla="*/ 18 h 116"/>
                <a:gd name="T16" fmla="*/ 54 w 98"/>
                <a:gd name="T17" fmla="*/ 29 h 116"/>
                <a:gd name="T18" fmla="*/ 54 w 98"/>
                <a:gd name="T19" fmla="*/ 29 h 116"/>
                <a:gd name="T20" fmla="*/ 64 w 98"/>
                <a:gd name="T21" fmla="*/ 112 h 116"/>
                <a:gd name="T22" fmla="*/ 94 w 98"/>
                <a:gd name="T23" fmla="*/ 82 h 116"/>
                <a:gd name="T24" fmla="*/ 94 w 98"/>
                <a:gd name="T25" fmla="*/ 82 h 116"/>
                <a:gd name="T26" fmla="*/ 94 w 98"/>
                <a:gd name="T27" fmla="*/ 67 h 116"/>
                <a:gd name="T28" fmla="*/ 94 w 98"/>
                <a:gd name="T29" fmla="*/ 58 h 116"/>
                <a:gd name="T30" fmla="*/ 88 w 98"/>
                <a:gd name="T31" fmla="*/ 52 h 116"/>
                <a:gd name="T32" fmla="*/ 82 w 98"/>
                <a:gd name="T33" fmla="*/ 58 h 116"/>
                <a:gd name="T34" fmla="*/ 82 w 98"/>
                <a:gd name="T35" fmla="*/ 60 h 116"/>
                <a:gd name="T36" fmla="*/ 78 w 98"/>
                <a:gd name="T37" fmla="*/ 60 h 116"/>
                <a:gd name="T38" fmla="*/ 78 w 98"/>
                <a:gd name="T39" fmla="*/ 50 h 116"/>
                <a:gd name="T40" fmla="*/ 72 w 98"/>
                <a:gd name="T41" fmla="*/ 44 h 116"/>
                <a:gd name="T42" fmla="*/ 66 w 98"/>
                <a:gd name="T43" fmla="*/ 50 h 116"/>
                <a:gd name="T44" fmla="*/ 66 w 98"/>
                <a:gd name="T45" fmla="*/ 56 h 116"/>
                <a:gd name="T46" fmla="*/ 62 w 98"/>
                <a:gd name="T47" fmla="*/ 56 h 116"/>
                <a:gd name="T48" fmla="*/ 62 w 98"/>
                <a:gd name="T49" fmla="*/ 46 h 116"/>
                <a:gd name="T50" fmla="*/ 56 w 98"/>
                <a:gd name="T51" fmla="*/ 40 h 116"/>
                <a:gd name="T52" fmla="*/ 50 w 98"/>
                <a:gd name="T53" fmla="*/ 46 h 116"/>
                <a:gd name="T54" fmla="*/ 50 w 98"/>
                <a:gd name="T55" fmla="*/ 60 h 116"/>
                <a:gd name="T56" fmla="*/ 46 w 98"/>
                <a:gd name="T57" fmla="*/ 60 h 116"/>
                <a:gd name="T58" fmla="*/ 46 w 98"/>
                <a:gd name="T59" fmla="*/ 18 h 116"/>
                <a:gd name="T60" fmla="*/ 40 w 98"/>
                <a:gd name="T61" fmla="*/ 12 h 116"/>
                <a:gd name="T62" fmla="*/ 34 w 98"/>
                <a:gd name="T63" fmla="*/ 18 h 116"/>
                <a:gd name="T64" fmla="*/ 34 w 98"/>
                <a:gd name="T65" fmla="*/ 63 h 116"/>
                <a:gd name="T66" fmla="*/ 11 w 98"/>
                <a:gd name="T67" fmla="*/ 49 h 116"/>
                <a:gd name="T68" fmla="*/ 33 w 98"/>
                <a:gd name="T69" fmla="*/ 92 h 116"/>
                <a:gd name="T70" fmla="*/ 64 w 98"/>
                <a:gd name="T71" fmla="*/ 112 h 116"/>
                <a:gd name="T72" fmla="*/ 98 w 98"/>
                <a:gd name="T73" fmla="*/ 82 h 116"/>
                <a:gd name="T74" fmla="*/ 64 w 98"/>
                <a:gd name="T75" fmla="*/ 116 h 116"/>
                <a:gd name="T76" fmla="*/ 30 w 98"/>
                <a:gd name="T77" fmla="*/ 94 h 116"/>
                <a:gd name="T78" fmla="*/ 8 w 98"/>
                <a:gd name="T79" fmla="*/ 46 h 116"/>
                <a:gd name="T80" fmla="*/ 30 w 98"/>
                <a:gd name="T81" fmla="*/ 53 h 116"/>
                <a:gd name="T82" fmla="*/ 30 w 98"/>
                <a:gd name="T83" fmla="*/ 53 h 116"/>
                <a:gd name="T84" fmla="*/ 30 w 98"/>
                <a:gd name="T85" fmla="*/ 18 h 116"/>
                <a:gd name="T86" fmla="*/ 40 w 98"/>
                <a:gd name="T87" fmla="*/ 8 h 116"/>
                <a:gd name="T88" fmla="*/ 50 w 98"/>
                <a:gd name="T89" fmla="*/ 18 h 116"/>
                <a:gd name="T90" fmla="*/ 50 w 98"/>
                <a:gd name="T91" fmla="*/ 38 h 116"/>
                <a:gd name="T92" fmla="*/ 56 w 98"/>
                <a:gd name="T93" fmla="*/ 36 h 116"/>
                <a:gd name="T94" fmla="*/ 66 w 98"/>
                <a:gd name="T95" fmla="*/ 43 h 116"/>
                <a:gd name="T96" fmla="*/ 72 w 98"/>
                <a:gd name="T97" fmla="*/ 40 h 116"/>
                <a:gd name="T98" fmla="*/ 82 w 98"/>
                <a:gd name="T99" fmla="*/ 50 h 116"/>
                <a:gd name="T100" fmla="*/ 82 w 98"/>
                <a:gd name="T101" fmla="*/ 50 h 116"/>
                <a:gd name="T102" fmla="*/ 88 w 98"/>
                <a:gd name="T103" fmla="*/ 48 h 116"/>
                <a:gd name="T104" fmla="*/ 98 w 98"/>
                <a:gd name="T105" fmla="*/ 58 h 116"/>
                <a:gd name="T106" fmla="*/ 98 w 98"/>
                <a:gd name="T107"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 h="116">
                  <a:moveTo>
                    <a:pt x="54" y="29"/>
                  </a:moveTo>
                  <a:cubicBezTo>
                    <a:pt x="57" y="26"/>
                    <a:pt x="58" y="22"/>
                    <a:pt x="58" y="18"/>
                  </a:cubicBezTo>
                  <a:cubicBezTo>
                    <a:pt x="58" y="8"/>
                    <a:pt x="50" y="0"/>
                    <a:pt x="40" y="0"/>
                  </a:cubicBezTo>
                  <a:cubicBezTo>
                    <a:pt x="30" y="0"/>
                    <a:pt x="22" y="8"/>
                    <a:pt x="22" y="18"/>
                  </a:cubicBezTo>
                  <a:cubicBezTo>
                    <a:pt x="22" y="22"/>
                    <a:pt x="24" y="26"/>
                    <a:pt x="26" y="29"/>
                  </a:cubicBezTo>
                  <a:cubicBezTo>
                    <a:pt x="26" y="18"/>
                    <a:pt x="26" y="18"/>
                    <a:pt x="26" y="18"/>
                  </a:cubicBezTo>
                  <a:cubicBezTo>
                    <a:pt x="26" y="10"/>
                    <a:pt x="33" y="4"/>
                    <a:pt x="40" y="4"/>
                  </a:cubicBezTo>
                  <a:cubicBezTo>
                    <a:pt x="48" y="4"/>
                    <a:pt x="54" y="10"/>
                    <a:pt x="54" y="18"/>
                  </a:cubicBezTo>
                  <a:cubicBezTo>
                    <a:pt x="54" y="29"/>
                    <a:pt x="54" y="29"/>
                    <a:pt x="54" y="29"/>
                  </a:cubicBezTo>
                  <a:cubicBezTo>
                    <a:pt x="54" y="29"/>
                    <a:pt x="54" y="29"/>
                    <a:pt x="54" y="29"/>
                  </a:cubicBezTo>
                  <a:close/>
                  <a:moveTo>
                    <a:pt x="64" y="112"/>
                  </a:moveTo>
                  <a:cubicBezTo>
                    <a:pt x="81" y="112"/>
                    <a:pt x="94" y="98"/>
                    <a:pt x="94" y="82"/>
                  </a:cubicBezTo>
                  <a:cubicBezTo>
                    <a:pt x="94" y="82"/>
                    <a:pt x="94" y="91"/>
                    <a:pt x="94" y="82"/>
                  </a:cubicBezTo>
                  <a:cubicBezTo>
                    <a:pt x="94" y="67"/>
                    <a:pt x="94" y="67"/>
                    <a:pt x="94" y="67"/>
                  </a:cubicBezTo>
                  <a:cubicBezTo>
                    <a:pt x="94" y="58"/>
                    <a:pt x="94" y="58"/>
                    <a:pt x="94" y="58"/>
                  </a:cubicBezTo>
                  <a:cubicBezTo>
                    <a:pt x="94" y="55"/>
                    <a:pt x="92" y="52"/>
                    <a:pt x="88" y="52"/>
                  </a:cubicBezTo>
                  <a:cubicBezTo>
                    <a:pt x="85" y="52"/>
                    <a:pt x="82" y="55"/>
                    <a:pt x="82" y="58"/>
                  </a:cubicBezTo>
                  <a:cubicBezTo>
                    <a:pt x="82" y="60"/>
                    <a:pt x="82" y="60"/>
                    <a:pt x="82" y="60"/>
                  </a:cubicBezTo>
                  <a:cubicBezTo>
                    <a:pt x="78" y="60"/>
                    <a:pt x="78" y="60"/>
                    <a:pt x="78" y="60"/>
                  </a:cubicBezTo>
                  <a:cubicBezTo>
                    <a:pt x="78" y="50"/>
                    <a:pt x="78" y="50"/>
                    <a:pt x="78" y="50"/>
                  </a:cubicBezTo>
                  <a:cubicBezTo>
                    <a:pt x="78" y="47"/>
                    <a:pt x="76" y="44"/>
                    <a:pt x="72" y="44"/>
                  </a:cubicBezTo>
                  <a:cubicBezTo>
                    <a:pt x="69" y="44"/>
                    <a:pt x="66" y="47"/>
                    <a:pt x="66" y="50"/>
                  </a:cubicBezTo>
                  <a:cubicBezTo>
                    <a:pt x="66" y="56"/>
                    <a:pt x="66" y="56"/>
                    <a:pt x="66" y="56"/>
                  </a:cubicBezTo>
                  <a:cubicBezTo>
                    <a:pt x="62" y="56"/>
                    <a:pt x="62" y="56"/>
                    <a:pt x="62" y="56"/>
                  </a:cubicBezTo>
                  <a:cubicBezTo>
                    <a:pt x="62" y="46"/>
                    <a:pt x="62" y="46"/>
                    <a:pt x="62" y="46"/>
                  </a:cubicBezTo>
                  <a:cubicBezTo>
                    <a:pt x="62" y="43"/>
                    <a:pt x="60" y="40"/>
                    <a:pt x="56" y="40"/>
                  </a:cubicBezTo>
                  <a:cubicBezTo>
                    <a:pt x="53" y="40"/>
                    <a:pt x="50" y="43"/>
                    <a:pt x="50" y="46"/>
                  </a:cubicBezTo>
                  <a:cubicBezTo>
                    <a:pt x="50" y="60"/>
                    <a:pt x="50" y="60"/>
                    <a:pt x="50" y="60"/>
                  </a:cubicBezTo>
                  <a:cubicBezTo>
                    <a:pt x="46" y="60"/>
                    <a:pt x="46" y="60"/>
                    <a:pt x="46" y="60"/>
                  </a:cubicBezTo>
                  <a:cubicBezTo>
                    <a:pt x="46" y="18"/>
                    <a:pt x="46" y="18"/>
                    <a:pt x="46" y="18"/>
                  </a:cubicBezTo>
                  <a:cubicBezTo>
                    <a:pt x="46" y="15"/>
                    <a:pt x="44" y="12"/>
                    <a:pt x="40" y="12"/>
                  </a:cubicBezTo>
                  <a:cubicBezTo>
                    <a:pt x="37" y="12"/>
                    <a:pt x="34" y="15"/>
                    <a:pt x="34" y="18"/>
                  </a:cubicBezTo>
                  <a:cubicBezTo>
                    <a:pt x="34" y="63"/>
                    <a:pt x="34" y="63"/>
                    <a:pt x="34" y="63"/>
                  </a:cubicBezTo>
                  <a:cubicBezTo>
                    <a:pt x="26" y="54"/>
                    <a:pt x="15" y="45"/>
                    <a:pt x="11" y="49"/>
                  </a:cubicBezTo>
                  <a:cubicBezTo>
                    <a:pt x="6" y="54"/>
                    <a:pt x="18" y="66"/>
                    <a:pt x="33" y="92"/>
                  </a:cubicBezTo>
                  <a:cubicBezTo>
                    <a:pt x="40" y="104"/>
                    <a:pt x="49" y="112"/>
                    <a:pt x="64" y="112"/>
                  </a:cubicBezTo>
                  <a:close/>
                  <a:moveTo>
                    <a:pt x="98" y="82"/>
                  </a:moveTo>
                  <a:cubicBezTo>
                    <a:pt x="98" y="101"/>
                    <a:pt x="83" y="116"/>
                    <a:pt x="64" y="116"/>
                  </a:cubicBezTo>
                  <a:cubicBezTo>
                    <a:pt x="52" y="116"/>
                    <a:pt x="39" y="110"/>
                    <a:pt x="30" y="94"/>
                  </a:cubicBezTo>
                  <a:cubicBezTo>
                    <a:pt x="17" y="70"/>
                    <a:pt x="0" y="54"/>
                    <a:pt x="8" y="46"/>
                  </a:cubicBezTo>
                  <a:cubicBezTo>
                    <a:pt x="14" y="41"/>
                    <a:pt x="22" y="46"/>
                    <a:pt x="30" y="53"/>
                  </a:cubicBezTo>
                  <a:cubicBezTo>
                    <a:pt x="30" y="53"/>
                    <a:pt x="30" y="53"/>
                    <a:pt x="30" y="53"/>
                  </a:cubicBezTo>
                  <a:cubicBezTo>
                    <a:pt x="30" y="18"/>
                    <a:pt x="30" y="18"/>
                    <a:pt x="30" y="18"/>
                  </a:cubicBezTo>
                  <a:cubicBezTo>
                    <a:pt x="30" y="12"/>
                    <a:pt x="35" y="8"/>
                    <a:pt x="40" y="8"/>
                  </a:cubicBezTo>
                  <a:cubicBezTo>
                    <a:pt x="46" y="8"/>
                    <a:pt x="50" y="12"/>
                    <a:pt x="50" y="18"/>
                  </a:cubicBezTo>
                  <a:cubicBezTo>
                    <a:pt x="50" y="38"/>
                    <a:pt x="50" y="38"/>
                    <a:pt x="50" y="38"/>
                  </a:cubicBezTo>
                  <a:cubicBezTo>
                    <a:pt x="52" y="37"/>
                    <a:pt x="54" y="36"/>
                    <a:pt x="56" y="36"/>
                  </a:cubicBezTo>
                  <a:cubicBezTo>
                    <a:pt x="61" y="36"/>
                    <a:pt x="64" y="39"/>
                    <a:pt x="66" y="43"/>
                  </a:cubicBezTo>
                  <a:cubicBezTo>
                    <a:pt x="67" y="41"/>
                    <a:pt x="70" y="40"/>
                    <a:pt x="72" y="40"/>
                  </a:cubicBezTo>
                  <a:cubicBezTo>
                    <a:pt x="78" y="40"/>
                    <a:pt x="82" y="44"/>
                    <a:pt x="82" y="50"/>
                  </a:cubicBezTo>
                  <a:cubicBezTo>
                    <a:pt x="82" y="50"/>
                    <a:pt x="82" y="50"/>
                    <a:pt x="82" y="50"/>
                  </a:cubicBezTo>
                  <a:cubicBezTo>
                    <a:pt x="84" y="49"/>
                    <a:pt x="86" y="48"/>
                    <a:pt x="88" y="48"/>
                  </a:cubicBezTo>
                  <a:cubicBezTo>
                    <a:pt x="94" y="48"/>
                    <a:pt x="98" y="53"/>
                    <a:pt x="98" y="58"/>
                  </a:cubicBezTo>
                  <a:cubicBezTo>
                    <a:pt x="98" y="82"/>
                    <a:pt x="98" y="82"/>
                    <a:pt x="98"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77" name="Group 76"/>
            <p:cNvGrpSpPr/>
            <p:nvPr/>
          </p:nvGrpSpPr>
          <p:grpSpPr>
            <a:xfrm>
              <a:off x="5865835" y="6228619"/>
              <a:ext cx="423070" cy="514475"/>
              <a:chOff x="7593013" y="2532063"/>
              <a:chExt cx="257175" cy="312738"/>
            </a:xfrm>
            <a:grpFill/>
          </p:grpSpPr>
          <p:sp>
            <p:nvSpPr>
              <p:cNvPr id="217" name="Freeform 39"/>
              <p:cNvSpPr>
                <a:spLocks noEditPoints="1"/>
              </p:cNvSpPr>
              <p:nvPr/>
            </p:nvSpPr>
            <p:spPr bwMode="auto">
              <a:xfrm>
                <a:off x="7753350" y="2532063"/>
                <a:ext cx="93663" cy="93663"/>
              </a:xfrm>
              <a:custGeom>
                <a:avLst/>
                <a:gdLst>
                  <a:gd name="T0" fmla="*/ 18 w 36"/>
                  <a:gd name="T1" fmla="*/ 36 h 36"/>
                  <a:gd name="T2" fmla="*/ 36 w 36"/>
                  <a:gd name="T3" fmla="*/ 18 h 36"/>
                  <a:gd name="T4" fmla="*/ 18 w 36"/>
                  <a:gd name="T5" fmla="*/ 0 h 36"/>
                  <a:gd name="T6" fmla="*/ 0 w 36"/>
                  <a:gd name="T7" fmla="*/ 18 h 36"/>
                  <a:gd name="T8" fmla="*/ 18 w 36"/>
                  <a:gd name="T9" fmla="*/ 36 h 36"/>
                  <a:gd name="T10" fmla="*/ 17 w 36"/>
                  <a:gd name="T11" fmla="*/ 4 h 36"/>
                  <a:gd name="T12" fmla="*/ 17 w 36"/>
                  <a:gd name="T13" fmla="*/ 18 h 36"/>
                  <a:gd name="T14" fmla="*/ 19 w 36"/>
                  <a:gd name="T15" fmla="*/ 18 h 36"/>
                  <a:gd name="T16" fmla="*/ 29 w 36"/>
                  <a:gd name="T17" fmla="*/ 18 h 36"/>
                  <a:gd name="T18" fmla="*/ 29 w 36"/>
                  <a:gd name="T19" fmla="*/ 14 h 36"/>
                  <a:gd name="T20" fmla="*/ 21 w 36"/>
                  <a:gd name="T21" fmla="*/ 14 h 36"/>
                  <a:gd name="T22" fmla="*/ 21 w 36"/>
                  <a:gd name="T23" fmla="*/ 4 h 36"/>
                  <a:gd name="T24" fmla="*/ 33 w 36"/>
                  <a:gd name="T25" fmla="*/ 18 h 36"/>
                  <a:gd name="T26" fmla="*/ 18 w 36"/>
                  <a:gd name="T27" fmla="*/ 32 h 36"/>
                  <a:gd name="T28" fmla="*/ 5 w 36"/>
                  <a:gd name="T29" fmla="*/ 18 h 36"/>
                  <a:gd name="T30" fmla="*/ 17 w 36"/>
                  <a:gd name="T31"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6">
                    <a:moveTo>
                      <a:pt x="18" y="36"/>
                    </a:moveTo>
                    <a:cubicBezTo>
                      <a:pt x="28" y="36"/>
                      <a:pt x="36" y="28"/>
                      <a:pt x="36" y="18"/>
                    </a:cubicBezTo>
                    <a:cubicBezTo>
                      <a:pt x="36" y="8"/>
                      <a:pt x="28" y="0"/>
                      <a:pt x="18" y="0"/>
                    </a:cubicBezTo>
                    <a:cubicBezTo>
                      <a:pt x="8" y="0"/>
                      <a:pt x="0" y="8"/>
                      <a:pt x="0" y="18"/>
                    </a:cubicBezTo>
                    <a:cubicBezTo>
                      <a:pt x="0" y="28"/>
                      <a:pt x="8" y="36"/>
                      <a:pt x="18" y="36"/>
                    </a:cubicBezTo>
                    <a:close/>
                    <a:moveTo>
                      <a:pt x="17" y="4"/>
                    </a:moveTo>
                    <a:cubicBezTo>
                      <a:pt x="17" y="18"/>
                      <a:pt x="17" y="18"/>
                      <a:pt x="17" y="18"/>
                    </a:cubicBezTo>
                    <a:cubicBezTo>
                      <a:pt x="19" y="18"/>
                      <a:pt x="19" y="18"/>
                      <a:pt x="19" y="18"/>
                    </a:cubicBezTo>
                    <a:cubicBezTo>
                      <a:pt x="29" y="18"/>
                      <a:pt x="29" y="18"/>
                      <a:pt x="29" y="18"/>
                    </a:cubicBezTo>
                    <a:cubicBezTo>
                      <a:pt x="29" y="14"/>
                      <a:pt x="29" y="14"/>
                      <a:pt x="29" y="14"/>
                    </a:cubicBezTo>
                    <a:cubicBezTo>
                      <a:pt x="21" y="14"/>
                      <a:pt x="21" y="14"/>
                      <a:pt x="21" y="14"/>
                    </a:cubicBezTo>
                    <a:cubicBezTo>
                      <a:pt x="21" y="4"/>
                      <a:pt x="21" y="4"/>
                      <a:pt x="21" y="4"/>
                    </a:cubicBezTo>
                    <a:cubicBezTo>
                      <a:pt x="25" y="5"/>
                      <a:pt x="33" y="11"/>
                      <a:pt x="33" y="18"/>
                    </a:cubicBezTo>
                    <a:cubicBezTo>
                      <a:pt x="33" y="26"/>
                      <a:pt x="26" y="32"/>
                      <a:pt x="18" y="32"/>
                    </a:cubicBezTo>
                    <a:cubicBezTo>
                      <a:pt x="11" y="32"/>
                      <a:pt x="5" y="26"/>
                      <a:pt x="5" y="18"/>
                    </a:cubicBezTo>
                    <a:cubicBezTo>
                      <a:pt x="5" y="11"/>
                      <a:pt x="9" y="5"/>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40"/>
              <p:cNvSpPr>
                <a:spLocks noEditPoints="1"/>
              </p:cNvSpPr>
              <p:nvPr/>
            </p:nvSpPr>
            <p:spPr bwMode="auto">
              <a:xfrm>
                <a:off x="7593013" y="2563813"/>
                <a:ext cx="257175" cy="280988"/>
              </a:xfrm>
              <a:custGeom>
                <a:avLst/>
                <a:gdLst>
                  <a:gd name="T0" fmla="*/ 89 w 99"/>
                  <a:gd name="T1" fmla="*/ 40 h 108"/>
                  <a:gd name="T2" fmla="*/ 82 w 99"/>
                  <a:gd name="T3" fmla="*/ 42 h 108"/>
                  <a:gd name="T4" fmla="*/ 72 w 99"/>
                  <a:gd name="T5" fmla="*/ 32 h 108"/>
                  <a:gd name="T6" fmla="*/ 66 w 99"/>
                  <a:gd name="T7" fmla="*/ 35 h 108"/>
                  <a:gd name="T8" fmla="*/ 57 w 99"/>
                  <a:gd name="T9" fmla="*/ 28 h 108"/>
                  <a:gd name="T10" fmla="*/ 51 w 99"/>
                  <a:gd name="T11" fmla="*/ 30 h 108"/>
                  <a:gd name="T12" fmla="*/ 51 w 99"/>
                  <a:gd name="T13" fmla="*/ 10 h 108"/>
                  <a:gd name="T14" fmla="*/ 41 w 99"/>
                  <a:gd name="T15" fmla="*/ 0 h 108"/>
                  <a:gd name="T16" fmla="*/ 31 w 99"/>
                  <a:gd name="T17" fmla="*/ 10 h 108"/>
                  <a:gd name="T18" fmla="*/ 31 w 99"/>
                  <a:gd name="T19" fmla="*/ 45 h 108"/>
                  <a:gd name="T20" fmla="*/ 8 w 99"/>
                  <a:gd name="T21" fmla="*/ 38 h 108"/>
                  <a:gd name="T22" fmla="*/ 30 w 99"/>
                  <a:gd name="T23" fmla="*/ 86 h 108"/>
                  <a:gd name="T24" fmla="*/ 65 w 99"/>
                  <a:gd name="T25" fmla="*/ 108 h 108"/>
                  <a:gd name="T26" fmla="*/ 99 w 99"/>
                  <a:gd name="T27" fmla="*/ 74 h 108"/>
                  <a:gd name="T28" fmla="*/ 99 w 99"/>
                  <a:gd name="T29" fmla="*/ 50 h 108"/>
                  <a:gd name="T30" fmla="*/ 89 w 99"/>
                  <a:gd name="T31" fmla="*/ 40 h 108"/>
                  <a:gd name="T32" fmla="*/ 95 w 99"/>
                  <a:gd name="T33" fmla="*/ 59 h 108"/>
                  <a:gd name="T34" fmla="*/ 95 w 99"/>
                  <a:gd name="T35" fmla="*/ 74 h 108"/>
                  <a:gd name="T36" fmla="*/ 95 w 99"/>
                  <a:gd name="T37" fmla="*/ 78 h 108"/>
                  <a:gd name="T38" fmla="*/ 95 w 99"/>
                  <a:gd name="T39" fmla="*/ 74 h 108"/>
                  <a:gd name="T40" fmla="*/ 65 w 99"/>
                  <a:gd name="T41" fmla="*/ 104 h 108"/>
                  <a:gd name="T42" fmla="*/ 33 w 99"/>
                  <a:gd name="T43" fmla="*/ 84 h 108"/>
                  <a:gd name="T44" fmla="*/ 11 w 99"/>
                  <a:gd name="T45" fmla="*/ 41 h 108"/>
                  <a:gd name="T46" fmla="*/ 35 w 99"/>
                  <a:gd name="T47" fmla="*/ 55 h 108"/>
                  <a:gd name="T48" fmla="*/ 35 w 99"/>
                  <a:gd name="T49" fmla="*/ 10 h 108"/>
                  <a:gd name="T50" fmla="*/ 41 w 99"/>
                  <a:gd name="T51" fmla="*/ 4 h 108"/>
                  <a:gd name="T52" fmla="*/ 47 w 99"/>
                  <a:gd name="T53" fmla="*/ 10 h 108"/>
                  <a:gd name="T54" fmla="*/ 47 w 99"/>
                  <a:gd name="T55" fmla="*/ 50 h 108"/>
                  <a:gd name="T56" fmla="*/ 51 w 99"/>
                  <a:gd name="T57" fmla="*/ 50 h 108"/>
                  <a:gd name="T58" fmla="*/ 51 w 99"/>
                  <a:gd name="T59" fmla="*/ 38 h 108"/>
                  <a:gd name="T60" fmla="*/ 57 w 99"/>
                  <a:gd name="T61" fmla="*/ 32 h 108"/>
                  <a:gd name="T62" fmla="*/ 63 w 99"/>
                  <a:gd name="T63" fmla="*/ 38 h 108"/>
                  <a:gd name="T64" fmla="*/ 63 w 99"/>
                  <a:gd name="T65" fmla="*/ 46 h 108"/>
                  <a:gd name="T66" fmla="*/ 67 w 99"/>
                  <a:gd name="T67" fmla="*/ 46 h 108"/>
                  <a:gd name="T68" fmla="*/ 67 w 99"/>
                  <a:gd name="T69" fmla="*/ 42 h 108"/>
                  <a:gd name="T70" fmla="*/ 73 w 99"/>
                  <a:gd name="T71" fmla="*/ 36 h 108"/>
                  <a:gd name="T72" fmla="*/ 79 w 99"/>
                  <a:gd name="T73" fmla="*/ 42 h 108"/>
                  <a:gd name="T74" fmla="*/ 79 w 99"/>
                  <a:gd name="T75" fmla="*/ 50 h 108"/>
                  <a:gd name="T76" fmla="*/ 83 w 99"/>
                  <a:gd name="T77" fmla="*/ 50 h 108"/>
                  <a:gd name="T78" fmla="*/ 83 w 99"/>
                  <a:gd name="T79" fmla="*/ 50 h 108"/>
                  <a:gd name="T80" fmla="*/ 89 w 99"/>
                  <a:gd name="T81" fmla="*/ 44 h 108"/>
                  <a:gd name="T82" fmla="*/ 95 w 99"/>
                  <a:gd name="T83" fmla="*/ 50 h 108"/>
                  <a:gd name="T84" fmla="*/ 95 w 99"/>
                  <a:gd name="T85" fmla="*/ 5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108">
                    <a:moveTo>
                      <a:pt x="89" y="40"/>
                    </a:moveTo>
                    <a:cubicBezTo>
                      <a:pt x="86" y="40"/>
                      <a:pt x="84" y="41"/>
                      <a:pt x="82" y="42"/>
                    </a:cubicBezTo>
                    <a:cubicBezTo>
                      <a:pt x="82" y="36"/>
                      <a:pt x="78" y="32"/>
                      <a:pt x="72" y="32"/>
                    </a:cubicBezTo>
                    <a:cubicBezTo>
                      <a:pt x="70" y="32"/>
                      <a:pt x="67" y="33"/>
                      <a:pt x="66" y="35"/>
                    </a:cubicBezTo>
                    <a:cubicBezTo>
                      <a:pt x="64" y="31"/>
                      <a:pt x="61" y="28"/>
                      <a:pt x="57" y="28"/>
                    </a:cubicBezTo>
                    <a:cubicBezTo>
                      <a:pt x="54" y="28"/>
                      <a:pt x="51" y="29"/>
                      <a:pt x="51" y="30"/>
                    </a:cubicBezTo>
                    <a:cubicBezTo>
                      <a:pt x="51" y="10"/>
                      <a:pt x="51" y="10"/>
                      <a:pt x="51" y="10"/>
                    </a:cubicBezTo>
                    <a:cubicBezTo>
                      <a:pt x="51" y="4"/>
                      <a:pt x="47" y="0"/>
                      <a:pt x="41" y="0"/>
                    </a:cubicBezTo>
                    <a:cubicBezTo>
                      <a:pt x="35" y="0"/>
                      <a:pt x="31" y="4"/>
                      <a:pt x="31" y="10"/>
                    </a:cubicBezTo>
                    <a:cubicBezTo>
                      <a:pt x="31" y="45"/>
                      <a:pt x="31" y="45"/>
                      <a:pt x="31" y="45"/>
                    </a:cubicBezTo>
                    <a:cubicBezTo>
                      <a:pt x="23" y="38"/>
                      <a:pt x="14" y="33"/>
                      <a:pt x="8" y="38"/>
                    </a:cubicBezTo>
                    <a:cubicBezTo>
                      <a:pt x="0" y="46"/>
                      <a:pt x="17" y="62"/>
                      <a:pt x="30" y="86"/>
                    </a:cubicBezTo>
                    <a:cubicBezTo>
                      <a:pt x="39" y="102"/>
                      <a:pt x="52" y="108"/>
                      <a:pt x="65" y="108"/>
                    </a:cubicBezTo>
                    <a:cubicBezTo>
                      <a:pt x="83" y="108"/>
                      <a:pt x="99" y="93"/>
                      <a:pt x="99" y="74"/>
                    </a:cubicBezTo>
                    <a:cubicBezTo>
                      <a:pt x="99" y="50"/>
                      <a:pt x="99" y="50"/>
                      <a:pt x="99" y="50"/>
                    </a:cubicBezTo>
                    <a:cubicBezTo>
                      <a:pt x="99" y="45"/>
                      <a:pt x="94" y="40"/>
                      <a:pt x="89" y="40"/>
                    </a:cubicBezTo>
                    <a:close/>
                    <a:moveTo>
                      <a:pt x="95" y="59"/>
                    </a:moveTo>
                    <a:cubicBezTo>
                      <a:pt x="95" y="74"/>
                      <a:pt x="95" y="74"/>
                      <a:pt x="95" y="74"/>
                    </a:cubicBezTo>
                    <a:cubicBezTo>
                      <a:pt x="95" y="74"/>
                      <a:pt x="95" y="78"/>
                      <a:pt x="95" y="78"/>
                    </a:cubicBezTo>
                    <a:cubicBezTo>
                      <a:pt x="95" y="78"/>
                      <a:pt x="95" y="74"/>
                      <a:pt x="95" y="74"/>
                    </a:cubicBezTo>
                    <a:cubicBezTo>
                      <a:pt x="95" y="90"/>
                      <a:pt x="81" y="104"/>
                      <a:pt x="65" y="104"/>
                    </a:cubicBezTo>
                    <a:cubicBezTo>
                      <a:pt x="50" y="104"/>
                      <a:pt x="40" y="96"/>
                      <a:pt x="33" y="84"/>
                    </a:cubicBezTo>
                    <a:cubicBezTo>
                      <a:pt x="18" y="58"/>
                      <a:pt x="7" y="46"/>
                      <a:pt x="11" y="41"/>
                    </a:cubicBezTo>
                    <a:cubicBezTo>
                      <a:pt x="16" y="37"/>
                      <a:pt x="27" y="46"/>
                      <a:pt x="35" y="55"/>
                    </a:cubicBezTo>
                    <a:cubicBezTo>
                      <a:pt x="35" y="10"/>
                      <a:pt x="35" y="10"/>
                      <a:pt x="35" y="10"/>
                    </a:cubicBezTo>
                    <a:cubicBezTo>
                      <a:pt x="35" y="7"/>
                      <a:pt x="38" y="4"/>
                      <a:pt x="41" y="4"/>
                    </a:cubicBezTo>
                    <a:cubicBezTo>
                      <a:pt x="44" y="4"/>
                      <a:pt x="47" y="7"/>
                      <a:pt x="47" y="10"/>
                    </a:cubicBezTo>
                    <a:cubicBezTo>
                      <a:pt x="47" y="50"/>
                      <a:pt x="47" y="50"/>
                      <a:pt x="47" y="50"/>
                    </a:cubicBezTo>
                    <a:cubicBezTo>
                      <a:pt x="51" y="50"/>
                      <a:pt x="51" y="50"/>
                      <a:pt x="51" y="50"/>
                    </a:cubicBezTo>
                    <a:cubicBezTo>
                      <a:pt x="51" y="38"/>
                      <a:pt x="51" y="38"/>
                      <a:pt x="51" y="38"/>
                    </a:cubicBezTo>
                    <a:cubicBezTo>
                      <a:pt x="51" y="35"/>
                      <a:pt x="54" y="32"/>
                      <a:pt x="57" y="32"/>
                    </a:cubicBezTo>
                    <a:cubicBezTo>
                      <a:pt x="60" y="32"/>
                      <a:pt x="63" y="35"/>
                      <a:pt x="63" y="38"/>
                    </a:cubicBezTo>
                    <a:cubicBezTo>
                      <a:pt x="63" y="46"/>
                      <a:pt x="63" y="46"/>
                      <a:pt x="63" y="46"/>
                    </a:cubicBezTo>
                    <a:cubicBezTo>
                      <a:pt x="67" y="46"/>
                      <a:pt x="67" y="46"/>
                      <a:pt x="67" y="46"/>
                    </a:cubicBezTo>
                    <a:cubicBezTo>
                      <a:pt x="67" y="42"/>
                      <a:pt x="67" y="42"/>
                      <a:pt x="67" y="42"/>
                    </a:cubicBezTo>
                    <a:cubicBezTo>
                      <a:pt x="67" y="39"/>
                      <a:pt x="70" y="36"/>
                      <a:pt x="73" y="36"/>
                    </a:cubicBezTo>
                    <a:cubicBezTo>
                      <a:pt x="76" y="36"/>
                      <a:pt x="79" y="39"/>
                      <a:pt x="79" y="42"/>
                    </a:cubicBezTo>
                    <a:cubicBezTo>
                      <a:pt x="79" y="50"/>
                      <a:pt x="79" y="50"/>
                      <a:pt x="79" y="50"/>
                    </a:cubicBezTo>
                    <a:cubicBezTo>
                      <a:pt x="83" y="50"/>
                      <a:pt x="83" y="50"/>
                      <a:pt x="83" y="50"/>
                    </a:cubicBezTo>
                    <a:cubicBezTo>
                      <a:pt x="83" y="50"/>
                      <a:pt x="83" y="50"/>
                      <a:pt x="83" y="50"/>
                    </a:cubicBezTo>
                    <a:cubicBezTo>
                      <a:pt x="83" y="47"/>
                      <a:pt x="86" y="44"/>
                      <a:pt x="89" y="44"/>
                    </a:cubicBezTo>
                    <a:cubicBezTo>
                      <a:pt x="92" y="44"/>
                      <a:pt x="95" y="47"/>
                      <a:pt x="95" y="50"/>
                    </a:cubicBezTo>
                    <a:lnTo>
                      <a:pt x="95"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8" name="Freeform 41"/>
            <p:cNvSpPr>
              <a:spLocks noEditPoints="1"/>
            </p:cNvSpPr>
            <p:nvPr/>
          </p:nvSpPr>
          <p:spPr bwMode="auto">
            <a:xfrm>
              <a:off x="10844274" y="4674806"/>
              <a:ext cx="269875" cy="303213"/>
            </a:xfrm>
            <a:custGeom>
              <a:avLst/>
              <a:gdLst>
                <a:gd name="T0" fmla="*/ 18 w 104"/>
                <a:gd name="T1" fmla="*/ 32 h 116"/>
                <a:gd name="T2" fmla="*/ 13 w 104"/>
                <a:gd name="T3" fmla="*/ 67 h 116"/>
                <a:gd name="T4" fmla="*/ 4 w 104"/>
                <a:gd name="T5" fmla="*/ 50 h 116"/>
                <a:gd name="T6" fmla="*/ 31 w 104"/>
                <a:gd name="T7" fmla="*/ 44 h 116"/>
                <a:gd name="T8" fmla="*/ 32 w 104"/>
                <a:gd name="T9" fmla="*/ 39 h 116"/>
                <a:gd name="T10" fmla="*/ 60 w 104"/>
                <a:gd name="T11" fmla="*/ 29 h 116"/>
                <a:gd name="T12" fmla="*/ 46 w 104"/>
                <a:gd name="T13" fmla="*/ 0 h 116"/>
                <a:gd name="T14" fmla="*/ 32 w 104"/>
                <a:gd name="T15" fmla="*/ 29 h 116"/>
                <a:gd name="T16" fmla="*/ 46 w 104"/>
                <a:gd name="T17" fmla="*/ 4 h 116"/>
                <a:gd name="T18" fmla="*/ 60 w 104"/>
                <a:gd name="T19" fmla="*/ 29 h 116"/>
                <a:gd name="T20" fmla="*/ 70 w 104"/>
                <a:gd name="T21" fmla="*/ 112 h 116"/>
                <a:gd name="T22" fmla="*/ 100 w 104"/>
                <a:gd name="T23" fmla="*/ 82 h 116"/>
                <a:gd name="T24" fmla="*/ 100 w 104"/>
                <a:gd name="T25" fmla="*/ 58 h 116"/>
                <a:gd name="T26" fmla="*/ 88 w 104"/>
                <a:gd name="T27" fmla="*/ 58 h 116"/>
                <a:gd name="T28" fmla="*/ 84 w 104"/>
                <a:gd name="T29" fmla="*/ 60 h 116"/>
                <a:gd name="T30" fmla="*/ 78 w 104"/>
                <a:gd name="T31" fmla="*/ 44 h 116"/>
                <a:gd name="T32" fmla="*/ 72 w 104"/>
                <a:gd name="T33" fmla="*/ 56 h 116"/>
                <a:gd name="T34" fmla="*/ 68 w 104"/>
                <a:gd name="T35" fmla="*/ 46 h 116"/>
                <a:gd name="T36" fmla="*/ 56 w 104"/>
                <a:gd name="T37" fmla="*/ 46 h 116"/>
                <a:gd name="T38" fmla="*/ 52 w 104"/>
                <a:gd name="T39" fmla="*/ 60 h 116"/>
                <a:gd name="T40" fmla="*/ 46 w 104"/>
                <a:gd name="T41" fmla="*/ 12 h 116"/>
                <a:gd name="T42" fmla="*/ 40 w 104"/>
                <a:gd name="T43" fmla="*/ 63 h 116"/>
                <a:gd name="T44" fmla="*/ 39 w 104"/>
                <a:gd name="T45" fmla="*/ 92 h 116"/>
                <a:gd name="T46" fmla="*/ 104 w 104"/>
                <a:gd name="T47" fmla="*/ 82 h 116"/>
                <a:gd name="T48" fmla="*/ 35 w 104"/>
                <a:gd name="T49" fmla="*/ 94 h 116"/>
                <a:gd name="T50" fmla="*/ 36 w 104"/>
                <a:gd name="T51" fmla="*/ 53 h 116"/>
                <a:gd name="T52" fmla="*/ 36 w 104"/>
                <a:gd name="T53" fmla="*/ 18 h 116"/>
                <a:gd name="T54" fmla="*/ 56 w 104"/>
                <a:gd name="T55" fmla="*/ 18 h 116"/>
                <a:gd name="T56" fmla="*/ 62 w 104"/>
                <a:gd name="T57" fmla="*/ 36 h 116"/>
                <a:gd name="T58" fmla="*/ 78 w 104"/>
                <a:gd name="T59" fmla="*/ 40 h 116"/>
                <a:gd name="T60" fmla="*/ 88 w 104"/>
                <a:gd name="T61" fmla="*/ 50 h 116"/>
                <a:gd name="T62" fmla="*/ 104 w 104"/>
                <a:gd name="T63"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116">
                  <a:moveTo>
                    <a:pt x="32" y="39"/>
                  </a:moveTo>
                  <a:cubicBezTo>
                    <a:pt x="29" y="35"/>
                    <a:pt x="24" y="32"/>
                    <a:pt x="18" y="32"/>
                  </a:cubicBezTo>
                  <a:cubicBezTo>
                    <a:pt x="8" y="32"/>
                    <a:pt x="0" y="40"/>
                    <a:pt x="0" y="50"/>
                  </a:cubicBezTo>
                  <a:cubicBezTo>
                    <a:pt x="0" y="58"/>
                    <a:pt x="6" y="65"/>
                    <a:pt x="13" y="67"/>
                  </a:cubicBezTo>
                  <a:cubicBezTo>
                    <a:pt x="12" y="66"/>
                    <a:pt x="11" y="64"/>
                    <a:pt x="11" y="62"/>
                  </a:cubicBezTo>
                  <a:cubicBezTo>
                    <a:pt x="7" y="59"/>
                    <a:pt x="4" y="55"/>
                    <a:pt x="4" y="50"/>
                  </a:cubicBezTo>
                  <a:cubicBezTo>
                    <a:pt x="4" y="42"/>
                    <a:pt x="10" y="36"/>
                    <a:pt x="18" y="36"/>
                  </a:cubicBezTo>
                  <a:cubicBezTo>
                    <a:pt x="24" y="36"/>
                    <a:pt x="28" y="39"/>
                    <a:pt x="31" y="44"/>
                  </a:cubicBezTo>
                  <a:cubicBezTo>
                    <a:pt x="31" y="44"/>
                    <a:pt x="32" y="45"/>
                    <a:pt x="32" y="45"/>
                  </a:cubicBezTo>
                  <a:cubicBezTo>
                    <a:pt x="32" y="39"/>
                    <a:pt x="32" y="39"/>
                    <a:pt x="32" y="39"/>
                  </a:cubicBezTo>
                  <a:cubicBezTo>
                    <a:pt x="32" y="39"/>
                    <a:pt x="32" y="39"/>
                    <a:pt x="32" y="39"/>
                  </a:cubicBezTo>
                  <a:close/>
                  <a:moveTo>
                    <a:pt x="60" y="29"/>
                  </a:moveTo>
                  <a:cubicBezTo>
                    <a:pt x="63" y="26"/>
                    <a:pt x="64" y="22"/>
                    <a:pt x="64" y="18"/>
                  </a:cubicBezTo>
                  <a:cubicBezTo>
                    <a:pt x="64" y="8"/>
                    <a:pt x="56" y="0"/>
                    <a:pt x="46" y="0"/>
                  </a:cubicBezTo>
                  <a:cubicBezTo>
                    <a:pt x="36" y="0"/>
                    <a:pt x="28" y="8"/>
                    <a:pt x="28" y="18"/>
                  </a:cubicBezTo>
                  <a:cubicBezTo>
                    <a:pt x="28" y="22"/>
                    <a:pt x="30" y="26"/>
                    <a:pt x="32" y="29"/>
                  </a:cubicBezTo>
                  <a:cubicBezTo>
                    <a:pt x="32" y="18"/>
                    <a:pt x="32" y="18"/>
                    <a:pt x="32" y="18"/>
                  </a:cubicBezTo>
                  <a:cubicBezTo>
                    <a:pt x="32" y="10"/>
                    <a:pt x="38" y="4"/>
                    <a:pt x="46" y="4"/>
                  </a:cubicBezTo>
                  <a:cubicBezTo>
                    <a:pt x="54" y="4"/>
                    <a:pt x="60" y="10"/>
                    <a:pt x="60" y="18"/>
                  </a:cubicBezTo>
                  <a:cubicBezTo>
                    <a:pt x="60" y="29"/>
                    <a:pt x="60" y="29"/>
                    <a:pt x="60" y="29"/>
                  </a:cubicBezTo>
                  <a:cubicBezTo>
                    <a:pt x="60" y="29"/>
                    <a:pt x="60" y="29"/>
                    <a:pt x="60" y="29"/>
                  </a:cubicBezTo>
                  <a:close/>
                  <a:moveTo>
                    <a:pt x="70" y="112"/>
                  </a:moveTo>
                  <a:cubicBezTo>
                    <a:pt x="87" y="112"/>
                    <a:pt x="100" y="98"/>
                    <a:pt x="100" y="82"/>
                  </a:cubicBezTo>
                  <a:cubicBezTo>
                    <a:pt x="100" y="82"/>
                    <a:pt x="100" y="91"/>
                    <a:pt x="100" y="82"/>
                  </a:cubicBezTo>
                  <a:cubicBezTo>
                    <a:pt x="100" y="67"/>
                    <a:pt x="100" y="67"/>
                    <a:pt x="100" y="67"/>
                  </a:cubicBezTo>
                  <a:cubicBezTo>
                    <a:pt x="100" y="58"/>
                    <a:pt x="100" y="58"/>
                    <a:pt x="100" y="58"/>
                  </a:cubicBezTo>
                  <a:cubicBezTo>
                    <a:pt x="100" y="55"/>
                    <a:pt x="97" y="52"/>
                    <a:pt x="94" y="52"/>
                  </a:cubicBezTo>
                  <a:cubicBezTo>
                    <a:pt x="91" y="52"/>
                    <a:pt x="88" y="55"/>
                    <a:pt x="88" y="58"/>
                  </a:cubicBezTo>
                  <a:cubicBezTo>
                    <a:pt x="88" y="60"/>
                    <a:pt x="88" y="60"/>
                    <a:pt x="88" y="60"/>
                  </a:cubicBezTo>
                  <a:cubicBezTo>
                    <a:pt x="84" y="60"/>
                    <a:pt x="84" y="60"/>
                    <a:pt x="84" y="60"/>
                  </a:cubicBezTo>
                  <a:cubicBezTo>
                    <a:pt x="84" y="50"/>
                    <a:pt x="84" y="50"/>
                    <a:pt x="84" y="50"/>
                  </a:cubicBezTo>
                  <a:cubicBezTo>
                    <a:pt x="84" y="47"/>
                    <a:pt x="81" y="44"/>
                    <a:pt x="78" y="44"/>
                  </a:cubicBezTo>
                  <a:cubicBezTo>
                    <a:pt x="75" y="44"/>
                    <a:pt x="72" y="47"/>
                    <a:pt x="72" y="50"/>
                  </a:cubicBezTo>
                  <a:cubicBezTo>
                    <a:pt x="72" y="56"/>
                    <a:pt x="72" y="56"/>
                    <a:pt x="72" y="56"/>
                  </a:cubicBezTo>
                  <a:cubicBezTo>
                    <a:pt x="68" y="56"/>
                    <a:pt x="68" y="56"/>
                    <a:pt x="68" y="56"/>
                  </a:cubicBezTo>
                  <a:cubicBezTo>
                    <a:pt x="68" y="46"/>
                    <a:pt x="68" y="46"/>
                    <a:pt x="68" y="46"/>
                  </a:cubicBezTo>
                  <a:cubicBezTo>
                    <a:pt x="68" y="43"/>
                    <a:pt x="65" y="40"/>
                    <a:pt x="62" y="40"/>
                  </a:cubicBezTo>
                  <a:cubicBezTo>
                    <a:pt x="59" y="40"/>
                    <a:pt x="56" y="43"/>
                    <a:pt x="56" y="46"/>
                  </a:cubicBezTo>
                  <a:cubicBezTo>
                    <a:pt x="56" y="60"/>
                    <a:pt x="56" y="60"/>
                    <a:pt x="56" y="60"/>
                  </a:cubicBezTo>
                  <a:cubicBezTo>
                    <a:pt x="52" y="60"/>
                    <a:pt x="52" y="60"/>
                    <a:pt x="52" y="60"/>
                  </a:cubicBezTo>
                  <a:cubicBezTo>
                    <a:pt x="52" y="18"/>
                    <a:pt x="52" y="18"/>
                    <a:pt x="52" y="18"/>
                  </a:cubicBezTo>
                  <a:cubicBezTo>
                    <a:pt x="52" y="15"/>
                    <a:pt x="49" y="12"/>
                    <a:pt x="46" y="12"/>
                  </a:cubicBezTo>
                  <a:cubicBezTo>
                    <a:pt x="43" y="12"/>
                    <a:pt x="40" y="15"/>
                    <a:pt x="40" y="18"/>
                  </a:cubicBezTo>
                  <a:cubicBezTo>
                    <a:pt x="40" y="63"/>
                    <a:pt x="40" y="63"/>
                    <a:pt x="40" y="63"/>
                  </a:cubicBezTo>
                  <a:cubicBezTo>
                    <a:pt x="32" y="54"/>
                    <a:pt x="21" y="45"/>
                    <a:pt x="16" y="49"/>
                  </a:cubicBezTo>
                  <a:cubicBezTo>
                    <a:pt x="12" y="54"/>
                    <a:pt x="23" y="66"/>
                    <a:pt x="39" y="92"/>
                  </a:cubicBezTo>
                  <a:cubicBezTo>
                    <a:pt x="46" y="104"/>
                    <a:pt x="55" y="112"/>
                    <a:pt x="70" y="112"/>
                  </a:cubicBezTo>
                  <a:close/>
                  <a:moveTo>
                    <a:pt x="104" y="82"/>
                  </a:moveTo>
                  <a:cubicBezTo>
                    <a:pt x="104" y="101"/>
                    <a:pt x="89" y="116"/>
                    <a:pt x="70" y="116"/>
                  </a:cubicBezTo>
                  <a:cubicBezTo>
                    <a:pt x="58" y="116"/>
                    <a:pt x="44" y="110"/>
                    <a:pt x="35" y="94"/>
                  </a:cubicBezTo>
                  <a:cubicBezTo>
                    <a:pt x="22" y="70"/>
                    <a:pt x="6" y="54"/>
                    <a:pt x="14" y="46"/>
                  </a:cubicBezTo>
                  <a:cubicBezTo>
                    <a:pt x="19" y="41"/>
                    <a:pt x="28" y="46"/>
                    <a:pt x="36" y="53"/>
                  </a:cubicBezTo>
                  <a:cubicBezTo>
                    <a:pt x="36" y="53"/>
                    <a:pt x="36" y="53"/>
                    <a:pt x="36" y="53"/>
                  </a:cubicBezTo>
                  <a:cubicBezTo>
                    <a:pt x="36" y="18"/>
                    <a:pt x="36" y="18"/>
                    <a:pt x="36" y="18"/>
                  </a:cubicBezTo>
                  <a:cubicBezTo>
                    <a:pt x="36" y="12"/>
                    <a:pt x="40" y="8"/>
                    <a:pt x="46" y="8"/>
                  </a:cubicBezTo>
                  <a:cubicBezTo>
                    <a:pt x="52" y="8"/>
                    <a:pt x="56" y="12"/>
                    <a:pt x="56" y="18"/>
                  </a:cubicBezTo>
                  <a:cubicBezTo>
                    <a:pt x="56" y="38"/>
                    <a:pt x="56" y="38"/>
                    <a:pt x="56" y="38"/>
                  </a:cubicBezTo>
                  <a:cubicBezTo>
                    <a:pt x="58" y="37"/>
                    <a:pt x="60" y="36"/>
                    <a:pt x="62" y="36"/>
                  </a:cubicBezTo>
                  <a:cubicBezTo>
                    <a:pt x="66" y="36"/>
                    <a:pt x="70" y="39"/>
                    <a:pt x="71" y="43"/>
                  </a:cubicBezTo>
                  <a:cubicBezTo>
                    <a:pt x="73" y="41"/>
                    <a:pt x="75" y="40"/>
                    <a:pt x="78" y="40"/>
                  </a:cubicBezTo>
                  <a:cubicBezTo>
                    <a:pt x="84" y="40"/>
                    <a:pt x="88" y="44"/>
                    <a:pt x="88" y="50"/>
                  </a:cubicBezTo>
                  <a:cubicBezTo>
                    <a:pt x="88" y="50"/>
                    <a:pt x="88" y="50"/>
                    <a:pt x="88" y="50"/>
                  </a:cubicBezTo>
                  <a:cubicBezTo>
                    <a:pt x="90" y="49"/>
                    <a:pt x="92" y="48"/>
                    <a:pt x="94" y="48"/>
                  </a:cubicBezTo>
                  <a:cubicBezTo>
                    <a:pt x="100" y="48"/>
                    <a:pt x="104" y="53"/>
                    <a:pt x="104" y="58"/>
                  </a:cubicBezTo>
                  <a:cubicBezTo>
                    <a:pt x="104" y="82"/>
                    <a:pt x="104" y="82"/>
                    <a:pt x="104" y="8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42"/>
            <p:cNvSpPr>
              <a:spLocks noEditPoints="1"/>
            </p:cNvSpPr>
            <p:nvPr/>
          </p:nvSpPr>
          <p:spPr bwMode="auto">
            <a:xfrm>
              <a:off x="575703" y="3405013"/>
              <a:ext cx="254000" cy="333375"/>
            </a:xfrm>
            <a:custGeom>
              <a:avLst/>
              <a:gdLst>
                <a:gd name="T0" fmla="*/ 38 w 98"/>
                <a:gd name="T1" fmla="*/ 16 h 128"/>
                <a:gd name="T2" fmla="*/ 42 w 98"/>
                <a:gd name="T3" fmla="*/ 0 h 128"/>
                <a:gd name="T4" fmla="*/ 64 w 98"/>
                <a:gd name="T5" fmla="*/ 10 h 128"/>
                <a:gd name="T6" fmla="*/ 54 w 98"/>
                <a:gd name="T7" fmla="*/ 23 h 128"/>
                <a:gd name="T8" fmla="*/ 64 w 98"/>
                <a:gd name="T9" fmla="*/ 10 h 128"/>
                <a:gd name="T10" fmla="*/ 56 w 98"/>
                <a:gd name="T11" fmla="*/ 34 h 128"/>
                <a:gd name="T12" fmla="*/ 71 w 98"/>
                <a:gd name="T13" fmla="*/ 41 h 128"/>
                <a:gd name="T14" fmla="*/ 10 w 98"/>
                <a:gd name="T15" fmla="*/ 41 h 128"/>
                <a:gd name="T16" fmla="*/ 24 w 98"/>
                <a:gd name="T17" fmla="*/ 34 h 128"/>
                <a:gd name="T18" fmla="*/ 10 w 98"/>
                <a:gd name="T19" fmla="*/ 41 h 128"/>
                <a:gd name="T20" fmla="*/ 27 w 98"/>
                <a:gd name="T21" fmla="*/ 23 h 128"/>
                <a:gd name="T22" fmla="*/ 17 w 98"/>
                <a:gd name="T23" fmla="*/ 10 h 128"/>
                <a:gd name="T24" fmla="*/ 64 w 98"/>
                <a:gd name="T25" fmla="*/ 124 h 128"/>
                <a:gd name="T26" fmla="*/ 94 w 98"/>
                <a:gd name="T27" fmla="*/ 94 h 128"/>
                <a:gd name="T28" fmla="*/ 94 w 98"/>
                <a:gd name="T29" fmla="*/ 70 h 128"/>
                <a:gd name="T30" fmla="*/ 82 w 98"/>
                <a:gd name="T31" fmla="*/ 70 h 128"/>
                <a:gd name="T32" fmla="*/ 78 w 98"/>
                <a:gd name="T33" fmla="*/ 72 h 128"/>
                <a:gd name="T34" fmla="*/ 72 w 98"/>
                <a:gd name="T35" fmla="*/ 56 h 128"/>
                <a:gd name="T36" fmla="*/ 66 w 98"/>
                <a:gd name="T37" fmla="*/ 68 h 128"/>
                <a:gd name="T38" fmla="*/ 62 w 98"/>
                <a:gd name="T39" fmla="*/ 58 h 128"/>
                <a:gd name="T40" fmla="*/ 50 w 98"/>
                <a:gd name="T41" fmla="*/ 58 h 128"/>
                <a:gd name="T42" fmla="*/ 46 w 98"/>
                <a:gd name="T43" fmla="*/ 72 h 128"/>
                <a:gd name="T44" fmla="*/ 40 w 98"/>
                <a:gd name="T45" fmla="*/ 24 h 128"/>
                <a:gd name="T46" fmla="*/ 34 w 98"/>
                <a:gd name="T47" fmla="*/ 75 h 128"/>
                <a:gd name="T48" fmla="*/ 33 w 98"/>
                <a:gd name="T49" fmla="*/ 104 h 128"/>
                <a:gd name="T50" fmla="*/ 98 w 98"/>
                <a:gd name="T51" fmla="*/ 94 h 128"/>
                <a:gd name="T52" fmla="*/ 30 w 98"/>
                <a:gd name="T53" fmla="*/ 106 h 128"/>
                <a:gd name="T54" fmla="*/ 30 w 98"/>
                <a:gd name="T55" fmla="*/ 65 h 128"/>
                <a:gd name="T56" fmla="*/ 30 w 98"/>
                <a:gd name="T57" fmla="*/ 30 h 128"/>
                <a:gd name="T58" fmla="*/ 50 w 98"/>
                <a:gd name="T59" fmla="*/ 30 h 128"/>
                <a:gd name="T60" fmla="*/ 56 w 98"/>
                <a:gd name="T61" fmla="*/ 48 h 128"/>
                <a:gd name="T62" fmla="*/ 72 w 98"/>
                <a:gd name="T63" fmla="*/ 52 h 128"/>
                <a:gd name="T64" fmla="*/ 82 w 98"/>
                <a:gd name="T65" fmla="*/ 62 h 128"/>
                <a:gd name="T66" fmla="*/ 98 w 98"/>
                <a:gd name="T67" fmla="*/ 7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128">
                  <a:moveTo>
                    <a:pt x="38" y="0"/>
                  </a:moveTo>
                  <a:cubicBezTo>
                    <a:pt x="38" y="16"/>
                    <a:pt x="38" y="16"/>
                    <a:pt x="38" y="16"/>
                  </a:cubicBezTo>
                  <a:cubicBezTo>
                    <a:pt x="42" y="16"/>
                    <a:pt x="42" y="16"/>
                    <a:pt x="42" y="16"/>
                  </a:cubicBezTo>
                  <a:cubicBezTo>
                    <a:pt x="42" y="0"/>
                    <a:pt x="42" y="0"/>
                    <a:pt x="42" y="0"/>
                  </a:cubicBezTo>
                  <a:cubicBezTo>
                    <a:pt x="38" y="0"/>
                    <a:pt x="38" y="0"/>
                    <a:pt x="38" y="0"/>
                  </a:cubicBezTo>
                  <a:close/>
                  <a:moveTo>
                    <a:pt x="64" y="10"/>
                  </a:moveTo>
                  <a:cubicBezTo>
                    <a:pt x="51" y="20"/>
                    <a:pt x="51" y="20"/>
                    <a:pt x="51" y="20"/>
                  </a:cubicBezTo>
                  <a:cubicBezTo>
                    <a:pt x="54" y="23"/>
                    <a:pt x="54" y="23"/>
                    <a:pt x="54" y="23"/>
                  </a:cubicBezTo>
                  <a:cubicBezTo>
                    <a:pt x="66" y="13"/>
                    <a:pt x="66" y="13"/>
                    <a:pt x="66" y="13"/>
                  </a:cubicBezTo>
                  <a:cubicBezTo>
                    <a:pt x="64" y="10"/>
                    <a:pt x="64" y="10"/>
                    <a:pt x="64" y="10"/>
                  </a:cubicBezTo>
                  <a:close/>
                  <a:moveTo>
                    <a:pt x="72" y="37"/>
                  </a:moveTo>
                  <a:cubicBezTo>
                    <a:pt x="56" y="34"/>
                    <a:pt x="56" y="34"/>
                    <a:pt x="56" y="34"/>
                  </a:cubicBezTo>
                  <a:cubicBezTo>
                    <a:pt x="55" y="38"/>
                    <a:pt x="55" y="38"/>
                    <a:pt x="55" y="38"/>
                  </a:cubicBezTo>
                  <a:cubicBezTo>
                    <a:pt x="71" y="41"/>
                    <a:pt x="71" y="41"/>
                    <a:pt x="71" y="41"/>
                  </a:cubicBezTo>
                  <a:cubicBezTo>
                    <a:pt x="72" y="37"/>
                    <a:pt x="72" y="37"/>
                    <a:pt x="72" y="37"/>
                  </a:cubicBezTo>
                  <a:close/>
                  <a:moveTo>
                    <a:pt x="10" y="41"/>
                  </a:moveTo>
                  <a:cubicBezTo>
                    <a:pt x="25" y="38"/>
                    <a:pt x="25" y="38"/>
                    <a:pt x="25" y="38"/>
                  </a:cubicBezTo>
                  <a:cubicBezTo>
                    <a:pt x="24" y="34"/>
                    <a:pt x="24" y="34"/>
                    <a:pt x="24" y="34"/>
                  </a:cubicBezTo>
                  <a:cubicBezTo>
                    <a:pt x="9" y="37"/>
                    <a:pt x="9" y="37"/>
                    <a:pt x="9" y="37"/>
                  </a:cubicBezTo>
                  <a:cubicBezTo>
                    <a:pt x="10" y="41"/>
                    <a:pt x="10" y="41"/>
                    <a:pt x="10" y="41"/>
                  </a:cubicBezTo>
                  <a:close/>
                  <a:moveTo>
                    <a:pt x="14" y="13"/>
                  </a:moveTo>
                  <a:cubicBezTo>
                    <a:pt x="27" y="23"/>
                    <a:pt x="27" y="23"/>
                    <a:pt x="27" y="23"/>
                  </a:cubicBezTo>
                  <a:cubicBezTo>
                    <a:pt x="29" y="20"/>
                    <a:pt x="29" y="20"/>
                    <a:pt x="29" y="20"/>
                  </a:cubicBezTo>
                  <a:cubicBezTo>
                    <a:pt x="17" y="10"/>
                    <a:pt x="17" y="10"/>
                    <a:pt x="17" y="10"/>
                  </a:cubicBezTo>
                  <a:cubicBezTo>
                    <a:pt x="14" y="13"/>
                    <a:pt x="14" y="13"/>
                    <a:pt x="14" y="13"/>
                  </a:cubicBezTo>
                  <a:close/>
                  <a:moveTo>
                    <a:pt x="64" y="124"/>
                  </a:moveTo>
                  <a:cubicBezTo>
                    <a:pt x="81" y="124"/>
                    <a:pt x="94" y="110"/>
                    <a:pt x="94" y="94"/>
                  </a:cubicBezTo>
                  <a:cubicBezTo>
                    <a:pt x="94" y="94"/>
                    <a:pt x="94" y="103"/>
                    <a:pt x="94" y="94"/>
                  </a:cubicBezTo>
                  <a:cubicBezTo>
                    <a:pt x="94" y="79"/>
                    <a:pt x="94" y="79"/>
                    <a:pt x="94" y="79"/>
                  </a:cubicBezTo>
                  <a:cubicBezTo>
                    <a:pt x="94" y="70"/>
                    <a:pt x="94" y="70"/>
                    <a:pt x="94" y="70"/>
                  </a:cubicBezTo>
                  <a:cubicBezTo>
                    <a:pt x="94" y="67"/>
                    <a:pt x="92" y="64"/>
                    <a:pt x="88" y="64"/>
                  </a:cubicBezTo>
                  <a:cubicBezTo>
                    <a:pt x="85" y="64"/>
                    <a:pt x="82" y="67"/>
                    <a:pt x="82" y="70"/>
                  </a:cubicBezTo>
                  <a:cubicBezTo>
                    <a:pt x="82" y="72"/>
                    <a:pt x="82" y="72"/>
                    <a:pt x="82" y="72"/>
                  </a:cubicBezTo>
                  <a:cubicBezTo>
                    <a:pt x="78" y="72"/>
                    <a:pt x="78" y="72"/>
                    <a:pt x="78" y="72"/>
                  </a:cubicBezTo>
                  <a:cubicBezTo>
                    <a:pt x="78" y="62"/>
                    <a:pt x="78" y="62"/>
                    <a:pt x="78" y="62"/>
                  </a:cubicBezTo>
                  <a:cubicBezTo>
                    <a:pt x="78" y="59"/>
                    <a:pt x="76" y="56"/>
                    <a:pt x="72" y="56"/>
                  </a:cubicBezTo>
                  <a:cubicBezTo>
                    <a:pt x="69" y="56"/>
                    <a:pt x="66" y="59"/>
                    <a:pt x="66" y="62"/>
                  </a:cubicBezTo>
                  <a:cubicBezTo>
                    <a:pt x="66" y="68"/>
                    <a:pt x="66" y="68"/>
                    <a:pt x="66" y="68"/>
                  </a:cubicBezTo>
                  <a:cubicBezTo>
                    <a:pt x="62" y="68"/>
                    <a:pt x="62" y="68"/>
                    <a:pt x="62" y="68"/>
                  </a:cubicBezTo>
                  <a:cubicBezTo>
                    <a:pt x="62" y="58"/>
                    <a:pt x="62" y="58"/>
                    <a:pt x="62" y="58"/>
                  </a:cubicBezTo>
                  <a:cubicBezTo>
                    <a:pt x="62" y="55"/>
                    <a:pt x="60" y="52"/>
                    <a:pt x="56" y="52"/>
                  </a:cubicBezTo>
                  <a:cubicBezTo>
                    <a:pt x="53" y="52"/>
                    <a:pt x="50" y="55"/>
                    <a:pt x="50" y="58"/>
                  </a:cubicBezTo>
                  <a:cubicBezTo>
                    <a:pt x="50" y="72"/>
                    <a:pt x="50" y="72"/>
                    <a:pt x="50" y="72"/>
                  </a:cubicBezTo>
                  <a:cubicBezTo>
                    <a:pt x="46" y="72"/>
                    <a:pt x="46" y="72"/>
                    <a:pt x="46" y="72"/>
                  </a:cubicBezTo>
                  <a:cubicBezTo>
                    <a:pt x="46" y="30"/>
                    <a:pt x="46" y="30"/>
                    <a:pt x="46" y="30"/>
                  </a:cubicBezTo>
                  <a:cubicBezTo>
                    <a:pt x="46" y="27"/>
                    <a:pt x="44" y="24"/>
                    <a:pt x="40" y="24"/>
                  </a:cubicBezTo>
                  <a:cubicBezTo>
                    <a:pt x="37" y="24"/>
                    <a:pt x="34" y="27"/>
                    <a:pt x="34" y="30"/>
                  </a:cubicBezTo>
                  <a:cubicBezTo>
                    <a:pt x="34" y="75"/>
                    <a:pt x="34" y="75"/>
                    <a:pt x="34" y="75"/>
                  </a:cubicBezTo>
                  <a:cubicBezTo>
                    <a:pt x="26" y="66"/>
                    <a:pt x="15" y="57"/>
                    <a:pt x="11" y="61"/>
                  </a:cubicBezTo>
                  <a:cubicBezTo>
                    <a:pt x="6" y="66"/>
                    <a:pt x="18" y="78"/>
                    <a:pt x="33" y="104"/>
                  </a:cubicBezTo>
                  <a:cubicBezTo>
                    <a:pt x="40" y="116"/>
                    <a:pt x="49" y="124"/>
                    <a:pt x="64" y="124"/>
                  </a:cubicBezTo>
                  <a:close/>
                  <a:moveTo>
                    <a:pt x="98" y="94"/>
                  </a:moveTo>
                  <a:cubicBezTo>
                    <a:pt x="98" y="113"/>
                    <a:pt x="83" y="128"/>
                    <a:pt x="64" y="128"/>
                  </a:cubicBezTo>
                  <a:cubicBezTo>
                    <a:pt x="52" y="128"/>
                    <a:pt x="39" y="122"/>
                    <a:pt x="30" y="106"/>
                  </a:cubicBezTo>
                  <a:cubicBezTo>
                    <a:pt x="17" y="82"/>
                    <a:pt x="0" y="66"/>
                    <a:pt x="8" y="58"/>
                  </a:cubicBezTo>
                  <a:cubicBezTo>
                    <a:pt x="14" y="53"/>
                    <a:pt x="22" y="58"/>
                    <a:pt x="30" y="65"/>
                  </a:cubicBezTo>
                  <a:cubicBezTo>
                    <a:pt x="30" y="65"/>
                    <a:pt x="30" y="65"/>
                    <a:pt x="30" y="65"/>
                  </a:cubicBezTo>
                  <a:cubicBezTo>
                    <a:pt x="30" y="30"/>
                    <a:pt x="30" y="30"/>
                    <a:pt x="30" y="30"/>
                  </a:cubicBezTo>
                  <a:cubicBezTo>
                    <a:pt x="30" y="24"/>
                    <a:pt x="35" y="20"/>
                    <a:pt x="40" y="20"/>
                  </a:cubicBezTo>
                  <a:cubicBezTo>
                    <a:pt x="46" y="20"/>
                    <a:pt x="50" y="24"/>
                    <a:pt x="50" y="30"/>
                  </a:cubicBezTo>
                  <a:cubicBezTo>
                    <a:pt x="50" y="50"/>
                    <a:pt x="50" y="50"/>
                    <a:pt x="50" y="50"/>
                  </a:cubicBezTo>
                  <a:cubicBezTo>
                    <a:pt x="52" y="49"/>
                    <a:pt x="54" y="48"/>
                    <a:pt x="56" y="48"/>
                  </a:cubicBezTo>
                  <a:cubicBezTo>
                    <a:pt x="61" y="48"/>
                    <a:pt x="64" y="51"/>
                    <a:pt x="66" y="55"/>
                  </a:cubicBezTo>
                  <a:cubicBezTo>
                    <a:pt x="67" y="53"/>
                    <a:pt x="70" y="52"/>
                    <a:pt x="72" y="52"/>
                  </a:cubicBezTo>
                  <a:cubicBezTo>
                    <a:pt x="78" y="52"/>
                    <a:pt x="82" y="56"/>
                    <a:pt x="82" y="62"/>
                  </a:cubicBezTo>
                  <a:cubicBezTo>
                    <a:pt x="82" y="62"/>
                    <a:pt x="82" y="62"/>
                    <a:pt x="82" y="62"/>
                  </a:cubicBezTo>
                  <a:cubicBezTo>
                    <a:pt x="84" y="61"/>
                    <a:pt x="86" y="60"/>
                    <a:pt x="88" y="60"/>
                  </a:cubicBezTo>
                  <a:cubicBezTo>
                    <a:pt x="94" y="60"/>
                    <a:pt x="98" y="65"/>
                    <a:pt x="98" y="70"/>
                  </a:cubicBezTo>
                  <a:cubicBezTo>
                    <a:pt x="98" y="94"/>
                    <a:pt x="98" y="94"/>
                    <a:pt x="98" y="9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43"/>
            <p:cNvSpPr>
              <a:spLocks noEditPoints="1"/>
            </p:cNvSpPr>
            <p:nvPr/>
          </p:nvSpPr>
          <p:spPr bwMode="auto">
            <a:xfrm>
              <a:off x="4244976" y="4821932"/>
              <a:ext cx="276225" cy="292100"/>
            </a:xfrm>
            <a:custGeom>
              <a:avLst/>
              <a:gdLst>
                <a:gd name="T0" fmla="*/ 38 w 106"/>
                <a:gd name="T1" fmla="*/ 20 h 112"/>
                <a:gd name="T2" fmla="*/ 38 w 106"/>
                <a:gd name="T3" fmla="*/ 49 h 112"/>
                <a:gd name="T4" fmla="*/ 38 w 106"/>
                <a:gd name="T5" fmla="*/ 49 h 112"/>
                <a:gd name="T6" fmla="*/ 16 w 106"/>
                <a:gd name="T7" fmla="*/ 42 h 112"/>
                <a:gd name="T8" fmla="*/ 37 w 106"/>
                <a:gd name="T9" fmla="*/ 90 h 112"/>
                <a:gd name="T10" fmla="*/ 72 w 106"/>
                <a:gd name="T11" fmla="*/ 112 h 112"/>
                <a:gd name="T12" fmla="*/ 106 w 106"/>
                <a:gd name="T13" fmla="*/ 78 h 112"/>
                <a:gd name="T14" fmla="*/ 106 w 106"/>
                <a:gd name="T15" fmla="*/ 54 h 112"/>
                <a:gd name="T16" fmla="*/ 96 w 106"/>
                <a:gd name="T17" fmla="*/ 44 h 112"/>
                <a:gd name="T18" fmla="*/ 90 w 106"/>
                <a:gd name="T19" fmla="*/ 46 h 112"/>
                <a:gd name="T20" fmla="*/ 90 w 106"/>
                <a:gd name="T21" fmla="*/ 14 h 112"/>
                <a:gd name="T22" fmla="*/ 80 w 106"/>
                <a:gd name="T23" fmla="*/ 4 h 112"/>
                <a:gd name="T24" fmla="*/ 73 w 106"/>
                <a:gd name="T25" fmla="*/ 7 h 112"/>
                <a:gd name="T26" fmla="*/ 64 w 106"/>
                <a:gd name="T27" fmla="*/ 0 h 112"/>
                <a:gd name="T28" fmla="*/ 55 w 106"/>
                <a:gd name="T29" fmla="*/ 7 h 112"/>
                <a:gd name="T30" fmla="*/ 48 w 106"/>
                <a:gd name="T31" fmla="*/ 4 h 112"/>
                <a:gd name="T32" fmla="*/ 38 w 106"/>
                <a:gd name="T33" fmla="*/ 14 h 112"/>
                <a:gd name="T34" fmla="*/ 38 w 106"/>
                <a:gd name="T35" fmla="*/ 16 h 112"/>
                <a:gd name="T36" fmla="*/ 8 w 106"/>
                <a:gd name="T37" fmla="*/ 16 h 112"/>
                <a:gd name="T38" fmla="*/ 21 w 106"/>
                <a:gd name="T39" fmla="*/ 3 h 112"/>
                <a:gd name="T40" fmla="*/ 18 w 106"/>
                <a:gd name="T41" fmla="*/ 0 h 112"/>
                <a:gd name="T42" fmla="*/ 0 w 106"/>
                <a:gd name="T43" fmla="*/ 18 h 112"/>
                <a:gd name="T44" fmla="*/ 18 w 106"/>
                <a:gd name="T45" fmla="*/ 36 h 112"/>
                <a:gd name="T46" fmla="*/ 21 w 106"/>
                <a:gd name="T47" fmla="*/ 33 h 112"/>
                <a:gd name="T48" fmla="*/ 8 w 106"/>
                <a:gd name="T49" fmla="*/ 20 h 112"/>
                <a:gd name="T50" fmla="*/ 38 w 106"/>
                <a:gd name="T51" fmla="*/ 20 h 112"/>
                <a:gd name="T52" fmla="*/ 72 w 106"/>
                <a:gd name="T53" fmla="*/ 108 h 112"/>
                <a:gd name="T54" fmla="*/ 41 w 106"/>
                <a:gd name="T55" fmla="*/ 88 h 112"/>
                <a:gd name="T56" fmla="*/ 19 w 106"/>
                <a:gd name="T57" fmla="*/ 45 h 112"/>
                <a:gd name="T58" fmla="*/ 42 w 106"/>
                <a:gd name="T59" fmla="*/ 59 h 112"/>
                <a:gd name="T60" fmla="*/ 42 w 106"/>
                <a:gd name="T61" fmla="*/ 14 h 112"/>
                <a:gd name="T62" fmla="*/ 48 w 106"/>
                <a:gd name="T63" fmla="*/ 8 h 112"/>
                <a:gd name="T64" fmla="*/ 54 w 106"/>
                <a:gd name="T65" fmla="*/ 14 h 112"/>
                <a:gd name="T66" fmla="*/ 54 w 106"/>
                <a:gd name="T67" fmla="*/ 56 h 112"/>
                <a:gd name="T68" fmla="*/ 58 w 106"/>
                <a:gd name="T69" fmla="*/ 56 h 112"/>
                <a:gd name="T70" fmla="*/ 58 w 106"/>
                <a:gd name="T71" fmla="*/ 10 h 112"/>
                <a:gd name="T72" fmla="*/ 64 w 106"/>
                <a:gd name="T73" fmla="*/ 4 h 112"/>
                <a:gd name="T74" fmla="*/ 70 w 106"/>
                <a:gd name="T75" fmla="*/ 10 h 112"/>
                <a:gd name="T76" fmla="*/ 70 w 106"/>
                <a:gd name="T77" fmla="*/ 52 h 112"/>
                <a:gd name="T78" fmla="*/ 74 w 106"/>
                <a:gd name="T79" fmla="*/ 52 h 112"/>
                <a:gd name="T80" fmla="*/ 74 w 106"/>
                <a:gd name="T81" fmla="*/ 14 h 112"/>
                <a:gd name="T82" fmla="*/ 80 w 106"/>
                <a:gd name="T83" fmla="*/ 8 h 112"/>
                <a:gd name="T84" fmla="*/ 86 w 106"/>
                <a:gd name="T85" fmla="*/ 14 h 112"/>
                <a:gd name="T86" fmla="*/ 86 w 106"/>
                <a:gd name="T87" fmla="*/ 56 h 112"/>
                <a:gd name="T88" fmla="*/ 90 w 106"/>
                <a:gd name="T89" fmla="*/ 56 h 112"/>
                <a:gd name="T90" fmla="*/ 90 w 106"/>
                <a:gd name="T91" fmla="*/ 54 h 112"/>
                <a:gd name="T92" fmla="*/ 96 w 106"/>
                <a:gd name="T93" fmla="*/ 48 h 112"/>
                <a:gd name="T94" fmla="*/ 102 w 106"/>
                <a:gd name="T95" fmla="*/ 54 h 112"/>
                <a:gd name="T96" fmla="*/ 102 w 106"/>
                <a:gd name="T97" fmla="*/ 63 h 112"/>
                <a:gd name="T98" fmla="*/ 102 w 106"/>
                <a:gd name="T99" fmla="*/ 78 h 112"/>
                <a:gd name="T100" fmla="*/ 72 w 106"/>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 h="112">
                  <a:moveTo>
                    <a:pt x="38" y="20"/>
                  </a:moveTo>
                  <a:cubicBezTo>
                    <a:pt x="38" y="49"/>
                    <a:pt x="38" y="49"/>
                    <a:pt x="38" y="49"/>
                  </a:cubicBezTo>
                  <a:cubicBezTo>
                    <a:pt x="38" y="49"/>
                    <a:pt x="38" y="49"/>
                    <a:pt x="38" y="49"/>
                  </a:cubicBezTo>
                  <a:cubicBezTo>
                    <a:pt x="30" y="42"/>
                    <a:pt x="21" y="37"/>
                    <a:pt x="16" y="42"/>
                  </a:cubicBezTo>
                  <a:cubicBezTo>
                    <a:pt x="8" y="50"/>
                    <a:pt x="24" y="66"/>
                    <a:pt x="37" y="90"/>
                  </a:cubicBezTo>
                  <a:cubicBezTo>
                    <a:pt x="47" y="106"/>
                    <a:pt x="60" y="112"/>
                    <a:pt x="72" y="112"/>
                  </a:cubicBezTo>
                  <a:cubicBezTo>
                    <a:pt x="91" y="112"/>
                    <a:pt x="106" y="97"/>
                    <a:pt x="106" y="78"/>
                  </a:cubicBezTo>
                  <a:cubicBezTo>
                    <a:pt x="106" y="54"/>
                    <a:pt x="106" y="54"/>
                    <a:pt x="106" y="54"/>
                  </a:cubicBezTo>
                  <a:cubicBezTo>
                    <a:pt x="106" y="49"/>
                    <a:pt x="102" y="44"/>
                    <a:pt x="96" y="44"/>
                  </a:cubicBezTo>
                  <a:cubicBezTo>
                    <a:pt x="94" y="44"/>
                    <a:pt x="92" y="45"/>
                    <a:pt x="90" y="46"/>
                  </a:cubicBezTo>
                  <a:cubicBezTo>
                    <a:pt x="90" y="14"/>
                    <a:pt x="90" y="14"/>
                    <a:pt x="90" y="14"/>
                  </a:cubicBezTo>
                  <a:cubicBezTo>
                    <a:pt x="90" y="8"/>
                    <a:pt x="86" y="4"/>
                    <a:pt x="80" y="4"/>
                  </a:cubicBezTo>
                  <a:cubicBezTo>
                    <a:pt x="78" y="4"/>
                    <a:pt x="75" y="5"/>
                    <a:pt x="73" y="7"/>
                  </a:cubicBezTo>
                  <a:cubicBezTo>
                    <a:pt x="72" y="3"/>
                    <a:pt x="68" y="0"/>
                    <a:pt x="64" y="0"/>
                  </a:cubicBezTo>
                  <a:cubicBezTo>
                    <a:pt x="60" y="0"/>
                    <a:pt x="56" y="3"/>
                    <a:pt x="55" y="7"/>
                  </a:cubicBezTo>
                  <a:cubicBezTo>
                    <a:pt x="53" y="5"/>
                    <a:pt x="51" y="4"/>
                    <a:pt x="48" y="4"/>
                  </a:cubicBezTo>
                  <a:cubicBezTo>
                    <a:pt x="43" y="4"/>
                    <a:pt x="38" y="9"/>
                    <a:pt x="38" y="14"/>
                  </a:cubicBezTo>
                  <a:cubicBezTo>
                    <a:pt x="38" y="16"/>
                    <a:pt x="38" y="16"/>
                    <a:pt x="38" y="16"/>
                  </a:cubicBezTo>
                  <a:cubicBezTo>
                    <a:pt x="8" y="16"/>
                    <a:pt x="8" y="16"/>
                    <a:pt x="8" y="16"/>
                  </a:cubicBezTo>
                  <a:cubicBezTo>
                    <a:pt x="21" y="3"/>
                    <a:pt x="21" y="3"/>
                    <a:pt x="21" y="3"/>
                  </a:cubicBezTo>
                  <a:cubicBezTo>
                    <a:pt x="18" y="0"/>
                    <a:pt x="18" y="0"/>
                    <a:pt x="18" y="0"/>
                  </a:cubicBezTo>
                  <a:cubicBezTo>
                    <a:pt x="0" y="18"/>
                    <a:pt x="0" y="18"/>
                    <a:pt x="0" y="18"/>
                  </a:cubicBezTo>
                  <a:cubicBezTo>
                    <a:pt x="18" y="36"/>
                    <a:pt x="18" y="36"/>
                    <a:pt x="18" y="36"/>
                  </a:cubicBezTo>
                  <a:cubicBezTo>
                    <a:pt x="21" y="33"/>
                    <a:pt x="21" y="33"/>
                    <a:pt x="21" y="33"/>
                  </a:cubicBezTo>
                  <a:cubicBezTo>
                    <a:pt x="8" y="20"/>
                    <a:pt x="8" y="20"/>
                    <a:pt x="8" y="20"/>
                  </a:cubicBezTo>
                  <a:cubicBezTo>
                    <a:pt x="38" y="20"/>
                    <a:pt x="38" y="20"/>
                    <a:pt x="38" y="20"/>
                  </a:cubicBezTo>
                  <a:close/>
                  <a:moveTo>
                    <a:pt x="72" y="108"/>
                  </a:moveTo>
                  <a:cubicBezTo>
                    <a:pt x="57" y="108"/>
                    <a:pt x="48" y="100"/>
                    <a:pt x="41" y="88"/>
                  </a:cubicBezTo>
                  <a:cubicBezTo>
                    <a:pt x="25" y="62"/>
                    <a:pt x="14" y="50"/>
                    <a:pt x="19" y="45"/>
                  </a:cubicBezTo>
                  <a:cubicBezTo>
                    <a:pt x="23" y="41"/>
                    <a:pt x="34" y="50"/>
                    <a:pt x="42" y="59"/>
                  </a:cubicBezTo>
                  <a:cubicBezTo>
                    <a:pt x="42" y="14"/>
                    <a:pt x="42" y="14"/>
                    <a:pt x="42" y="14"/>
                  </a:cubicBezTo>
                  <a:cubicBezTo>
                    <a:pt x="42" y="11"/>
                    <a:pt x="45" y="8"/>
                    <a:pt x="48" y="8"/>
                  </a:cubicBezTo>
                  <a:cubicBezTo>
                    <a:pt x="51" y="8"/>
                    <a:pt x="54" y="11"/>
                    <a:pt x="54" y="14"/>
                  </a:cubicBezTo>
                  <a:cubicBezTo>
                    <a:pt x="54" y="56"/>
                    <a:pt x="54" y="56"/>
                    <a:pt x="54" y="56"/>
                  </a:cubicBezTo>
                  <a:cubicBezTo>
                    <a:pt x="58" y="56"/>
                    <a:pt x="58" y="56"/>
                    <a:pt x="58" y="56"/>
                  </a:cubicBezTo>
                  <a:cubicBezTo>
                    <a:pt x="58" y="10"/>
                    <a:pt x="58" y="10"/>
                    <a:pt x="58" y="10"/>
                  </a:cubicBezTo>
                  <a:cubicBezTo>
                    <a:pt x="58" y="7"/>
                    <a:pt x="61" y="4"/>
                    <a:pt x="64" y="4"/>
                  </a:cubicBezTo>
                  <a:cubicBezTo>
                    <a:pt x="67" y="4"/>
                    <a:pt x="70" y="7"/>
                    <a:pt x="70" y="10"/>
                  </a:cubicBezTo>
                  <a:cubicBezTo>
                    <a:pt x="70" y="52"/>
                    <a:pt x="70" y="52"/>
                    <a:pt x="70" y="52"/>
                  </a:cubicBezTo>
                  <a:cubicBezTo>
                    <a:pt x="74" y="52"/>
                    <a:pt x="74" y="52"/>
                    <a:pt x="74" y="52"/>
                  </a:cubicBezTo>
                  <a:cubicBezTo>
                    <a:pt x="74" y="14"/>
                    <a:pt x="74" y="14"/>
                    <a:pt x="74" y="14"/>
                  </a:cubicBezTo>
                  <a:cubicBezTo>
                    <a:pt x="74" y="11"/>
                    <a:pt x="77" y="8"/>
                    <a:pt x="80" y="8"/>
                  </a:cubicBezTo>
                  <a:cubicBezTo>
                    <a:pt x="83" y="8"/>
                    <a:pt x="86" y="11"/>
                    <a:pt x="86" y="14"/>
                  </a:cubicBezTo>
                  <a:cubicBezTo>
                    <a:pt x="86" y="56"/>
                    <a:pt x="86" y="56"/>
                    <a:pt x="86" y="56"/>
                  </a:cubicBezTo>
                  <a:cubicBezTo>
                    <a:pt x="90" y="56"/>
                    <a:pt x="90" y="56"/>
                    <a:pt x="90" y="56"/>
                  </a:cubicBezTo>
                  <a:cubicBezTo>
                    <a:pt x="90" y="54"/>
                    <a:pt x="90" y="54"/>
                    <a:pt x="90" y="54"/>
                  </a:cubicBezTo>
                  <a:cubicBezTo>
                    <a:pt x="90" y="51"/>
                    <a:pt x="93" y="48"/>
                    <a:pt x="96" y="48"/>
                  </a:cubicBezTo>
                  <a:cubicBezTo>
                    <a:pt x="99" y="48"/>
                    <a:pt x="102" y="51"/>
                    <a:pt x="102" y="54"/>
                  </a:cubicBezTo>
                  <a:cubicBezTo>
                    <a:pt x="102" y="63"/>
                    <a:pt x="102" y="63"/>
                    <a:pt x="102" y="63"/>
                  </a:cubicBezTo>
                  <a:cubicBezTo>
                    <a:pt x="102" y="78"/>
                    <a:pt x="102" y="78"/>
                    <a:pt x="102" y="78"/>
                  </a:cubicBezTo>
                  <a:cubicBezTo>
                    <a:pt x="102" y="95"/>
                    <a:pt x="89" y="108"/>
                    <a:pt x="72"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44"/>
            <p:cNvSpPr>
              <a:spLocks noEditPoints="1"/>
            </p:cNvSpPr>
            <p:nvPr/>
          </p:nvSpPr>
          <p:spPr bwMode="auto">
            <a:xfrm>
              <a:off x="11682414" y="3032156"/>
              <a:ext cx="306388" cy="292100"/>
            </a:xfrm>
            <a:custGeom>
              <a:avLst/>
              <a:gdLst>
                <a:gd name="T0" fmla="*/ 82 w 118"/>
                <a:gd name="T1" fmla="*/ 16 h 112"/>
                <a:gd name="T2" fmla="*/ 82 w 118"/>
                <a:gd name="T3" fmla="*/ 14 h 112"/>
                <a:gd name="T4" fmla="*/ 72 w 118"/>
                <a:gd name="T5" fmla="*/ 4 h 112"/>
                <a:gd name="T6" fmla="*/ 66 w 118"/>
                <a:gd name="T7" fmla="*/ 7 h 112"/>
                <a:gd name="T8" fmla="*/ 56 w 118"/>
                <a:gd name="T9" fmla="*/ 0 h 112"/>
                <a:gd name="T10" fmla="*/ 47 w 118"/>
                <a:gd name="T11" fmla="*/ 7 h 112"/>
                <a:gd name="T12" fmla="*/ 40 w 118"/>
                <a:gd name="T13" fmla="*/ 4 h 112"/>
                <a:gd name="T14" fmla="*/ 30 w 118"/>
                <a:gd name="T15" fmla="*/ 14 h 112"/>
                <a:gd name="T16" fmla="*/ 30 w 118"/>
                <a:gd name="T17" fmla="*/ 49 h 112"/>
                <a:gd name="T18" fmla="*/ 30 w 118"/>
                <a:gd name="T19" fmla="*/ 49 h 112"/>
                <a:gd name="T20" fmla="*/ 8 w 118"/>
                <a:gd name="T21" fmla="*/ 42 h 112"/>
                <a:gd name="T22" fmla="*/ 30 w 118"/>
                <a:gd name="T23" fmla="*/ 90 h 112"/>
                <a:gd name="T24" fmla="*/ 64 w 118"/>
                <a:gd name="T25" fmla="*/ 112 h 112"/>
                <a:gd name="T26" fmla="*/ 98 w 118"/>
                <a:gd name="T27" fmla="*/ 78 h 112"/>
                <a:gd name="T28" fmla="*/ 98 w 118"/>
                <a:gd name="T29" fmla="*/ 54 h 112"/>
                <a:gd name="T30" fmla="*/ 88 w 118"/>
                <a:gd name="T31" fmla="*/ 44 h 112"/>
                <a:gd name="T32" fmla="*/ 82 w 118"/>
                <a:gd name="T33" fmla="*/ 46 h 112"/>
                <a:gd name="T34" fmla="*/ 82 w 118"/>
                <a:gd name="T35" fmla="*/ 20 h 112"/>
                <a:gd name="T36" fmla="*/ 110 w 118"/>
                <a:gd name="T37" fmla="*/ 20 h 112"/>
                <a:gd name="T38" fmla="*/ 97 w 118"/>
                <a:gd name="T39" fmla="*/ 33 h 112"/>
                <a:gd name="T40" fmla="*/ 100 w 118"/>
                <a:gd name="T41" fmla="*/ 36 h 112"/>
                <a:gd name="T42" fmla="*/ 118 w 118"/>
                <a:gd name="T43" fmla="*/ 18 h 112"/>
                <a:gd name="T44" fmla="*/ 100 w 118"/>
                <a:gd name="T45" fmla="*/ 0 h 112"/>
                <a:gd name="T46" fmla="*/ 97 w 118"/>
                <a:gd name="T47" fmla="*/ 3 h 112"/>
                <a:gd name="T48" fmla="*/ 110 w 118"/>
                <a:gd name="T49" fmla="*/ 16 h 112"/>
                <a:gd name="T50" fmla="*/ 82 w 118"/>
                <a:gd name="T51" fmla="*/ 16 h 112"/>
                <a:gd name="T52" fmla="*/ 64 w 118"/>
                <a:gd name="T53" fmla="*/ 108 h 112"/>
                <a:gd name="T54" fmla="*/ 33 w 118"/>
                <a:gd name="T55" fmla="*/ 88 h 112"/>
                <a:gd name="T56" fmla="*/ 11 w 118"/>
                <a:gd name="T57" fmla="*/ 45 h 112"/>
                <a:gd name="T58" fmla="*/ 34 w 118"/>
                <a:gd name="T59" fmla="*/ 59 h 112"/>
                <a:gd name="T60" fmla="*/ 34 w 118"/>
                <a:gd name="T61" fmla="*/ 14 h 112"/>
                <a:gd name="T62" fmla="*/ 40 w 118"/>
                <a:gd name="T63" fmla="*/ 8 h 112"/>
                <a:gd name="T64" fmla="*/ 46 w 118"/>
                <a:gd name="T65" fmla="*/ 14 h 112"/>
                <a:gd name="T66" fmla="*/ 46 w 118"/>
                <a:gd name="T67" fmla="*/ 56 h 112"/>
                <a:gd name="T68" fmla="*/ 50 w 118"/>
                <a:gd name="T69" fmla="*/ 56 h 112"/>
                <a:gd name="T70" fmla="*/ 50 w 118"/>
                <a:gd name="T71" fmla="*/ 10 h 112"/>
                <a:gd name="T72" fmla="*/ 56 w 118"/>
                <a:gd name="T73" fmla="*/ 4 h 112"/>
                <a:gd name="T74" fmla="*/ 62 w 118"/>
                <a:gd name="T75" fmla="*/ 10 h 112"/>
                <a:gd name="T76" fmla="*/ 62 w 118"/>
                <a:gd name="T77" fmla="*/ 52 h 112"/>
                <a:gd name="T78" fmla="*/ 66 w 118"/>
                <a:gd name="T79" fmla="*/ 52 h 112"/>
                <a:gd name="T80" fmla="*/ 66 w 118"/>
                <a:gd name="T81" fmla="*/ 14 h 112"/>
                <a:gd name="T82" fmla="*/ 72 w 118"/>
                <a:gd name="T83" fmla="*/ 8 h 112"/>
                <a:gd name="T84" fmla="*/ 78 w 118"/>
                <a:gd name="T85" fmla="*/ 14 h 112"/>
                <a:gd name="T86" fmla="*/ 78 w 118"/>
                <a:gd name="T87" fmla="*/ 56 h 112"/>
                <a:gd name="T88" fmla="*/ 82 w 118"/>
                <a:gd name="T89" fmla="*/ 56 h 112"/>
                <a:gd name="T90" fmla="*/ 82 w 118"/>
                <a:gd name="T91" fmla="*/ 54 h 112"/>
                <a:gd name="T92" fmla="*/ 88 w 118"/>
                <a:gd name="T93" fmla="*/ 48 h 112"/>
                <a:gd name="T94" fmla="*/ 94 w 118"/>
                <a:gd name="T95" fmla="*/ 54 h 112"/>
                <a:gd name="T96" fmla="*/ 94 w 118"/>
                <a:gd name="T97" fmla="*/ 63 h 112"/>
                <a:gd name="T98" fmla="*/ 94 w 118"/>
                <a:gd name="T99" fmla="*/ 78 h 112"/>
                <a:gd name="T100" fmla="*/ 64 w 118"/>
                <a:gd name="T101"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112">
                  <a:moveTo>
                    <a:pt x="82" y="16"/>
                  </a:moveTo>
                  <a:cubicBezTo>
                    <a:pt x="82" y="14"/>
                    <a:pt x="82" y="14"/>
                    <a:pt x="82" y="14"/>
                  </a:cubicBezTo>
                  <a:cubicBezTo>
                    <a:pt x="82" y="8"/>
                    <a:pt x="78" y="4"/>
                    <a:pt x="72" y="4"/>
                  </a:cubicBezTo>
                  <a:cubicBezTo>
                    <a:pt x="70" y="4"/>
                    <a:pt x="67" y="5"/>
                    <a:pt x="66" y="7"/>
                  </a:cubicBezTo>
                  <a:cubicBezTo>
                    <a:pt x="64" y="3"/>
                    <a:pt x="60" y="0"/>
                    <a:pt x="56" y="0"/>
                  </a:cubicBezTo>
                  <a:cubicBezTo>
                    <a:pt x="52" y="0"/>
                    <a:pt x="48" y="3"/>
                    <a:pt x="47" y="7"/>
                  </a:cubicBezTo>
                  <a:cubicBezTo>
                    <a:pt x="45" y="5"/>
                    <a:pt x="43" y="4"/>
                    <a:pt x="40" y="4"/>
                  </a:cubicBezTo>
                  <a:cubicBezTo>
                    <a:pt x="35" y="4"/>
                    <a:pt x="30" y="9"/>
                    <a:pt x="30" y="14"/>
                  </a:cubicBezTo>
                  <a:cubicBezTo>
                    <a:pt x="30" y="49"/>
                    <a:pt x="30" y="49"/>
                    <a:pt x="30" y="49"/>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ubicBezTo>
                    <a:pt x="86" y="44"/>
                    <a:pt x="84" y="45"/>
                    <a:pt x="82" y="46"/>
                  </a:cubicBezTo>
                  <a:cubicBezTo>
                    <a:pt x="82" y="20"/>
                    <a:pt x="82" y="20"/>
                    <a:pt x="82" y="20"/>
                  </a:cubicBezTo>
                  <a:cubicBezTo>
                    <a:pt x="110" y="20"/>
                    <a:pt x="110" y="20"/>
                    <a:pt x="110" y="20"/>
                  </a:cubicBezTo>
                  <a:cubicBezTo>
                    <a:pt x="97" y="33"/>
                    <a:pt x="97" y="33"/>
                    <a:pt x="97" y="33"/>
                  </a:cubicBezTo>
                  <a:cubicBezTo>
                    <a:pt x="100" y="36"/>
                    <a:pt x="100" y="36"/>
                    <a:pt x="100" y="36"/>
                  </a:cubicBezTo>
                  <a:cubicBezTo>
                    <a:pt x="118" y="18"/>
                    <a:pt x="118" y="18"/>
                    <a:pt x="118" y="18"/>
                  </a:cubicBezTo>
                  <a:cubicBezTo>
                    <a:pt x="100" y="0"/>
                    <a:pt x="100" y="0"/>
                    <a:pt x="100" y="0"/>
                  </a:cubicBezTo>
                  <a:cubicBezTo>
                    <a:pt x="97" y="3"/>
                    <a:pt x="97" y="3"/>
                    <a:pt x="97" y="3"/>
                  </a:cubicBezTo>
                  <a:cubicBezTo>
                    <a:pt x="110" y="16"/>
                    <a:pt x="110" y="16"/>
                    <a:pt x="110" y="16"/>
                  </a:cubicBezTo>
                  <a:cubicBezTo>
                    <a:pt x="82" y="16"/>
                    <a:pt x="82" y="16"/>
                    <a:pt x="82" y="16"/>
                  </a:cubicBezTo>
                  <a:close/>
                  <a:moveTo>
                    <a:pt x="64" y="108"/>
                  </a:moveTo>
                  <a:cubicBezTo>
                    <a:pt x="49" y="108"/>
                    <a:pt x="40" y="100"/>
                    <a:pt x="33" y="88"/>
                  </a:cubicBezTo>
                  <a:cubicBezTo>
                    <a:pt x="17"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6"/>
                    <a:pt x="46" y="56"/>
                    <a:pt x="46" y="56"/>
                  </a:cubicBezTo>
                  <a:cubicBezTo>
                    <a:pt x="50" y="56"/>
                    <a:pt x="50" y="56"/>
                    <a:pt x="50" y="56"/>
                  </a:cubicBezTo>
                  <a:cubicBezTo>
                    <a:pt x="50" y="10"/>
                    <a:pt x="50" y="10"/>
                    <a:pt x="50" y="10"/>
                  </a:cubicBezTo>
                  <a:cubicBezTo>
                    <a:pt x="50" y="7"/>
                    <a:pt x="53" y="4"/>
                    <a:pt x="56" y="4"/>
                  </a:cubicBezTo>
                  <a:cubicBezTo>
                    <a:pt x="59" y="4"/>
                    <a:pt x="62" y="7"/>
                    <a:pt x="62" y="10"/>
                  </a:cubicBezTo>
                  <a:cubicBezTo>
                    <a:pt x="62" y="52"/>
                    <a:pt x="62" y="52"/>
                    <a:pt x="62" y="52"/>
                  </a:cubicBezTo>
                  <a:cubicBezTo>
                    <a:pt x="66" y="52"/>
                    <a:pt x="66" y="52"/>
                    <a:pt x="66" y="52"/>
                  </a:cubicBezTo>
                  <a:cubicBezTo>
                    <a:pt x="66" y="14"/>
                    <a:pt x="66" y="14"/>
                    <a:pt x="66" y="14"/>
                  </a:cubicBezTo>
                  <a:cubicBezTo>
                    <a:pt x="66" y="11"/>
                    <a:pt x="69" y="8"/>
                    <a:pt x="72" y="8"/>
                  </a:cubicBezTo>
                  <a:cubicBezTo>
                    <a:pt x="75" y="8"/>
                    <a:pt x="78" y="11"/>
                    <a:pt x="78" y="14"/>
                  </a:cubicBezTo>
                  <a:cubicBezTo>
                    <a:pt x="78" y="56"/>
                    <a:pt x="78" y="56"/>
                    <a:pt x="78" y="56"/>
                  </a:cubicBezTo>
                  <a:cubicBezTo>
                    <a:pt x="82" y="56"/>
                    <a:pt x="82" y="56"/>
                    <a:pt x="82" y="56"/>
                  </a:cubicBezTo>
                  <a:cubicBezTo>
                    <a:pt x="82" y="54"/>
                    <a:pt x="82" y="54"/>
                    <a:pt x="82" y="54"/>
                  </a:cubicBezTo>
                  <a:cubicBezTo>
                    <a:pt x="82" y="51"/>
                    <a:pt x="85" y="48"/>
                    <a:pt x="88" y="48"/>
                  </a:cubicBezTo>
                  <a:cubicBezTo>
                    <a:pt x="91" y="48"/>
                    <a:pt x="94" y="51"/>
                    <a:pt x="94" y="54"/>
                  </a:cubicBezTo>
                  <a:cubicBezTo>
                    <a:pt x="94" y="63"/>
                    <a:pt x="94" y="63"/>
                    <a:pt x="94" y="63"/>
                  </a:cubicBezTo>
                  <a:cubicBezTo>
                    <a:pt x="94" y="78"/>
                    <a:pt x="94" y="78"/>
                    <a:pt x="94" y="78"/>
                  </a:cubicBezTo>
                  <a:cubicBezTo>
                    <a:pt x="94" y="95"/>
                    <a:pt x="81" y="108"/>
                    <a:pt x="64" y="10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45"/>
            <p:cNvSpPr>
              <a:spLocks noEditPoints="1"/>
            </p:cNvSpPr>
            <p:nvPr/>
          </p:nvSpPr>
          <p:spPr bwMode="auto">
            <a:xfrm>
              <a:off x="5516564" y="4821932"/>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7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6 w 98"/>
                <a:gd name="T37" fmla="*/ 108 h 112"/>
                <a:gd name="T38" fmla="*/ 66 w 98"/>
                <a:gd name="T39" fmla="*/ 72 h 112"/>
                <a:gd name="T40" fmla="*/ 79 w 98"/>
                <a:gd name="T41" fmla="*/ 85 h 112"/>
                <a:gd name="T42" fmla="*/ 82 w 98"/>
                <a:gd name="T43" fmla="*/ 82 h 112"/>
                <a:gd name="T44" fmla="*/ 65 w 98"/>
                <a:gd name="T45" fmla="*/ 64 h 112"/>
                <a:gd name="T46" fmla="*/ 47 w 98"/>
                <a:gd name="T47" fmla="*/ 82 h 112"/>
                <a:gd name="T48" fmla="*/ 49 w 98"/>
                <a:gd name="T49" fmla="*/ 85 h 112"/>
                <a:gd name="T50" fmla="*/ 62 w 98"/>
                <a:gd name="T51" fmla="*/ 72 h 112"/>
                <a:gd name="T52" fmla="*/ 62 w 98"/>
                <a:gd name="T53" fmla="*/ 108 h 112"/>
                <a:gd name="T54" fmla="*/ 33 w 98"/>
                <a:gd name="T55" fmla="*/ 88 h 112"/>
                <a:gd name="T56" fmla="*/ 11 w 98"/>
                <a:gd name="T57" fmla="*/ 45 h 112"/>
                <a:gd name="T58" fmla="*/ 34 w 98"/>
                <a:gd name="T59" fmla="*/ 59 h 112"/>
                <a:gd name="T60" fmla="*/ 34 w 98"/>
                <a:gd name="T61" fmla="*/ 14 h 112"/>
                <a:gd name="T62" fmla="*/ 40 w 98"/>
                <a:gd name="T63" fmla="*/ 8 h 112"/>
                <a:gd name="T64" fmla="*/ 46 w 98"/>
                <a:gd name="T65" fmla="*/ 14 h 112"/>
                <a:gd name="T66" fmla="*/ 46 w 98"/>
                <a:gd name="T67" fmla="*/ 58 h 112"/>
                <a:gd name="T68" fmla="*/ 50 w 98"/>
                <a:gd name="T69" fmla="*/ 58 h 112"/>
                <a:gd name="T70" fmla="*/ 50 w 98"/>
                <a:gd name="T71" fmla="*/ 10 h 112"/>
                <a:gd name="T72" fmla="*/ 56 w 98"/>
                <a:gd name="T73" fmla="*/ 4 h 112"/>
                <a:gd name="T74" fmla="*/ 62 w 98"/>
                <a:gd name="T75" fmla="*/ 10 h 112"/>
                <a:gd name="T76" fmla="*/ 62 w 98"/>
                <a:gd name="T77" fmla="*/ 54 h 112"/>
                <a:gd name="T78" fmla="*/ 66 w 98"/>
                <a:gd name="T79" fmla="*/ 54 h 112"/>
                <a:gd name="T80" fmla="*/ 66 w 98"/>
                <a:gd name="T81" fmla="*/ 14 h 112"/>
                <a:gd name="T82" fmla="*/ 72 w 98"/>
                <a:gd name="T83" fmla="*/ 8 h 112"/>
                <a:gd name="T84" fmla="*/ 78 w 98"/>
                <a:gd name="T85" fmla="*/ 14 h 112"/>
                <a:gd name="T86" fmla="*/ 78 w 98"/>
                <a:gd name="T87" fmla="*/ 58 h 112"/>
                <a:gd name="T88" fmla="*/ 82 w 98"/>
                <a:gd name="T89" fmla="*/ 58 h 112"/>
                <a:gd name="T90" fmla="*/ 82 w 98"/>
                <a:gd name="T91" fmla="*/ 54 h 112"/>
                <a:gd name="T92" fmla="*/ 88 w 98"/>
                <a:gd name="T93" fmla="*/ 48 h 112"/>
                <a:gd name="T94" fmla="*/ 94 w 98"/>
                <a:gd name="T95" fmla="*/ 54 h 112"/>
                <a:gd name="T96" fmla="*/ 94 w 98"/>
                <a:gd name="T97"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88" y="44"/>
                  </a:moveTo>
                  <a:cubicBezTo>
                    <a:pt x="86" y="44"/>
                    <a:pt x="86" y="45"/>
                    <a:pt x="82" y="46"/>
                  </a:cubicBezTo>
                  <a:cubicBezTo>
                    <a:pt x="82" y="14"/>
                    <a:pt x="82" y="14"/>
                    <a:pt x="82" y="14"/>
                  </a:cubicBezTo>
                  <a:cubicBezTo>
                    <a:pt x="82" y="8"/>
                    <a:pt x="78" y="4"/>
                    <a:pt x="72" y="4"/>
                  </a:cubicBezTo>
                  <a:cubicBezTo>
                    <a:pt x="70" y="4"/>
                    <a:pt x="68" y="5"/>
                    <a:pt x="66" y="7"/>
                  </a:cubicBezTo>
                  <a:cubicBezTo>
                    <a:pt x="64" y="3"/>
                    <a:pt x="61" y="0"/>
                    <a:pt x="57" y="0"/>
                  </a:cubicBezTo>
                  <a:cubicBezTo>
                    <a:pt x="52" y="0"/>
                    <a:pt x="49" y="3"/>
                    <a:pt x="47" y="7"/>
                  </a:cubicBezTo>
                  <a:cubicBezTo>
                    <a:pt x="45" y="5"/>
                    <a:pt x="43" y="4"/>
                    <a:pt x="40"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4"/>
                    <a:pt x="82" y="107"/>
                    <a:pt x="66" y="108"/>
                  </a:cubicBezTo>
                  <a:cubicBezTo>
                    <a:pt x="66" y="72"/>
                    <a:pt x="66" y="72"/>
                    <a:pt x="66" y="72"/>
                  </a:cubicBezTo>
                  <a:cubicBezTo>
                    <a:pt x="79" y="85"/>
                    <a:pt x="79" y="85"/>
                    <a:pt x="79" y="85"/>
                  </a:cubicBezTo>
                  <a:cubicBezTo>
                    <a:pt x="82" y="82"/>
                    <a:pt x="82" y="82"/>
                    <a:pt x="82" y="82"/>
                  </a:cubicBezTo>
                  <a:cubicBezTo>
                    <a:pt x="65" y="64"/>
                    <a:pt x="65" y="64"/>
                    <a:pt x="65" y="64"/>
                  </a:cubicBezTo>
                  <a:cubicBezTo>
                    <a:pt x="47" y="82"/>
                    <a:pt x="47" y="82"/>
                    <a:pt x="47" y="82"/>
                  </a:cubicBezTo>
                  <a:cubicBezTo>
                    <a:pt x="49" y="85"/>
                    <a:pt x="49" y="85"/>
                    <a:pt x="49" y="85"/>
                  </a:cubicBezTo>
                  <a:cubicBezTo>
                    <a:pt x="62" y="72"/>
                    <a:pt x="62" y="72"/>
                    <a:pt x="62" y="72"/>
                  </a:cubicBezTo>
                  <a:cubicBezTo>
                    <a:pt x="62" y="108"/>
                    <a:pt x="62" y="108"/>
                    <a:pt x="62" y="108"/>
                  </a:cubicBezTo>
                  <a:cubicBezTo>
                    <a:pt x="50" y="107"/>
                    <a:pt x="40" y="99"/>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46"/>
            <p:cNvSpPr>
              <a:spLocks noEditPoints="1"/>
            </p:cNvSpPr>
            <p:nvPr/>
          </p:nvSpPr>
          <p:spPr bwMode="auto">
            <a:xfrm>
              <a:off x="8439698" y="1680427"/>
              <a:ext cx="254000" cy="292100"/>
            </a:xfrm>
            <a:custGeom>
              <a:avLst/>
              <a:gdLst>
                <a:gd name="T0" fmla="*/ 62 w 98"/>
                <a:gd name="T1" fmla="*/ 52 h 112"/>
                <a:gd name="T2" fmla="*/ 62 w 98"/>
                <a:gd name="T3" fmla="*/ 10 h 112"/>
                <a:gd name="T4" fmla="*/ 56 w 98"/>
                <a:gd name="T5" fmla="*/ 4 h 112"/>
                <a:gd name="T6" fmla="*/ 50 w 98"/>
                <a:gd name="T7" fmla="*/ 10 h 112"/>
                <a:gd name="T8" fmla="*/ 50 w 98"/>
                <a:gd name="T9" fmla="*/ 56 h 112"/>
                <a:gd name="T10" fmla="*/ 46 w 98"/>
                <a:gd name="T11" fmla="*/ 56 h 112"/>
                <a:gd name="T12" fmla="*/ 46 w 98"/>
                <a:gd name="T13" fmla="*/ 14 h 112"/>
                <a:gd name="T14" fmla="*/ 40 w 98"/>
                <a:gd name="T15" fmla="*/ 8 h 112"/>
                <a:gd name="T16" fmla="*/ 34 w 98"/>
                <a:gd name="T17" fmla="*/ 14 h 112"/>
                <a:gd name="T18" fmla="*/ 34 w 98"/>
                <a:gd name="T19" fmla="*/ 59 h 112"/>
                <a:gd name="T20" fmla="*/ 11 w 98"/>
                <a:gd name="T21" fmla="*/ 45 h 112"/>
                <a:gd name="T22" fmla="*/ 33 w 98"/>
                <a:gd name="T23" fmla="*/ 88 h 112"/>
                <a:gd name="T24" fmla="*/ 64 w 98"/>
                <a:gd name="T25" fmla="*/ 108 h 112"/>
                <a:gd name="T26" fmla="*/ 94 w 98"/>
                <a:gd name="T27" fmla="*/ 78 h 112"/>
                <a:gd name="T28" fmla="*/ 94 w 98"/>
                <a:gd name="T29" fmla="*/ 63 h 112"/>
                <a:gd name="T30" fmla="*/ 94 w 98"/>
                <a:gd name="T31" fmla="*/ 54 h 112"/>
                <a:gd name="T32" fmla="*/ 88 w 98"/>
                <a:gd name="T33" fmla="*/ 48 h 112"/>
                <a:gd name="T34" fmla="*/ 82 w 98"/>
                <a:gd name="T35" fmla="*/ 54 h 112"/>
                <a:gd name="T36" fmla="*/ 82 w 98"/>
                <a:gd name="T37" fmla="*/ 56 h 112"/>
                <a:gd name="T38" fmla="*/ 78 w 98"/>
                <a:gd name="T39" fmla="*/ 56 h 112"/>
                <a:gd name="T40" fmla="*/ 78 w 98"/>
                <a:gd name="T41" fmla="*/ 14 h 112"/>
                <a:gd name="T42" fmla="*/ 72 w 98"/>
                <a:gd name="T43" fmla="*/ 8 h 112"/>
                <a:gd name="T44" fmla="*/ 66 w 98"/>
                <a:gd name="T45" fmla="*/ 14 h 112"/>
                <a:gd name="T46" fmla="*/ 66 w 98"/>
                <a:gd name="T47" fmla="*/ 52 h 112"/>
                <a:gd name="T48" fmla="*/ 66 w 98"/>
                <a:gd name="T49" fmla="*/ 88 h 112"/>
                <a:gd name="T50" fmla="*/ 79 w 98"/>
                <a:gd name="T51" fmla="*/ 75 h 112"/>
                <a:gd name="T52" fmla="*/ 82 w 98"/>
                <a:gd name="T53" fmla="*/ 78 h 112"/>
                <a:gd name="T54" fmla="*/ 64 w 98"/>
                <a:gd name="T55" fmla="*/ 96 h 112"/>
                <a:gd name="T56" fmla="*/ 46 w 98"/>
                <a:gd name="T57" fmla="*/ 78 h 112"/>
                <a:gd name="T58" fmla="*/ 49 w 98"/>
                <a:gd name="T59" fmla="*/ 75 h 112"/>
                <a:gd name="T60" fmla="*/ 62 w 98"/>
                <a:gd name="T61" fmla="*/ 88 h 112"/>
                <a:gd name="T62" fmla="*/ 62 w 98"/>
                <a:gd name="T63" fmla="*/ 52 h 112"/>
                <a:gd name="T64" fmla="*/ 98 w 98"/>
                <a:gd name="T65" fmla="*/ 78 h 112"/>
                <a:gd name="T66" fmla="*/ 64 w 98"/>
                <a:gd name="T67" fmla="*/ 112 h 112"/>
                <a:gd name="T68" fmla="*/ 30 w 98"/>
                <a:gd name="T69" fmla="*/ 90 h 112"/>
                <a:gd name="T70" fmla="*/ 8 w 98"/>
                <a:gd name="T71" fmla="*/ 42 h 112"/>
                <a:gd name="T72" fmla="*/ 30 w 98"/>
                <a:gd name="T73" fmla="*/ 49 h 112"/>
                <a:gd name="T74" fmla="*/ 30 w 98"/>
                <a:gd name="T75" fmla="*/ 49 h 112"/>
                <a:gd name="T76" fmla="*/ 30 w 98"/>
                <a:gd name="T77" fmla="*/ 14 h 112"/>
                <a:gd name="T78" fmla="*/ 40 w 98"/>
                <a:gd name="T79" fmla="*/ 4 h 112"/>
                <a:gd name="T80" fmla="*/ 47 w 98"/>
                <a:gd name="T81" fmla="*/ 7 h 112"/>
                <a:gd name="T82" fmla="*/ 56 w 98"/>
                <a:gd name="T83" fmla="*/ 0 h 112"/>
                <a:gd name="T84" fmla="*/ 66 w 98"/>
                <a:gd name="T85" fmla="*/ 7 h 112"/>
                <a:gd name="T86" fmla="*/ 72 w 98"/>
                <a:gd name="T87" fmla="*/ 4 h 112"/>
                <a:gd name="T88" fmla="*/ 82 w 98"/>
                <a:gd name="T89" fmla="*/ 14 h 112"/>
                <a:gd name="T90" fmla="*/ 82 w 98"/>
                <a:gd name="T91" fmla="*/ 46 h 112"/>
                <a:gd name="T92" fmla="*/ 88 w 98"/>
                <a:gd name="T93" fmla="*/ 44 h 112"/>
                <a:gd name="T94" fmla="*/ 98 w 98"/>
                <a:gd name="T95" fmla="*/ 54 h 112"/>
                <a:gd name="T96" fmla="*/ 98 w 98"/>
                <a:gd name="T97" fmla="*/ 7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12">
                  <a:moveTo>
                    <a:pt x="62" y="52"/>
                  </a:moveTo>
                  <a:cubicBezTo>
                    <a:pt x="62" y="10"/>
                    <a:pt x="62" y="10"/>
                    <a:pt x="62" y="10"/>
                  </a:cubicBezTo>
                  <a:cubicBezTo>
                    <a:pt x="62" y="7"/>
                    <a:pt x="60" y="4"/>
                    <a:pt x="56" y="4"/>
                  </a:cubicBezTo>
                  <a:cubicBezTo>
                    <a:pt x="53" y="4"/>
                    <a:pt x="50" y="7"/>
                    <a:pt x="50" y="10"/>
                  </a:cubicBezTo>
                  <a:cubicBezTo>
                    <a:pt x="50" y="56"/>
                    <a:pt x="50" y="56"/>
                    <a:pt x="50" y="56"/>
                  </a:cubicBezTo>
                  <a:cubicBezTo>
                    <a:pt x="46" y="56"/>
                    <a:pt x="46" y="56"/>
                    <a:pt x="46" y="56"/>
                  </a:cubicBezTo>
                  <a:cubicBezTo>
                    <a:pt x="46" y="14"/>
                    <a:pt x="46" y="14"/>
                    <a:pt x="46" y="14"/>
                  </a:cubicBezTo>
                  <a:cubicBezTo>
                    <a:pt x="46" y="11"/>
                    <a:pt x="44" y="8"/>
                    <a:pt x="40" y="8"/>
                  </a:cubicBezTo>
                  <a:cubicBezTo>
                    <a:pt x="37" y="8"/>
                    <a:pt x="34" y="11"/>
                    <a:pt x="34" y="14"/>
                  </a:cubicBezTo>
                  <a:cubicBezTo>
                    <a:pt x="34" y="59"/>
                    <a:pt x="34" y="59"/>
                    <a:pt x="34" y="59"/>
                  </a:cubicBezTo>
                  <a:cubicBezTo>
                    <a:pt x="26" y="50"/>
                    <a:pt x="15" y="41"/>
                    <a:pt x="11" y="45"/>
                  </a:cubicBezTo>
                  <a:cubicBezTo>
                    <a:pt x="6" y="50"/>
                    <a:pt x="18" y="62"/>
                    <a:pt x="33" y="88"/>
                  </a:cubicBezTo>
                  <a:cubicBezTo>
                    <a:pt x="40" y="100"/>
                    <a:pt x="49" y="108"/>
                    <a:pt x="64" y="108"/>
                  </a:cubicBezTo>
                  <a:cubicBezTo>
                    <a:pt x="81" y="108"/>
                    <a:pt x="94" y="95"/>
                    <a:pt x="94" y="78"/>
                  </a:cubicBezTo>
                  <a:cubicBezTo>
                    <a:pt x="94" y="63"/>
                    <a:pt x="94" y="63"/>
                    <a:pt x="94" y="63"/>
                  </a:cubicBezTo>
                  <a:cubicBezTo>
                    <a:pt x="94" y="54"/>
                    <a:pt x="94" y="54"/>
                    <a:pt x="94" y="54"/>
                  </a:cubicBezTo>
                  <a:cubicBezTo>
                    <a:pt x="94" y="51"/>
                    <a:pt x="92" y="48"/>
                    <a:pt x="88" y="48"/>
                  </a:cubicBezTo>
                  <a:cubicBezTo>
                    <a:pt x="85" y="48"/>
                    <a:pt x="82" y="51"/>
                    <a:pt x="82" y="54"/>
                  </a:cubicBezTo>
                  <a:cubicBezTo>
                    <a:pt x="82" y="56"/>
                    <a:pt x="82" y="56"/>
                    <a:pt x="82" y="56"/>
                  </a:cubicBezTo>
                  <a:cubicBezTo>
                    <a:pt x="78" y="56"/>
                    <a:pt x="78" y="56"/>
                    <a:pt x="78" y="56"/>
                  </a:cubicBezTo>
                  <a:cubicBezTo>
                    <a:pt x="78" y="14"/>
                    <a:pt x="78" y="14"/>
                    <a:pt x="78" y="14"/>
                  </a:cubicBezTo>
                  <a:cubicBezTo>
                    <a:pt x="78" y="11"/>
                    <a:pt x="76" y="8"/>
                    <a:pt x="72" y="8"/>
                  </a:cubicBezTo>
                  <a:cubicBezTo>
                    <a:pt x="69" y="8"/>
                    <a:pt x="66" y="11"/>
                    <a:pt x="66" y="14"/>
                  </a:cubicBezTo>
                  <a:cubicBezTo>
                    <a:pt x="66" y="52"/>
                    <a:pt x="66" y="52"/>
                    <a:pt x="66" y="52"/>
                  </a:cubicBezTo>
                  <a:cubicBezTo>
                    <a:pt x="66" y="88"/>
                    <a:pt x="66" y="88"/>
                    <a:pt x="66" y="88"/>
                  </a:cubicBezTo>
                  <a:cubicBezTo>
                    <a:pt x="79" y="75"/>
                    <a:pt x="79" y="75"/>
                    <a:pt x="79" y="75"/>
                  </a:cubicBezTo>
                  <a:cubicBezTo>
                    <a:pt x="82" y="78"/>
                    <a:pt x="82" y="78"/>
                    <a:pt x="82" y="78"/>
                  </a:cubicBezTo>
                  <a:cubicBezTo>
                    <a:pt x="64" y="96"/>
                    <a:pt x="64" y="96"/>
                    <a:pt x="64" y="96"/>
                  </a:cubicBezTo>
                  <a:cubicBezTo>
                    <a:pt x="46" y="78"/>
                    <a:pt x="46" y="78"/>
                    <a:pt x="46" y="78"/>
                  </a:cubicBezTo>
                  <a:cubicBezTo>
                    <a:pt x="49" y="75"/>
                    <a:pt x="49" y="75"/>
                    <a:pt x="49" y="75"/>
                  </a:cubicBezTo>
                  <a:cubicBezTo>
                    <a:pt x="62" y="88"/>
                    <a:pt x="62" y="88"/>
                    <a:pt x="62" y="88"/>
                  </a:cubicBezTo>
                  <a:cubicBezTo>
                    <a:pt x="62" y="52"/>
                    <a:pt x="62" y="52"/>
                    <a:pt x="62" y="52"/>
                  </a:cubicBezTo>
                  <a:close/>
                  <a:moveTo>
                    <a:pt x="98" y="78"/>
                  </a:moveTo>
                  <a:cubicBezTo>
                    <a:pt x="98" y="97"/>
                    <a:pt x="83" y="112"/>
                    <a:pt x="64" y="112"/>
                  </a:cubicBezTo>
                  <a:cubicBezTo>
                    <a:pt x="52" y="112"/>
                    <a:pt x="39" y="106"/>
                    <a:pt x="30" y="90"/>
                  </a:cubicBezTo>
                  <a:cubicBezTo>
                    <a:pt x="17" y="66"/>
                    <a:pt x="0" y="50"/>
                    <a:pt x="8" y="42"/>
                  </a:cubicBezTo>
                  <a:cubicBezTo>
                    <a:pt x="14" y="37"/>
                    <a:pt x="22" y="42"/>
                    <a:pt x="30" y="49"/>
                  </a:cubicBezTo>
                  <a:cubicBezTo>
                    <a:pt x="30" y="49"/>
                    <a:pt x="30" y="49"/>
                    <a:pt x="30" y="49"/>
                  </a:cubicBezTo>
                  <a:cubicBezTo>
                    <a:pt x="30" y="14"/>
                    <a:pt x="30" y="14"/>
                    <a:pt x="30" y="14"/>
                  </a:cubicBezTo>
                  <a:cubicBezTo>
                    <a:pt x="30" y="9"/>
                    <a:pt x="35" y="4"/>
                    <a:pt x="40" y="4"/>
                  </a:cubicBezTo>
                  <a:cubicBezTo>
                    <a:pt x="43" y="4"/>
                    <a:pt x="45" y="5"/>
                    <a:pt x="47" y="7"/>
                  </a:cubicBezTo>
                  <a:cubicBezTo>
                    <a:pt x="48" y="3"/>
                    <a:pt x="52" y="0"/>
                    <a:pt x="56" y="0"/>
                  </a:cubicBezTo>
                  <a:cubicBezTo>
                    <a:pt x="61" y="0"/>
                    <a:pt x="64" y="3"/>
                    <a:pt x="66" y="7"/>
                  </a:cubicBezTo>
                  <a:cubicBezTo>
                    <a:pt x="67" y="5"/>
                    <a:pt x="70" y="4"/>
                    <a:pt x="72" y="4"/>
                  </a:cubicBezTo>
                  <a:cubicBezTo>
                    <a:pt x="78" y="4"/>
                    <a:pt x="82" y="8"/>
                    <a:pt x="82" y="14"/>
                  </a:cubicBezTo>
                  <a:cubicBezTo>
                    <a:pt x="82" y="46"/>
                    <a:pt x="82" y="46"/>
                    <a:pt x="82" y="46"/>
                  </a:cubicBezTo>
                  <a:cubicBezTo>
                    <a:pt x="84" y="45"/>
                    <a:pt x="86" y="44"/>
                    <a:pt x="88" y="44"/>
                  </a:cubicBezTo>
                  <a:cubicBezTo>
                    <a:pt x="94" y="44"/>
                    <a:pt x="98" y="49"/>
                    <a:pt x="98" y="54"/>
                  </a:cubicBezTo>
                  <a:cubicBezTo>
                    <a:pt x="98" y="78"/>
                    <a:pt x="98" y="78"/>
                    <a:pt x="98" y="7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47"/>
            <p:cNvSpPr>
              <a:spLocks noEditPoints="1"/>
            </p:cNvSpPr>
            <p:nvPr/>
          </p:nvSpPr>
          <p:spPr bwMode="auto">
            <a:xfrm>
              <a:off x="3491034" y="6364375"/>
              <a:ext cx="255588"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5" name="Group 84"/>
            <p:cNvGrpSpPr/>
            <p:nvPr/>
          </p:nvGrpSpPr>
          <p:grpSpPr>
            <a:xfrm>
              <a:off x="7419976" y="5082683"/>
              <a:ext cx="254001" cy="333375"/>
              <a:chOff x="4422775" y="3157538"/>
              <a:chExt cx="254001" cy="333375"/>
            </a:xfrm>
            <a:grpFill/>
          </p:grpSpPr>
          <p:sp>
            <p:nvSpPr>
              <p:cNvPr id="214" name="Freeform 48"/>
              <p:cNvSpPr>
                <a:spLocks/>
              </p:cNvSpPr>
              <p:nvPr/>
            </p:nvSpPr>
            <p:spPr bwMode="auto">
              <a:xfrm>
                <a:off x="4479925" y="3178175"/>
                <a:ext cx="176213" cy="85725"/>
              </a:xfrm>
              <a:custGeom>
                <a:avLst/>
                <a:gdLst>
                  <a:gd name="T0" fmla="*/ 64 w 68"/>
                  <a:gd name="T1" fmla="*/ 26 h 33"/>
                  <a:gd name="T2" fmla="*/ 64 w 68"/>
                  <a:gd name="T3" fmla="*/ 33 h 33"/>
                  <a:gd name="T4" fmla="*/ 68 w 68"/>
                  <a:gd name="T5" fmla="*/ 22 h 33"/>
                  <a:gd name="T6" fmla="*/ 50 w 68"/>
                  <a:gd name="T7" fmla="*/ 4 h 33"/>
                  <a:gd name="T8" fmla="*/ 46 w 68"/>
                  <a:gd name="T9" fmla="*/ 4 h 33"/>
                  <a:gd name="T10" fmla="*/ 34 w 68"/>
                  <a:gd name="T11" fmla="*/ 0 h 33"/>
                  <a:gd name="T12" fmla="*/ 22 w 68"/>
                  <a:gd name="T13" fmla="*/ 4 h 33"/>
                  <a:gd name="T14" fmla="*/ 18 w 68"/>
                  <a:gd name="T15" fmla="*/ 4 h 33"/>
                  <a:gd name="T16" fmla="*/ 0 w 68"/>
                  <a:gd name="T17" fmla="*/ 22 h 33"/>
                  <a:gd name="T18" fmla="*/ 4 w 68"/>
                  <a:gd name="T19" fmla="*/ 33 h 33"/>
                  <a:gd name="T20" fmla="*/ 4 w 68"/>
                  <a:gd name="T21" fmla="*/ 22 h 33"/>
                  <a:gd name="T22" fmla="*/ 8 w 68"/>
                  <a:gd name="T23" fmla="*/ 14 h 33"/>
                  <a:gd name="T24" fmla="*/ 8 w 68"/>
                  <a:gd name="T25" fmla="*/ 14 h 33"/>
                  <a:gd name="T26" fmla="*/ 18 w 68"/>
                  <a:gd name="T27" fmla="*/ 9 h 33"/>
                  <a:gd name="T28" fmla="*/ 23 w 68"/>
                  <a:gd name="T29" fmla="*/ 9 h 33"/>
                  <a:gd name="T30" fmla="*/ 34 w 68"/>
                  <a:gd name="T31" fmla="*/ 4 h 33"/>
                  <a:gd name="T32" fmla="*/ 45 w 68"/>
                  <a:gd name="T33" fmla="*/ 9 h 33"/>
                  <a:gd name="T34" fmla="*/ 50 w 68"/>
                  <a:gd name="T35" fmla="*/ 8 h 33"/>
                  <a:gd name="T36" fmla="*/ 64 w 68"/>
                  <a:gd name="T37" fmla="*/ 22 h 33"/>
                  <a:gd name="T38" fmla="*/ 64 w 68"/>
                  <a:gd name="T39" fmla="*/ 24 h 33"/>
                  <a:gd name="T40" fmla="*/ 64 w 68"/>
                  <a:gd name="T4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64" y="26"/>
                    </a:moveTo>
                    <a:cubicBezTo>
                      <a:pt x="64" y="33"/>
                      <a:pt x="64" y="33"/>
                      <a:pt x="64" y="33"/>
                    </a:cubicBezTo>
                    <a:cubicBezTo>
                      <a:pt x="68" y="30"/>
                      <a:pt x="68" y="26"/>
                      <a:pt x="68" y="22"/>
                    </a:cubicBezTo>
                    <a:cubicBezTo>
                      <a:pt x="68" y="12"/>
                      <a:pt x="60" y="4"/>
                      <a:pt x="50" y="4"/>
                    </a:cubicBezTo>
                    <a:cubicBezTo>
                      <a:pt x="49" y="4"/>
                      <a:pt x="47" y="4"/>
                      <a:pt x="46" y="4"/>
                    </a:cubicBezTo>
                    <a:cubicBezTo>
                      <a:pt x="43" y="2"/>
                      <a:pt x="39" y="0"/>
                      <a:pt x="34" y="0"/>
                    </a:cubicBezTo>
                    <a:cubicBezTo>
                      <a:pt x="30" y="0"/>
                      <a:pt x="26" y="2"/>
                      <a:pt x="22" y="4"/>
                    </a:cubicBezTo>
                    <a:cubicBezTo>
                      <a:pt x="21" y="4"/>
                      <a:pt x="20" y="4"/>
                      <a:pt x="18" y="4"/>
                    </a:cubicBezTo>
                    <a:cubicBezTo>
                      <a:pt x="8" y="4"/>
                      <a:pt x="0" y="12"/>
                      <a:pt x="0" y="22"/>
                    </a:cubicBezTo>
                    <a:cubicBezTo>
                      <a:pt x="0" y="26"/>
                      <a:pt x="0" y="30"/>
                      <a:pt x="4" y="33"/>
                    </a:cubicBezTo>
                    <a:cubicBezTo>
                      <a:pt x="4" y="22"/>
                      <a:pt x="4" y="22"/>
                      <a:pt x="4" y="22"/>
                    </a:cubicBezTo>
                    <a:cubicBezTo>
                      <a:pt x="4" y="18"/>
                      <a:pt x="6" y="14"/>
                      <a:pt x="8" y="14"/>
                    </a:cubicBezTo>
                    <a:cubicBezTo>
                      <a:pt x="8" y="14"/>
                      <a:pt x="8" y="14"/>
                      <a:pt x="8" y="14"/>
                    </a:cubicBezTo>
                    <a:cubicBezTo>
                      <a:pt x="11" y="10"/>
                      <a:pt x="14" y="9"/>
                      <a:pt x="18" y="9"/>
                    </a:cubicBezTo>
                    <a:cubicBezTo>
                      <a:pt x="20" y="9"/>
                      <a:pt x="22" y="9"/>
                      <a:pt x="23" y="9"/>
                    </a:cubicBezTo>
                    <a:cubicBezTo>
                      <a:pt x="26" y="6"/>
                      <a:pt x="30" y="4"/>
                      <a:pt x="34" y="4"/>
                    </a:cubicBezTo>
                    <a:cubicBezTo>
                      <a:pt x="39" y="4"/>
                      <a:pt x="42" y="6"/>
                      <a:pt x="45" y="9"/>
                    </a:cubicBezTo>
                    <a:cubicBezTo>
                      <a:pt x="47" y="8"/>
                      <a:pt x="48" y="8"/>
                      <a:pt x="50" y="8"/>
                    </a:cubicBezTo>
                    <a:cubicBezTo>
                      <a:pt x="58" y="8"/>
                      <a:pt x="64" y="14"/>
                      <a:pt x="64" y="22"/>
                    </a:cubicBezTo>
                    <a:cubicBezTo>
                      <a:pt x="64" y="23"/>
                      <a:pt x="64" y="23"/>
                      <a:pt x="64" y="24"/>
                    </a:cubicBezTo>
                    <a:cubicBezTo>
                      <a:pt x="64" y="25"/>
                      <a:pt x="64" y="25"/>
                      <a:pt x="6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49"/>
              <p:cNvSpPr>
                <a:spLocks/>
              </p:cNvSpPr>
              <p:nvPr/>
            </p:nvSpPr>
            <p:spPr bwMode="auto">
              <a:xfrm>
                <a:off x="4459288" y="3157538"/>
                <a:ext cx="217488" cy="134938"/>
              </a:xfrm>
              <a:custGeom>
                <a:avLst/>
                <a:gdLst>
                  <a:gd name="T0" fmla="*/ 12 w 84"/>
                  <a:gd name="T1" fmla="*/ 52 h 52"/>
                  <a:gd name="T2" fmla="*/ 12 w 84"/>
                  <a:gd name="T3" fmla="*/ 47 h 52"/>
                  <a:gd name="T4" fmla="*/ 4 w 84"/>
                  <a:gd name="T5" fmla="*/ 30 h 52"/>
                  <a:gd name="T6" fmla="*/ 26 w 84"/>
                  <a:gd name="T7" fmla="*/ 8 h 52"/>
                  <a:gd name="T8" fmla="*/ 29 w 84"/>
                  <a:gd name="T9" fmla="*/ 8 h 52"/>
                  <a:gd name="T10" fmla="*/ 42 w 84"/>
                  <a:gd name="T11" fmla="*/ 4 h 52"/>
                  <a:gd name="T12" fmla="*/ 55 w 84"/>
                  <a:gd name="T13" fmla="*/ 8 h 52"/>
                  <a:gd name="T14" fmla="*/ 58 w 84"/>
                  <a:gd name="T15" fmla="*/ 8 h 52"/>
                  <a:gd name="T16" fmla="*/ 80 w 84"/>
                  <a:gd name="T17" fmla="*/ 30 h 52"/>
                  <a:gd name="T18" fmla="*/ 72 w 84"/>
                  <a:gd name="T19" fmla="*/ 47 h 52"/>
                  <a:gd name="T20" fmla="*/ 72 w 84"/>
                  <a:gd name="T21" fmla="*/ 52 h 52"/>
                  <a:gd name="T22" fmla="*/ 84 w 84"/>
                  <a:gd name="T23" fmla="*/ 30 h 52"/>
                  <a:gd name="T24" fmla="*/ 58 w 84"/>
                  <a:gd name="T25" fmla="*/ 4 h 52"/>
                  <a:gd name="T26" fmla="*/ 56 w 84"/>
                  <a:gd name="T27" fmla="*/ 4 h 52"/>
                  <a:gd name="T28" fmla="*/ 42 w 84"/>
                  <a:gd name="T29" fmla="*/ 0 h 52"/>
                  <a:gd name="T30" fmla="*/ 28 w 84"/>
                  <a:gd name="T31" fmla="*/ 4 h 52"/>
                  <a:gd name="T32" fmla="*/ 26 w 84"/>
                  <a:gd name="T33" fmla="*/ 4 h 52"/>
                  <a:gd name="T34" fmla="*/ 0 w 84"/>
                  <a:gd name="T35" fmla="*/ 30 h 52"/>
                  <a:gd name="T36" fmla="*/ 12 w 84"/>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52">
                    <a:moveTo>
                      <a:pt x="12" y="52"/>
                    </a:moveTo>
                    <a:cubicBezTo>
                      <a:pt x="12" y="47"/>
                      <a:pt x="12" y="47"/>
                      <a:pt x="12" y="47"/>
                    </a:cubicBezTo>
                    <a:cubicBezTo>
                      <a:pt x="8" y="43"/>
                      <a:pt x="4" y="37"/>
                      <a:pt x="4" y="30"/>
                    </a:cubicBezTo>
                    <a:cubicBezTo>
                      <a:pt x="4" y="18"/>
                      <a:pt x="14" y="8"/>
                      <a:pt x="26" y="8"/>
                    </a:cubicBezTo>
                    <a:cubicBezTo>
                      <a:pt x="27" y="8"/>
                      <a:pt x="28" y="8"/>
                      <a:pt x="29" y="8"/>
                    </a:cubicBezTo>
                    <a:cubicBezTo>
                      <a:pt x="33" y="6"/>
                      <a:pt x="37" y="4"/>
                      <a:pt x="42" y="4"/>
                    </a:cubicBezTo>
                    <a:cubicBezTo>
                      <a:pt x="47" y="4"/>
                      <a:pt x="52" y="6"/>
                      <a:pt x="55" y="8"/>
                    </a:cubicBezTo>
                    <a:cubicBezTo>
                      <a:pt x="56" y="8"/>
                      <a:pt x="57" y="8"/>
                      <a:pt x="58" y="8"/>
                    </a:cubicBezTo>
                    <a:cubicBezTo>
                      <a:pt x="70" y="8"/>
                      <a:pt x="80" y="18"/>
                      <a:pt x="80" y="30"/>
                    </a:cubicBezTo>
                    <a:cubicBezTo>
                      <a:pt x="80" y="37"/>
                      <a:pt x="76" y="43"/>
                      <a:pt x="72" y="47"/>
                    </a:cubicBezTo>
                    <a:cubicBezTo>
                      <a:pt x="72" y="52"/>
                      <a:pt x="72" y="52"/>
                      <a:pt x="72" y="52"/>
                    </a:cubicBezTo>
                    <a:cubicBezTo>
                      <a:pt x="80" y="47"/>
                      <a:pt x="84" y="39"/>
                      <a:pt x="84" y="30"/>
                    </a:cubicBezTo>
                    <a:cubicBezTo>
                      <a:pt x="84" y="16"/>
                      <a:pt x="73" y="4"/>
                      <a:pt x="58" y="4"/>
                    </a:cubicBezTo>
                    <a:cubicBezTo>
                      <a:pt x="58" y="4"/>
                      <a:pt x="57" y="4"/>
                      <a:pt x="56" y="4"/>
                    </a:cubicBezTo>
                    <a:cubicBezTo>
                      <a:pt x="52" y="1"/>
                      <a:pt x="47" y="0"/>
                      <a:pt x="42" y="0"/>
                    </a:cubicBezTo>
                    <a:cubicBezTo>
                      <a:pt x="37" y="0"/>
                      <a:pt x="32" y="1"/>
                      <a:pt x="28" y="4"/>
                    </a:cubicBezTo>
                    <a:cubicBezTo>
                      <a:pt x="28" y="4"/>
                      <a:pt x="27" y="4"/>
                      <a:pt x="26" y="4"/>
                    </a:cubicBezTo>
                    <a:cubicBezTo>
                      <a:pt x="12" y="4"/>
                      <a:pt x="0" y="16"/>
                      <a:pt x="0" y="30"/>
                    </a:cubicBezTo>
                    <a:cubicBezTo>
                      <a:pt x="0" y="39"/>
                      <a:pt x="4" y="47"/>
                      <a:pt x="1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50"/>
              <p:cNvSpPr>
                <a:spLocks noEditPoints="1"/>
              </p:cNvSpPr>
              <p:nvPr/>
            </p:nvSpPr>
            <p:spPr bwMode="auto">
              <a:xfrm>
                <a:off x="4422775" y="3198813"/>
                <a:ext cx="254000" cy="292100"/>
              </a:xfrm>
              <a:custGeom>
                <a:avLst/>
                <a:gdLst>
                  <a:gd name="T0" fmla="*/ 88 w 98"/>
                  <a:gd name="T1" fmla="*/ 44 h 112"/>
                  <a:gd name="T2" fmla="*/ 82 w 98"/>
                  <a:gd name="T3" fmla="*/ 46 h 112"/>
                  <a:gd name="T4" fmla="*/ 82 w 98"/>
                  <a:gd name="T5" fmla="*/ 14 h 112"/>
                  <a:gd name="T6" fmla="*/ 72 w 98"/>
                  <a:gd name="T7" fmla="*/ 4 h 112"/>
                  <a:gd name="T8" fmla="*/ 66 w 98"/>
                  <a:gd name="T9" fmla="*/ 7 h 112"/>
                  <a:gd name="T10" fmla="*/ 56 w 98"/>
                  <a:gd name="T11" fmla="*/ 0 h 112"/>
                  <a:gd name="T12" fmla="*/ 47 w 98"/>
                  <a:gd name="T13" fmla="*/ 7 h 112"/>
                  <a:gd name="T14" fmla="*/ 40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4 w 98"/>
                  <a:gd name="T37" fmla="*/ 108 h 112"/>
                  <a:gd name="T38" fmla="*/ 33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8 h 112"/>
                  <a:gd name="T52" fmla="*/ 50 w 98"/>
                  <a:gd name="T53" fmla="*/ 58 h 112"/>
                  <a:gd name="T54" fmla="*/ 50 w 98"/>
                  <a:gd name="T55" fmla="*/ 10 h 112"/>
                  <a:gd name="T56" fmla="*/ 56 w 98"/>
                  <a:gd name="T57" fmla="*/ 4 h 112"/>
                  <a:gd name="T58" fmla="*/ 62 w 98"/>
                  <a:gd name="T59" fmla="*/ 10 h 112"/>
                  <a:gd name="T60" fmla="*/ 62 w 98"/>
                  <a:gd name="T61" fmla="*/ 54 h 112"/>
                  <a:gd name="T62" fmla="*/ 66 w 98"/>
                  <a:gd name="T63" fmla="*/ 54 h 112"/>
                  <a:gd name="T64" fmla="*/ 66 w 98"/>
                  <a:gd name="T65" fmla="*/ 14 h 112"/>
                  <a:gd name="T66" fmla="*/ 72 w 98"/>
                  <a:gd name="T67" fmla="*/ 8 h 112"/>
                  <a:gd name="T68" fmla="*/ 78 w 98"/>
                  <a:gd name="T69" fmla="*/ 14 h 112"/>
                  <a:gd name="T70" fmla="*/ 78 w 98"/>
                  <a:gd name="T71" fmla="*/ 58 h 112"/>
                  <a:gd name="T72" fmla="*/ 82 w 98"/>
                  <a:gd name="T73" fmla="*/ 58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2" y="45"/>
                      <a:pt x="82" y="46"/>
                    </a:cubicBezTo>
                    <a:cubicBezTo>
                      <a:pt x="82" y="14"/>
                      <a:pt x="82" y="14"/>
                      <a:pt x="82" y="14"/>
                    </a:cubicBezTo>
                    <a:cubicBezTo>
                      <a:pt x="82" y="8"/>
                      <a:pt x="78" y="4"/>
                      <a:pt x="72" y="4"/>
                    </a:cubicBezTo>
                    <a:cubicBezTo>
                      <a:pt x="70" y="4"/>
                      <a:pt x="67" y="5"/>
                      <a:pt x="66" y="7"/>
                    </a:cubicBezTo>
                    <a:cubicBezTo>
                      <a:pt x="64" y="3"/>
                      <a:pt x="61" y="0"/>
                      <a:pt x="56" y="0"/>
                    </a:cubicBezTo>
                    <a:cubicBezTo>
                      <a:pt x="52" y="0"/>
                      <a:pt x="48" y="3"/>
                      <a:pt x="47" y="7"/>
                    </a:cubicBezTo>
                    <a:cubicBezTo>
                      <a:pt x="45" y="5"/>
                      <a:pt x="43" y="4"/>
                      <a:pt x="40" y="4"/>
                    </a:cubicBezTo>
                    <a:cubicBezTo>
                      <a:pt x="35" y="4"/>
                      <a:pt x="30" y="9"/>
                      <a:pt x="30" y="14"/>
                    </a:cubicBezTo>
                    <a:cubicBezTo>
                      <a:pt x="30" y="49"/>
                      <a:pt x="30" y="49"/>
                      <a:pt x="30" y="49"/>
                    </a:cubicBezTo>
                    <a:cubicBezTo>
                      <a:pt x="22" y="42"/>
                      <a:pt x="13" y="37"/>
                      <a:pt x="8" y="42"/>
                    </a:cubicBezTo>
                    <a:cubicBezTo>
                      <a:pt x="0" y="50"/>
                      <a:pt x="16"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4" y="108"/>
                    </a:cubicBezTo>
                    <a:cubicBezTo>
                      <a:pt x="49" y="108"/>
                      <a:pt x="40" y="100"/>
                      <a:pt x="33" y="88"/>
                    </a:cubicBezTo>
                    <a:cubicBezTo>
                      <a:pt x="18" y="62"/>
                      <a:pt x="6"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8"/>
                      <a:pt x="46" y="58"/>
                      <a:pt x="46" y="58"/>
                    </a:cubicBezTo>
                    <a:cubicBezTo>
                      <a:pt x="50" y="58"/>
                      <a:pt x="50" y="58"/>
                      <a:pt x="50" y="58"/>
                    </a:cubicBezTo>
                    <a:cubicBezTo>
                      <a:pt x="50" y="10"/>
                      <a:pt x="50" y="10"/>
                      <a:pt x="50" y="10"/>
                    </a:cubicBezTo>
                    <a:cubicBezTo>
                      <a:pt x="50" y="7"/>
                      <a:pt x="53" y="4"/>
                      <a:pt x="56" y="4"/>
                    </a:cubicBezTo>
                    <a:cubicBezTo>
                      <a:pt x="59" y="4"/>
                      <a:pt x="62" y="7"/>
                      <a:pt x="62" y="10"/>
                    </a:cubicBezTo>
                    <a:cubicBezTo>
                      <a:pt x="62" y="54"/>
                      <a:pt x="62" y="54"/>
                      <a:pt x="62" y="54"/>
                    </a:cubicBezTo>
                    <a:cubicBezTo>
                      <a:pt x="66" y="54"/>
                      <a:pt x="66" y="54"/>
                      <a:pt x="66" y="54"/>
                    </a:cubicBezTo>
                    <a:cubicBezTo>
                      <a:pt x="66" y="14"/>
                      <a:pt x="66" y="14"/>
                      <a:pt x="66" y="14"/>
                    </a:cubicBezTo>
                    <a:cubicBezTo>
                      <a:pt x="66" y="11"/>
                      <a:pt x="69" y="8"/>
                      <a:pt x="72" y="8"/>
                    </a:cubicBezTo>
                    <a:cubicBezTo>
                      <a:pt x="75" y="8"/>
                      <a:pt x="78" y="11"/>
                      <a:pt x="78" y="14"/>
                    </a:cubicBezTo>
                    <a:cubicBezTo>
                      <a:pt x="78" y="58"/>
                      <a:pt x="78" y="58"/>
                      <a:pt x="78" y="58"/>
                    </a:cubicBezTo>
                    <a:cubicBezTo>
                      <a:pt x="82" y="58"/>
                      <a:pt x="82" y="58"/>
                      <a:pt x="82" y="58"/>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86" name="Group 85"/>
            <p:cNvGrpSpPr/>
            <p:nvPr/>
          </p:nvGrpSpPr>
          <p:grpSpPr>
            <a:xfrm>
              <a:off x="9463928" y="1988603"/>
              <a:ext cx="254000" cy="312738"/>
              <a:chOff x="5057775" y="3168650"/>
              <a:chExt cx="254000" cy="312738"/>
            </a:xfrm>
            <a:grpFill/>
          </p:grpSpPr>
          <p:sp>
            <p:nvSpPr>
              <p:cNvPr id="212" name="Freeform 51"/>
              <p:cNvSpPr>
                <a:spLocks/>
              </p:cNvSpPr>
              <p:nvPr/>
            </p:nvSpPr>
            <p:spPr bwMode="auto">
              <a:xfrm>
                <a:off x="5116513" y="3168650"/>
                <a:ext cx="177800" cy="85725"/>
              </a:xfrm>
              <a:custGeom>
                <a:avLst/>
                <a:gdLst>
                  <a:gd name="T0" fmla="*/ 3 w 68"/>
                  <a:gd name="T1" fmla="*/ 22 h 33"/>
                  <a:gd name="T2" fmla="*/ 8 w 68"/>
                  <a:gd name="T3" fmla="*/ 10 h 33"/>
                  <a:gd name="T4" fmla="*/ 8 w 68"/>
                  <a:gd name="T5" fmla="*/ 10 h 33"/>
                  <a:gd name="T6" fmla="*/ 18 w 68"/>
                  <a:gd name="T7" fmla="*/ 7 h 33"/>
                  <a:gd name="T8" fmla="*/ 23 w 68"/>
                  <a:gd name="T9" fmla="*/ 8 h 33"/>
                  <a:gd name="T10" fmla="*/ 34 w 68"/>
                  <a:gd name="T11" fmla="*/ 4 h 33"/>
                  <a:gd name="T12" fmla="*/ 45 w 68"/>
                  <a:gd name="T13" fmla="*/ 9 h 33"/>
                  <a:gd name="T14" fmla="*/ 50 w 68"/>
                  <a:gd name="T15" fmla="*/ 8 h 33"/>
                  <a:gd name="T16" fmla="*/ 64 w 68"/>
                  <a:gd name="T17" fmla="*/ 22 h 33"/>
                  <a:gd name="T18" fmla="*/ 63 w 68"/>
                  <a:gd name="T19" fmla="*/ 24 h 33"/>
                  <a:gd name="T20" fmla="*/ 63 w 68"/>
                  <a:gd name="T21" fmla="*/ 26 h 33"/>
                  <a:gd name="T22" fmla="*/ 63 w 68"/>
                  <a:gd name="T23" fmla="*/ 33 h 33"/>
                  <a:gd name="T24" fmla="*/ 68 w 68"/>
                  <a:gd name="T25" fmla="*/ 22 h 33"/>
                  <a:gd name="T26" fmla="*/ 50 w 68"/>
                  <a:gd name="T27" fmla="*/ 4 h 33"/>
                  <a:gd name="T28" fmla="*/ 46 w 68"/>
                  <a:gd name="T29" fmla="*/ 4 h 33"/>
                  <a:gd name="T30" fmla="*/ 34 w 68"/>
                  <a:gd name="T31" fmla="*/ 0 h 33"/>
                  <a:gd name="T32" fmla="*/ 22 w 68"/>
                  <a:gd name="T33" fmla="*/ 4 h 33"/>
                  <a:gd name="T34" fmla="*/ 18 w 68"/>
                  <a:gd name="T35" fmla="*/ 4 h 33"/>
                  <a:gd name="T36" fmla="*/ 0 w 68"/>
                  <a:gd name="T37" fmla="*/ 22 h 33"/>
                  <a:gd name="T38" fmla="*/ 3 w 68"/>
                  <a:gd name="T39" fmla="*/ 33 h 33"/>
                  <a:gd name="T40" fmla="*/ 3 w 68"/>
                  <a:gd name="T41"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3">
                    <a:moveTo>
                      <a:pt x="3" y="22"/>
                    </a:moveTo>
                    <a:cubicBezTo>
                      <a:pt x="3" y="18"/>
                      <a:pt x="6" y="14"/>
                      <a:pt x="8" y="10"/>
                    </a:cubicBezTo>
                    <a:cubicBezTo>
                      <a:pt x="8" y="10"/>
                      <a:pt x="8" y="10"/>
                      <a:pt x="8" y="10"/>
                    </a:cubicBezTo>
                    <a:cubicBezTo>
                      <a:pt x="11" y="10"/>
                      <a:pt x="14" y="7"/>
                      <a:pt x="18" y="7"/>
                    </a:cubicBezTo>
                    <a:cubicBezTo>
                      <a:pt x="20" y="7"/>
                      <a:pt x="22" y="8"/>
                      <a:pt x="23" y="8"/>
                    </a:cubicBezTo>
                    <a:cubicBezTo>
                      <a:pt x="26" y="5"/>
                      <a:pt x="30" y="4"/>
                      <a:pt x="34" y="4"/>
                    </a:cubicBezTo>
                    <a:cubicBezTo>
                      <a:pt x="39" y="4"/>
                      <a:pt x="42" y="6"/>
                      <a:pt x="45" y="9"/>
                    </a:cubicBezTo>
                    <a:cubicBezTo>
                      <a:pt x="47" y="8"/>
                      <a:pt x="48" y="8"/>
                      <a:pt x="50" y="8"/>
                    </a:cubicBezTo>
                    <a:cubicBezTo>
                      <a:pt x="58" y="8"/>
                      <a:pt x="64" y="14"/>
                      <a:pt x="64" y="22"/>
                    </a:cubicBezTo>
                    <a:cubicBezTo>
                      <a:pt x="64" y="23"/>
                      <a:pt x="64" y="23"/>
                      <a:pt x="63" y="24"/>
                    </a:cubicBezTo>
                    <a:cubicBezTo>
                      <a:pt x="64" y="25"/>
                      <a:pt x="63" y="25"/>
                      <a:pt x="63" y="26"/>
                    </a:cubicBezTo>
                    <a:cubicBezTo>
                      <a:pt x="63" y="33"/>
                      <a:pt x="63" y="33"/>
                      <a:pt x="63" y="33"/>
                    </a:cubicBezTo>
                    <a:cubicBezTo>
                      <a:pt x="67" y="30"/>
                      <a:pt x="68" y="26"/>
                      <a:pt x="68" y="22"/>
                    </a:cubicBezTo>
                    <a:cubicBezTo>
                      <a:pt x="68" y="12"/>
                      <a:pt x="60" y="4"/>
                      <a:pt x="50" y="4"/>
                    </a:cubicBezTo>
                    <a:cubicBezTo>
                      <a:pt x="49" y="4"/>
                      <a:pt x="47" y="4"/>
                      <a:pt x="46" y="4"/>
                    </a:cubicBezTo>
                    <a:cubicBezTo>
                      <a:pt x="43" y="2"/>
                      <a:pt x="39" y="0"/>
                      <a:pt x="34" y="0"/>
                    </a:cubicBezTo>
                    <a:cubicBezTo>
                      <a:pt x="30" y="0"/>
                      <a:pt x="25" y="2"/>
                      <a:pt x="22" y="4"/>
                    </a:cubicBezTo>
                    <a:cubicBezTo>
                      <a:pt x="21" y="4"/>
                      <a:pt x="20" y="4"/>
                      <a:pt x="18" y="4"/>
                    </a:cubicBezTo>
                    <a:cubicBezTo>
                      <a:pt x="8" y="4"/>
                      <a:pt x="0" y="12"/>
                      <a:pt x="0" y="22"/>
                    </a:cubicBezTo>
                    <a:cubicBezTo>
                      <a:pt x="0" y="26"/>
                      <a:pt x="3" y="30"/>
                      <a:pt x="3" y="33"/>
                    </a:cubicBezTo>
                    <a:lnTo>
                      <a:pt x="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52"/>
              <p:cNvSpPr>
                <a:spLocks noEditPoints="1"/>
              </p:cNvSpPr>
              <p:nvPr/>
            </p:nvSpPr>
            <p:spPr bwMode="auto">
              <a:xfrm>
                <a:off x="5057775" y="3189288"/>
                <a:ext cx="254000" cy="292100"/>
              </a:xfrm>
              <a:custGeom>
                <a:avLst/>
                <a:gdLst>
                  <a:gd name="T0" fmla="*/ 88 w 98"/>
                  <a:gd name="T1" fmla="*/ 44 h 112"/>
                  <a:gd name="T2" fmla="*/ 82 w 98"/>
                  <a:gd name="T3" fmla="*/ 46 h 112"/>
                  <a:gd name="T4" fmla="*/ 82 w 98"/>
                  <a:gd name="T5" fmla="*/ 14 h 112"/>
                  <a:gd name="T6" fmla="*/ 73 w 98"/>
                  <a:gd name="T7" fmla="*/ 4 h 112"/>
                  <a:gd name="T8" fmla="*/ 66 w 98"/>
                  <a:gd name="T9" fmla="*/ 7 h 112"/>
                  <a:gd name="T10" fmla="*/ 57 w 98"/>
                  <a:gd name="T11" fmla="*/ 0 h 112"/>
                  <a:gd name="T12" fmla="*/ 48 w 98"/>
                  <a:gd name="T13" fmla="*/ 7 h 112"/>
                  <a:gd name="T14" fmla="*/ 41 w 98"/>
                  <a:gd name="T15" fmla="*/ 4 h 112"/>
                  <a:gd name="T16" fmla="*/ 30 w 98"/>
                  <a:gd name="T17" fmla="*/ 14 h 112"/>
                  <a:gd name="T18" fmla="*/ 30 w 98"/>
                  <a:gd name="T19" fmla="*/ 49 h 112"/>
                  <a:gd name="T20" fmla="*/ 8 w 98"/>
                  <a:gd name="T21" fmla="*/ 42 h 112"/>
                  <a:gd name="T22" fmla="*/ 30 w 98"/>
                  <a:gd name="T23" fmla="*/ 90 h 112"/>
                  <a:gd name="T24" fmla="*/ 64 w 98"/>
                  <a:gd name="T25" fmla="*/ 112 h 112"/>
                  <a:gd name="T26" fmla="*/ 98 w 98"/>
                  <a:gd name="T27" fmla="*/ 78 h 112"/>
                  <a:gd name="T28" fmla="*/ 98 w 98"/>
                  <a:gd name="T29" fmla="*/ 54 h 112"/>
                  <a:gd name="T30" fmla="*/ 88 w 98"/>
                  <a:gd name="T31" fmla="*/ 44 h 112"/>
                  <a:gd name="T32" fmla="*/ 94 w 98"/>
                  <a:gd name="T33" fmla="*/ 63 h 112"/>
                  <a:gd name="T34" fmla="*/ 94 w 98"/>
                  <a:gd name="T35" fmla="*/ 78 h 112"/>
                  <a:gd name="T36" fmla="*/ 65 w 98"/>
                  <a:gd name="T37" fmla="*/ 108 h 112"/>
                  <a:gd name="T38" fmla="*/ 34 w 98"/>
                  <a:gd name="T39" fmla="*/ 88 h 112"/>
                  <a:gd name="T40" fmla="*/ 11 w 98"/>
                  <a:gd name="T41" fmla="*/ 45 h 112"/>
                  <a:gd name="T42" fmla="*/ 34 w 98"/>
                  <a:gd name="T43" fmla="*/ 59 h 112"/>
                  <a:gd name="T44" fmla="*/ 34 w 98"/>
                  <a:gd name="T45" fmla="*/ 14 h 112"/>
                  <a:gd name="T46" fmla="*/ 40 w 98"/>
                  <a:gd name="T47" fmla="*/ 8 h 112"/>
                  <a:gd name="T48" fmla="*/ 46 w 98"/>
                  <a:gd name="T49" fmla="*/ 14 h 112"/>
                  <a:gd name="T50" fmla="*/ 46 w 98"/>
                  <a:gd name="T51" fmla="*/ 54 h 112"/>
                  <a:gd name="T52" fmla="*/ 50 w 98"/>
                  <a:gd name="T53" fmla="*/ 54 h 112"/>
                  <a:gd name="T54" fmla="*/ 50 w 98"/>
                  <a:gd name="T55" fmla="*/ 10 h 112"/>
                  <a:gd name="T56" fmla="*/ 56 w 98"/>
                  <a:gd name="T57" fmla="*/ 4 h 112"/>
                  <a:gd name="T58" fmla="*/ 62 w 98"/>
                  <a:gd name="T59" fmla="*/ 10 h 112"/>
                  <a:gd name="T60" fmla="*/ 62 w 98"/>
                  <a:gd name="T61" fmla="*/ 50 h 112"/>
                  <a:gd name="T62" fmla="*/ 66 w 98"/>
                  <a:gd name="T63" fmla="*/ 50 h 112"/>
                  <a:gd name="T64" fmla="*/ 66 w 98"/>
                  <a:gd name="T65" fmla="*/ 14 h 112"/>
                  <a:gd name="T66" fmla="*/ 72 w 98"/>
                  <a:gd name="T67" fmla="*/ 8 h 112"/>
                  <a:gd name="T68" fmla="*/ 78 w 98"/>
                  <a:gd name="T69" fmla="*/ 14 h 112"/>
                  <a:gd name="T70" fmla="*/ 78 w 98"/>
                  <a:gd name="T71" fmla="*/ 54 h 112"/>
                  <a:gd name="T72" fmla="*/ 82 w 98"/>
                  <a:gd name="T73" fmla="*/ 54 h 112"/>
                  <a:gd name="T74" fmla="*/ 82 w 98"/>
                  <a:gd name="T75" fmla="*/ 54 h 112"/>
                  <a:gd name="T76" fmla="*/ 88 w 98"/>
                  <a:gd name="T77" fmla="*/ 48 h 112"/>
                  <a:gd name="T78" fmla="*/ 94 w 98"/>
                  <a:gd name="T79" fmla="*/ 54 h 112"/>
                  <a:gd name="T80" fmla="*/ 94 w 98"/>
                  <a:gd name="T81"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112">
                    <a:moveTo>
                      <a:pt x="88" y="44"/>
                    </a:moveTo>
                    <a:cubicBezTo>
                      <a:pt x="86" y="44"/>
                      <a:pt x="86" y="45"/>
                      <a:pt x="82" y="46"/>
                    </a:cubicBezTo>
                    <a:cubicBezTo>
                      <a:pt x="82" y="14"/>
                      <a:pt x="82" y="14"/>
                      <a:pt x="82" y="14"/>
                    </a:cubicBezTo>
                    <a:cubicBezTo>
                      <a:pt x="82" y="8"/>
                      <a:pt x="78" y="4"/>
                      <a:pt x="73" y="4"/>
                    </a:cubicBezTo>
                    <a:cubicBezTo>
                      <a:pt x="70" y="4"/>
                      <a:pt x="68" y="5"/>
                      <a:pt x="66" y="7"/>
                    </a:cubicBezTo>
                    <a:cubicBezTo>
                      <a:pt x="65" y="3"/>
                      <a:pt x="61" y="0"/>
                      <a:pt x="57" y="0"/>
                    </a:cubicBezTo>
                    <a:cubicBezTo>
                      <a:pt x="53" y="0"/>
                      <a:pt x="49" y="3"/>
                      <a:pt x="48" y="7"/>
                    </a:cubicBezTo>
                    <a:cubicBezTo>
                      <a:pt x="46" y="5"/>
                      <a:pt x="43" y="4"/>
                      <a:pt x="41" y="4"/>
                    </a:cubicBezTo>
                    <a:cubicBezTo>
                      <a:pt x="35" y="4"/>
                      <a:pt x="30" y="9"/>
                      <a:pt x="30" y="14"/>
                    </a:cubicBezTo>
                    <a:cubicBezTo>
                      <a:pt x="30" y="49"/>
                      <a:pt x="30" y="49"/>
                      <a:pt x="30" y="49"/>
                    </a:cubicBezTo>
                    <a:cubicBezTo>
                      <a:pt x="22" y="42"/>
                      <a:pt x="14" y="37"/>
                      <a:pt x="8" y="42"/>
                    </a:cubicBezTo>
                    <a:cubicBezTo>
                      <a:pt x="0" y="50"/>
                      <a:pt x="17" y="66"/>
                      <a:pt x="30" y="90"/>
                    </a:cubicBezTo>
                    <a:cubicBezTo>
                      <a:pt x="39" y="106"/>
                      <a:pt x="52" y="112"/>
                      <a:pt x="64" y="112"/>
                    </a:cubicBezTo>
                    <a:cubicBezTo>
                      <a:pt x="83" y="112"/>
                      <a:pt x="98" y="97"/>
                      <a:pt x="98" y="78"/>
                    </a:cubicBezTo>
                    <a:cubicBezTo>
                      <a:pt x="98" y="54"/>
                      <a:pt x="98" y="54"/>
                      <a:pt x="98" y="54"/>
                    </a:cubicBezTo>
                    <a:cubicBezTo>
                      <a:pt x="98" y="49"/>
                      <a:pt x="94" y="44"/>
                      <a:pt x="88" y="44"/>
                    </a:cubicBezTo>
                    <a:close/>
                    <a:moveTo>
                      <a:pt x="94" y="63"/>
                    </a:moveTo>
                    <a:cubicBezTo>
                      <a:pt x="94" y="78"/>
                      <a:pt x="94" y="78"/>
                      <a:pt x="94" y="78"/>
                    </a:cubicBezTo>
                    <a:cubicBezTo>
                      <a:pt x="94" y="95"/>
                      <a:pt x="81" y="108"/>
                      <a:pt x="65" y="108"/>
                    </a:cubicBezTo>
                    <a:cubicBezTo>
                      <a:pt x="50" y="108"/>
                      <a:pt x="41" y="100"/>
                      <a:pt x="34" y="88"/>
                    </a:cubicBezTo>
                    <a:cubicBezTo>
                      <a:pt x="18" y="62"/>
                      <a:pt x="7" y="50"/>
                      <a:pt x="11" y="45"/>
                    </a:cubicBezTo>
                    <a:cubicBezTo>
                      <a:pt x="15" y="41"/>
                      <a:pt x="26" y="50"/>
                      <a:pt x="34" y="59"/>
                    </a:cubicBezTo>
                    <a:cubicBezTo>
                      <a:pt x="34" y="14"/>
                      <a:pt x="34" y="14"/>
                      <a:pt x="34" y="14"/>
                    </a:cubicBezTo>
                    <a:cubicBezTo>
                      <a:pt x="34" y="11"/>
                      <a:pt x="37" y="8"/>
                      <a:pt x="40" y="8"/>
                    </a:cubicBezTo>
                    <a:cubicBezTo>
                      <a:pt x="43" y="8"/>
                      <a:pt x="46" y="11"/>
                      <a:pt x="46" y="14"/>
                    </a:cubicBezTo>
                    <a:cubicBezTo>
                      <a:pt x="46" y="54"/>
                      <a:pt x="46" y="54"/>
                      <a:pt x="46" y="54"/>
                    </a:cubicBezTo>
                    <a:cubicBezTo>
                      <a:pt x="50" y="54"/>
                      <a:pt x="50" y="54"/>
                      <a:pt x="50" y="54"/>
                    </a:cubicBezTo>
                    <a:cubicBezTo>
                      <a:pt x="50" y="10"/>
                      <a:pt x="50" y="10"/>
                      <a:pt x="50" y="10"/>
                    </a:cubicBezTo>
                    <a:cubicBezTo>
                      <a:pt x="50" y="7"/>
                      <a:pt x="53" y="4"/>
                      <a:pt x="56" y="4"/>
                    </a:cubicBezTo>
                    <a:cubicBezTo>
                      <a:pt x="59" y="4"/>
                      <a:pt x="62" y="7"/>
                      <a:pt x="62" y="10"/>
                    </a:cubicBezTo>
                    <a:cubicBezTo>
                      <a:pt x="62" y="50"/>
                      <a:pt x="62" y="50"/>
                      <a:pt x="62" y="50"/>
                    </a:cubicBezTo>
                    <a:cubicBezTo>
                      <a:pt x="66" y="50"/>
                      <a:pt x="66" y="50"/>
                      <a:pt x="66" y="50"/>
                    </a:cubicBezTo>
                    <a:cubicBezTo>
                      <a:pt x="66" y="14"/>
                      <a:pt x="66" y="14"/>
                      <a:pt x="66" y="14"/>
                    </a:cubicBezTo>
                    <a:cubicBezTo>
                      <a:pt x="66" y="11"/>
                      <a:pt x="69" y="8"/>
                      <a:pt x="72" y="8"/>
                    </a:cubicBezTo>
                    <a:cubicBezTo>
                      <a:pt x="75" y="8"/>
                      <a:pt x="78" y="11"/>
                      <a:pt x="78" y="14"/>
                    </a:cubicBezTo>
                    <a:cubicBezTo>
                      <a:pt x="78" y="54"/>
                      <a:pt x="78" y="54"/>
                      <a:pt x="78" y="54"/>
                    </a:cubicBezTo>
                    <a:cubicBezTo>
                      <a:pt x="82" y="54"/>
                      <a:pt x="82" y="54"/>
                      <a:pt x="82" y="54"/>
                    </a:cubicBezTo>
                    <a:cubicBezTo>
                      <a:pt x="82" y="54"/>
                      <a:pt x="82" y="54"/>
                      <a:pt x="82" y="54"/>
                    </a:cubicBezTo>
                    <a:cubicBezTo>
                      <a:pt x="82" y="51"/>
                      <a:pt x="85" y="48"/>
                      <a:pt x="88" y="48"/>
                    </a:cubicBezTo>
                    <a:cubicBezTo>
                      <a:pt x="91" y="48"/>
                      <a:pt x="94" y="51"/>
                      <a:pt x="94" y="54"/>
                    </a:cubicBezTo>
                    <a:lnTo>
                      <a:pt x="9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7" name="Freeform 86"/>
            <p:cNvSpPr>
              <a:spLocks noEditPoints="1"/>
            </p:cNvSpPr>
            <p:nvPr/>
          </p:nvSpPr>
          <p:spPr bwMode="auto">
            <a:xfrm>
              <a:off x="8295544" y="895609"/>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87"/>
            <p:cNvSpPr>
              <a:spLocks noEditPoints="1"/>
            </p:cNvSpPr>
            <p:nvPr/>
          </p:nvSpPr>
          <p:spPr bwMode="auto">
            <a:xfrm>
              <a:off x="10071956" y="984509"/>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88"/>
            <p:cNvSpPr>
              <a:spLocks noEditPoints="1"/>
            </p:cNvSpPr>
            <p:nvPr/>
          </p:nvSpPr>
          <p:spPr bwMode="auto">
            <a:xfrm>
              <a:off x="608526" y="5346643"/>
              <a:ext cx="591596" cy="437422"/>
            </a:xfrm>
            <a:custGeom>
              <a:avLst/>
              <a:gdLst>
                <a:gd name="T0" fmla="*/ 64 w 108"/>
                <a:gd name="T1" fmla="*/ 70 h 80"/>
                <a:gd name="T2" fmla="*/ 44 w 108"/>
                <a:gd name="T3" fmla="*/ 70 h 80"/>
                <a:gd name="T4" fmla="*/ 54 w 108"/>
                <a:gd name="T5" fmla="*/ 32 h 80"/>
                <a:gd name="T6" fmla="*/ 60 w 108"/>
                <a:gd name="T7" fmla="*/ 62 h 80"/>
                <a:gd name="T8" fmla="*/ 108 w 108"/>
                <a:gd name="T9" fmla="*/ 54 h 80"/>
                <a:gd name="T10" fmla="*/ 0 w 108"/>
                <a:gd name="T11" fmla="*/ 54 h 80"/>
                <a:gd name="T12" fmla="*/ 7 w 108"/>
                <a:gd name="T13" fmla="*/ 70 h 80"/>
                <a:gd name="T14" fmla="*/ 54 w 108"/>
                <a:gd name="T15" fmla="*/ 4 h 80"/>
                <a:gd name="T16" fmla="*/ 101 w 108"/>
                <a:gd name="T17" fmla="*/ 70 h 80"/>
                <a:gd name="T18" fmla="*/ 105 w 108"/>
                <a:gd name="T19" fmla="*/ 71 h 80"/>
                <a:gd name="T20" fmla="*/ 60 w 108"/>
                <a:gd name="T21" fmla="*/ 70 h 80"/>
                <a:gd name="T22" fmla="*/ 48 w 108"/>
                <a:gd name="T23" fmla="*/ 70 h 80"/>
                <a:gd name="T24" fmla="*/ 54 w 108"/>
                <a:gd name="T25" fmla="*/ 76 h 80"/>
                <a:gd name="T26" fmla="*/ 52 w 108"/>
                <a:gd name="T27" fmla="*/ 10 h 80"/>
                <a:gd name="T28" fmla="*/ 54 w 108"/>
                <a:gd name="T29" fmla="*/ 24 h 80"/>
                <a:gd name="T30" fmla="*/ 56 w 108"/>
                <a:gd name="T31" fmla="*/ 10 h 80"/>
                <a:gd name="T32" fmla="*/ 54 w 108"/>
                <a:gd name="T33" fmla="*/ 8 h 80"/>
                <a:gd name="T34" fmla="*/ 78 w 108"/>
                <a:gd name="T35" fmla="*/ 17 h 80"/>
                <a:gd name="T36" fmla="*/ 72 w 108"/>
                <a:gd name="T37" fmla="*/ 30 h 80"/>
                <a:gd name="T38" fmla="*/ 82 w 108"/>
                <a:gd name="T39" fmla="*/ 20 h 80"/>
                <a:gd name="T40" fmla="*/ 81 w 108"/>
                <a:gd name="T41" fmla="*/ 17 h 80"/>
                <a:gd name="T42" fmla="*/ 95 w 108"/>
                <a:gd name="T43" fmla="*/ 39 h 80"/>
                <a:gd name="T44" fmla="*/ 83 w 108"/>
                <a:gd name="T45" fmla="*/ 45 h 80"/>
                <a:gd name="T46" fmla="*/ 97 w 108"/>
                <a:gd name="T47" fmla="*/ 42 h 80"/>
                <a:gd name="T48" fmla="*/ 98 w 108"/>
                <a:gd name="T49" fmla="*/ 40 h 80"/>
                <a:gd name="T50" fmla="*/ 97 w 108"/>
                <a:gd name="T51" fmla="*/ 66 h 80"/>
                <a:gd name="T52" fmla="*/ 83 w 108"/>
                <a:gd name="T53" fmla="*/ 63 h 80"/>
                <a:gd name="T54" fmla="*/ 95 w 108"/>
                <a:gd name="T55" fmla="*/ 70 h 80"/>
                <a:gd name="T56" fmla="*/ 98 w 108"/>
                <a:gd name="T57" fmla="*/ 68 h 80"/>
                <a:gd name="T58" fmla="*/ 13 w 108"/>
                <a:gd name="T59" fmla="*/ 70 h 80"/>
                <a:gd name="T60" fmla="*/ 25 w 108"/>
                <a:gd name="T61" fmla="*/ 63 h 80"/>
                <a:gd name="T62" fmla="*/ 11 w 108"/>
                <a:gd name="T63" fmla="*/ 66 h 80"/>
                <a:gd name="T64" fmla="*/ 10 w 108"/>
                <a:gd name="T65" fmla="*/ 68 h 80"/>
                <a:gd name="T66" fmla="*/ 11 w 108"/>
                <a:gd name="T67" fmla="*/ 42 h 80"/>
                <a:gd name="T68" fmla="*/ 25 w 108"/>
                <a:gd name="T69" fmla="*/ 45 h 80"/>
                <a:gd name="T70" fmla="*/ 13 w 108"/>
                <a:gd name="T71" fmla="*/ 39 h 80"/>
                <a:gd name="T72" fmla="*/ 10 w 108"/>
                <a:gd name="T73" fmla="*/ 40 h 80"/>
                <a:gd name="T74" fmla="*/ 26 w 108"/>
                <a:gd name="T75" fmla="*/ 20 h 80"/>
                <a:gd name="T76" fmla="*/ 36 w 108"/>
                <a:gd name="T77" fmla="*/ 30 h 80"/>
                <a:gd name="T78" fmla="*/ 30 w 108"/>
                <a:gd name="T79" fmla="*/ 17 h 80"/>
                <a:gd name="T80" fmla="*/ 27 w 108"/>
                <a:gd name="T81"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 h="80">
                  <a:moveTo>
                    <a:pt x="60" y="62"/>
                  </a:moveTo>
                  <a:cubicBezTo>
                    <a:pt x="62" y="63"/>
                    <a:pt x="64" y="67"/>
                    <a:pt x="64" y="70"/>
                  </a:cubicBezTo>
                  <a:cubicBezTo>
                    <a:pt x="64" y="76"/>
                    <a:pt x="60" y="80"/>
                    <a:pt x="54" y="80"/>
                  </a:cubicBezTo>
                  <a:cubicBezTo>
                    <a:pt x="48" y="80"/>
                    <a:pt x="44" y="76"/>
                    <a:pt x="44" y="70"/>
                  </a:cubicBezTo>
                  <a:cubicBezTo>
                    <a:pt x="44" y="67"/>
                    <a:pt x="46" y="63"/>
                    <a:pt x="48" y="62"/>
                  </a:cubicBezTo>
                  <a:cubicBezTo>
                    <a:pt x="54" y="32"/>
                    <a:pt x="54" y="32"/>
                    <a:pt x="54" y="32"/>
                  </a:cubicBezTo>
                  <a:cubicBezTo>
                    <a:pt x="60" y="62"/>
                    <a:pt x="60" y="62"/>
                    <a:pt x="60" y="62"/>
                  </a:cubicBezTo>
                  <a:cubicBezTo>
                    <a:pt x="60" y="62"/>
                    <a:pt x="60" y="62"/>
                    <a:pt x="60" y="62"/>
                  </a:cubicBezTo>
                  <a:close/>
                  <a:moveTo>
                    <a:pt x="105" y="71"/>
                  </a:moveTo>
                  <a:cubicBezTo>
                    <a:pt x="107" y="66"/>
                    <a:pt x="108" y="60"/>
                    <a:pt x="108" y="54"/>
                  </a:cubicBezTo>
                  <a:cubicBezTo>
                    <a:pt x="108" y="24"/>
                    <a:pt x="84" y="0"/>
                    <a:pt x="54" y="0"/>
                  </a:cubicBezTo>
                  <a:cubicBezTo>
                    <a:pt x="24" y="0"/>
                    <a:pt x="0" y="24"/>
                    <a:pt x="0" y="54"/>
                  </a:cubicBezTo>
                  <a:cubicBezTo>
                    <a:pt x="0" y="60"/>
                    <a:pt x="1" y="66"/>
                    <a:pt x="3" y="71"/>
                  </a:cubicBezTo>
                  <a:cubicBezTo>
                    <a:pt x="7" y="70"/>
                    <a:pt x="7" y="70"/>
                    <a:pt x="7" y="70"/>
                  </a:cubicBezTo>
                  <a:cubicBezTo>
                    <a:pt x="5" y="65"/>
                    <a:pt x="4" y="60"/>
                    <a:pt x="4" y="54"/>
                  </a:cubicBezTo>
                  <a:cubicBezTo>
                    <a:pt x="4" y="26"/>
                    <a:pt x="26" y="4"/>
                    <a:pt x="54" y="4"/>
                  </a:cubicBezTo>
                  <a:cubicBezTo>
                    <a:pt x="82" y="4"/>
                    <a:pt x="104" y="26"/>
                    <a:pt x="104" y="54"/>
                  </a:cubicBezTo>
                  <a:cubicBezTo>
                    <a:pt x="104" y="60"/>
                    <a:pt x="103" y="65"/>
                    <a:pt x="101" y="70"/>
                  </a:cubicBezTo>
                  <a:cubicBezTo>
                    <a:pt x="105" y="71"/>
                    <a:pt x="105" y="71"/>
                    <a:pt x="105" y="71"/>
                  </a:cubicBezTo>
                  <a:cubicBezTo>
                    <a:pt x="105" y="71"/>
                    <a:pt x="105" y="71"/>
                    <a:pt x="105" y="71"/>
                  </a:cubicBezTo>
                  <a:close/>
                  <a:moveTo>
                    <a:pt x="54" y="76"/>
                  </a:moveTo>
                  <a:cubicBezTo>
                    <a:pt x="57" y="76"/>
                    <a:pt x="60" y="73"/>
                    <a:pt x="60" y="70"/>
                  </a:cubicBezTo>
                  <a:cubicBezTo>
                    <a:pt x="60" y="67"/>
                    <a:pt x="57" y="64"/>
                    <a:pt x="54" y="64"/>
                  </a:cubicBezTo>
                  <a:cubicBezTo>
                    <a:pt x="51" y="64"/>
                    <a:pt x="48" y="67"/>
                    <a:pt x="48" y="70"/>
                  </a:cubicBezTo>
                  <a:cubicBezTo>
                    <a:pt x="48" y="73"/>
                    <a:pt x="51" y="76"/>
                    <a:pt x="54" y="76"/>
                  </a:cubicBezTo>
                  <a:cubicBezTo>
                    <a:pt x="54" y="76"/>
                    <a:pt x="54" y="76"/>
                    <a:pt x="54" y="76"/>
                  </a:cubicBezTo>
                  <a:close/>
                  <a:moveTo>
                    <a:pt x="54" y="8"/>
                  </a:moveTo>
                  <a:cubicBezTo>
                    <a:pt x="53" y="8"/>
                    <a:pt x="52" y="9"/>
                    <a:pt x="52" y="10"/>
                  </a:cubicBezTo>
                  <a:cubicBezTo>
                    <a:pt x="52" y="22"/>
                    <a:pt x="52" y="22"/>
                    <a:pt x="52" y="22"/>
                  </a:cubicBezTo>
                  <a:cubicBezTo>
                    <a:pt x="52" y="23"/>
                    <a:pt x="53" y="24"/>
                    <a:pt x="54" y="24"/>
                  </a:cubicBezTo>
                  <a:cubicBezTo>
                    <a:pt x="55" y="24"/>
                    <a:pt x="56" y="23"/>
                    <a:pt x="56" y="22"/>
                  </a:cubicBezTo>
                  <a:cubicBezTo>
                    <a:pt x="56" y="10"/>
                    <a:pt x="56" y="10"/>
                    <a:pt x="56" y="10"/>
                  </a:cubicBezTo>
                  <a:cubicBezTo>
                    <a:pt x="56" y="9"/>
                    <a:pt x="55" y="8"/>
                    <a:pt x="54" y="8"/>
                  </a:cubicBezTo>
                  <a:cubicBezTo>
                    <a:pt x="54" y="8"/>
                    <a:pt x="54" y="8"/>
                    <a:pt x="54" y="8"/>
                  </a:cubicBezTo>
                  <a:close/>
                  <a:moveTo>
                    <a:pt x="81" y="17"/>
                  </a:moveTo>
                  <a:cubicBezTo>
                    <a:pt x="80" y="16"/>
                    <a:pt x="79" y="16"/>
                    <a:pt x="78" y="17"/>
                  </a:cubicBezTo>
                  <a:cubicBezTo>
                    <a:pt x="71" y="27"/>
                    <a:pt x="71" y="27"/>
                    <a:pt x="71" y="27"/>
                  </a:cubicBezTo>
                  <a:cubicBezTo>
                    <a:pt x="71" y="28"/>
                    <a:pt x="71" y="29"/>
                    <a:pt x="72" y="30"/>
                  </a:cubicBezTo>
                  <a:cubicBezTo>
                    <a:pt x="73" y="30"/>
                    <a:pt x="74" y="30"/>
                    <a:pt x="74" y="29"/>
                  </a:cubicBezTo>
                  <a:cubicBezTo>
                    <a:pt x="82" y="20"/>
                    <a:pt x="82" y="20"/>
                    <a:pt x="82" y="20"/>
                  </a:cubicBezTo>
                  <a:cubicBezTo>
                    <a:pt x="82" y="19"/>
                    <a:pt x="82" y="17"/>
                    <a:pt x="81" y="17"/>
                  </a:cubicBezTo>
                  <a:cubicBezTo>
                    <a:pt x="81" y="17"/>
                    <a:pt x="81" y="17"/>
                    <a:pt x="81" y="17"/>
                  </a:cubicBezTo>
                  <a:close/>
                  <a:moveTo>
                    <a:pt x="98" y="40"/>
                  </a:moveTo>
                  <a:cubicBezTo>
                    <a:pt x="97" y="39"/>
                    <a:pt x="96" y="38"/>
                    <a:pt x="95" y="39"/>
                  </a:cubicBezTo>
                  <a:cubicBezTo>
                    <a:pt x="84" y="42"/>
                    <a:pt x="84" y="42"/>
                    <a:pt x="84" y="42"/>
                  </a:cubicBezTo>
                  <a:cubicBezTo>
                    <a:pt x="83" y="43"/>
                    <a:pt x="82" y="44"/>
                    <a:pt x="83" y="45"/>
                  </a:cubicBezTo>
                  <a:cubicBezTo>
                    <a:pt x="83" y="46"/>
                    <a:pt x="84" y="46"/>
                    <a:pt x="85" y="46"/>
                  </a:cubicBezTo>
                  <a:cubicBezTo>
                    <a:pt x="97" y="42"/>
                    <a:pt x="97" y="42"/>
                    <a:pt x="97" y="42"/>
                  </a:cubicBezTo>
                  <a:cubicBezTo>
                    <a:pt x="98" y="42"/>
                    <a:pt x="98" y="41"/>
                    <a:pt x="98" y="40"/>
                  </a:cubicBezTo>
                  <a:cubicBezTo>
                    <a:pt x="98" y="40"/>
                    <a:pt x="98" y="40"/>
                    <a:pt x="98" y="40"/>
                  </a:cubicBezTo>
                  <a:close/>
                  <a:moveTo>
                    <a:pt x="98" y="68"/>
                  </a:moveTo>
                  <a:cubicBezTo>
                    <a:pt x="98" y="67"/>
                    <a:pt x="98" y="66"/>
                    <a:pt x="97" y="66"/>
                  </a:cubicBezTo>
                  <a:cubicBezTo>
                    <a:pt x="85" y="62"/>
                    <a:pt x="85" y="62"/>
                    <a:pt x="85" y="62"/>
                  </a:cubicBezTo>
                  <a:cubicBezTo>
                    <a:pt x="84" y="62"/>
                    <a:pt x="83" y="62"/>
                    <a:pt x="83" y="63"/>
                  </a:cubicBezTo>
                  <a:cubicBezTo>
                    <a:pt x="82" y="64"/>
                    <a:pt x="83" y="65"/>
                    <a:pt x="84" y="66"/>
                  </a:cubicBezTo>
                  <a:cubicBezTo>
                    <a:pt x="95" y="70"/>
                    <a:pt x="95" y="70"/>
                    <a:pt x="95" y="70"/>
                  </a:cubicBezTo>
                  <a:cubicBezTo>
                    <a:pt x="96" y="70"/>
                    <a:pt x="97" y="69"/>
                    <a:pt x="98" y="68"/>
                  </a:cubicBezTo>
                  <a:cubicBezTo>
                    <a:pt x="98" y="68"/>
                    <a:pt x="98" y="68"/>
                    <a:pt x="98" y="68"/>
                  </a:cubicBezTo>
                  <a:close/>
                  <a:moveTo>
                    <a:pt x="10" y="68"/>
                  </a:moveTo>
                  <a:cubicBezTo>
                    <a:pt x="11" y="69"/>
                    <a:pt x="12" y="70"/>
                    <a:pt x="13" y="70"/>
                  </a:cubicBezTo>
                  <a:cubicBezTo>
                    <a:pt x="24" y="66"/>
                    <a:pt x="24" y="66"/>
                    <a:pt x="24" y="66"/>
                  </a:cubicBezTo>
                  <a:cubicBezTo>
                    <a:pt x="25" y="65"/>
                    <a:pt x="26" y="64"/>
                    <a:pt x="25" y="63"/>
                  </a:cubicBezTo>
                  <a:cubicBezTo>
                    <a:pt x="25" y="62"/>
                    <a:pt x="24" y="62"/>
                    <a:pt x="23" y="62"/>
                  </a:cubicBezTo>
                  <a:cubicBezTo>
                    <a:pt x="11" y="66"/>
                    <a:pt x="11" y="66"/>
                    <a:pt x="11" y="66"/>
                  </a:cubicBezTo>
                  <a:cubicBezTo>
                    <a:pt x="10" y="66"/>
                    <a:pt x="10" y="67"/>
                    <a:pt x="10" y="68"/>
                  </a:cubicBezTo>
                  <a:cubicBezTo>
                    <a:pt x="10" y="68"/>
                    <a:pt x="10" y="68"/>
                    <a:pt x="10" y="68"/>
                  </a:cubicBezTo>
                  <a:close/>
                  <a:moveTo>
                    <a:pt x="10" y="40"/>
                  </a:moveTo>
                  <a:cubicBezTo>
                    <a:pt x="10" y="41"/>
                    <a:pt x="10" y="42"/>
                    <a:pt x="11" y="42"/>
                  </a:cubicBezTo>
                  <a:cubicBezTo>
                    <a:pt x="23" y="46"/>
                    <a:pt x="23" y="46"/>
                    <a:pt x="23" y="46"/>
                  </a:cubicBezTo>
                  <a:cubicBezTo>
                    <a:pt x="24" y="46"/>
                    <a:pt x="25" y="46"/>
                    <a:pt x="25" y="45"/>
                  </a:cubicBezTo>
                  <a:cubicBezTo>
                    <a:pt x="26" y="44"/>
                    <a:pt x="25" y="43"/>
                    <a:pt x="24" y="42"/>
                  </a:cubicBezTo>
                  <a:cubicBezTo>
                    <a:pt x="13" y="39"/>
                    <a:pt x="13" y="39"/>
                    <a:pt x="13" y="39"/>
                  </a:cubicBezTo>
                  <a:cubicBezTo>
                    <a:pt x="12" y="38"/>
                    <a:pt x="11" y="39"/>
                    <a:pt x="10" y="40"/>
                  </a:cubicBezTo>
                  <a:cubicBezTo>
                    <a:pt x="10" y="40"/>
                    <a:pt x="10" y="40"/>
                    <a:pt x="10" y="40"/>
                  </a:cubicBezTo>
                  <a:close/>
                  <a:moveTo>
                    <a:pt x="27" y="17"/>
                  </a:moveTo>
                  <a:cubicBezTo>
                    <a:pt x="26" y="17"/>
                    <a:pt x="26" y="19"/>
                    <a:pt x="26" y="20"/>
                  </a:cubicBezTo>
                  <a:cubicBezTo>
                    <a:pt x="34" y="29"/>
                    <a:pt x="34" y="29"/>
                    <a:pt x="34" y="29"/>
                  </a:cubicBezTo>
                  <a:cubicBezTo>
                    <a:pt x="34" y="30"/>
                    <a:pt x="35" y="30"/>
                    <a:pt x="36" y="30"/>
                  </a:cubicBezTo>
                  <a:cubicBezTo>
                    <a:pt x="37" y="29"/>
                    <a:pt x="37" y="28"/>
                    <a:pt x="37" y="27"/>
                  </a:cubicBezTo>
                  <a:cubicBezTo>
                    <a:pt x="30" y="17"/>
                    <a:pt x="30" y="17"/>
                    <a:pt x="30" y="17"/>
                  </a:cubicBezTo>
                  <a:cubicBezTo>
                    <a:pt x="29" y="16"/>
                    <a:pt x="28" y="16"/>
                    <a:pt x="27" y="17"/>
                  </a:cubicBezTo>
                  <a:cubicBezTo>
                    <a:pt x="27" y="17"/>
                    <a:pt x="27" y="17"/>
                    <a:pt x="27"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0" name="Group 89"/>
            <p:cNvGrpSpPr/>
            <p:nvPr/>
          </p:nvGrpSpPr>
          <p:grpSpPr>
            <a:xfrm>
              <a:off x="9070046" y="1524259"/>
              <a:ext cx="437424" cy="437422"/>
              <a:chOff x="6226175" y="3414032"/>
              <a:chExt cx="252413" cy="252412"/>
            </a:xfrm>
            <a:grpFill/>
          </p:grpSpPr>
          <p:sp>
            <p:nvSpPr>
              <p:cNvPr id="210" name="Freeform 209"/>
              <p:cNvSpPr>
                <a:spLocks noEditPoints="1"/>
              </p:cNvSpPr>
              <p:nvPr/>
            </p:nvSpPr>
            <p:spPr bwMode="auto">
              <a:xfrm>
                <a:off x="6226175"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210"/>
              <p:cNvSpPr>
                <a:spLocks noEditPoints="1"/>
              </p:cNvSpPr>
              <p:nvPr/>
            </p:nvSpPr>
            <p:spPr bwMode="auto">
              <a:xfrm>
                <a:off x="6284913"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22 w 56"/>
                  <a:gd name="T11" fmla="*/ 22 h 56"/>
                  <a:gd name="T12" fmla="*/ 34 w 56"/>
                  <a:gd name="T13" fmla="*/ 22 h 56"/>
                  <a:gd name="T14" fmla="*/ 34 w 56"/>
                  <a:gd name="T15" fmla="*/ 34 h 56"/>
                  <a:gd name="T16" fmla="*/ 22 w 56"/>
                  <a:gd name="T17" fmla="*/ 34 h 56"/>
                  <a:gd name="T18" fmla="*/ 22 w 56"/>
                  <a:gd name="T1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22" y="22"/>
                    </a:moveTo>
                    <a:cubicBezTo>
                      <a:pt x="25" y="19"/>
                      <a:pt x="31" y="19"/>
                      <a:pt x="34" y="22"/>
                    </a:cubicBezTo>
                    <a:cubicBezTo>
                      <a:pt x="37" y="25"/>
                      <a:pt x="37" y="31"/>
                      <a:pt x="34" y="34"/>
                    </a:cubicBezTo>
                    <a:cubicBezTo>
                      <a:pt x="31" y="37"/>
                      <a:pt x="25" y="37"/>
                      <a:pt x="22" y="34"/>
                    </a:cubicBezTo>
                    <a:cubicBezTo>
                      <a:pt x="19" y="31"/>
                      <a:pt x="19" y="25"/>
                      <a:pt x="2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1" name="Group 90"/>
            <p:cNvGrpSpPr/>
            <p:nvPr/>
          </p:nvGrpSpPr>
          <p:grpSpPr>
            <a:xfrm>
              <a:off x="6013583" y="985854"/>
              <a:ext cx="416528" cy="416526"/>
              <a:chOff x="6821488" y="3418795"/>
              <a:chExt cx="242888" cy="242887"/>
            </a:xfrm>
            <a:grpFill/>
          </p:grpSpPr>
          <p:sp>
            <p:nvSpPr>
              <p:cNvPr id="204" name="Freeform 203"/>
              <p:cNvSpPr>
                <a:spLocks/>
              </p:cNvSpPr>
              <p:nvPr/>
            </p:nvSpPr>
            <p:spPr bwMode="auto">
              <a:xfrm>
                <a:off x="6938963" y="36029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04"/>
              <p:cNvSpPr>
                <a:spLocks/>
              </p:cNvSpPr>
              <p:nvPr/>
            </p:nvSpPr>
            <p:spPr bwMode="auto">
              <a:xfrm>
                <a:off x="6842125" y="3536270"/>
                <a:ext cx="38100" cy="9525"/>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205"/>
              <p:cNvSpPr>
                <a:spLocks/>
              </p:cNvSpPr>
              <p:nvPr/>
            </p:nvSpPr>
            <p:spPr bwMode="auto">
              <a:xfrm>
                <a:off x="6938963" y="3439432"/>
                <a:ext cx="9525" cy="38100"/>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206"/>
              <p:cNvSpPr>
                <a:spLocks noEditPoints="1"/>
              </p:cNvSpPr>
              <p:nvPr/>
            </p:nvSpPr>
            <p:spPr bwMode="auto">
              <a:xfrm>
                <a:off x="6821488" y="34187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207"/>
              <p:cNvSpPr>
                <a:spLocks noEditPoints="1"/>
              </p:cNvSpPr>
              <p:nvPr/>
            </p:nvSpPr>
            <p:spPr bwMode="auto">
              <a:xfrm>
                <a:off x="6877050" y="34743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31 w 54"/>
                  <a:gd name="T11" fmla="*/ 31 h 54"/>
                  <a:gd name="T12" fmla="*/ 23 w 54"/>
                  <a:gd name="T13" fmla="*/ 31 h 54"/>
                  <a:gd name="T14" fmla="*/ 23 w 54"/>
                  <a:gd name="T15" fmla="*/ 23 h 54"/>
                  <a:gd name="T16" fmla="*/ 31 w 54"/>
                  <a:gd name="T17" fmla="*/ 23 h 54"/>
                  <a:gd name="T18" fmla="*/ 31 w 54"/>
                  <a:gd name="T19"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31" y="31"/>
                    </a:moveTo>
                    <a:cubicBezTo>
                      <a:pt x="29" y="34"/>
                      <a:pt x="25" y="34"/>
                      <a:pt x="23" y="31"/>
                    </a:cubicBezTo>
                    <a:cubicBezTo>
                      <a:pt x="20" y="29"/>
                      <a:pt x="20" y="25"/>
                      <a:pt x="23" y="23"/>
                    </a:cubicBezTo>
                    <a:cubicBezTo>
                      <a:pt x="25" y="20"/>
                      <a:pt x="29" y="20"/>
                      <a:pt x="31" y="23"/>
                    </a:cubicBezTo>
                    <a:cubicBezTo>
                      <a:pt x="34" y="25"/>
                      <a:pt x="34" y="29"/>
                      <a:pt x="31"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208"/>
              <p:cNvSpPr>
                <a:spLocks/>
              </p:cNvSpPr>
              <p:nvPr/>
            </p:nvSpPr>
            <p:spPr bwMode="auto">
              <a:xfrm>
                <a:off x="7005638" y="3536270"/>
                <a:ext cx="39688" cy="9525"/>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2" name="Group 91"/>
            <p:cNvGrpSpPr/>
            <p:nvPr/>
          </p:nvGrpSpPr>
          <p:grpSpPr>
            <a:xfrm>
              <a:off x="267594" y="2520469"/>
              <a:ext cx="461863" cy="461861"/>
              <a:chOff x="7412038" y="3215595"/>
              <a:chExt cx="242888" cy="242887"/>
            </a:xfrm>
            <a:grpFill/>
          </p:grpSpPr>
          <p:sp>
            <p:nvSpPr>
              <p:cNvPr id="198" name="Freeform 197"/>
              <p:cNvSpPr>
                <a:spLocks/>
              </p:cNvSpPr>
              <p:nvPr/>
            </p:nvSpPr>
            <p:spPr bwMode="auto">
              <a:xfrm>
                <a:off x="7527925" y="3399745"/>
                <a:ext cx="9525" cy="39687"/>
              </a:xfrm>
              <a:custGeom>
                <a:avLst/>
                <a:gdLst>
                  <a:gd name="T0" fmla="*/ 2 w 4"/>
                  <a:gd name="T1" fmla="*/ 0 h 16"/>
                  <a:gd name="T2" fmla="*/ 0 w 4"/>
                  <a:gd name="T3" fmla="*/ 2 h 16"/>
                  <a:gd name="T4" fmla="*/ 0 w 4"/>
                  <a:gd name="T5" fmla="*/ 14 h 16"/>
                  <a:gd name="T6" fmla="*/ 2 w 4"/>
                  <a:gd name="T7" fmla="*/ 16 h 16"/>
                  <a:gd name="T8" fmla="*/ 4 w 4"/>
                  <a:gd name="T9" fmla="*/ 14 h 16"/>
                  <a:gd name="T10" fmla="*/ 4 w 4"/>
                  <a:gd name="T11" fmla="*/ 2 h 16"/>
                  <a:gd name="T12" fmla="*/ 2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0"/>
                    </a:moveTo>
                    <a:cubicBezTo>
                      <a:pt x="1" y="0"/>
                      <a:pt x="0" y="1"/>
                      <a:pt x="0" y="2"/>
                    </a:cubicBezTo>
                    <a:cubicBezTo>
                      <a:pt x="0" y="14"/>
                      <a:pt x="0" y="14"/>
                      <a:pt x="0" y="14"/>
                    </a:cubicBezTo>
                    <a:cubicBezTo>
                      <a:pt x="0" y="15"/>
                      <a:pt x="1" y="16"/>
                      <a:pt x="2" y="16"/>
                    </a:cubicBezTo>
                    <a:cubicBezTo>
                      <a:pt x="3" y="16"/>
                      <a:pt x="4" y="15"/>
                      <a:pt x="4" y="14"/>
                    </a:cubicBezTo>
                    <a:cubicBezTo>
                      <a:pt x="4" y="2"/>
                      <a:pt x="4" y="2"/>
                      <a:pt x="4" y="2"/>
                    </a:cubicBezTo>
                    <a:cubicBezTo>
                      <a:pt x="4" y="1"/>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198"/>
              <p:cNvSpPr>
                <a:spLocks/>
              </p:cNvSpPr>
              <p:nvPr/>
            </p:nvSpPr>
            <p:spPr bwMode="auto">
              <a:xfrm>
                <a:off x="7527925" y="3234645"/>
                <a:ext cx="9525" cy="39687"/>
              </a:xfrm>
              <a:custGeom>
                <a:avLst/>
                <a:gdLst>
                  <a:gd name="T0" fmla="*/ 2 w 4"/>
                  <a:gd name="T1" fmla="*/ 16 h 16"/>
                  <a:gd name="T2" fmla="*/ 4 w 4"/>
                  <a:gd name="T3" fmla="*/ 14 h 16"/>
                  <a:gd name="T4" fmla="*/ 4 w 4"/>
                  <a:gd name="T5" fmla="*/ 2 h 16"/>
                  <a:gd name="T6" fmla="*/ 2 w 4"/>
                  <a:gd name="T7" fmla="*/ 0 h 16"/>
                  <a:gd name="T8" fmla="*/ 0 w 4"/>
                  <a:gd name="T9" fmla="*/ 2 h 16"/>
                  <a:gd name="T10" fmla="*/ 0 w 4"/>
                  <a:gd name="T11" fmla="*/ 14 h 16"/>
                  <a:gd name="T12" fmla="*/ 2 w 4"/>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2" y="16"/>
                    </a:moveTo>
                    <a:cubicBezTo>
                      <a:pt x="3" y="16"/>
                      <a:pt x="4" y="15"/>
                      <a:pt x="4" y="14"/>
                    </a:cubicBezTo>
                    <a:cubicBezTo>
                      <a:pt x="4" y="2"/>
                      <a:pt x="4" y="2"/>
                      <a:pt x="4" y="2"/>
                    </a:cubicBezTo>
                    <a:cubicBezTo>
                      <a:pt x="4" y="1"/>
                      <a:pt x="3" y="0"/>
                      <a:pt x="2" y="0"/>
                    </a:cubicBezTo>
                    <a:cubicBezTo>
                      <a:pt x="1" y="0"/>
                      <a:pt x="0" y="1"/>
                      <a:pt x="0" y="2"/>
                    </a:cubicBezTo>
                    <a:cubicBezTo>
                      <a:pt x="0" y="14"/>
                      <a:pt x="0" y="14"/>
                      <a:pt x="0" y="14"/>
                    </a:cubicBezTo>
                    <a:cubicBezTo>
                      <a:pt x="0" y="15"/>
                      <a:pt x="1"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199"/>
              <p:cNvSpPr>
                <a:spLocks/>
              </p:cNvSpPr>
              <p:nvPr/>
            </p:nvSpPr>
            <p:spPr bwMode="auto">
              <a:xfrm>
                <a:off x="7431088" y="3331482"/>
                <a:ext cx="39688" cy="11112"/>
              </a:xfrm>
              <a:custGeom>
                <a:avLst/>
                <a:gdLst>
                  <a:gd name="T0" fmla="*/ 16 w 16"/>
                  <a:gd name="T1" fmla="*/ 2 h 4"/>
                  <a:gd name="T2" fmla="*/ 14 w 16"/>
                  <a:gd name="T3" fmla="*/ 0 h 4"/>
                  <a:gd name="T4" fmla="*/ 2 w 16"/>
                  <a:gd name="T5" fmla="*/ 0 h 4"/>
                  <a:gd name="T6" fmla="*/ 0 w 16"/>
                  <a:gd name="T7" fmla="*/ 2 h 4"/>
                  <a:gd name="T8" fmla="*/ 2 w 16"/>
                  <a:gd name="T9" fmla="*/ 4 h 4"/>
                  <a:gd name="T10" fmla="*/ 14 w 16"/>
                  <a:gd name="T11" fmla="*/ 4 h 4"/>
                  <a:gd name="T12" fmla="*/ 16 w 16"/>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2"/>
                    </a:moveTo>
                    <a:cubicBezTo>
                      <a:pt x="16" y="1"/>
                      <a:pt x="15" y="0"/>
                      <a:pt x="14" y="0"/>
                    </a:cubicBez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200"/>
              <p:cNvSpPr>
                <a:spLocks noEditPoints="1"/>
              </p:cNvSpPr>
              <p:nvPr/>
            </p:nvSpPr>
            <p:spPr bwMode="auto">
              <a:xfrm>
                <a:off x="7467600" y="3271157"/>
                <a:ext cx="131763" cy="131762"/>
              </a:xfrm>
              <a:custGeom>
                <a:avLst/>
                <a:gdLst>
                  <a:gd name="T0" fmla="*/ 20 w 54"/>
                  <a:gd name="T1" fmla="*/ 20 h 54"/>
                  <a:gd name="T2" fmla="*/ 0 w 54"/>
                  <a:gd name="T3" fmla="*/ 54 h 54"/>
                  <a:gd name="T4" fmla="*/ 34 w 54"/>
                  <a:gd name="T5" fmla="*/ 34 h 54"/>
                  <a:gd name="T6" fmla="*/ 54 w 54"/>
                  <a:gd name="T7" fmla="*/ 0 h 54"/>
                  <a:gd name="T8" fmla="*/ 20 w 54"/>
                  <a:gd name="T9" fmla="*/ 20 h 54"/>
                  <a:gd name="T10" fmla="*/ 9 w 54"/>
                  <a:gd name="T11" fmla="*/ 45 h 54"/>
                  <a:gd name="T12" fmla="*/ 23 w 54"/>
                  <a:gd name="T13" fmla="*/ 23 h 54"/>
                  <a:gd name="T14" fmla="*/ 31 w 54"/>
                  <a:gd name="T15" fmla="*/ 31 h 54"/>
                  <a:gd name="T16" fmla="*/ 9 w 54"/>
                  <a:gd name="T17"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20" y="20"/>
                    </a:moveTo>
                    <a:cubicBezTo>
                      <a:pt x="13" y="27"/>
                      <a:pt x="0" y="54"/>
                      <a:pt x="0" y="54"/>
                    </a:cubicBezTo>
                    <a:cubicBezTo>
                      <a:pt x="0" y="54"/>
                      <a:pt x="27" y="41"/>
                      <a:pt x="34" y="34"/>
                    </a:cubicBezTo>
                    <a:cubicBezTo>
                      <a:pt x="41" y="27"/>
                      <a:pt x="54" y="0"/>
                      <a:pt x="54" y="0"/>
                    </a:cubicBezTo>
                    <a:cubicBezTo>
                      <a:pt x="54" y="0"/>
                      <a:pt x="27" y="13"/>
                      <a:pt x="20" y="20"/>
                    </a:cubicBezTo>
                    <a:close/>
                    <a:moveTo>
                      <a:pt x="9" y="45"/>
                    </a:moveTo>
                    <a:cubicBezTo>
                      <a:pt x="9" y="45"/>
                      <a:pt x="18" y="27"/>
                      <a:pt x="23" y="23"/>
                    </a:cubicBezTo>
                    <a:cubicBezTo>
                      <a:pt x="31" y="31"/>
                      <a:pt x="31" y="31"/>
                      <a:pt x="31" y="31"/>
                    </a:cubicBezTo>
                    <a:cubicBezTo>
                      <a:pt x="27" y="36"/>
                      <a:pt x="9" y="45"/>
                      <a:pt x="9"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201"/>
              <p:cNvSpPr>
                <a:spLocks/>
              </p:cNvSpPr>
              <p:nvPr/>
            </p:nvSpPr>
            <p:spPr bwMode="auto">
              <a:xfrm>
                <a:off x="7596188" y="3331482"/>
                <a:ext cx="38100" cy="11112"/>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202"/>
              <p:cNvSpPr>
                <a:spLocks noEditPoints="1"/>
              </p:cNvSpPr>
              <p:nvPr/>
            </p:nvSpPr>
            <p:spPr bwMode="auto">
              <a:xfrm>
                <a:off x="7412038" y="3215595"/>
                <a:ext cx="242888" cy="24288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3" name="Group 92"/>
            <p:cNvGrpSpPr/>
            <p:nvPr/>
          </p:nvGrpSpPr>
          <p:grpSpPr>
            <a:xfrm>
              <a:off x="3670301" y="5425487"/>
              <a:ext cx="252413" cy="252412"/>
              <a:chOff x="8002588" y="3414032"/>
              <a:chExt cx="252413" cy="252412"/>
            </a:xfrm>
            <a:grpFill/>
          </p:grpSpPr>
          <p:sp>
            <p:nvSpPr>
              <p:cNvPr id="196" name="Freeform 195"/>
              <p:cNvSpPr>
                <a:spLocks noEditPoints="1"/>
              </p:cNvSpPr>
              <p:nvPr/>
            </p:nvSpPr>
            <p:spPr bwMode="auto">
              <a:xfrm>
                <a:off x="8061325" y="3472770"/>
                <a:ext cx="134938" cy="134937"/>
              </a:xfrm>
              <a:custGeom>
                <a:avLst/>
                <a:gdLst>
                  <a:gd name="T0" fmla="*/ 0 w 56"/>
                  <a:gd name="T1" fmla="*/ 56 h 56"/>
                  <a:gd name="T2" fmla="*/ 36 w 56"/>
                  <a:gd name="T3" fmla="*/ 36 h 56"/>
                  <a:gd name="T4" fmla="*/ 56 w 56"/>
                  <a:gd name="T5" fmla="*/ 0 h 56"/>
                  <a:gd name="T6" fmla="*/ 20 w 56"/>
                  <a:gd name="T7" fmla="*/ 20 h 56"/>
                  <a:gd name="T8" fmla="*/ 0 w 56"/>
                  <a:gd name="T9" fmla="*/ 56 h 56"/>
                  <a:gd name="T10" fmla="*/ 34 w 56"/>
                  <a:gd name="T11" fmla="*/ 34 h 56"/>
                  <a:gd name="T12" fmla="*/ 8 w 56"/>
                  <a:gd name="T13" fmla="*/ 48 h 56"/>
                  <a:gd name="T14" fmla="*/ 22 w 56"/>
                  <a:gd name="T15" fmla="*/ 22 h 56"/>
                  <a:gd name="T16" fmla="*/ 34 w 56"/>
                  <a:gd name="T17"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0" y="56"/>
                    </a:moveTo>
                    <a:cubicBezTo>
                      <a:pt x="0" y="56"/>
                      <a:pt x="29" y="44"/>
                      <a:pt x="36" y="36"/>
                    </a:cubicBezTo>
                    <a:cubicBezTo>
                      <a:pt x="44" y="29"/>
                      <a:pt x="56" y="0"/>
                      <a:pt x="56" y="0"/>
                    </a:cubicBezTo>
                    <a:cubicBezTo>
                      <a:pt x="56" y="0"/>
                      <a:pt x="27" y="12"/>
                      <a:pt x="20" y="20"/>
                    </a:cubicBezTo>
                    <a:cubicBezTo>
                      <a:pt x="12" y="27"/>
                      <a:pt x="0" y="56"/>
                      <a:pt x="0" y="56"/>
                    </a:cubicBezTo>
                    <a:close/>
                    <a:moveTo>
                      <a:pt x="34" y="34"/>
                    </a:moveTo>
                    <a:cubicBezTo>
                      <a:pt x="28" y="39"/>
                      <a:pt x="8" y="48"/>
                      <a:pt x="8" y="48"/>
                    </a:cubicBezTo>
                    <a:cubicBezTo>
                      <a:pt x="8" y="48"/>
                      <a:pt x="17" y="28"/>
                      <a:pt x="22" y="22"/>
                    </a:cubicBezTo>
                    <a:lnTo>
                      <a:pt x="3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196"/>
              <p:cNvSpPr>
                <a:spLocks noEditPoints="1"/>
              </p:cNvSpPr>
              <p:nvPr/>
            </p:nvSpPr>
            <p:spPr bwMode="auto">
              <a:xfrm>
                <a:off x="8002588" y="3414032"/>
                <a:ext cx="252413" cy="252412"/>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52 w 104"/>
                  <a:gd name="T11" fmla="*/ 100 h 104"/>
                  <a:gd name="T12" fmla="*/ 4 w 104"/>
                  <a:gd name="T13" fmla="*/ 52 h 104"/>
                  <a:gd name="T14" fmla="*/ 52 w 104"/>
                  <a:gd name="T15" fmla="*/ 4 h 104"/>
                  <a:gd name="T16" fmla="*/ 100 w 104"/>
                  <a:gd name="T17" fmla="*/ 52 h 104"/>
                  <a:gd name="T18" fmla="*/ 52 w 104"/>
                  <a:gd name="T19" fmla="*/ 10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52" y="100"/>
                    </a:moveTo>
                    <a:cubicBezTo>
                      <a:pt x="25" y="100"/>
                      <a:pt x="4" y="79"/>
                      <a:pt x="4" y="52"/>
                    </a:cubicBezTo>
                    <a:cubicBezTo>
                      <a:pt x="4" y="25"/>
                      <a:pt x="25" y="4"/>
                      <a:pt x="52" y="4"/>
                    </a:cubicBezTo>
                    <a:cubicBezTo>
                      <a:pt x="79" y="4"/>
                      <a:pt x="100" y="25"/>
                      <a:pt x="100" y="52"/>
                    </a:cubicBezTo>
                    <a:cubicBezTo>
                      <a:pt x="100" y="79"/>
                      <a:pt x="79" y="100"/>
                      <a:pt x="5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4" name="Freeform 93"/>
            <p:cNvSpPr>
              <a:spLocks noEditPoints="1"/>
            </p:cNvSpPr>
            <p:nvPr/>
          </p:nvSpPr>
          <p:spPr bwMode="auto">
            <a:xfrm>
              <a:off x="2311353" y="91494"/>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5" name="Group 94"/>
            <p:cNvGrpSpPr/>
            <p:nvPr/>
          </p:nvGrpSpPr>
          <p:grpSpPr>
            <a:xfrm>
              <a:off x="1429935" y="5550318"/>
              <a:ext cx="454448" cy="457764"/>
              <a:chOff x="644525" y="2574925"/>
              <a:chExt cx="217488" cy="219075"/>
            </a:xfrm>
            <a:grpFill/>
          </p:grpSpPr>
          <p:sp>
            <p:nvSpPr>
              <p:cNvPr id="194" name="Freeform 193"/>
              <p:cNvSpPr>
                <a:spLocks/>
              </p:cNvSpPr>
              <p:nvPr/>
            </p:nvSpPr>
            <p:spPr bwMode="auto">
              <a:xfrm>
                <a:off x="722313" y="2606675"/>
                <a:ext cx="31750" cy="93662"/>
              </a:xfrm>
              <a:custGeom>
                <a:avLst/>
                <a:gdLst>
                  <a:gd name="T0" fmla="*/ 8 w 12"/>
                  <a:gd name="T1" fmla="*/ 36 h 36"/>
                  <a:gd name="T2" fmla="*/ 12 w 12"/>
                  <a:gd name="T3" fmla="*/ 36 h 36"/>
                  <a:gd name="T4" fmla="*/ 12 w 12"/>
                  <a:gd name="T5" fmla="*/ 0 h 36"/>
                  <a:gd name="T6" fmla="*/ 10 w 12"/>
                  <a:gd name="T7" fmla="*/ 0 h 36"/>
                  <a:gd name="T8" fmla="*/ 0 w 12"/>
                  <a:gd name="T9" fmla="*/ 6 h 36"/>
                  <a:gd name="T10" fmla="*/ 0 w 12"/>
                  <a:gd name="T11" fmla="*/ 12 h 36"/>
                  <a:gd name="T12" fmla="*/ 8 w 12"/>
                  <a:gd name="T13" fmla="*/ 12 h 36"/>
                  <a:gd name="T14" fmla="*/ 8 w 1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6">
                    <a:moveTo>
                      <a:pt x="8" y="36"/>
                    </a:moveTo>
                    <a:cubicBezTo>
                      <a:pt x="12" y="36"/>
                      <a:pt x="12" y="36"/>
                      <a:pt x="12" y="36"/>
                    </a:cubicBezTo>
                    <a:cubicBezTo>
                      <a:pt x="12" y="0"/>
                      <a:pt x="12" y="0"/>
                      <a:pt x="12" y="0"/>
                    </a:cubicBezTo>
                    <a:cubicBezTo>
                      <a:pt x="10" y="0"/>
                      <a:pt x="10" y="0"/>
                      <a:pt x="10" y="0"/>
                    </a:cubicBezTo>
                    <a:cubicBezTo>
                      <a:pt x="10" y="4"/>
                      <a:pt x="8" y="6"/>
                      <a:pt x="0" y="6"/>
                    </a:cubicBezTo>
                    <a:cubicBezTo>
                      <a:pt x="0" y="12"/>
                      <a:pt x="0" y="12"/>
                      <a:pt x="0" y="12"/>
                    </a:cubicBezTo>
                    <a:cubicBezTo>
                      <a:pt x="8" y="12"/>
                      <a:pt x="8" y="12"/>
                      <a:pt x="8" y="12"/>
                    </a:cubicBezTo>
                    <a:lnTo>
                      <a:pt x="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194"/>
              <p:cNvSpPr>
                <a:spLocks noEditPoints="1"/>
              </p:cNvSpPr>
              <p:nvPr/>
            </p:nvSpPr>
            <p:spPr bwMode="auto">
              <a:xfrm>
                <a:off x="644525" y="2574925"/>
                <a:ext cx="217488" cy="219075"/>
              </a:xfrm>
              <a:custGeom>
                <a:avLst/>
                <a:gdLst>
                  <a:gd name="T0" fmla="*/ 68 w 84"/>
                  <a:gd name="T1" fmla="*/ 0 h 84"/>
                  <a:gd name="T2" fmla="*/ 66 w 84"/>
                  <a:gd name="T3" fmla="*/ 0 h 84"/>
                  <a:gd name="T4" fmla="*/ 16 w 84"/>
                  <a:gd name="T5" fmla="*/ 0 h 84"/>
                  <a:gd name="T6" fmla="*/ 0 w 84"/>
                  <a:gd name="T7" fmla="*/ 0 h 84"/>
                  <a:gd name="T8" fmla="*/ 14 w 84"/>
                  <a:gd name="T9" fmla="*/ 34 h 84"/>
                  <a:gd name="T10" fmla="*/ 14 w 84"/>
                  <a:gd name="T11" fmla="*/ 34 h 84"/>
                  <a:gd name="T12" fmla="*/ 38 w 84"/>
                  <a:gd name="T13" fmla="*/ 58 h 84"/>
                  <a:gd name="T14" fmla="*/ 38 w 84"/>
                  <a:gd name="T15" fmla="*/ 80 h 84"/>
                  <a:gd name="T16" fmla="*/ 22 w 84"/>
                  <a:gd name="T17" fmla="*/ 80 h 84"/>
                  <a:gd name="T18" fmla="*/ 22 w 84"/>
                  <a:gd name="T19" fmla="*/ 84 h 84"/>
                  <a:gd name="T20" fmla="*/ 58 w 84"/>
                  <a:gd name="T21" fmla="*/ 84 h 84"/>
                  <a:gd name="T22" fmla="*/ 58 w 84"/>
                  <a:gd name="T23" fmla="*/ 80 h 84"/>
                  <a:gd name="T24" fmla="*/ 42 w 84"/>
                  <a:gd name="T25" fmla="*/ 80 h 84"/>
                  <a:gd name="T26" fmla="*/ 42 w 84"/>
                  <a:gd name="T27" fmla="*/ 58 h 84"/>
                  <a:gd name="T28" fmla="*/ 66 w 84"/>
                  <a:gd name="T29" fmla="*/ 34 h 84"/>
                  <a:gd name="T30" fmla="*/ 66 w 84"/>
                  <a:gd name="T31" fmla="*/ 34 h 84"/>
                  <a:gd name="T32" fmla="*/ 84 w 84"/>
                  <a:gd name="T33" fmla="*/ 0 h 84"/>
                  <a:gd name="T34" fmla="*/ 68 w 84"/>
                  <a:gd name="T35" fmla="*/ 0 h 84"/>
                  <a:gd name="T36" fmla="*/ 14 w 84"/>
                  <a:gd name="T37" fmla="*/ 30 h 84"/>
                  <a:gd name="T38" fmla="*/ 4 w 84"/>
                  <a:gd name="T39" fmla="*/ 4 h 84"/>
                  <a:gd name="T40" fmla="*/ 14 w 84"/>
                  <a:gd name="T41" fmla="*/ 4 h 84"/>
                  <a:gd name="T42" fmla="*/ 14 w 84"/>
                  <a:gd name="T43" fmla="*/ 30 h 84"/>
                  <a:gd name="T44" fmla="*/ 62 w 84"/>
                  <a:gd name="T45" fmla="*/ 34 h 84"/>
                  <a:gd name="T46" fmla="*/ 44 w 84"/>
                  <a:gd name="T47" fmla="*/ 56 h 84"/>
                  <a:gd name="T48" fmla="*/ 40 w 84"/>
                  <a:gd name="T49" fmla="*/ 56 h 84"/>
                  <a:gd name="T50" fmla="*/ 18 w 84"/>
                  <a:gd name="T51" fmla="*/ 34 h 84"/>
                  <a:gd name="T52" fmla="*/ 18 w 84"/>
                  <a:gd name="T53" fmla="*/ 4 h 84"/>
                  <a:gd name="T54" fmla="*/ 62 w 84"/>
                  <a:gd name="T55" fmla="*/ 4 h 84"/>
                  <a:gd name="T56" fmla="*/ 62 w 84"/>
                  <a:gd name="T57" fmla="*/ 34 h 84"/>
                  <a:gd name="T58" fmla="*/ 66 w 84"/>
                  <a:gd name="T59" fmla="*/ 30 h 84"/>
                  <a:gd name="T60" fmla="*/ 66 w 84"/>
                  <a:gd name="T61" fmla="*/ 4 h 84"/>
                  <a:gd name="T62" fmla="*/ 80 w 84"/>
                  <a:gd name="T63" fmla="*/ 4 h 84"/>
                  <a:gd name="T64" fmla="*/ 66 w 84"/>
                  <a:gd name="T65" fmla="*/ 3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28"/>
                      <a:pt x="14" y="34"/>
                    </a:cubicBezTo>
                    <a:cubicBezTo>
                      <a:pt x="14" y="34"/>
                      <a:pt x="14" y="34"/>
                      <a:pt x="14" y="34"/>
                    </a:cubicBezTo>
                    <a:cubicBezTo>
                      <a:pt x="14" y="47"/>
                      <a:pt x="26" y="58"/>
                      <a:pt x="38" y="58"/>
                    </a:cubicBezTo>
                    <a:cubicBezTo>
                      <a:pt x="38" y="80"/>
                      <a:pt x="38" y="80"/>
                      <a:pt x="38" y="80"/>
                    </a:cubicBezTo>
                    <a:cubicBezTo>
                      <a:pt x="22" y="80"/>
                      <a:pt x="22" y="80"/>
                      <a:pt x="22" y="80"/>
                    </a:cubicBezTo>
                    <a:cubicBezTo>
                      <a:pt x="22" y="84"/>
                      <a:pt x="22" y="84"/>
                      <a:pt x="22" y="84"/>
                    </a:cubicBezTo>
                    <a:cubicBezTo>
                      <a:pt x="58" y="84"/>
                      <a:pt x="58" y="84"/>
                      <a:pt x="58" y="84"/>
                    </a:cubicBezTo>
                    <a:cubicBezTo>
                      <a:pt x="58" y="80"/>
                      <a:pt x="58" y="80"/>
                      <a:pt x="58" y="80"/>
                    </a:cubicBezTo>
                    <a:cubicBezTo>
                      <a:pt x="42" y="80"/>
                      <a:pt x="42" y="80"/>
                      <a:pt x="42" y="80"/>
                    </a:cubicBezTo>
                    <a:cubicBezTo>
                      <a:pt x="42" y="58"/>
                      <a:pt x="42" y="58"/>
                      <a:pt x="42" y="58"/>
                    </a:cubicBezTo>
                    <a:cubicBezTo>
                      <a:pt x="58" y="58"/>
                      <a:pt x="66" y="47"/>
                      <a:pt x="66" y="34"/>
                    </a:cubicBezTo>
                    <a:cubicBezTo>
                      <a:pt x="66" y="34"/>
                      <a:pt x="66" y="34"/>
                      <a:pt x="66" y="34"/>
                    </a:cubicBezTo>
                    <a:cubicBezTo>
                      <a:pt x="82" y="28"/>
                      <a:pt x="84" y="0"/>
                      <a:pt x="84" y="0"/>
                    </a:cubicBezTo>
                    <a:lnTo>
                      <a:pt x="68" y="0"/>
                    </a:lnTo>
                    <a:close/>
                    <a:moveTo>
                      <a:pt x="14" y="30"/>
                    </a:moveTo>
                    <a:cubicBezTo>
                      <a:pt x="6" y="23"/>
                      <a:pt x="4" y="4"/>
                      <a:pt x="4" y="4"/>
                    </a:cubicBezTo>
                    <a:cubicBezTo>
                      <a:pt x="14" y="4"/>
                      <a:pt x="14" y="4"/>
                      <a:pt x="14" y="4"/>
                    </a:cubicBezTo>
                    <a:lnTo>
                      <a:pt x="14" y="30"/>
                    </a:lnTo>
                    <a:close/>
                    <a:moveTo>
                      <a:pt x="62" y="34"/>
                    </a:moveTo>
                    <a:cubicBezTo>
                      <a:pt x="62" y="45"/>
                      <a:pt x="55" y="56"/>
                      <a:pt x="44" y="56"/>
                    </a:cubicBezTo>
                    <a:cubicBezTo>
                      <a:pt x="40" y="56"/>
                      <a:pt x="40" y="56"/>
                      <a:pt x="40" y="56"/>
                    </a:cubicBezTo>
                    <a:cubicBezTo>
                      <a:pt x="29" y="56"/>
                      <a:pt x="18" y="45"/>
                      <a:pt x="18" y="34"/>
                    </a:cubicBezTo>
                    <a:cubicBezTo>
                      <a:pt x="18" y="4"/>
                      <a:pt x="18" y="4"/>
                      <a:pt x="18" y="4"/>
                    </a:cubicBezTo>
                    <a:cubicBezTo>
                      <a:pt x="62" y="4"/>
                      <a:pt x="62" y="4"/>
                      <a:pt x="62" y="4"/>
                    </a:cubicBezTo>
                    <a:lnTo>
                      <a:pt x="62" y="34"/>
                    </a:lnTo>
                    <a:close/>
                    <a:moveTo>
                      <a:pt x="66" y="30"/>
                    </a:moveTo>
                    <a:cubicBezTo>
                      <a:pt x="66" y="4"/>
                      <a:pt x="66" y="4"/>
                      <a:pt x="66" y="4"/>
                    </a:cubicBezTo>
                    <a:cubicBezTo>
                      <a:pt x="80" y="4"/>
                      <a:pt x="80" y="4"/>
                      <a:pt x="80" y="4"/>
                    </a:cubicBezTo>
                    <a:cubicBezTo>
                      <a:pt x="80" y="4"/>
                      <a:pt x="78" y="23"/>
                      <a:pt x="6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6" name="Freeform 95"/>
            <p:cNvSpPr>
              <a:spLocks noEditPoints="1"/>
            </p:cNvSpPr>
            <p:nvPr/>
          </p:nvSpPr>
          <p:spPr bwMode="auto">
            <a:xfrm>
              <a:off x="9490404" y="5593748"/>
              <a:ext cx="503012" cy="627844"/>
            </a:xfrm>
            <a:custGeom>
              <a:avLst/>
              <a:gdLst>
                <a:gd name="T0" fmla="*/ 68 w 84"/>
                <a:gd name="T1" fmla="*/ 34 h 104"/>
                <a:gd name="T2" fmla="*/ 68 w 84"/>
                <a:gd name="T3" fmla="*/ 34 h 104"/>
                <a:gd name="T4" fmla="*/ 84 w 84"/>
                <a:gd name="T5" fmla="*/ 0 h 104"/>
                <a:gd name="T6" fmla="*/ 68 w 84"/>
                <a:gd name="T7" fmla="*/ 0 h 104"/>
                <a:gd name="T8" fmla="*/ 66 w 84"/>
                <a:gd name="T9" fmla="*/ 0 h 104"/>
                <a:gd name="T10" fmla="*/ 16 w 84"/>
                <a:gd name="T11" fmla="*/ 0 h 104"/>
                <a:gd name="T12" fmla="*/ 0 w 84"/>
                <a:gd name="T13" fmla="*/ 0 h 104"/>
                <a:gd name="T14" fmla="*/ 16 w 84"/>
                <a:gd name="T15" fmla="*/ 34 h 104"/>
                <a:gd name="T16" fmla="*/ 16 w 84"/>
                <a:gd name="T17" fmla="*/ 34 h 104"/>
                <a:gd name="T18" fmla="*/ 40 w 84"/>
                <a:gd name="T19" fmla="*/ 58 h 104"/>
                <a:gd name="T20" fmla="*/ 40 w 84"/>
                <a:gd name="T21" fmla="*/ 76 h 104"/>
                <a:gd name="T22" fmla="*/ 24 w 84"/>
                <a:gd name="T23" fmla="*/ 76 h 104"/>
                <a:gd name="T24" fmla="*/ 24 w 84"/>
                <a:gd name="T25" fmla="*/ 88 h 104"/>
                <a:gd name="T26" fmla="*/ 12 w 84"/>
                <a:gd name="T27" fmla="*/ 88 h 104"/>
                <a:gd name="T28" fmla="*/ 12 w 84"/>
                <a:gd name="T29" fmla="*/ 104 h 104"/>
                <a:gd name="T30" fmla="*/ 72 w 84"/>
                <a:gd name="T31" fmla="*/ 104 h 104"/>
                <a:gd name="T32" fmla="*/ 72 w 84"/>
                <a:gd name="T33" fmla="*/ 88 h 104"/>
                <a:gd name="T34" fmla="*/ 60 w 84"/>
                <a:gd name="T35" fmla="*/ 88 h 104"/>
                <a:gd name="T36" fmla="*/ 60 w 84"/>
                <a:gd name="T37" fmla="*/ 76 h 104"/>
                <a:gd name="T38" fmla="*/ 44 w 84"/>
                <a:gd name="T39" fmla="*/ 76 h 104"/>
                <a:gd name="T40" fmla="*/ 44 w 84"/>
                <a:gd name="T41" fmla="*/ 58 h 104"/>
                <a:gd name="T42" fmla="*/ 68 w 84"/>
                <a:gd name="T43" fmla="*/ 34 h 104"/>
                <a:gd name="T44" fmla="*/ 68 w 84"/>
                <a:gd name="T45" fmla="*/ 4 h 104"/>
                <a:gd name="T46" fmla="*/ 80 w 84"/>
                <a:gd name="T47" fmla="*/ 4 h 104"/>
                <a:gd name="T48" fmla="*/ 68 w 84"/>
                <a:gd name="T49" fmla="*/ 30 h 104"/>
                <a:gd name="T50" fmla="*/ 68 w 84"/>
                <a:gd name="T51" fmla="*/ 4 h 104"/>
                <a:gd name="T52" fmla="*/ 16 w 84"/>
                <a:gd name="T53" fmla="*/ 30 h 104"/>
                <a:gd name="T54" fmla="*/ 4 w 84"/>
                <a:gd name="T55" fmla="*/ 4 h 104"/>
                <a:gd name="T56" fmla="*/ 16 w 84"/>
                <a:gd name="T57" fmla="*/ 4 h 104"/>
                <a:gd name="T58" fmla="*/ 16 w 84"/>
                <a:gd name="T59" fmla="*/ 30 h 104"/>
                <a:gd name="T60" fmla="*/ 68 w 84"/>
                <a:gd name="T61" fmla="*/ 92 h 104"/>
                <a:gd name="T62" fmla="*/ 68 w 84"/>
                <a:gd name="T63" fmla="*/ 100 h 104"/>
                <a:gd name="T64" fmla="*/ 16 w 84"/>
                <a:gd name="T65" fmla="*/ 100 h 104"/>
                <a:gd name="T66" fmla="*/ 16 w 84"/>
                <a:gd name="T67" fmla="*/ 92 h 104"/>
                <a:gd name="T68" fmla="*/ 68 w 84"/>
                <a:gd name="T69" fmla="*/ 92 h 104"/>
                <a:gd name="T70" fmla="*/ 56 w 84"/>
                <a:gd name="T71" fmla="*/ 80 h 104"/>
                <a:gd name="T72" fmla="*/ 56 w 84"/>
                <a:gd name="T73" fmla="*/ 88 h 104"/>
                <a:gd name="T74" fmla="*/ 28 w 84"/>
                <a:gd name="T75" fmla="*/ 88 h 104"/>
                <a:gd name="T76" fmla="*/ 28 w 84"/>
                <a:gd name="T77" fmla="*/ 80 h 104"/>
                <a:gd name="T78" fmla="*/ 56 w 84"/>
                <a:gd name="T79" fmla="*/ 80 h 104"/>
                <a:gd name="T80" fmla="*/ 44 w 84"/>
                <a:gd name="T81" fmla="*/ 56 h 104"/>
                <a:gd name="T82" fmla="*/ 40 w 84"/>
                <a:gd name="T83" fmla="*/ 56 h 104"/>
                <a:gd name="T84" fmla="*/ 20 w 84"/>
                <a:gd name="T85" fmla="*/ 34 h 104"/>
                <a:gd name="T86" fmla="*/ 20 w 84"/>
                <a:gd name="T87" fmla="*/ 4 h 104"/>
                <a:gd name="T88" fmla="*/ 64 w 84"/>
                <a:gd name="T89" fmla="*/ 4 h 104"/>
                <a:gd name="T90" fmla="*/ 64 w 84"/>
                <a:gd name="T91" fmla="*/ 34 h 104"/>
                <a:gd name="T92" fmla="*/ 44 w 84"/>
                <a:gd name="T93"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4" h="104">
                  <a:moveTo>
                    <a:pt x="68" y="34"/>
                  </a:moveTo>
                  <a:cubicBezTo>
                    <a:pt x="68" y="34"/>
                    <a:pt x="68" y="34"/>
                    <a:pt x="68" y="34"/>
                  </a:cubicBezTo>
                  <a:cubicBezTo>
                    <a:pt x="82" y="28"/>
                    <a:pt x="84" y="0"/>
                    <a:pt x="84" y="0"/>
                  </a:cubicBezTo>
                  <a:cubicBezTo>
                    <a:pt x="68" y="0"/>
                    <a:pt x="68" y="0"/>
                    <a:pt x="68" y="0"/>
                  </a:cubicBezTo>
                  <a:cubicBezTo>
                    <a:pt x="66" y="0"/>
                    <a:pt x="66" y="0"/>
                    <a:pt x="66" y="0"/>
                  </a:cubicBezTo>
                  <a:cubicBezTo>
                    <a:pt x="16" y="0"/>
                    <a:pt x="16" y="0"/>
                    <a:pt x="16" y="0"/>
                  </a:cubicBezTo>
                  <a:cubicBezTo>
                    <a:pt x="0" y="0"/>
                    <a:pt x="0" y="0"/>
                    <a:pt x="0" y="0"/>
                  </a:cubicBezTo>
                  <a:cubicBezTo>
                    <a:pt x="0" y="0"/>
                    <a:pt x="2" y="28"/>
                    <a:pt x="16" y="34"/>
                  </a:cubicBezTo>
                  <a:cubicBezTo>
                    <a:pt x="16" y="34"/>
                    <a:pt x="16" y="34"/>
                    <a:pt x="16" y="34"/>
                  </a:cubicBezTo>
                  <a:cubicBezTo>
                    <a:pt x="16" y="47"/>
                    <a:pt x="27" y="58"/>
                    <a:pt x="40" y="58"/>
                  </a:cubicBezTo>
                  <a:cubicBezTo>
                    <a:pt x="40" y="76"/>
                    <a:pt x="40" y="76"/>
                    <a:pt x="40" y="76"/>
                  </a:cubicBezTo>
                  <a:cubicBezTo>
                    <a:pt x="24" y="76"/>
                    <a:pt x="24" y="76"/>
                    <a:pt x="24" y="76"/>
                  </a:cubicBezTo>
                  <a:cubicBezTo>
                    <a:pt x="24" y="88"/>
                    <a:pt x="24" y="88"/>
                    <a:pt x="24" y="88"/>
                  </a:cubicBezTo>
                  <a:cubicBezTo>
                    <a:pt x="12" y="88"/>
                    <a:pt x="12" y="88"/>
                    <a:pt x="12" y="88"/>
                  </a:cubicBezTo>
                  <a:cubicBezTo>
                    <a:pt x="12" y="104"/>
                    <a:pt x="12" y="104"/>
                    <a:pt x="12" y="104"/>
                  </a:cubicBezTo>
                  <a:cubicBezTo>
                    <a:pt x="72" y="104"/>
                    <a:pt x="72" y="104"/>
                    <a:pt x="72" y="104"/>
                  </a:cubicBezTo>
                  <a:cubicBezTo>
                    <a:pt x="72" y="88"/>
                    <a:pt x="72" y="88"/>
                    <a:pt x="72" y="88"/>
                  </a:cubicBezTo>
                  <a:cubicBezTo>
                    <a:pt x="60" y="88"/>
                    <a:pt x="60" y="88"/>
                    <a:pt x="60" y="88"/>
                  </a:cubicBezTo>
                  <a:cubicBezTo>
                    <a:pt x="60" y="76"/>
                    <a:pt x="60" y="76"/>
                    <a:pt x="60" y="76"/>
                  </a:cubicBezTo>
                  <a:cubicBezTo>
                    <a:pt x="44" y="76"/>
                    <a:pt x="44" y="76"/>
                    <a:pt x="44" y="76"/>
                  </a:cubicBezTo>
                  <a:cubicBezTo>
                    <a:pt x="44" y="58"/>
                    <a:pt x="44" y="58"/>
                    <a:pt x="44" y="58"/>
                  </a:cubicBezTo>
                  <a:cubicBezTo>
                    <a:pt x="57" y="58"/>
                    <a:pt x="68" y="47"/>
                    <a:pt x="68" y="34"/>
                  </a:cubicBezTo>
                  <a:close/>
                  <a:moveTo>
                    <a:pt x="68" y="4"/>
                  </a:moveTo>
                  <a:cubicBezTo>
                    <a:pt x="80" y="4"/>
                    <a:pt x="80" y="4"/>
                    <a:pt x="80" y="4"/>
                  </a:cubicBezTo>
                  <a:cubicBezTo>
                    <a:pt x="80" y="4"/>
                    <a:pt x="76" y="23"/>
                    <a:pt x="68" y="30"/>
                  </a:cubicBezTo>
                  <a:lnTo>
                    <a:pt x="68" y="4"/>
                  </a:lnTo>
                  <a:close/>
                  <a:moveTo>
                    <a:pt x="16" y="30"/>
                  </a:moveTo>
                  <a:cubicBezTo>
                    <a:pt x="7" y="23"/>
                    <a:pt x="4" y="4"/>
                    <a:pt x="4" y="4"/>
                  </a:cubicBezTo>
                  <a:cubicBezTo>
                    <a:pt x="16" y="4"/>
                    <a:pt x="16" y="4"/>
                    <a:pt x="16" y="4"/>
                  </a:cubicBezTo>
                  <a:lnTo>
                    <a:pt x="16" y="30"/>
                  </a:lnTo>
                  <a:close/>
                  <a:moveTo>
                    <a:pt x="68" y="92"/>
                  </a:moveTo>
                  <a:cubicBezTo>
                    <a:pt x="68" y="100"/>
                    <a:pt x="68" y="100"/>
                    <a:pt x="68" y="100"/>
                  </a:cubicBezTo>
                  <a:cubicBezTo>
                    <a:pt x="16" y="100"/>
                    <a:pt x="16" y="100"/>
                    <a:pt x="16" y="100"/>
                  </a:cubicBezTo>
                  <a:cubicBezTo>
                    <a:pt x="16" y="92"/>
                    <a:pt x="16" y="92"/>
                    <a:pt x="16" y="92"/>
                  </a:cubicBezTo>
                  <a:lnTo>
                    <a:pt x="68" y="92"/>
                  </a:lnTo>
                  <a:close/>
                  <a:moveTo>
                    <a:pt x="56" y="80"/>
                  </a:moveTo>
                  <a:cubicBezTo>
                    <a:pt x="56" y="88"/>
                    <a:pt x="56" y="88"/>
                    <a:pt x="56" y="88"/>
                  </a:cubicBezTo>
                  <a:cubicBezTo>
                    <a:pt x="28" y="88"/>
                    <a:pt x="28" y="88"/>
                    <a:pt x="28" y="88"/>
                  </a:cubicBezTo>
                  <a:cubicBezTo>
                    <a:pt x="28" y="80"/>
                    <a:pt x="28" y="80"/>
                    <a:pt x="28" y="80"/>
                  </a:cubicBezTo>
                  <a:lnTo>
                    <a:pt x="56" y="80"/>
                  </a:lnTo>
                  <a:close/>
                  <a:moveTo>
                    <a:pt x="44" y="56"/>
                  </a:moveTo>
                  <a:cubicBezTo>
                    <a:pt x="40" y="56"/>
                    <a:pt x="40" y="56"/>
                    <a:pt x="40" y="56"/>
                  </a:cubicBezTo>
                  <a:cubicBezTo>
                    <a:pt x="29" y="56"/>
                    <a:pt x="20" y="45"/>
                    <a:pt x="20" y="34"/>
                  </a:cubicBezTo>
                  <a:cubicBezTo>
                    <a:pt x="20" y="4"/>
                    <a:pt x="20" y="4"/>
                    <a:pt x="20" y="4"/>
                  </a:cubicBezTo>
                  <a:cubicBezTo>
                    <a:pt x="64" y="4"/>
                    <a:pt x="64" y="4"/>
                    <a:pt x="64" y="4"/>
                  </a:cubicBezTo>
                  <a:cubicBezTo>
                    <a:pt x="64" y="34"/>
                    <a:pt x="64" y="34"/>
                    <a:pt x="64" y="34"/>
                  </a:cubicBezTo>
                  <a:cubicBezTo>
                    <a:pt x="64" y="45"/>
                    <a:pt x="55" y="56"/>
                    <a:pt x="44" y="5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97" name="Group 96"/>
            <p:cNvGrpSpPr/>
            <p:nvPr/>
          </p:nvGrpSpPr>
          <p:grpSpPr>
            <a:xfrm>
              <a:off x="6609819" y="4374460"/>
              <a:ext cx="505129" cy="639830"/>
              <a:chOff x="6350000" y="2533650"/>
              <a:chExt cx="238125" cy="301625"/>
            </a:xfrm>
            <a:grpFill/>
          </p:grpSpPr>
          <p:sp>
            <p:nvSpPr>
              <p:cNvPr id="191" name="Freeform 190"/>
              <p:cNvSpPr>
                <a:spLocks noEditPoints="1"/>
              </p:cNvSpPr>
              <p:nvPr/>
            </p:nvSpPr>
            <p:spPr bwMode="auto">
              <a:xfrm>
                <a:off x="6440488" y="2665413"/>
                <a:ext cx="77788" cy="79375"/>
              </a:xfrm>
              <a:custGeom>
                <a:avLst/>
                <a:gdLst>
                  <a:gd name="T0" fmla="*/ 29 w 30"/>
                  <a:gd name="T1" fmla="*/ 1 h 30"/>
                  <a:gd name="T2" fmla="*/ 26 w 30"/>
                  <a:gd name="T3" fmla="*/ 1 h 30"/>
                  <a:gd name="T4" fmla="*/ 14 w 30"/>
                  <a:gd name="T5" fmla="*/ 14 h 30"/>
                  <a:gd name="T6" fmla="*/ 11 w 30"/>
                  <a:gd name="T7" fmla="*/ 13 h 30"/>
                  <a:gd name="T8" fmla="*/ 5 w 30"/>
                  <a:gd name="T9" fmla="*/ 19 h 30"/>
                  <a:gd name="T10" fmla="*/ 6 w 30"/>
                  <a:gd name="T11" fmla="*/ 22 h 30"/>
                  <a:gd name="T12" fmla="*/ 1 w 30"/>
                  <a:gd name="T13" fmla="*/ 26 h 30"/>
                  <a:gd name="T14" fmla="*/ 1 w 30"/>
                  <a:gd name="T15" fmla="*/ 29 h 30"/>
                  <a:gd name="T16" fmla="*/ 4 w 30"/>
                  <a:gd name="T17" fmla="*/ 29 h 30"/>
                  <a:gd name="T18" fmla="*/ 8 w 30"/>
                  <a:gd name="T19" fmla="*/ 24 h 30"/>
                  <a:gd name="T20" fmla="*/ 11 w 30"/>
                  <a:gd name="T21" fmla="*/ 25 h 30"/>
                  <a:gd name="T22" fmla="*/ 17 w 30"/>
                  <a:gd name="T23" fmla="*/ 19 h 30"/>
                  <a:gd name="T24" fmla="*/ 16 w 30"/>
                  <a:gd name="T25" fmla="*/ 16 h 30"/>
                  <a:gd name="T26" fmla="*/ 29 w 30"/>
                  <a:gd name="T27" fmla="*/ 4 h 30"/>
                  <a:gd name="T28" fmla="*/ 29 w 30"/>
                  <a:gd name="T29" fmla="*/ 1 h 30"/>
                  <a:gd name="T30" fmla="*/ 11 w 30"/>
                  <a:gd name="T31" fmla="*/ 21 h 30"/>
                  <a:gd name="T32" fmla="*/ 9 w 30"/>
                  <a:gd name="T33" fmla="*/ 19 h 30"/>
                  <a:gd name="T34" fmla="*/ 11 w 30"/>
                  <a:gd name="T35" fmla="*/ 17 h 30"/>
                  <a:gd name="T36" fmla="*/ 13 w 30"/>
                  <a:gd name="T37" fmla="*/ 19 h 30"/>
                  <a:gd name="T38" fmla="*/ 11 w 30"/>
                  <a:gd name="T39"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0">
                    <a:moveTo>
                      <a:pt x="29" y="1"/>
                    </a:moveTo>
                    <a:cubicBezTo>
                      <a:pt x="28" y="0"/>
                      <a:pt x="27" y="0"/>
                      <a:pt x="26" y="1"/>
                    </a:cubicBezTo>
                    <a:cubicBezTo>
                      <a:pt x="14" y="14"/>
                      <a:pt x="14" y="14"/>
                      <a:pt x="14" y="14"/>
                    </a:cubicBezTo>
                    <a:cubicBezTo>
                      <a:pt x="13" y="13"/>
                      <a:pt x="12" y="13"/>
                      <a:pt x="11" y="13"/>
                    </a:cubicBezTo>
                    <a:cubicBezTo>
                      <a:pt x="8" y="13"/>
                      <a:pt x="5" y="16"/>
                      <a:pt x="5" y="19"/>
                    </a:cubicBezTo>
                    <a:cubicBezTo>
                      <a:pt x="5" y="20"/>
                      <a:pt x="5" y="21"/>
                      <a:pt x="6" y="22"/>
                    </a:cubicBezTo>
                    <a:cubicBezTo>
                      <a:pt x="1" y="26"/>
                      <a:pt x="1" y="26"/>
                      <a:pt x="1" y="26"/>
                    </a:cubicBezTo>
                    <a:cubicBezTo>
                      <a:pt x="0" y="27"/>
                      <a:pt x="0" y="28"/>
                      <a:pt x="1" y="29"/>
                    </a:cubicBezTo>
                    <a:cubicBezTo>
                      <a:pt x="2" y="30"/>
                      <a:pt x="3" y="30"/>
                      <a:pt x="4" y="29"/>
                    </a:cubicBezTo>
                    <a:cubicBezTo>
                      <a:pt x="8" y="24"/>
                      <a:pt x="8" y="24"/>
                      <a:pt x="8" y="24"/>
                    </a:cubicBezTo>
                    <a:cubicBezTo>
                      <a:pt x="9" y="25"/>
                      <a:pt x="10" y="25"/>
                      <a:pt x="11" y="25"/>
                    </a:cubicBezTo>
                    <a:cubicBezTo>
                      <a:pt x="14" y="25"/>
                      <a:pt x="17" y="22"/>
                      <a:pt x="17" y="19"/>
                    </a:cubicBezTo>
                    <a:cubicBezTo>
                      <a:pt x="17" y="18"/>
                      <a:pt x="17" y="17"/>
                      <a:pt x="16" y="16"/>
                    </a:cubicBezTo>
                    <a:cubicBezTo>
                      <a:pt x="29" y="4"/>
                      <a:pt x="29" y="4"/>
                      <a:pt x="29" y="4"/>
                    </a:cubicBezTo>
                    <a:cubicBezTo>
                      <a:pt x="30" y="3"/>
                      <a:pt x="30" y="2"/>
                      <a:pt x="29" y="1"/>
                    </a:cubicBezTo>
                    <a:close/>
                    <a:moveTo>
                      <a:pt x="11" y="21"/>
                    </a:moveTo>
                    <a:cubicBezTo>
                      <a:pt x="10" y="21"/>
                      <a:pt x="9" y="20"/>
                      <a:pt x="9" y="19"/>
                    </a:cubicBezTo>
                    <a:cubicBezTo>
                      <a:pt x="9" y="18"/>
                      <a:pt x="10" y="17"/>
                      <a:pt x="11" y="17"/>
                    </a:cubicBezTo>
                    <a:cubicBezTo>
                      <a:pt x="12" y="17"/>
                      <a:pt x="13" y="18"/>
                      <a:pt x="13" y="19"/>
                    </a:cubicBezTo>
                    <a:cubicBezTo>
                      <a:pt x="13" y="20"/>
                      <a:pt x="12" y="21"/>
                      <a:pt x="1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191"/>
              <p:cNvSpPr>
                <a:spLocks noEditPoints="1"/>
              </p:cNvSpPr>
              <p:nvPr/>
            </p:nvSpPr>
            <p:spPr bwMode="auto">
              <a:xfrm>
                <a:off x="6380163" y="2627313"/>
                <a:ext cx="177800" cy="176212"/>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6 w 68"/>
                  <a:gd name="T11" fmla="*/ 64 h 68"/>
                  <a:gd name="T12" fmla="*/ 36 w 68"/>
                  <a:gd name="T13" fmla="*/ 54 h 68"/>
                  <a:gd name="T14" fmla="*/ 34 w 68"/>
                  <a:gd name="T15" fmla="*/ 52 h 68"/>
                  <a:gd name="T16" fmla="*/ 32 w 68"/>
                  <a:gd name="T17" fmla="*/ 54 h 68"/>
                  <a:gd name="T18" fmla="*/ 32 w 68"/>
                  <a:gd name="T19" fmla="*/ 64 h 68"/>
                  <a:gd name="T20" fmla="*/ 4 w 68"/>
                  <a:gd name="T21" fmla="*/ 36 h 68"/>
                  <a:gd name="T22" fmla="*/ 14 w 68"/>
                  <a:gd name="T23" fmla="*/ 36 h 68"/>
                  <a:gd name="T24" fmla="*/ 16 w 68"/>
                  <a:gd name="T25" fmla="*/ 34 h 68"/>
                  <a:gd name="T26" fmla="*/ 14 w 68"/>
                  <a:gd name="T27" fmla="*/ 32 h 68"/>
                  <a:gd name="T28" fmla="*/ 4 w 68"/>
                  <a:gd name="T29" fmla="*/ 32 h 68"/>
                  <a:gd name="T30" fmla="*/ 32 w 68"/>
                  <a:gd name="T31" fmla="*/ 4 h 68"/>
                  <a:gd name="T32" fmla="*/ 32 w 68"/>
                  <a:gd name="T33" fmla="*/ 14 h 68"/>
                  <a:gd name="T34" fmla="*/ 34 w 68"/>
                  <a:gd name="T35" fmla="*/ 16 h 68"/>
                  <a:gd name="T36" fmla="*/ 36 w 68"/>
                  <a:gd name="T37" fmla="*/ 14 h 68"/>
                  <a:gd name="T38" fmla="*/ 36 w 68"/>
                  <a:gd name="T39" fmla="*/ 4 h 68"/>
                  <a:gd name="T40" fmla="*/ 64 w 68"/>
                  <a:gd name="T41" fmla="*/ 32 h 68"/>
                  <a:gd name="T42" fmla="*/ 54 w 68"/>
                  <a:gd name="T43" fmla="*/ 32 h 68"/>
                  <a:gd name="T44" fmla="*/ 52 w 68"/>
                  <a:gd name="T45" fmla="*/ 34 h 68"/>
                  <a:gd name="T46" fmla="*/ 54 w 68"/>
                  <a:gd name="T47" fmla="*/ 36 h 68"/>
                  <a:gd name="T48" fmla="*/ 64 w 68"/>
                  <a:gd name="T49" fmla="*/ 36 h 68"/>
                  <a:gd name="T50" fmla="*/ 36 w 68"/>
                  <a:gd name="T51" fmla="*/ 6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8" h="68">
                    <a:moveTo>
                      <a:pt x="34" y="0"/>
                    </a:moveTo>
                    <a:cubicBezTo>
                      <a:pt x="15" y="0"/>
                      <a:pt x="0" y="15"/>
                      <a:pt x="0" y="34"/>
                    </a:cubicBezTo>
                    <a:cubicBezTo>
                      <a:pt x="0" y="53"/>
                      <a:pt x="15" y="68"/>
                      <a:pt x="34" y="68"/>
                    </a:cubicBezTo>
                    <a:cubicBezTo>
                      <a:pt x="53" y="68"/>
                      <a:pt x="68" y="53"/>
                      <a:pt x="68" y="34"/>
                    </a:cubicBezTo>
                    <a:cubicBezTo>
                      <a:pt x="68" y="15"/>
                      <a:pt x="53" y="0"/>
                      <a:pt x="34" y="0"/>
                    </a:cubicBezTo>
                    <a:close/>
                    <a:moveTo>
                      <a:pt x="36" y="64"/>
                    </a:moveTo>
                    <a:cubicBezTo>
                      <a:pt x="36" y="54"/>
                      <a:pt x="36" y="54"/>
                      <a:pt x="36" y="54"/>
                    </a:cubicBezTo>
                    <a:cubicBezTo>
                      <a:pt x="36" y="53"/>
                      <a:pt x="35" y="52"/>
                      <a:pt x="34" y="52"/>
                    </a:cubicBezTo>
                    <a:cubicBezTo>
                      <a:pt x="33" y="52"/>
                      <a:pt x="32" y="53"/>
                      <a:pt x="32" y="54"/>
                    </a:cubicBezTo>
                    <a:cubicBezTo>
                      <a:pt x="32" y="64"/>
                      <a:pt x="32" y="64"/>
                      <a:pt x="32" y="64"/>
                    </a:cubicBezTo>
                    <a:cubicBezTo>
                      <a:pt x="17" y="63"/>
                      <a:pt x="5" y="52"/>
                      <a:pt x="4" y="36"/>
                    </a:cubicBezTo>
                    <a:cubicBezTo>
                      <a:pt x="14" y="36"/>
                      <a:pt x="14" y="36"/>
                      <a:pt x="14" y="36"/>
                    </a:cubicBezTo>
                    <a:cubicBezTo>
                      <a:pt x="15" y="36"/>
                      <a:pt x="16" y="35"/>
                      <a:pt x="16" y="34"/>
                    </a:cubicBezTo>
                    <a:cubicBezTo>
                      <a:pt x="16" y="33"/>
                      <a:pt x="15" y="32"/>
                      <a:pt x="14" y="32"/>
                    </a:cubicBezTo>
                    <a:cubicBezTo>
                      <a:pt x="4" y="32"/>
                      <a:pt x="4" y="32"/>
                      <a:pt x="4" y="32"/>
                    </a:cubicBezTo>
                    <a:cubicBezTo>
                      <a:pt x="5" y="16"/>
                      <a:pt x="17" y="5"/>
                      <a:pt x="32" y="4"/>
                    </a:cubicBezTo>
                    <a:cubicBezTo>
                      <a:pt x="32" y="14"/>
                      <a:pt x="32" y="14"/>
                      <a:pt x="32" y="14"/>
                    </a:cubicBezTo>
                    <a:cubicBezTo>
                      <a:pt x="32" y="15"/>
                      <a:pt x="33" y="16"/>
                      <a:pt x="34" y="16"/>
                    </a:cubicBezTo>
                    <a:cubicBezTo>
                      <a:pt x="35" y="16"/>
                      <a:pt x="36" y="15"/>
                      <a:pt x="36" y="14"/>
                    </a:cubicBezTo>
                    <a:cubicBezTo>
                      <a:pt x="36" y="4"/>
                      <a:pt x="36" y="4"/>
                      <a:pt x="36" y="4"/>
                    </a:cubicBezTo>
                    <a:cubicBezTo>
                      <a:pt x="51" y="5"/>
                      <a:pt x="63" y="16"/>
                      <a:pt x="64" y="32"/>
                    </a:cubicBezTo>
                    <a:cubicBezTo>
                      <a:pt x="54" y="32"/>
                      <a:pt x="54" y="32"/>
                      <a:pt x="54" y="32"/>
                    </a:cubicBezTo>
                    <a:cubicBezTo>
                      <a:pt x="53" y="32"/>
                      <a:pt x="52" y="33"/>
                      <a:pt x="52" y="34"/>
                    </a:cubicBezTo>
                    <a:cubicBezTo>
                      <a:pt x="52" y="35"/>
                      <a:pt x="53" y="36"/>
                      <a:pt x="54" y="36"/>
                    </a:cubicBezTo>
                    <a:cubicBezTo>
                      <a:pt x="64" y="36"/>
                      <a:pt x="64" y="36"/>
                      <a:pt x="64" y="36"/>
                    </a:cubicBezTo>
                    <a:cubicBezTo>
                      <a:pt x="63" y="52"/>
                      <a:pt x="51" y="63"/>
                      <a:pt x="36"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192"/>
              <p:cNvSpPr>
                <a:spLocks noEditPoints="1"/>
              </p:cNvSpPr>
              <p:nvPr/>
            </p:nvSpPr>
            <p:spPr bwMode="auto">
              <a:xfrm>
                <a:off x="6350000" y="2533650"/>
                <a:ext cx="238125" cy="301625"/>
              </a:xfrm>
              <a:custGeom>
                <a:avLst/>
                <a:gdLst>
                  <a:gd name="T0" fmla="*/ 80 w 92"/>
                  <a:gd name="T1" fmla="*/ 39 h 116"/>
                  <a:gd name="T2" fmla="*/ 85 w 92"/>
                  <a:gd name="T3" fmla="*/ 34 h 116"/>
                  <a:gd name="T4" fmla="*/ 88 w 92"/>
                  <a:gd name="T5" fmla="*/ 37 h 116"/>
                  <a:gd name="T6" fmla="*/ 90 w 92"/>
                  <a:gd name="T7" fmla="*/ 34 h 116"/>
                  <a:gd name="T8" fmla="*/ 82 w 92"/>
                  <a:gd name="T9" fmla="*/ 26 h 116"/>
                  <a:gd name="T10" fmla="*/ 79 w 92"/>
                  <a:gd name="T11" fmla="*/ 28 h 116"/>
                  <a:gd name="T12" fmla="*/ 82 w 92"/>
                  <a:gd name="T13" fmla="*/ 31 h 116"/>
                  <a:gd name="T14" fmla="*/ 77 w 92"/>
                  <a:gd name="T15" fmla="*/ 36 h 116"/>
                  <a:gd name="T16" fmla="*/ 55 w 92"/>
                  <a:gd name="T17" fmla="*/ 25 h 116"/>
                  <a:gd name="T18" fmla="*/ 60 w 92"/>
                  <a:gd name="T19" fmla="*/ 14 h 116"/>
                  <a:gd name="T20" fmla="*/ 46 w 92"/>
                  <a:gd name="T21" fmla="*/ 0 h 116"/>
                  <a:gd name="T22" fmla="*/ 32 w 92"/>
                  <a:gd name="T23" fmla="*/ 14 h 116"/>
                  <a:gd name="T24" fmla="*/ 37 w 92"/>
                  <a:gd name="T25" fmla="*/ 25 h 116"/>
                  <a:gd name="T26" fmla="*/ 15 w 92"/>
                  <a:gd name="T27" fmla="*/ 36 h 116"/>
                  <a:gd name="T28" fmla="*/ 10 w 92"/>
                  <a:gd name="T29" fmla="*/ 31 h 116"/>
                  <a:gd name="T30" fmla="*/ 13 w 92"/>
                  <a:gd name="T31" fmla="*/ 28 h 116"/>
                  <a:gd name="T32" fmla="*/ 10 w 92"/>
                  <a:gd name="T33" fmla="*/ 26 h 116"/>
                  <a:gd name="T34" fmla="*/ 2 w 92"/>
                  <a:gd name="T35" fmla="*/ 34 h 116"/>
                  <a:gd name="T36" fmla="*/ 4 w 92"/>
                  <a:gd name="T37" fmla="*/ 37 h 116"/>
                  <a:gd name="T38" fmla="*/ 7 w 92"/>
                  <a:gd name="T39" fmla="*/ 34 h 116"/>
                  <a:gd name="T40" fmla="*/ 12 w 92"/>
                  <a:gd name="T41" fmla="*/ 39 h 116"/>
                  <a:gd name="T42" fmla="*/ 0 w 92"/>
                  <a:gd name="T43" fmla="*/ 70 h 116"/>
                  <a:gd name="T44" fmla="*/ 46 w 92"/>
                  <a:gd name="T45" fmla="*/ 116 h 116"/>
                  <a:gd name="T46" fmla="*/ 92 w 92"/>
                  <a:gd name="T47" fmla="*/ 70 h 116"/>
                  <a:gd name="T48" fmla="*/ 80 w 92"/>
                  <a:gd name="T49" fmla="*/ 39 h 116"/>
                  <a:gd name="T50" fmla="*/ 36 w 92"/>
                  <a:gd name="T51" fmla="*/ 14 h 116"/>
                  <a:gd name="T52" fmla="*/ 46 w 92"/>
                  <a:gd name="T53" fmla="*/ 4 h 116"/>
                  <a:gd name="T54" fmla="*/ 56 w 92"/>
                  <a:gd name="T55" fmla="*/ 14 h 116"/>
                  <a:gd name="T56" fmla="*/ 48 w 92"/>
                  <a:gd name="T57" fmla="*/ 24 h 116"/>
                  <a:gd name="T58" fmla="*/ 48 w 92"/>
                  <a:gd name="T59" fmla="*/ 16 h 116"/>
                  <a:gd name="T60" fmla="*/ 52 w 92"/>
                  <a:gd name="T61" fmla="*/ 16 h 116"/>
                  <a:gd name="T62" fmla="*/ 52 w 92"/>
                  <a:gd name="T63" fmla="*/ 12 h 116"/>
                  <a:gd name="T64" fmla="*/ 40 w 92"/>
                  <a:gd name="T65" fmla="*/ 12 h 116"/>
                  <a:gd name="T66" fmla="*/ 40 w 92"/>
                  <a:gd name="T67" fmla="*/ 16 h 116"/>
                  <a:gd name="T68" fmla="*/ 44 w 92"/>
                  <a:gd name="T69" fmla="*/ 16 h 116"/>
                  <a:gd name="T70" fmla="*/ 44 w 92"/>
                  <a:gd name="T71" fmla="*/ 24 h 116"/>
                  <a:gd name="T72" fmla="*/ 36 w 92"/>
                  <a:gd name="T73" fmla="*/ 14 h 116"/>
                  <a:gd name="T74" fmla="*/ 46 w 92"/>
                  <a:gd name="T75" fmla="*/ 112 h 116"/>
                  <a:gd name="T76" fmla="*/ 4 w 92"/>
                  <a:gd name="T77" fmla="*/ 70 h 116"/>
                  <a:gd name="T78" fmla="*/ 46 w 92"/>
                  <a:gd name="T79" fmla="*/ 28 h 116"/>
                  <a:gd name="T80" fmla="*/ 88 w 92"/>
                  <a:gd name="T81" fmla="*/ 70 h 116"/>
                  <a:gd name="T82" fmla="*/ 46 w 92"/>
                  <a:gd name="T83"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2" h="116">
                    <a:moveTo>
                      <a:pt x="80" y="39"/>
                    </a:moveTo>
                    <a:cubicBezTo>
                      <a:pt x="85" y="34"/>
                      <a:pt x="85" y="34"/>
                      <a:pt x="85" y="34"/>
                    </a:cubicBezTo>
                    <a:cubicBezTo>
                      <a:pt x="88" y="37"/>
                      <a:pt x="88" y="37"/>
                      <a:pt x="88" y="37"/>
                    </a:cubicBezTo>
                    <a:cubicBezTo>
                      <a:pt x="90" y="34"/>
                      <a:pt x="90" y="34"/>
                      <a:pt x="90" y="34"/>
                    </a:cubicBezTo>
                    <a:cubicBezTo>
                      <a:pt x="82" y="26"/>
                      <a:pt x="82" y="26"/>
                      <a:pt x="82" y="26"/>
                    </a:cubicBezTo>
                    <a:cubicBezTo>
                      <a:pt x="79" y="28"/>
                      <a:pt x="79" y="28"/>
                      <a:pt x="79" y="28"/>
                    </a:cubicBezTo>
                    <a:cubicBezTo>
                      <a:pt x="82" y="31"/>
                      <a:pt x="82" y="31"/>
                      <a:pt x="82" y="31"/>
                    </a:cubicBezTo>
                    <a:cubicBezTo>
                      <a:pt x="77" y="36"/>
                      <a:pt x="77" y="36"/>
                      <a:pt x="77" y="36"/>
                    </a:cubicBezTo>
                    <a:cubicBezTo>
                      <a:pt x="71" y="30"/>
                      <a:pt x="63" y="27"/>
                      <a:pt x="55" y="25"/>
                    </a:cubicBezTo>
                    <a:cubicBezTo>
                      <a:pt x="58" y="22"/>
                      <a:pt x="60" y="18"/>
                      <a:pt x="60" y="14"/>
                    </a:cubicBezTo>
                    <a:cubicBezTo>
                      <a:pt x="60" y="6"/>
                      <a:pt x="54" y="0"/>
                      <a:pt x="46" y="0"/>
                    </a:cubicBezTo>
                    <a:cubicBezTo>
                      <a:pt x="38" y="0"/>
                      <a:pt x="32" y="6"/>
                      <a:pt x="32" y="14"/>
                    </a:cubicBezTo>
                    <a:cubicBezTo>
                      <a:pt x="32" y="18"/>
                      <a:pt x="34" y="22"/>
                      <a:pt x="37" y="25"/>
                    </a:cubicBezTo>
                    <a:cubicBezTo>
                      <a:pt x="29" y="27"/>
                      <a:pt x="21" y="30"/>
                      <a:pt x="15" y="36"/>
                    </a:cubicBezTo>
                    <a:cubicBezTo>
                      <a:pt x="10" y="31"/>
                      <a:pt x="10" y="31"/>
                      <a:pt x="10" y="31"/>
                    </a:cubicBezTo>
                    <a:cubicBezTo>
                      <a:pt x="13" y="28"/>
                      <a:pt x="13" y="28"/>
                      <a:pt x="13" y="28"/>
                    </a:cubicBezTo>
                    <a:cubicBezTo>
                      <a:pt x="10" y="26"/>
                      <a:pt x="10" y="26"/>
                      <a:pt x="10" y="26"/>
                    </a:cubicBezTo>
                    <a:cubicBezTo>
                      <a:pt x="2" y="34"/>
                      <a:pt x="2" y="34"/>
                      <a:pt x="2" y="34"/>
                    </a:cubicBezTo>
                    <a:cubicBezTo>
                      <a:pt x="4" y="37"/>
                      <a:pt x="4" y="37"/>
                      <a:pt x="4" y="37"/>
                    </a:cubicBezTo>
                    <a:cubicBezTo>
                      <a:pt x="7" y="34"/>
                      <a:pt x="7" y="34"/>
                      <a:pt x="7" y="34"/>
                    </a:cubicBezTo>
                    <a:cubicBezTo>
                      <a:pt x="12" y="39"/>
                      <a:pt x="12" y="39"/>
                      <a:pt x="12" y="39"/>
                    </a:cubicBezTo>
                    <a:cubicBezTo>
                      <a:pt x="5" y="47"/>
                      <a:pt x="0" y="58"/>
                      <a:pt x="0" y="70"/>
                    </a:cubicBezTo>
                    <a:cubicBezTo>
                      <a:pt x="0" y="95"/>
                      <a:pt x="21" y="116"/>
                      <a:pt x="46" y="116"/>
                    </a:cubicBezTo>
                    <a:cubicBezTo>
                      <a:pt x="71" y="116"/>
                      <a:pt x="92" y="95"/>
                      <a:pt x="92" y="70"/>
                    </a:cubicBezTo>
                    <a:cubicBezTo>
                      <a:pt x="92" y="58"/>
                      <a:pt x="87" y="47"/>
                      <a:pt x="80" y="39"/>
                    </a:cubicBezTo>
                    <a:close/>
                    <a:moveTo>
                      <a:pt x="36" y="14"/>
                    </a:moveTo>
                    <a:cubicBezTo>
                      <a:pt x="36" y="8"/>
                      <a:pt x="40" y="4"/>
                      <a:pt x="46" y="4"/>
                    </a:cubicBezTo>
                    <a:cubicBezTo>
                      <a:pt x="52" y="4"/>
                      <a:pt x="56" y="8"/>
                      <a:pt x="56" y="14"/>
                    </a:cubicBezTo>
                    <a:cubicBezTo>
                      <a:pt x="56" y="19"/>
                      <a:pt x="53" y="23"/>
                      <a:pt x="48" y="24"/>
                    </a:cubicBezTo>
                    <a:cubicBezTo>
                      <a:pt x="48" y="16"/>
                      <a:pt x="48" y="16"/>
                      <a:pt x="48" y="16"/>
                    </a:cubicBezTo>
                    <a:cubicBezTo>
                      <a:pt x="52" y="16"/>
                      <a:pt x="52" y="16"/>
                      <a:pt x="52" y="16"/>
                    </a:cubicBezTo>
                    <a:cubicBezTo>
                      <a:pt x="52" y="12"/>
                      <a:pt x="52" y="12"/>
                      <a:pt x="52" y="12"/>
                    </a:cubicBezTo>
                    <a:cubicBezTo>
                      <a:pt x="40" y="12"/>
                      <a:pt x="40" y="12"/>
                      <a:pt x="40" y="12"/>
                    </a:cubicBezTo>
                    <a:cubicBezTo>
                      <a:pt x="40" y="16"/>
                      <a:pt x="40" y="16"/>
                      <a:pt x="40" y="16"/>
                    </a:cubicBezTo>
                    <a:cubicBezTo>
                      <a:pt x="44" y="16"/>
                      <a:pt x="44" y="16"/>
                      <a:pt x="44" y="16"/>
                    </a:cubicBezTo>
                    <a:cubicBezTo>
                      <a:pt x="44" y="24"/>
                      <a:pt x="44" y="24"/>
                      <a:pt x="44" y="24"/>
                    </a:cubicBezTo>
                    <a:cubicBezTo>
                      <a:pt x="39" y="23"/>
                      <a:pt x="36" y="19"/>
                      <a:pt x="36" y="14"/>
                    </a:cubicBezTo>
                    <a:close/>
                    <a:moveTo>
                      <a:pt x="46" y="112"/>
                    </a:moveTo>
                    <a:cubicBezTo>
                      <a:pt x="23" y="112"/>
                      <a:pt x="4" y="93"/>
                      <a:pt x="4" y="70"/>
                    </a:cubicBezTo>
                    <a:cubicBezTo>
                      <a:pt x="4" y="47"/>
                      <a:pt x="23" y="28"/>
                      <a:pt x="46" y="28"/>
                    </a:cubicBezTo>
                    <a:cubicBezTo>
                      <a:pt x="69" y="28"/>
                      <a:pt x="88" y="47"/>
                      <a:pt x="88" y="70"/>
                    </a:cubicBezTo>
                    <a:cubicBezTo>
                      <a:pt x="88" y="93"/>
                      <a:pt x="69" y="112"/>
                      <a:pt x="46"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8" name="Group 97"/>
            <p:cNvGrpSpPr/>
            <p:nvPr/>
          </p:nvGrpSpPr>
          <p:grpSpPr>
            <a:xfrm>
              <a:off x="11075581" y="528361"/>
              <a:ext cx="462862" cy="508841"/>
              <a:chOff x="6983413" y="2554288"/>
              <a:chExt cx="239713" cy="263525"/>
            </a:xfrm>
            <a:grpFill/>
          </p:grpSpPr>
          <p:sp>
            <p:nvSpPr>
              <p:cNvPr id="189" name="Freeform 188"/>
              <p:cNvSpPr>
                <a:spLocks noEditPoints="1"/>
              </p:cNvSpPr>
              <p:nvPr/>
            </p:nvSpPr>
            <p:spPr bwMode="auto">
              <a:xfrm>
                <a:off x="7088188" y="2619375"/>
                <a:ext cx="30163" cy="114300"/>
              </a:xfrm>
              <a:custGeom>
                <a:avLst/>
                <a:gdLst>
                  <a:gd name="T0" fmla="*/ 8 w 12"/>
                  <a:gd name="T1" fmla="*/ 24 h 44"/>
                  <a:gd name="T2" fmla="*/ 8 w 12"/>
                  <a:gd name="T3" fmla="*/ 2 h 44"/>
                  <a:gd name="T4" fmla="*/ 6 w 12"/>
                  <a:gd name="T5" fmla="*/ 0 h 44"/>
                  <a:gd name="T6" fmla="*/ 4 w 12"/>
                  <a:gd name="T7" fmla="*/ 2 h 44"/>
                  <a:gd name="T8" fmla="*/ 4 w 12"/>
                  <a:gd name="T9" fmla="*/ 24 h 44"/>
                  <a:gd name="T10" fmla="*/ 0 w 12"/>
                  <a:gd name="T11" fmla="*/ 30 h 44"/>
                  <a:gd name="T12" fmla="*/ 4 w 12"/>
                  <a:gd name="T13" fmla="*/ 36 h 44"/>
                  <a:gd name="T14" fmla="*/ 4 w 12"/>
                  <a:gd name="T15" fmla="*/ 42 h 44"/>
                  <a:gd name="T16" fmla="*/ 6 w 12"/>
                  <a:gd name="T17" fmla="*/ 44 h 44"/>
                  <a:gd name="T18" fmla="*/ 8 w 12"/>
                  <a:gd name="T19" fmla="*/ 42 h 44"/>
                  <a:gd name="T20" fmla="*/ 8 w 12"/>
                  <a:gd name="T21" fmla="*/ 36 h 44"/>
                  <a:gd name="T22" fmla="*/ 12 w 12"/>
                  <a:gd name="T23" fmla="*/ 30 h 44"/>
                  <a:gd name="T24" fmla="*/ 8 w 12"/>
                  <a:gd name="T25" fmla="*/ 24 h 44"/>
                  <a:gd name="T26" fmla="*/ 6 w 12"/>
                  <a:gd name="T27" fmla="*/ 32 h 44"/>
                  <a:gd name="T28" fmla="*/ 4 w 12"/>
                  <a:gd name="T29" fmla="*/ 30 h 44"/>
                  <a:gd name="T30" fmla="*/ 6 w 12"/>
                  <a:gd name="T31" fmla="*/ 28 h 44"/>
                  <a:gd name="T32" fmla="*/ 8 w 12"/>
                  <a:gd name="T33" fmla="*/ 30 h 44"/>
                  <a:gd name="T34" fmla="*/ 6 w 12"/>
                  <a:gd name="T35"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44">
                    <a:moveTo>
                      <a:pt x="8" y="24"/>
                    </a:moveTo>
                    <a:cubicBezTo>
                      <a:pt x="8" y="2"/>
                      <a:pt x="8" y="2"/>
                      <a:pt x="8" y="2"/>
                    </a:cubicBezTo>
                    <a:cubicBezTo>
                      <a:pt x="8" y="1"/>
                      <a:pt x="7" y="0"/>
                      <a:pt x="6" y="0"/>
                    </a:cubicBezTo>
                    <a:cubicBezTo>
                      <a:pt x="5" y="0"/>
                      <a:pt x="4" y="1"/>
                      <a:pt x="4" y="2"/>
                    </a:cubicBezTo>
                    <a:cubicBezTo>
                      <a:pt x="4" y="24"/>
                      <a:pt x="4" y="24"/>
                      <a:pt x="4" y="24"/>
                    </a:cubicBezTo>
                    <a:cubicBezTo>
                      <a:pt x="2" y="25"/>
                      <a:pt x="0" y="27"/>
                      <a:pt x="0" y="30"/>
                    </a:cubicBezTo>
                    <a:cubicBezTo>
                      <a:pt x="0" y="33"/>
                      <a:pt x="2" y="35"/>
                      <a:pt x="4" y="36"/>
                    </a:cubicBezTo>
                    <a:cubicBezTo>
                      <a:pt x="4" y="42"/>
                      <a:pt x="4" y="42"/>
                      <a:pt x="4" y="42"/>
                    </a:cubicBezTo>
                    <a:cubicBezTo>
                      <a:pt x="4" y="43"/>
                      <a:pt x="5" y="44"/>
                      <a:pt x="6" y="44"/>
                    </a:cubicBezTo>
                    <a:cubicBezTo>
                      <a:pt x="7" y="44"/>
                      <a:pt x="8" y="43"/>
                      <a:pt x="8" y="42"/>
                    </a:cubicBezTo>
                    <a:cubicBezTo>
                      <a:pt x="8" y="36"/>
                      <a:pt x="8" y="36"/>
                      <a:pt x="8" y="36"/>
                    </a:cubicBezTo>
                    <a:cubicBezTo>
                      <a:pt x="10" y="35"/>
                      <a:pt x="12" y="33"/>
                      <a:pt x="12" y="30"/>
                    </a:cubicBezTo>
                    <a:cubicBezTo>
                      <a:pt x="12" y="27"/>
                      <a:pt x="10" y="25"/>
                      <a:pt x="8" y="24"/>
                    </a:cubicBezTo>
                    <a:close/>
                    <a:moveTo>
                      <a:pt x="6" y="32"/>
                    </a:moveTo>
                    <a:cubicBezTo>
                      <a:pt x="5" y="32"/>
                      <a:pt x="4" y="31"/>
                      <a:pt x="4" y="30"/>
                    </a:cubicBezTo>
                    <a:cubicBezTo>
                      <a:pt x="4" y="29"/>
                      <a:pt x="5" y="28"/>
                      <a:pt x="6" y="28"/>
                    </a:cubicBezTo>
                    <a:cubicBezTo>
                      <a:pt x="7" y="28"/>
                      <a:pt x="8" y="29"/>
                      <a:pt x="8" y="30"/>
                    </a:cubicBezTo>
                    <a:cubicBezTo>
                      <a:pt x="8" y="31"/>
                      <a:pt x="7" y="32"/>
                      <a:pt x="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189"/>
              <p:cNvSpPr>
                <a:spLocks noEditPoints="1"/>
              </p:cNvSpPr>
              <p:nvPr/>
            </p:nvSpPr>
            <p:spPr bwMode="auto">
              <a:xfrm>
                <a:off x="6983413" y="2554288"/>
                <a:ext cx="239713" cy="263525"/>
              </a:xfrm>
              <a:custGeom>
                <a:avLst/>
                <a:gdLst>
                  <a:gd name="T0" fmla="*/ 80 w 92"/>
                  <a:gd name="T1" fmla="*/ 24 h 101"/>
                  <a:gd name="T2" fmla="*/ 85 w 92"/>
                  <a:gd name="T3" fmla="*/ 19 h 101"/>
                  <a:gd name="T4" fmla="*/ 88 w 92"/>
                  <a:gd name="T5" fmla="*/ 22 h 101"/>
                  <a:gd name="T6" fmla="*/ 90 w 92"/>
                  <a:gd name="T7" fmla="*/ 19 h 101"/>
                  <a:gd name="T8" fmla="*/ 82 w 92"/>
                  <a:gd name="T9" fmla="*/ 11 h 101"/>
                  <a:gd name="T10" fmla="*/ 79 w 92"/>
                  <a:gd name="T11" fmla="*/ 13 h 101"/>
                  <a:gd name="T12" fmla="*/ 82 w 92"/>
                  <a:gd name="T13" fmla="*/ 16 h 101"/>
                  <a:gd name="T14" fmla="*/ 77 w 92"/>
                  <a:gd name="T15" fmla="*/ 21 h 101"/>
                  <a:gd name="T16" fmla="*/ 48 w 92"/>
                  <a:gd name="T17" fmla="*/ 9 h 101"/>
                  <a:gd name="T18" fmla="*/ 48 w 92"/>
                  <a:gd name="T19" fmla="*/ 4 h 101"/>
                  <a:gd name="T20" fmla="*/ 52 w 92"/>
                  <a:gd name="T21" fmla="*/ 4 h 101"/>
                  <a:gd name="T22" fmla="*/ 52 w 92"/>
                  <a:gd name="T23" fmla="*/ 0 h 101"/>
                  <a:gd name="T24" fmla="*/ 40 w 92"/>
                  <a:gd name="T25" fmla="*/ 0 h 101"/>
                  <a:gd name="T26" fmla="*/ 40 w 92"/>
                  <a:gd name="T27" fmla="*/ 4 h 101"/>
                  <a:gd name="T28" fmla="*/ 44 w 92"/>
                  <a:gd name="T29" fmla="*/ 4 h 101"/>
                  <a:gd name="T30" fmla="*/ 44 w 92"/>
                  <a:gd name="T31" fmla="*/ 9 h 101"/>
                  <a:gd name="T32" fmla="*/ 0 w 92"/>
                  <a:gd name="T33" fmla="*/ 55 h 101"/>
                  <a:gd name="T34" fmla="*/ 46 w 92"/>
                  <a:gd name="T35" fmla="*/ 101 h 101"/>
                  <a:gd name="T36" fmla="*/ 92 w 92"/>
                  <a:gd name="T37" fmla="*/ 55 h 101"/>
                  <a:gd name="T38" fmla="*/ 80 w 92"/>
                  <a:gd name="T39" fmla="*/ 24 h 101"/>
                  <a:gd name="T40" fmla="*/ 46 w 92"/>
                  <a:gd name="T41" fmla="*/ 97 h 101"/>
                  <a:gd name="T42" fmla="*/ 4 w 92"/>
                  <a:gd name="T43" fmla="*/ 55 h 101"/>
                  <a:gd name="T44" fmla="*/ 46 w 92"/>
                  <a:gd name="T45" fmla="*/ 13 h 101"/>
                  <a:gd name="T46" fmla="*/ 88 w 92"/>
                  <a:gd name="T47" fmla="*/ 55 h 101"/>
                  <a:gd name="T48" fmla="*/ 46 w 92"/>
                  <a:gd name="T49" fmla="*/ 9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101">
                    <a:moveTo>
                      <a:pt x="80" y="24"/>
                    </a:moveTo>
                    <a:cubicBezTo>
                      <a:pt x="85" y="19"/>
                      <a:pt x="85" y="19"/>
                      <a:pt x="85" y="19"/>
                    </a:cubicBezTo>
                    <a:cubicBezTo>
                      <a:pt x="88" y="22"/>
                      <a:pt x="88" y="22"/>
                      <a:pt x="88" y="22"/>
                    </a:cubicBezTo>
                    <a:cubicBezTo>
                      <a:pt x="90" y="19"/>
                      <a:pt x="90" y="19"/>
                      <a:pt x="90" y="19"/>
                    </a:cubicBezTo>
                    <a:cubicBezTo>
                      <a:pt x="82" y="11"/>
                      <a:pt x="82" y="11"/>
                      <a:pt x="82" y="11"/>
                    </a:cubicBezTo>
                    <a:cubicBezTo>
                      <a:pt x="79" y="13"/>
                      <a:pt x="79" y="13"/>
                      <a:pt x="79" y="13"/>
                    </a:cubicBezTo>
                    <a:cubicBezTo>
                      <a:pt x="82" y="16"/>
                      <a:pt x="82" y="16"/>
                      <a:pt x="82" y="16"/>
                    </a:cubicBezTo>
                    <a:cubicBezTo>
                      <a:pt x="77" y="21"/>
                      <a:pt x="77" y="21"/>
                      <a:pt x="77" y="21"/>
                    </a:cubicBezTo>
                    <a:cubicBezTo>
                      <a:pt x="69" y="14"/>
                      <a:pt x="59" y="10"/>
                      <a:pt x="48" y="9"/>
                    </a:cubicBezTo>
                    <a:cubicBezTo>
                      <a:pt x="48" y="4"/>
                      <a:pt x="48" y="4"/>
                      <a:pt x="48" y="4"/>
                    </a:cubicBezTo>
                    <a:cubicBezTo>
                      <a:pt x="52" y="4"/>
                      <a:pt x="52" y="4"/>
                      <a:pt x="52" y="4"/>
                    </a:cubicBezTo>
                    <a:cubicBezTo>
                      <a:pt x="52" y="0"/>
                      <a:pt x="52" y="0"/>
                      <a:pt x="52" y="0"/>
                    </a:cubicBezTo>
                    <a:cubicBezTo>
                      <a:pt x="40" y="0"/>
                      <a:pt x="40" y="0"/>
                      <a:pt x="40" y="0"/>
                    </a:cubicBezTo>
                    <a:cubicBezTo>
                      <a:pt x="40" y="4"/>
                      <a:pt x="40" y="4"/>
                      <a:pt x="40" y="4"/>
                    </a:cubicBezTo>
                    <a:cubicBezTo>
                      <a:pt x="44" y="4"/>
                      <a:pt x="44" y="4"/>
                      <a:pt x="44" y="4"/>
                    </a:cubicBezTo>
                    <a:cubicBezTo>
                      <a:pt x="44" y="9"/>
                      <a:pt x="44" y="9"/>
                      <a:pt x="44" y="9"/>
                    </a:cubicBezTo>
                    <a:cubicBezTo>
                      <a:pt x="20" y="10"/>
                      <a:pt x="0" y="30"/>
                      <a:pt x="0" y="55"/>
                    </a:cubicBezTo>
                    <a:cubicBezTo>
                      <a:pt x="0" y="80"/>
                      <a:pt x="21" y="101"/>
                      <a:pt x="46" y="101"/>
                    </a:cubicBezTo>
                    <a:cubicBezTo>
                      <a:pt x="71" y="101"/>
                      <a:pt x="92" y="80"/>
                      <a:pt x="92" y="55"/>
                    </a:cubicBezTo>
                    <a:cubicBezTo>
                      <a:pt x="92" y="43"/>
                      <a:pt x="87" y="32"/>
                      <a:pt x="80" y="24"/>
                    </a:cubicBezTo>
                    <a:close/>
                    <a:moveTo>
                      <a:pt x="46" y="97"/>
                    </a:moveTo>
                    <a:cubicBezTo>
                      <a:pt x="23" y="97"/>
                      <a:pt x="4" y="78"/>
                      <a:pt x="4" y="55"/>
                    </a:cubicBezTo>
                    <a:cubicBezTo>
                      <a:pt x="4" y="32"/>
                      <a:pt x="23" y="13"/>
                      <a:pt x="46" y="13"/>
                    </a:cubicBezTo>
                    <a:cubicBezTo>
                      <a:pt x="69" y="13"/>
                      <a:pt x="88" y="32"/>
                      <a:pt x="88" y="55"/>
                    </a:cubicBezTo>
                    <a:cubicBezTo>
                      <a:pt x="88" y="78"/>
                      <a:pt x="69" y="97"/>
                      <a:pt x="46" y="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9" name="Group 98"/>
            <p:cNvGrpSpPr/>
            <p:nvPr/>
          </p:nvGrpSpPr>
          <p:grpSpPr>
            <a:xfrm>
              <a:off x="2480489" y="2779292"/>
              <a:ext cx="239713" cy="292100"/>
              <a:chOff x="1273175" y="3175000"/>
              <a:chExt cx="239713" cy="292100"/>
            </a:xfrm>
            <a:grpFill/>
          </p:grpSpPr>
          <p:sp>
            <p:nvSpPr>
              <p:cNvPr id="187" name="Oval 186"/>
              <p:cNvSpPr>
                <a:spLocks noChangeArrowheads="1"/>
              </p:cNvSpPr>
              <p:nvPr/>
            </p:nvSpPr>
            <p:spPr bwMode="auto">
              <a:xfrm>
                <a:off x="1419225" y="3403600"/>
                <a:ext cx="31750" cy="206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187"/>
              <p:cNvSpPr>
                <a:spLocks noEditPoints="1"/>
              </p:cNvSpPr>
              <p:nvPr/>
            </p:nvSpPr>
            <p:spPr bwMode="auto">
              <a:xfrm>
                <a:off x="1273175" y="3175000"/>
                <a:ext cx="239713" cy="292100"/>
              </a:xfrm>
              <a:custGeom>
                <a:avLst/>
                <a:gdLst>
                  <a:gd name="T0" fmla="*/ 46 w 92"/>
                  <a:gd name="T1" fmla="*/ 76 h 112"/>
                  <a:gd name="T2" fmla="*/ 32 w 92"/>
                  <a:gd name="T3" fmla="*/ 77 h 112"/>
                  <a:gd name="T4" fmla="*/ 32 w 92"/>
                  <a:gd name="T5" fmla="*/ 46 h 112"/>
                  <a:gd name="T6" fmla="*/ 84 w 92"/>
                  <a:gd name="T7" fmla="*/ 24 h 112"/>
                  <a:gd name="T8" fmla="*/ 28 w 92"/>
                  <a:gd name="T9" fmla="*/ 0 h 112"/>
                  <a:gd name="T10" fmla="*/ 28 w 92"/>
                  <a:gd name="T11" fmla="*/ 26 h 112"/>
                  <a:gd name="T12" fmla="*/ 28 w 92"/>
                  <a:gd name="T13" fmla="*/ 77 h 112"/>
                  <a:gd name="T14" fmla="*/ 0 w 92"/>
                  <a:gd name="T15" fmla="*/ 94 h 112"/>
                  <a:gd name="T16" fmla="*/ 46 w 92"/>
                  <a:gd name="T17" fmla="*/ 112 h 112"/>
                  <a:gd name="T18" fmla="*/ 92 w 92"/>
                  <a:gd name="T19" fmla="*/ 94 h 112"/>
                  <a:gd name="T20" fmla="*/ 46 w 92"/>
                  <a:gd name="T21" fmla="*/ 76 h 112"/>
                  <a:gd name="T22" fmla="*/ 32 w 92"/>
                  <a:gd name="T23" fmla="*/ 6 h 112"/>
                  <a:gd name="T24" fmla="*/ 74 w 92"/>
                  <a:gd name="T25" fmla="*/ 24 h 112"/>
                  <a:gd name="T26" fmla="*/ 32 w 92"/>
                  <a:gd name="T27" fmla="*/ 42 h 112"/>
                  <a:gd name="T28" fmla="*/ 32 w 92"/>
                  <a:gd name="T29" fmla="*/ 6 h 112"/>
                  <a:gd name="T30" fmla="*/ 46 w 92"/>
                  <a:gd name="T31" fmla="*/ 108 h 112"/>
                  <a:gd name="T32" fmla="*/ 4 w 92"/>
                  <a:gd name="T33" fmla="*/ 94 h 112"/>
                  <a:gd name="T34" fmla="*/ 28 w 92"/>
                  <a:gd name="T35" fmla="*/ 81 h 112"/>
                  <a:gd name="T36" fmla="*/ 28 w 92"/>
                  <a:gd name="T37" fmla="*/ 88 h 112"/>
                  <a:gd name="T38" fmla="*/ 20 w 92"/>
                  <a:gd name="T39" fmla="*/ 94 h 112"/>
                  <a:gd name="T40" fmla="*/ 30 w 92"/>
                  <a:gd name="T41" fmla="*/ 100 h 112"/>
                  <a:gd name="T42" fmla="*/ 40 w 92"/>
                  <a:gd name="T43" fmla="*/ 94 h 112"/>
                  <a:gd name="T44" fmla="*/ 32 w 92"/>
                  <a:gd name="T45" fmla="*/ 88 h 112"/>
                  <a:gd name="T46" fmla="*/ 32 w 92"/>
                  <a:gd name="T47" fmla="*/ 81 h 112"/>
                  <a:gd name="T48" fmla="*/ 46 w 92"/>
                  <a:gd name="T49" fmla="*/ 80 h 112"/>
                  <a:gd name="T50" fmla="*/ 88 w 92"/>
                  <a:gd name="T51" fmla="*/ 94 h 112"/>
                  <a:gd name="T52" fmla="*/ 46 w 92"/>
                  <a:gd name="T53"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12">
                    <a:moveTo>
                      <a:pt x="46" y="76"/>
                    </a:moveTo>
                    <a:cubicBezTo>
                      <a:pt x="41" y="76"/>
                      <a:pt x="36" y="76"/>
                      <a:pt x="32" y="77"/>
                    </a:cubicBezTo>
                    <a:cubicBezTo>
                      <a:pt x="32" y="46"/>
                      <a:pt x="32" y="46"/>
                      <a:pt x="32" y="46"/>
                    </a:cubicBezTo>
                    <a:cubicBezTo>
                      <a:pt x="84" y="24"/>
                      <a:pt x="84" y="24"/>
                      <a:pt x="84" y="24"/>
                    </a:cubicBezTo>
                    <a:cubicBezTo>
                      <a:pt x="28" y="0"/>
                      <a:pt x="28" y="0"/>
                      <a:pt x="28" y="0"/>
                    </a:cubicBezTo>
                    <a:cubicBezTo>
                      <a:pt x="28" y="26"/>
                      <a:pt x="28" y="26"/>
                      <a:pt x="28" y="26"/>
                    </a:cubicBezTo>
                    <a:cubicBezTo>
                      <a:pt x="28" y="77"/>
                      <a:pt x="28" y="77"/>
                      <a:pt x="28" y="77"/>
                    </a:cubicBezTo>
                    <a:cubicBezTo>
                      <a:pt x="12" y="80"/>
                      <a:pt x="0" y="87"/>
                      <a:pt x="0" y="94"/>
                    </a:cubicBezTo>
                    <a:cubicBezTo>
                      <a:pt x="0" y="104"/>
                      <a:pt x="21" y="112"/>
                      <a:pt x="46" y="112"/>
                    </a:cubicBezTo>
                    <a:cubicBezTo>
                      <a:pt x="71" y="112"/>
                      <a:pt x="92" y="104"/>
                      <a:pt x="92" y="94"/>
                    </a:cubicBezTo>
                    <a:cubicBezTo>
                      <a:pt x="92" y="84"/>
                      <a:pt x="71" y="76"/>
                      <a:pt x="46" y="76"/>
                    </a:cubicBezTo>
                    <a:close/>
                    <a:moveTo>
                      <a:pt x="32" y="6"/>
                    </a:moveTo>
                    <a:cubicBezTo>
                      <a:pt x="74" y="24"/>
                      <a:pt x="74" y="24"/>
                      <a:pt x="74" y="24"/>
                    </a:cubicBezTo>
                    <a:cubicBezTo>
                      <a:pt x="32" y="42"/>
                      <a:pt x="32" y="42"/>
                      <a:pt x="32" y="42"/>
                    </a:cubicBezTo>
                    <a:lnTo>
                      <a:pt x="32" y="6"/>
                    </a:lnTo>
                    <a:close/>
                    <a:moveTo>
                      <a:pt x="46" y="108"/>
                    </a:moveTo>
                    <a:cubicBezTo>
                      <a:pt x="23" y="108"/>
                      <a:pt x="4" y="102"/>
                      <a:pt x="4" y="94"/>
                    </a:cubicBezTo>
                    <a:cubicBezTo>
                      <a:pt x="4" y="88"/>
                      <a:pt x="14" y="84"/>
                      <a:pt x="28" y="81"/>
                    </a:cubicBezTo>
                    <a:cubicBezTo>
                      <a:pt x="28" y="88"/>
                      <a:pt x="28" y="88"/>
                      <a:pt x="28" y="88"/>
                    </a:cubicBezTo>
                    <a:cubicBezTo>
                      <a:pt x="23" y="89"/>
                      <a:pt x="20" y="91"/>
                      <a:pt x="20" y="94"/>
                    </a:cubicBezTo>
                    <a:cubicBezTo>
                      <a:pt x="20" y="97"/>
                      <a:pt x="24" y="100"/>
                      <a:pt x="30" y="100"/>
                    </a:cubicBezTo>
                    <a:cubicBezTo>
                      <a:pt x="36" y="100"/>
                      <a:pt x="40" y="97"/>
                      <a:pt x="40" y="94"/>
                    </a:cubicBezTo>
                    <a:cubicBezTo>
                      <a:pt x="40" y="91"/>
                      <a:pt x="37" y="89"/>
                      <a:pt x="32" y="88"/>
                    </a:cubicBezTo>
                    <a:cubicBezTo>
                      <a:pt x="32" y="81"/>
                      <a:pt x="32" y="81"/>
                      <a:pt x="32" y="81"/>
                    </a:cubicBezTo>
                    <a:cubicBezTo>
                      <a:pt x="36" y="80"/>
                      <a:pt x="41" y="80"/>
                      <a:pt x="46" y="80"/>
                    </a:cubicBezTo>
                    <a:cubicBezTo>
                      <a:pt x="69" y="80"/>
                      <a:pt x="88" y="86"/>
                      <a:pt x="88" y="94"/>
                    </a:cubicBezTo>
                    <a:cubicBezTo>
                      <a:pt x="88" y="102"/>
                      <a:pt x="69" y="108"/>
                      <a:pt x="4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0" name="Freeform 99"/>
            <p:cNvSpPr>
              <a:spLocks noEditPoints="1"/>
            </p:cNvSpPr>
            <p:nvPr/>
          </p:nvSpPr>
          <p:spPr bwMode="auto">
            <a:xfrm>
              <a:off x="9288758" y="231629"/>
              <a:ext cx="590966" cy="590964"/>
            </a:xfrm>
            <a:custGeom>
              <a:avLst/>
              <a:gdLst>
                <a:gd name="T0" fmla="*/ 16 w 96"/>
                <a:gd name="T1" fmla="*/ 83 h 96"/>
                <a:gd name="T2" fmla="*/ 16 w 96"/>
                <a:gd name="T3" fmla="*/ 84 h 96"/>
                <a:gd name="T4" fmla="*/ 16 w 96"/>
                <a:gd name="T5" fmla="*/ 96 h 96"/>
                <a:gd name="T6" fmla="*/ 12 w 96"/>
                <a:gd name="T7" fmla="*/ 87 h 96"/>
                <a:gd name="T8" fmla="*/ 4 w 96"/>
                <a:gd name="T9" fmla="*/ 89 h 96"/>
                <a:gd name="T10" fmla="*/ 0 w 96"/>
                <a:gd name="T11" fmla="*/ 84 h 96"/>
                <a:gd name="T12" fmla="*/ 13 w 96"/>
                <a:gd name="T13" fmla="*/ 80 h 96"/>
                <a:gd name="T14" fmla="*/ 17 w 96"/>
                <a:gd name="T15" fmla="*/ 76 h 96"/>
                <a:gd name="T16" fmla="*/ 8 w 96"/>
                <a:gd name="T17" fmla="*/ 72 h 96"/>
                <a:gd name="T18" fmla="*/ 43 w 96"/>
                <a:gd name="T19" fmla="*/ 51 h 96"/>
                <a:gd name="T20" fmla="*/ 40 w 96"/>
                <a:gd name="T21" fmla="*/ 48 h 96"/>
                <a:gd name="T22" fmla="*/ 48 w 96"/>
                <a:gd name="T23" fmla="*/ 56 h 96"/>
                <a:gd name="T24" fmla="*/ 24 w 96"/>
                <a:gd name="T25" fmla="*/ 75 h 96"/>
                <a:gd name="T26" fmla="*/ 24 w 96"/>
                <a:gd name="T27" fmla="*/ 88 h 96"/>
                <a:gd name="T28" fmla="*/ 20 w 96"/>
                <a:gd name="T29" fmla="*/ 79 h 96"/>
                <a:gd name="T30" fmla="*/ 8 w 96"/>
                <a:gd name="T31" fmla="*/ 44 h 96"/>
                <a:gd name="T32" fmla="*/ 96 w 96"/>
                <a:gd name="T33" fmla="*/ 44 h 96"/>
                <a:gd name="T34" fmla="*/ 28 w 96"/>
                <a:gd name="T35" fmla="*/ 81 h 96"/>
                <a:gd name="T36" fmla="*/ 28 w 96"/>
                <a:gd name="T37" fmla="*/ 76 h 96"/>
                <a:gd name="T38" fmla="*/ 92 w 96"/>
                <a:gd name="T39" fmla="*/ 44 h 96"/>
                <a:gd name="T40" fmla="*/ 12 w 96"/>
                <a:gd name="T41" fmla="*/ 44 h 96"/>
                <a:gd name="T42" fmla="*/ 20 w 96"/>
                <a:gd name="T43" fmla="*/ 68 h 96"/>
                <a:gd name="T44" fmla="*/ 15 w 96"/>
                <a:gd name="T45" fmla="*/ 68 h 96"/>
                <a:gd name="T46" fmla="*/ 40 w 96"/>
                <a:gd name="T47" fmla="*/ 44 h 96"/>
                <a:gd name="T48" fmla="*/ 64 w 96"/>
                <a:gd name="T49" fmla="*/ 44 h 96"/>
                <a:gd name="T50" fmla="*/ 51 w 96"/>
                <a:gd name="T51" fmla="*/ 56 h 96"/>
                <a:gd name="T52" fmla="*/ 53 w 96"/>
                <a:gd name="T53" fmla="*/ 52 h 96"/>
                <a:gd name="T54" fmla="*/ 52 w 96"/>
                <a:gd name="T55" fmla="*/ 36 h 96"/>
                <a:gd name="T56" fmla="*/ 40 w 96"/>
                <a:gd name="T57" fmla="*/ 45 h 96"/>
                <a:gd name="T58" fmla="*/ 28 w 96"/>
                <a:gd name="T59" fmla="*/ 59 h 96"/>
                <a:gd name="T60" fmla="*/ 52 w 96"/>
                <a:gd name="T61" fmla="*/ 16 h 96"/>
                <a:gd name="T62" fmla="*/ 52 w 96"/>
                <a:gd name="T63" fmla="*/ 72 h 96"/>
                <a:gd name="T64" fmla="*/ 40 w 96"/>
                <a:gd name="T65" fmla="*/ 65 h 96"/>
                <a:gd name="T66" fmla="*/ 76 w 96"/>
                <a:gd name="T67" fmla="*/ 44 h 96"/>
                <a:gd name="T68" fmla="*/ 28 w 96"/>
                <a:gd name="T69" fmla="*/ 44 h 96"/>
                <a:gd name="T70" fmla="*/ 28 w 96"/>
                <a:gd name="T71" fmla="*/ 5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96">
                  <a:moveTo>
                    <a:pt x="20" y="79"/>
                  </a:moveTo>
                  <a:cubicBezTo>
                    <a:pt x="16" y="83"/>
                    <a:pt x="16" y="83"/>
                    <a:pt x="16" y="83"/>
                  </a:cubicBezTo>
                  <a:cubicBezTo>
                    <a:pt x="16" y="84"/>
                    <a:pt x="16" y="84"/>
                    <a:pt x="16" y="84"/>
                  </a:cubicBezTo>
                  <a:cubicBezTo>
                    <a:pt x="16" y="84"/>
                    <a:pt x="16" y="84"/>
                    <a:pt x="16" y="84"/>
                  </a:cubicBezTo>
                  <a:cubicBezTo>
                    <a:pt x="16" y="84"/>
                    <a:pt x="16" y="84"/>
                    <a:pt x="16" y="84"/>
                  </a:cubicBezTo>
                  <a:cubicBezTo>
                    <a:pt x="16" y="96"/>
                    <a:pt x="16" y="96"/>
                    <a:pt x="16" y="96"/>
                  </a:cubicBezTo>
                  <a:cubicBezTo>
                    <a:pt x="12" y="96"/>
                    <a:pt x="12" y="96"/>
                    <a:pt x="12" y="96"/>
                  </a:cubicBezTo>
                  <a:cubicBezTo>
                    <a:pt x="12" y="87"/>
                    <a:pt x="12" y="87"/>
                    <a:pt x="12" y="87"/>
                  </a:cubicBezTo>
                  <a:cubicBezTo>
                    <a:pt x="7" y="92"/>
                    <a:pt x="7" y="92"/>
                    <a:pt x="7" y="92"/>
                  </a:cubicBezTo>
                  <a:cubicBezTo>
                    <a:pt x="4" y="89"/>
                    <a:pt x="4" y="89"/>
                    <a:pt x="4" y="89"/>
                  </a:cubicBezTo>
                  <a:cubicBezTo>
                    <a:pt x="9" y="84"/>
                    <a:pt x="9" y="84"/>
                    <a:pt x="9" y="84"/>
                  </a:cubicBezTo>
                  <a:cubicBezTo>
                    <a:pt x="0" y="84"/>
                    <a:pt x="0" y="84"/>
                    <a:pt x="0" y="84"/>
                  </a:cubicBezTo>
                  <a:cubicBezTo>
                    <a:pt x="0" y="80"/>
                    <a:pt x="0" y="80"/>
                    <a:pt x="0" y="80"/>
                  </a:cubicBezTo>
                  <a:cubicBezTo>
                    <a:pt x="13" y="80"/>
                    <a:pt x="13" y="80"/>
                    <a:pt x="13" y="80"/>
                  </a:cubicBezTo>
                  <a:cubicBezTo>
                    <a:pt x="13" y="80"/>
                    <a:pt x="13" y="80"/>
                    <a:pt x="13" y="80"/>
                  </a:cubicBezTo>
                  <a:cubicBezTo>
                    <a:pt x="17" y="76"/>
                    <a:pt x="17" y="76"/>
                    <a:pt x="17" y="76"/>
                  </a:cubicBezTo>
                  <a:cubicBezTo>
                    <a:pt x="8" y="76"/>
                    <a:pt x="8" y="76"/>
                    <a:pt x="8" y="76"/>
                  </a:cubicBezTo>
                  <a:cubicBezTo>
                    <a:pt x="8" y="72"/>
                    <a:pt x="8" y="72"/>
                    <a:pt x="8" y="72"/>
                  </a:cubicBezTo>
                  <a:cubicBezTo>
                    <a:pt x="21" y="72"/>
                    <a:pt x="21" y="72"/>
                    <a:pt x="21" y="72"/>
                  </a:cubicBezTo>
                  <a:cubicBezTo>
                    <a:pt x="43" y="51"/>
                    <a:pt x="43" y="51"/>
                    <a:pt x="43" y="51"/>
                  </a:cubicBezTo>
                  <a:cubicBezTo>
                    <a:pt x="43" y="51"/>
                    <a:pt x="43" y="51"/>
                    <a:pt x="43" y="51"/>
                  </a:cubicBezTo>
                  <a:cubicBezTo>
                    <a:pt x="40" y="48"/>
                    <a:pt x="40" y="48"/>
                    <a:pt x="40" y="48"/>
                  </a:cubicBezTo>
                  <a:cubicBezTo>
                    <a:pt x="52" y="44"/>
                    <a:pt x="52" y="44"/>
                    <a:pt x="52" y="44"/>
                  </a:cubicBezTo>
                  <a:cubicBezTo>
                    <a:pt x="48" y="56"/>
                    <a:pt x="48" y="56"/>
                    <a:pt x="48" y="56"/>
                  </a:cubicBezTo>
                  <a:cubicBezTo>
                    <a:pt x="46" y="54"/>
                    <a:pt x="46" y="54"/>
                    <a:pt x="46" y="54"/>
                  </a:cubicBezTo>
                  <a:cubicBezTo>
                    <a:pt x="24" y="75"/>
                    <a:pt x="24" y="75"/>
                    <a:pt x="24" y="75"/>
                  </a:cubicBezTo>
                  <a:cubicBezTo>
                    <a:pt x="24" y="76"/>
                    <a:pt x="24" y="76"/>
                    <a:pt x="24" y="76"/>
                  </a:cubicBezTo>
                  <a:cubicBezTo>
                    <a:pt x="24" y="88"/>
                    <a:pt x="24" y="88"/>
                    <a:pt x="24" y="88"/>
                  </a:cubicBezTo>
                  <a:cubicBezTo>
                    <a:pt x="20" y="88"/>
                    <a:pt x="20" y="88"/>
                    <a:pt x="20" y="88"/>
                  </a:cubicBezTo>
                  <a:cubicBezTo>
                    <a:pt x="20" y="79"/>
                    <a:pt x="20" y="79"/>
                    <a:pt x="20" y="79"/>
                  </a:cubicBezTo>
                  <a:close/>
                  <a:moveTo>
                    <a:pt x="15" y="68"/>
                  </a:moveTo>
                  <a:cubicBezTo>
                    <a:pt x="11" y="61"/>
                    <a:pt x="8" y="53"/>
                    <a:pt x="8" y="44"/>
                  </a:cubicBezTo>
                  <a:cubicBezTo>
                    <a:pt x="8" y="20"/>
                    <a:pt x="28" y="0"/>
                    <a:pt x="52" y="0"/>
                  </a:cubicBezTo>
                  <a:cubicBezTo>
                    <a:pt x="76" y="0"/>
                    <a:pt x="96" y="20"/>
                    <a:pt x="96" y="44"/>
                  </a:cubicBezTo>
                  <a:cubicBezTo>
                    <a:pt x="96" y="68"/>
                    <a:pt x="76" y="88"/>
                    <a:pt x="52" y="88"/>
                  </a:cubicBezTo>
                  <a:cubicBezTo>
                    <a:pt x="43" y="88"/>
                    <a:pt x="35" y="85"/>
                    <a:pt x="28" y="81"/>
                  </a:cubicBezTo>
                  <a:cubicBezTo>
                    <a:pt x="28" y="77"/>
                    <a:pt x="28" y="77"/>
                    <a:pt x="28" y="77"/>
                  </a:cubicBezTo>
                  <a:cubicBezTo>
                    <a:pt x="28" y="76"/>
                    <a:pt x="28" y="76"/>
                    <a:pt x="28" y="76"/>
                  </a:cubicBezTo>
                  <a:cubicBezTo>
                    <a:pt x="35" y="81"/>
                    <a:pt x="43" y="84"/>
                    <a:pt x="52" y="84"/>
                  </a:cubicBezTo>
                  <a:cubicBezTo>
                    <a:pt x="74" y="84"/>
                    <a:pt x="92" y="66"/>
                    <a:pt x="92" y="44"/>
                  </a:cubicBezTo>
                  <a:cubicBezTo>
                    <a:pt x="92" y="22"/>
                    <a:pt x="74" y="4"/>
                    <a:pt x="52" y="4"/>
                  </a:cubicBezTo>
                  <a:cubicBezTo>
                    <a:pt x="30" y="4"/>
                    <a:pt x="12" y="22"/>
                    <a:pt x="12" y="44"/>
                  </a:cubicBezTo>
                  <a:cubicBezTo>
                    <a:pt x="12" y="53"/>
                    <a:pt x="15" y="61"/>
                    <a:pt x="20" y="68"/>
                  </a:cubicBezTo>
                  <a:cubicBezTo>
                    <a:pt x="20" y="68"/>
                    <a:pt x="20" y="68"/>
                    <a:pt x="20" y="68"/>
                  </a:cubicBezTo>
                  <a:cubicBezTo>
                    <a:pt x="15" y="68"/>
                    <a:pt x="15" y="68"/>
                    <a:pt x="15" y="68"/>
                  </a:cubicBezTo>
                  <a:cubicBezTo>
                    <a:pt x="15" y="68"/>
                    <a:pt x="15" y="68"/>
                    <a:pt x="15" y="68"/>
                  </a:cubicBezTo>
                  <a:close/>
                  <a:moveTo>
                    <a:pt x="40" y="45"/>
                  </a:moveTo>
                  <a:cubicBezTo>
                    <a:pt x="40" y="44"/>
                    <a:pt x="40" y="44"/>
                    <a:pt x="40" y="44"/>
                  </a:cubicBezTo>
                  <a:cubicBezTo>
                    <a:pt x="40" y="37"/>
                    <a:pt x="45" y="32"/>
                    <a:pt x="52" y="32"/>
                  </a:cubicBezTo>
                  <a:cubicBezTo>
                    <a:pt x="59" y="32"/>
                    <a:pt x="64" y="37"/>
                    <a:pt x="64" y="44"/>
                  </a:cubicBezTo>
                  <a:cubicBezTo>
                    <a:pt x="64" y="51"/>
                    <a:pt x="59" y="56"/>
                    <a:pt x="52" y="56"/>
                  </a:cubicBezTo>
                  <a:cubicBezTo>
                    <a:pt x="52" y="56"/>
                    <a:pt x="52" y="56"/>
                    <a:pt x="51" y="56"/>
                  </a:cubicBezTo>
                  <a:cubicBezTo>
                    <a:pt x="53" y="52"/>
                    <a:pt x="53" y="52"/>
                    <a:pt x="53" y="52"/>
                  </a:cubicBezTo>
                  <a:cubicBezTo>
                    <a:pt x="53" y="52"/>
                    <a:pt x="53" y="52"/>
                    <a:pt x="53" y="52"/>
                  </a:cubicBezTo>
                  <a:cubicBezTo>
                    <a:pt x="57" y="52"/>
                    <a:pt x="60" y="48"/>
                    <a:pt x="60" y="44"/>
                  </a:cubicBezTo>
                  <a:cubicBezTo>
                    <a:pt x="60" y="40"/>
                    <a:pt x="56" y="36"/>
                    <a:pt x="52" y="36"/>
                  </a:cubicBezTo>
                  <a:cubicBezTo>
                    <a:pt x="48" y="36"/>
                    <a:pt x="44" y="39"/>
                    <a:pt x="44" y="43"/>
                  </a:cubicBezTo>
                  <a:cubicBezTo>
                    <a:pt x="40" y="45"/>
                    <a:pt x="40" y="45"/>
                    <a:pt x="40" y="45"/>
                  </a:cubicBezTo>
                  <a:cubicBezTo>
                    <a:pt x="40" y="45"/>
                    <a:pt x="40" y="45"/>
                    <a:pt x="40" y="45"/>
                  </a:cubicBezTo>
                  <a:close/>
                  <a:moveTo>
                    <a:pt x="28" y="59"/>
                  </a:moveTo>
                  <a:cubicBezTo>
                    <a:pt x="26" y="55"/>
                    <a:pt x="24" y="50"/>
                    <a:pt x="24" y="44"/>
                  </a:cubicBezTo>
                  <a:cubicBezTo>
                    <a:pt x="24" y="29"/>
                    <a:pt x="37" y="16"/>
                    <a:pt x="52" y="16"/>
                  </a:cubicBezTo>
                  <a:cubicBezTo>
                    <a:pt x="67" y="16"/>
                    <a:pt x="80" y="29"/>
                    <a:pt x="80" y="44"/>
                  </a:cubicBezTo>
                  <a:cubicBezTo>
                    <a:pt x="80" y="59"/>
                    <a:pt x="67" y="72"/>
                    <a:pt x="52" y="72"/>
                  </a:cubicBezTo>
                  <a:cubicBezTo>
                    <a:pt x="46" y="72"/>
                    <a:pt x="41" y="70"/>
                    <a:pt x="37" y="68"/>
                  </a:cubicBezTo>
                  <a:cubicBezTo>
                    <a:pt x="40" y="65"/>
                    <a:pt x="40" y="65"/>
                    <a:pt x="40" y="65"/>
                  </a:cubicBezTo>
                  <a:cubicBezTo>
                    <a:pt x="43" y="67"/>
                    <a:pt x="48" y="68"/>
                    <a:pt x="52" y="68"/>
                  </a:cubicBezTo>
                  <a:cubicBezTo>
                    <a:pt x="65" y="68"/>
                    <a:pt x="76" y="57"/>
                    <a:pt x="76" y="44"/>
                  </a:cubicBezTo>
                  <a:cubicBezTo>
                    <a:pt x="76" y="31"/>
                    <a:pt x="65" y="20"/>
                    <a:pt x="52" y="20"/>
                  </a:cubicBezTo>
                  <a:cubicBezTo>
                    <a:pt x="39" y="20"/>
                    <a:pt x="28" y="31"/>
                    <a:pt x="28" y="44"/>
                  </a:cubicBezTo>
                  <a:cubicBezTo>
                    <a:pt x="28" y="48"/>
                    <a:pt x="29" y="53"/>
                    <a:pt x="31" y="56"/>
                  </a:cubicBezTo>
                  <a:cubicBezTo>
                    <a:pt x="28" y="59"/>
                    <a:pt x="28" y="59"/>
                    <a:pt x="28" y="59"/>
                  </a:cubicBezTo>
                  <a:cubicBezTo>
                    <a:pt x="28" y="59"/>
                    <a:pt x="28" y="59"/>
                    <a:pt x="28" y="5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1" name="Group 100"/>
            <p:cNvGrpSpPr/>
            <p:nvPr/>
          </p:nvGrpSpPr>
          <p:grpSpPr>
            <a:xfrm>
              <a:off x="2623073" y="5695915"/>
              <a:ext cx="636112" cy="640528"/>
              <a:chOff x="1908175" y="3841750"/>
              <a:chExt cx="228600" cy="230187"/>
            </a:xfrm>
            <a:grpFill/>
          </p:grpSpPr>
          <p:sp>
            <p:nvSpPr>
              <p:cNvPr id="184" name="Freeform 183"/>
              <p:cNvSpPr>
                <a:spLocks noEditPoints="1"/>
              </p:cNvSpPr>
              <p:nvPr/>
            </p:nvSpPr>
            <p:spPr bwMode="auto">
              <a:xfrm>
                <a:off x="1990725" y="3925888"/>
                <a:ext cx="63500" cy="61912"/>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184"/>
              <p:cNvSpPr>
                <a:spLocks noEditPoints="1"/>
              </p:cNvSpPr>
              <p:nvPr/>
            </p:nvSpPr>
            <p:spPr bwMode="auto">
              <a:xfrm>
                <a:off x="1908175" y="3841750"/>
                <a:ext cx="228600" cy="230187"/>
              </a:xfrm>
              <a:custGeom>
                <a:avLst/>
                <a:gdLst>
                  <a:gd name="T0" fmla="*/ 44 w 88"/>
                  <a:gd name="T1" fmla="*/ 0 h 88"/>
                  <a:gd name="T2" fmla="*/ 0 w 88"/>
                  <a:gd name="T3" fmla="*/ 44 h 88"/>
                  <a:gd name="T4" fmla="*/ 44 w 88"/>
                  <a:gd name="T5" fmla="*/ 88 h 88"/>
                  <a:gd name="T6" fmla="*/ 88 w 88"/>
                  <a:gd name="T7" fmla="*/ 44 h 88"/>
                  <a:gd name="T8" fmla="*/ 44 w 88"/>
                  <a:gd name="T9" fmla="*/ 0 h 88"/>
                  <a:gd name="T10" fmla="*/ 44 w 88"/>
                  <a:gd name="T11" fmla="*/ 84 h 88"/>
                  <a:gd name="T12" fmla="*/ 4 w 88"/>
                  <a:gd name="T13" fmla="*/ 44 h 88"/>
                  <a:gd name="T14" fmla="*/ 44 w 88"/>
                  <a:gd name="T15" fmla="*/ 4 h 88"/>
                  <a:gd name="T16" fmla="*/ 84 w 88"/>
                  <a:gd name="T17" fmla="*/ 44 h 88"/>
                  <a:gd name="T18" fmla="*/ 44 w 88"/>
                  <a:gd name="T19"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44" y="84"/>
                    </a:moveTo>
                    <a:cubicBezTo>
                      <a:pt x="22" y="84"/>
                      <a:pt x="4" y="66"/>
                      <a:pt x="4" y="44"/>
                    </a:cubicBezTo>
                    <a:cubicBezTo>
                      <a:pt x="4" y="22"/>
                      <a:pt x="22" y="4"/>
                      <a:pt x="44" y="4"/>
                    </a:cubicBezTo>
                    <a:cubicBezTo>
                      <a:pt x="66" y="4"/>
                      <a:pt x="84" y="22"/>
                      <a:pt x="84" y="44"/>
                    </a:cubicBezTo>
                    <a:cubicBezTo>
                      <a:pt x="84" y="66"/>
                      <a:pt x="66" y="84"/>
                      <a:pt x="4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185"/>
              <p:cNvSpPr>
                <a:spLocks noEditPoints="1"/>
              </p:cNvSpPr>
              <p:nvPr/>
            </p:nvSpPr>
            <p:spPr bwMode="auto">
              <a:xfrm>
                <a:off x="1949450" y="3884613"/>
                <a:ext cx="146050" cy="146050"/>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2 h 56"/>
                  <a:gd name="T12" fmla="*/ 4 w 56"/>
                  <a:gd name="T13" fmla="*/ 28 h 56"/>
                  <a:gd name="T14" fmla="*/ 28 w 56"/>
                  <a:gd name="T15" fmla="*/ 4 h 56"/>
                  <a:gd name="T16" fmla="*/ 52 w 56"/>
                  <a:gd name="T17" fmla="*/ 28 h 56"/>
                  <a:gd name="T18" fmla="*/ 28 w 5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2"/>
                    </a:moveTo>
                    <a:cubicBezTo>
                      <a:pt x="15" y="52"/>
                      <a:pt x="4" y="41"/>
                      <a:pt x="4" y="28"/>
                    </a:cubicBezTo>
                    <a:cubicBezTo>
                      <a:pt x="4" y="15"/>
                      <a:pt x="15" y="4"/>
                      <a:pt x="28" y="4"/>
                    </a:cubicBezTo>
                    <a:cubicBezTo>
                      <a:pt x="41" y="4"/>
                      <a:pt x="52" y="15"/>
                      <a:pt x="52" y="28"/>
                    </a:cubicBezTo>
                    <a:cubicBezTo>
                      <a:pt x="52" y="41"/>
                      <a:pt x="41" y="52"/>
                      <a:pt x="2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02" name="Freeform 151"/>
            <p:cNvSpPr>
              <a:spLocks noEditPoints="1"/>
            </p:cNvSpPr>
            <p:nvPr/>
          </p:nvSpPr>
          <p:spPr bwMode="auto">
            <a:xfrm>
              <a:off x="8087826" y="2246792"/>
              <a:ext cx="100260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6 w 176"/>
                <a:gd name="T13" fmla="*/ 149 h 176"/>
                <a:gd name="T14" fmla="*/ 64 w 176"/>
                <a:gd name="T15" fmla="*/ 131 h 176"/>
                <a:gd name="T16" fmla="*/ 77 w 176"/>
                <a:gd name="T17" fmla="*/ 102 h 176"/>
                <a:gd name="T18" fmla="*/ 73 w 176"/>
                <a:gd name="T19" fmla="*/ 95 h 176"/>
                <a:gd name="T20" fmla="*/ 64 w 176"/>
                <a:gd name="T21" fmla="*/ 59 h 176"/>
                <a:gd name="T22" fmla="*/ 84 w 176"/>
                <a:gd name="T23" fmla="*/ 35 h 176"/>
                <a:gd name="T24" fmla="*/ 96 w 176"/>
                <a:gd name="T25" fmla="*/ 33 h 176"/>
                <a:gd name="T26" fmla="*/ 100 w 176"/>
                <a:gd name="T27" fmla="*/ 32 h 176"/>
                <a:gd name="T28" fmla="*/ 116 w 176"/>
                <a:gd name="T29" fmla="*/ 60 h 176"/>
                <a:gd name="T30" fmla="*/ 108 w 176"/>
                <a:gd name="T31" fmla="*/ 94 h 176"/>
                <a:gd name="T32" fmla="*/ 104 w 176"/>
                <a:gd name="T33" fmla="*/ 102 h 176"/>
                <a:gd name="T34" fmla="*/ 102 w 176"/>
                <a:gd name="T35" fmla="*/ 117 h 176"/>
                <a:gd name="T36" fmla="*/ 120 w 176"/>
                <a:gd name="T37" fmla="*/ 133 h 176"/>
                <a:gd name="T38" fmla="*/ 141 w 176"/>
                <a:gd name="T39" fmla="*/ 148 h 176"/>
                <a:gd name="T40" fmla="*/ 88 w 176"/>
                <a:gd name="T41" fmla="*/ 168 h 176"/>
                <a:gd name="T42" fmla="*/ 146 w 176"/>
                <a:gd name="T43" fmla="*/ 143 h 176"/>
                <a:gd name="T44" fmla="*/ 123 w 176"/>
                <a:gd name="T45" fmla="*/ 126 h 176"/>
                <a:gd name="T46" fmla="*/ 110 w 176"/>
                <a:gd name="T47" fmla="*/ 115 h 176"/>
                <a:gd name="T48" fmla="*/ 111 w 176"/>
                <a:gd name="T49" fmla="*/ 105 h 176"/>
                <a:gd name="T50" fmla="*/ 115 w 176"/>
                <a:gd name="T51" fmla="*/ 98 h 176"/>
                <a:gd name="T52" fmla="*/ 124 w 176"/>
                <a:gd name="T53" fmla="*/ 60 h 176"/>
                <a:gd name="T54" fmla="*/ 100 w 176"/>
                <a:gd name="T55" fmla="*/ 24 h 176"/>
                <a:gd name="T56" fmla="*/ 93 w 176"/>
                <a:gd name="T57" fmla="*/ 25 h 176"/>
                <a:gd name="T58" fmla="*/ 84 w 176"/>
                <a:gd name="T59" fmla="*/ 27 h 176"/>
                <a:gd name="T60" fmla="*/ 56 w 176"/>
                <a:gd name="T61" fmla="*/ 59 h 176"/>
                <a:gd name="T62" fmla="*/ 66 w 176"/>
                <a:gd name="T63" fmla="*/ 99 h 176"/>
                <a:gd name="T64" fmla="*/ 69 w 176"/>
                <a:gd name="T65" fmla="*/ 105 h 176"/>
                <a:gd name="T66" fmla="*/ 61 w 176"/>
                <a:gd name="T67" fmla="*/ 124 h 176"/>
                <a:gd name="T68" fmla="*/ 30 w 176"/>
                <a:gd name="T69" fmla="*/ 143 h 176"/>
                <a:gd name="T70" fmla="*/ 8 w 176"/>
                <a:gd name="T71" fmla="*/ 88 h 176"/>
                <a:gd name="T72" fmla="*/ 88 w 176"/>
                <a:gd name="T73" fmla="*/ 8 h 176"/>
                <a:gd name="T74" fmla="*/ 168 w 176"/>
                <a:gd name="T75" fmla="*/ 88 h 176"/>
                <a:gd name="T76" fmla="*/ 146 w 176"/>
                <a:gd name="T77" fmla="*/ 14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8" y="168"/>
                    <a:pt x="50" y="161"/>
                    <a:pt x="36" y="149"/>
                  </a:cubicBezTo>
                  <a:cubicBezTo>
                    <a:pt x="47" y="139"/>
                    <a:pt x="52" y="137"/>
                    <a:pt x="64" y="131"/>
                  </a:cubicBezTo>
                  <a:cubicBezTo>
                    <a:pt x="78" y="125"/>
                    <a:pt x="82" y="114"/>
                    <a:pt x="77" y="102"/>
                  </a:cubicBezTo>
                  <a:cubicBezTo>
                    <a:pt x="76" y="99"/>
                    <a:pt x="74" y="97"/>
                    <a:pt x="73" y="95"/>
                  </a:cubicBezTo>
                  <a:cubicBezTo>
                    <a:pt x="69" y="87"/>
                    <a:pt x="64" y="79"/>
                    <a:pt x="64" y="59"/>
                  </a:cubicBezTo>
                  <a:cubicBezTo>
                    <a:pt x="64" y="35"/>
                    <a:pt x="75" y="35"/>
                    <a:pt x="84" y="35"/>
                  </a:cubicBezTo>
                  <a:cubicBezTo>
                    <a:pt x="90" y="35"/>
                    <a:pt x="93" y="34"/>
                    <a:pt x="96" y="33"/>
                  </a:cubicBezTo>
                  <a:cubicBezTo>
                    <a:pt x="97" y="32"/>
                    <a:pt x="98" y="32"/>
                    <a:pt x="100" y="32"/>
                  </a:cubicBezTo>
                  <a:cubicBezTo>
                    <a:pt x="108" y="32"/>
                    <a:pt x="116" y="39"/>
                    <a:pt x="116" y="60"/>
                  </a:cubicBezTo>
                  <a:cubicBezTo>
                    <a:pt x="116" y="81"/>
                    <a:pt x="113" y="86"/>
                    <a:pt x="108" y="94"/>
                  </a:cubicBezTo>
                  <a:cubicBezTo>
                    <a:pt x="107" y="96"/>
                    <a:pt x="105" y="99"/>
                    <a:pt x="104" y="102"/>
                  </a:cubicBezTo>
                  <a:cubicBezTo>
                    <a:pt x="101" y="107"/>
                    <a:pt x="101" y="112"/>
                    <a:pt x="102" y="117"/>
                  </a:cubicBezTo>
                  <a:cubicBezTo>
                    <a:pt x="105" y="123"/>
                    <a:pt x="110" y="128"/>
                    <a:pt x="120" y="133"/>
                  </a:cubicBezTo>
                  <a:cubicBezTo>
                    <a:pt x="128" y="137"/>
                    <a:pt x="136" y="144"/>
                    <a:pt x="141" y="148"/>
                  </a:cubicBezTo>
                  <a:cubicBezTo>
                    <a:pt x="127" y="160"/>
                    <a:pt x="108" y="168"/>
                    <a:pt x="88" y="168"/>
                  </a:cubicBezTo>
                  <a:moveTo>
                    <a:pt x="146" y="143"/>
                  </a:moveTo>
                  <a:cubicBezTo>
                    <a:pt x="142" y="138"/>
                    <a:pt x="132" y="130"/>
                    <a:pt x="123" y="126"/>
                  </a:cubicBezTo>
                  <a:cubicBezTo>
                    <a:pt x="116" y="122"/>
                    <a:pt x="111" y="118"/>
                    <a:pt x="110" y="115"/>
                  </a:cubicBezTo>
                  <a:cubicBezTo>
                    <a:pt x="109" y="112"/>
                    <a:pt x="109" y="109"/>
                    <a:pt x="111" y="105"/>
                  </a:cubicBezTo>
                  <a:cubicBezTo>
                    <a:pt x="113" y="102"/>
                    <a:pt x="114" y="100"/>
                    <a:pt x="115" y="98"/>
                  </a:cubicBezTo>
                  <a:cubicBezTo>
                    <a:pt x="120" y="89"/>
                    <a:pt x="124" y="83"/>
                    <a:pt x="124" y="60"/>
                  </a:cubicBezTo>
                  <a:cubicBezTo>
                    <a:pt x="124" y="26"/>
                    <a:pt x="104" y="24"/>
                    <a:pt x="100" y="24"/>
                  </a:cubicBezTo>
                  <a:cubicBezTo>
                    <a:pt x="97" y="24"/>
                    <a:pt x="95" y="25"/>
                    <a:pt x="93" y="25"/>
                  </a:cubicBezTo>
                  <a:cubicBezTo>
                    <a:pt x="91" y="26"/>
                    <a:pt x="89" y="27"/>
                    <a:pt x="84" y="27"/>
                  </a:cubicBezTo>
                  <a:cubicBezTo>
                    <a:pt x="75" y="27"/>
                    <a:pt x="56" y="28"/>
                    <a:pt x="56" y="59"/>
                  </a:cubicBezTo>
                  <a:cubicBezTo>
                    <a:pt x="56" y="81"/>
                    <a:pt x="62" y="91"/>
                    <a:pt x="66" y="99"/>
                  </a:cubicBezTo>
                  <a:cubicBezTo>
                    <a:pt x="67" y="101"/>
                    <a:pt x="68" y="103"/>
                    <a:pt x="69" y="105"/>
                  </a:cubicBezTo>
                  <a:cubicBezTo>
                    <a:pt x="73" y="114"/>
                    <a:pt x="70" y="120"/>
                    <a:pt x="61" y="124"/>
                  </a:cubicBezTo>
                  <a:cubicBezTo>
                    <a:pt x="48" y="130"/>
                    <a:pt x="42" y="132"/>
                    <a:pt x="30" y="143"/>
                  </a:cubicBezTo>
                  <a:cubicBezTo>
                    <a:pt x="16" y="129"/>
                    <a:pt x="8" y="109"/>
                    <a:pt x="8" y="88"/>
                  </a:cubicBezTo>
                  <a:cubicBezTo>
                    <a:pt x="8" y="44"/>
                    <a:pt x="44" y="8"/>
                    <a:pt x="88" y="8"/>
                  </a:cubicBezTo>
                  <a:cubicBezTo>
                    <a:pt x="132" y="8"/>
                    <a:pt x="168" y="44"/>
                    <a:pt x="168" y="88"/>
                  </a:cubicBezTo>
                  <a:cubicBezTo>
                    <a:pt x="168" y="109"/>
                    <a:pt x="160" y="128"/>
                    <a:pt x="146" y="143"/>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152"/>
            <p:cNvSpPr>
              <a:spLocks noEditPoints="1"/>
            </p:cNvSpPr>
            <p:nvPr/>
          </p:nvSpPr>
          <p:spPr bwMode="auto">
            <a:xfrm>
              <a:off x="608526" y="399766"/>
              <a:ext cx="1007478" cy="1002614"/>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38 w 176"/>
                <a:gd name="T13" fmla="*/ 151 h 176"/>
                <a:gd name="T14" fmla="*/ 64 w 176"/>
                <a:gd name="T15" fmla="*/ 133 h 176"/>
                <a:gd name="T16" fmla="*/ 74 w 176"/>
                <a:gd name="T17" fmla="*/ 124 h 176"/>
                <a:gd name="T18" fmla="*/ 71 w 176"/>
                <a:gd name="T19" fmla="*/ 116 h 176"/>
                <a:gd name="T20" fmla="*/ 67 w 176"/>
                <a:gd name="T21" fmla="*/ 115 h 176"/>
                <a:gd name="T22" fmla="*/ 50 w 176"/>
                <a:gd name="T23" fmla="*/ 112 h 176"/>
                <a:gd name="T24" fmla="*/ 56 w 176"/>
                <a:gd name="T25" fmla="*/ 72 h 176"/>
                <a:gd name="T26" fmla="*/ 90 w 176"/>
                <a:gd name="T27" fmla="*/ 32 h 176"/>
                <a:gd name="T28" fmla="*/ 120 w 176"/>
                <a:gd name="T29" fmla="*/ 74 h 176"/>
                <a:gd name="T30" fmla="*/ 126 w 176"/>
                <a:gd name="T31" fmla="*/ 111 h 176"/>
                <a:gd name="T32" fmla="*/ 107 w 176"/>
                <a:gd name="T33" fmla="*/ 114 h 176"/>
                <a:gd name="T34" fmla="*/ 103 w 176"/>
                <a:gd name="T35" fmla="*/ 116 h 176"/>
                <a:gd name="T36" fmla="*/ 111 w 176"/>
                <a:gd name="T37" fmla="*/ 132 h 176"/>
                <a:gd name="T38" fmla="*/ 137 w 176"/>
                <a:gd name="T39" fmla="*/ 151 h 176"/>
                <a:gd name="T40" fmla="*/ 88 w 176"/>
                <a:gd name="T41" fmla="*/ 168 h 176"/>
                <a:gd name="T42" fmla="*/ 143 w 176"/>
                <a:gd name="T43" fmla="*/ 146 h 176"/>
                <a:gd name="T44" fmla="*/ 115 w 176"/>
                <a:gd name="T45" fmla="*/ 125 h 176"/>
                <a:gd name="T46" fmla="*/ 111 w 176"/>
                <a:gd name="T47" fmla="*/ 122 h 176"/>
                <a:gd name="T48" fmla="*/ 135 w 176"/>
                <a:gd name="T49" fmla="*/ 116 h 176"/>
                <a:gd name="T50" fmla="*/ 137 w 176"/>
                <a:gd name="T51" fmla="*/ 112 h 176"/>
                <a:gd name="T52" fmla="*/ 135 w 176"/>
                <a:gd name="T53" fmla="*/ 109 h 176"/>
                <a:gd name="T54" fmla="*/ 128 w 176"/>
                <a:gd name="T55" fmla="*/ 74 h 176"/>
                <a:gd name="T56" fmla="*/ 90 w 176"/>
                <a:gd name="T57" fmla="*/ 24 h 176"/>
                <a:gd name="T58" fmla="*/ 48 w 176"/>
                <a:gd name="T59" fmla="*/ 72 h 176"/>
                <a:gd name="T60" fmla="*/ 42 w 176"/>
                <a:gd name="T61" fmla="*/ 109 h 176"/>
                <a:gd name="T62" fmla="*/ 39 w 176"/>
                <a:gd name="T63" fmla="*/ 112 h 176"/>
                <a:gd name="T64" fmla="*/ 41 w 176"/>
                <a:gd name="T65" fmla="*/ 116 h 176"/>
                <a:gd name="T66" fmla="*/ 66 w 176"/>
                <a:gd name="T67" fmla="*/ 123 h 176"/>
                <a:gd name="T68" fmla="*/ 62 w 176"/>
                <a:gd name="T69" fmla="*/ 125 h 176"/>
                <a:gd name="T70" fmla="*/ 32 w 176"/>
                <a:gd name="T71" fmla="*/ 145 h 176"/>
                <a:gd name="T72" fmla="*/ 8 w 176"/>
                <a:gd name="T73" fmla="*/ 88 h 176"/>
                <a:gd name="T74" fmla="*/ 88 w 176"/>
                <a:gd name="T75" fmla="*/ 8 h 176"/>
                <a:gd name="T76" fmla="*/ 168 w 176"/>
                <a:gd name="T77" fmla="*/ 88 h 176"/>
                <a:gd name="T78" fmla="*/ 143 w 176"/>
                <a:gd name="T79"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69" y="168"/>
                    <a:pt x="52" y="161"/>
                    <a:pt x="38" y="151"/>
                  </a:cubicBezTo>
                  <a:cubicBezTo>
                    <a:pt x="44" y="143"/>
                    <a:pt x="55" y="136"/>
                    <a:pt x="64" y="133"/>
                  </a:cubicBezTo>
                  <a:cubicBezTo>
                    <a:pt x="70" y="131"/>
                    <a:pt x="73" y="128"/>
                    <a:pt x="74" y="124"/>
                  </a:cubicBezTo>
                  <a:cubicBezTo>
                    <a:pt x="75" y="119"/>
                    <a:pt x="72" y="116"/>
                    <a:pt x="71" y="116"/>
                  </a:cubicBezTo>
                  <a:cubicBezTo>
                    <a:pt x="70" y="115"/>
                    <a:pt x="69" y="114"/>
                    <a:pt x="67" y="115"/>
                  </a:cubicBezTo>
                  <a:cubicBezTo>
                    <a:pt x="67" y="115"/>
                    <a:pt x="60" y="117"/>
                    <a:pt x="50" y="112"/>
                  </a:cubicBezTo>
                  <a:cubicBezTo>
                    <a:pt x="53" y="106"/>
                    <a:pt x="56" y="95"/>
                    <a:pt x="56" y="72"/>
                  </a:cubicBezTo>
                  <a:cubicBezTo>
                    <a:pt x="56" y="35"/>
                    <a:pt x="72" y="32"/>
                    <a:pt x="90" y="32"/>
                  </a:cubicBezTo>
                  <a:cubicBezTo>
                    <a:pt x="103" y="32"/>
                    <a:pt x="120" y="36"/>
                    <a:pt x="120" y="74"/>
                  </a:cubicBezTo>
                  <a:cubicBezTo>
                    <a:pt x="120" y="95"/>
                    <a:pt x="123" y="106"/>
                    <a:pt x="126" y="111"/>
                  </a:cubicBezTo>
                  <a:cubicBezTo>
                    <a:pt x="122" y="113"/>
                    <a:pt x="115" y="115"/>
                    <a:pt x="107" y="114"/>
                  </a:cubicBezTo>
                  <a:cubicBezTo>
                    <a:pt x="105" y="114"/>
                    <a:pt x="103" y="115"/>
                    <a:pt x="103" y="116"/>
                  </a:cubicBezTo>
                  <a:cubicBezTo>
                    <a:pt x="101" y="120"/>
                    <a:pt x="101" y="128"/>
                    <a:pt x="111" y="132"/>
                  </a:cubicBezTo>
                  <a:cubicBezTo>
                    <a:pt x="120" y="136"/>
                    <a:pt x="129" y="141"/>
                    <a:pt x="137" y="151"/>
                  </a:cubicBezTo>
                  <a:cubicBezTo>
                    <a:pt x="124" y="162"/>
                    <a:pt x="107" y="168"/>
                    <a:pt x="88" y="168"/>
                  </a:cubicBezTo>
                  <a:moveTo>
                    <a:pt x="143" y="146"/>
                  </a:moveTo>
                  <a:cubicBezTo>
                    <a:pt x="135" y="135"/>
                    <a:pt x="124" y="129"/>
                    <a:pt x="115" y="125"/>
                  </a:cubicBezTo>
                  <a:cubicBezTo>
                    <a:pt x="113" y="124"/>
                    <a:pt x="112" y="123"/>
                    <a:pt x="111" y="122"/>
                  </a:cubicBezTo>
                  <a:cubicBezTo>
                    <a:pt x="124" y="122"/>
                    <a:pt x="135" y="116"/>
                    <a:pt x="135" y="116"/>
                  </a:cubicBezTo>
                  <a:cubicBezTo>
                    <a:pt x="136" y="115"/>
                    <a:pt x="137" y="113"/>
                    <a:pt x="137" y="112"/>
                  </a:cubicBezTo>
                  <a:cubicBezTo>
                    <a:pt x="137" y="110"/>
                    <a:pt x="136" y="109"/>
                    <a:pt x="135" y="109"/>
                  </a:cubicBezTo>
                  <a:cubicBezTo>
                    <a:pt x="134" y="108"/>
                    <a:pt x="128" y="103"/>
                    <a:pt x="128" y="74"/>
                  </a:cubicBezTo>
                  <a:cubicBezTo>
                    <a:pt x="128" y="41"/>
                    <a:pt x="115" y="24"/>
                    <a:pt x="90" y="24"/>
                  </a:cubicBezTo>
                  <a:cubicBezTo>
                    <a:pt x="69" y="24"/>
                    <a:pt x="48" y="30"/>
                    <a:pt x="48" y="72"/>
                  </a:cubicBezTo>
                  <a:cubicBezTo>
                    <a:pt x="48" y="102"/>
                    <a:pt x="43" y="108"/>
                    <a:pt x="42" y="109"/>
                  </a:cubicBezTo>
                  <a:cubicBezTo>
                    <a:pt x="40" y="109"/>
                    <a:pt x="39" y="110"/>
                    <a:pt x="39" y="112"/>
                  </a:cubicBezTo>
                  <a:cubicBezTo>
                    <a:pt x="39" y="114"/>
                    <a:pt x="39" y="115"/>
                    <a:pt x="41" y="116"/>
                  </a:cubicBezTo>
                  <a:cubicBezTo>
                    <a:pt x="52" y="123"/>
                    <a:pt x="61" y="123"/>
                    <a:pt x="66" y="123"/>
                  </a:cubicBezTo>
                  <a:cubicBezTo>
                    <a:pt x="65" y="123"/>
                    <a:pt x="64" y="124"/>
                    <a:pt x="62" y="125"/>
                  </a:cubicBezTo>
                  <a:cubicBezTo>
                    <a:pt x="51" y="129"/>
                    <a:pt x="39" y="137"/>
                    <a:pt x="32" y="145"/>
                  </a:cubicBezTo>
                  <a:cubicBezTo>
                    <a:pt x="17" y="131"/>
                    <a:pt x="8" y="110"/>
                    <a:pt x="8" y="88"/>
                  </a:cubicBezTo>
                  <a:cubicBezTo>
                    <a:pt x="8" y="44"/>
                    <a:pt x="44" y="8"/>
                    <a:pt x="88" y="8"/>
                  </a:cubicBezTo>
                  <a:cubicBezTo>
                    <a:pt x="132" y="8"/>
                    <a:pt x="168" y="44"/>
                    <a:pt x="168" y="88"/>
                  </a:cubicBezTo>
                  <a:cubicBezTo>
                    <a:pt x="168" y="111"/>
                    <a:pt x="159" y="131"/>
                    <a:pt x="143" y="14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153"/>
            <p:cNvSpPr>
              <a:spLocks noEditPoints="1"/>
            </p:cNvSpPr>
            <p:nvPr/>
          </p:nvSpPr>
          <p:spPr bwMode="auto">
            <a:xfrm>
              <a:off x="1519359" y="3906624"/>
              <a:ext cx="1002610" cy="910140"/>
            </a:xfrm>
            <a:custGeom>
              <a:avLst/>
              <a:gdLst>
                <a:gd name="T0" fmla="*/ 132 w 176"/>
                <a:gd name="T1" fmla="*/ 98 h 160"/>
                <a:gd name="T2" fmla="*/ 143 w 176"/>
                <a:gd name="T3" fmla="*/ 60 h 160"/>
                <a:gd name="T4" fmla="*/ 131 w 176"/>
                <a:gd name="T5" fmla="*/ 11 h 160"/>
                <a:gd name="T6" fmla="*/ 104 w 176"/>
                <a:gd name="T7" fmla="*/ 11 h 160"/>
                <a:gd name="T8" fmla="*/ 107 w 176"/>
                <a:gd name="T9" fmla="*/ 18 h 160"/>
                <a:gd name="T10" fmla="*/ 127 w 176"/>
                <a:gd name="T11" fmla="*/ 18 h 160"/>
                <a:gd name="T12" fmla="*/ 137 w 176"/>
                <a:gd name="T13" fmla="*/ 55 h 160"/>
                <a:gd name="T14" fmla="*/ 136 w 176"/>
                <a:gd name="T15" fmla="*/ 72 h 160"/>
                <a:gd name="T16" fmla="*/ 134 w 176"/>
                <a:gd name="T17" fmla="*/ 74 h 160"/>
                <a:gd name="T18" fmla="*/ 145 w 176"/>
                <a:gd name="T19" fmla="*/ 125 h 160"/>
                <a:gd name="T20" fmla="*/ 142 w 176"/>
                <a:gd name="T21" fmla="*/ 144 h 160"/>
                <a:gd name="T22" fmla="*/ 172 w 176"/>
                <a:gd name="T23" fmla="*/ 152 h 160"/>
                <a:gd name="T24" fmla="*/ 147 w 176"/>
                <a:gd name="T25" fmla="*/ 117 h 160"/>
                <a:gd name="T26" fmla="*/ 88 w 176"/>
                <a:gd name="T27" fmla="*/ 101 h 160"/>
                <a:gd name="T28" fmla="*/ 99 w 176"/>
                <a:gd name="T29" fmla="*/ 58 h 160"/>
                <a:gd name="T30" fmla="*/ 86 w 176"/>
                <a:gd name="T31" fmla="*/ 3 h 160"/>
                <a:gd name="T32" fmla="*/ 55 w 176"/>
                <a:gd name="T33" fmla="*/ 5 h 160"/>
                <a:gd name="T34" fmla="*/ 37 w 176"/>
                <a:gd name="T35" fmla="*/ 57 h 160"/>
                <a:gd name="T36" fmla="*/ 48 w 176"/>
                <a:gd name="T37" fmla="*/ 101 h 160"/>
                <a:gd name="T38" fmla="*/ 0 w 176"/>
                <a:gd name="T39" fmla="*/ 156 h 160"/>
                <a:gd name="T40" fmla="*/ 132 w 176"/>
                <a:gd name="T41" fmla="*/ 160 h 160"/>
                <a:gd name="T42" fmla="*/ 104 w 176"/>
                <a:gd name="T43" fmla="*/ 121 h 160"/>
                <a:gd name="T44" fmla="*/ 34 w 176"/>
                <a:gd name="T45" fmla="*/ 129 h 160"/>
                <a:gd name="T46" fmla="*/ 46 w 176"/>
                <a:gd name="T47" fmla="*/ 74 h 160"/>
                <a:gd name="T48" fmla="*/ 45 w 176"/>
                <a:gd name="T49" fmla="*/ 72 h 160"/>
                <a:gd name="T50" fmla="*/ 45 w 176"/>
                <a:gd name="T51" fmla="*/ 54 h 160"/>
                <a:gd name="T52" fmla="*/ 58 w 176"/>
                <a:gd name="T53" fmla="*/ 12 h 160"/>
                <a:gd name="T54" fmla="*/ 74 w 176"/>
                <a:gd name="T55" fmla="*/ 8 h 160"/>
                <a:gd name="T56" fmla="*/ 92 w 176"/>
                <a:gd name="T57" fmla="*/ 24 h 160"/>
                <a:gd name="T58" fmla="*/ 91 w 176"/>
                <a:gd name="T59" fmla="*/ 60 h 160"/>
                <a:gd name="T60" fmla="*/ 91 w 176"/>
                <a:gd name="T61" fmla="*/ 72 h 160"/>
                <a:gd name="T62" fmla="*/ 80 w 176"/>
                <a:gd name="T63" fmla="*/ 101 h 160"/>
                <a:gd name="T64" fmla="*/ 128 w 176"/>
                <a:gd name="T65"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60">
                  <a:moveTo>
                    <a:pt x="147" y="117"/>
                  </a:moveTo>
                  <a:cubicBezTo>
                    <a:pt x="147" y="117"/>
                    <a:pt x="132" y="113"/>
                    <a:pt x="132" y="98"/>
                  </a:cubicBezTo>
                  <a:cubicBezTo>
                    <a:pt x="132" y="85"/>
                    <a:pt x="139" y="81"/>
                    <a:pt x="142" y="77"/>
                  </a:cubicBezTo>
                  <a:cubicBezTo>
                    <a:pt x="142" y="77"/>
                    <a:pt x="146" y="73"/>
                    <a:pt x="143" y="60"/>
                  </a:cubicBezTo>
                  <a:cubicBezTo>
                    <a:pt x="149" y="53"/>
                    <a:pt x="150" y="40"/>
                    <a:pt x="144" y="27"/>
                  </a:cubicBezTo>
                  <a:cubicBezTo>
                    <a:pt x="140" y="18"/>
                    <a:pt x="136" y="13"/>
                    <a:pt x="131" y="11"/>
                  </a:cubicBezTo>
                  <a:cubicBezTo>
                    <a:pt x="127" y="9"/>
                    <a:pt x="123" y="8"/>
                    <a:pt x="119" y="8"/>
                  </a:cubicBezTo>
                  <a:cubicBezTo>
                    <a:pt x="113" y="8"/>
                    <a:pt x="107" y="10"/>
                    <a:pt x="104" y="11"/>
                  </a:cubicBezTo>
                  <a:cubicBezTo>
                    <a:pt x="105" y="13"/>
                    <a:pt x="106" y="15"/>
                    <a:pt x="107" y="18"/>
                  </a:cubicBezTo>
                  <a:cubicBezTo>
                    <a:pt x="107" y="18"/>
                    <a:pt x="107" y="18"/>
                    <a:pt x="107" y="18"/>
                  </a:cubicBezTo>
                  <a:cubicBezTo>
                    <a:pt x="109" y="17"/>
                    <a:pt x="114" y="16"/>
                    <a:pt x="119" y="16"/>
                  </a:cubicBezTo>
                  <a:cubicBezTo>
                    <a:pt x="122" y="16"/>
                    <a:pt x="125" y="17"/>
                    <a:pt x="127" y="18"/>
                  </a:cubicBezTo>
                  <a:cubicBezTo>
                    <a:pt x="129" y="19"/>
                    <a:pt x="133" y="22"/>
                    <a:pt x="137" y="30"/>
                  </a:cubicBezTo>
                  <a:cubicBezTo>
                    <a:pt x="142" y="41"/>
                    <a:pt x="140" y="51"/>
                    <a:pt x="137" y="55"/>
                  </a:cubicBezTo>
                  <a:cubicBezTo>
                    <a:pt x="135" y="57"/>
                    <a:pt x="135" y="60"/>
                    <a:pt x="135" y="62"/>
                  </a:cubicBezTo>
                  <a:cubicBezTo>
                    <a:pt x="137" y="69"/>
                    <a:pt x="136" y="71"/>
                    <a:pt x="136" y="72"/>
                  </a:cubicBezTo>
                  <a:cubicBezTo>
                    <a:pt x="136" y="72"/>
                    <a:pt x="135" y="72"/>
                    <a:pt x="135" y="73"/>
                  </a:cubicBezTo>
                  <a:cubicBezTo>
                    <a:pt x="135" y="73"/>
                    <a:pt x="134" y="74"/>
                    <a:pt x="134" y="74"/>
                  </a:cubicBezTo>
                  <a:cubicBezTo>
                    <a:pt x="131" y="78"/>
                    <a:pt x="124" y="85"/>
                    <a:pt x="124" y="98"/>
                  </a:cubicBezTo>
                  <a:cubicBezTo>
                    <a:pt x="124" y="115"/>
                    <a:pt x="137" y="123"/>
                    <a:pt x="145" y="125"/>
                  </a:cubicBezTo>
                  <a:cubicBezTo>
                    <a:pt x="155" y="128"/>
                    <a:pt x="166" y="133"/>
                    <a:pt x="168" y="144"/>
                  </a:cubicBezTo>
                  <a:cubicBezTo>
                    <a:pt x="142" y="144"/>
                    <a:pt x="142" y="144"/>
                    <a:pt x="142" y="144"/>
                  </a:cubicBezTo>
                  <a:cubicBezTo>
                    <a:pt x="143" y="146"/>
                    <a:pt x="144" y="149"/>
                    <a:pt x="144" y="152"/>
                  </a:cubicBezTo>
                  <a:cubicBezTo>
                    <a:pt x="172" y="152"/>
                    <a:pt x="172" y="152"/>
                    <a:pt x="172" y="152"/>
                  </a:cubicBezTo>
                  <a:cubicBezTo>
                    <a:pt x="176" y="152"/>
                    <a:pt x="176" y="148"/>
                    <a:pt x="176" y="148"/>
                  </a:cubicBezTo>
                  <a:cubicBezTo>
                    <a:pt x="176" y="127"/>
                    <a:pt x="156" y="120"/>
                    <a:pt x="147" y="117"/>
                  </a:cubicBezTo>
                  <a:moveTo>
                    <a:pt x="104" y="121"/>
                  </a:moveTo>
                  <a:cubicBezTo>
                    <a:pt x="104" y="121"/>
                    <a:pt x="88" y="117"/>
                    <a:pt x="88" y="101"/>
                  </a:cubicBezTo>
                  <a:cubicBezTo>
                    <a:pt x="88" y="86"/>
                    <a:pt x="95" y="81"/>
                    <a:pt x="97" y="77"/>
                  </a:cubicBezTo>
                  <a:cubicBezTo>
                    <a:pt x="97" y="77"/>
                    <a:pt x="102" y="73"/>
                    <a:pt x="99" y="58"/>
                  </a:cubicBezTo>
                  <a:cubicBezTo>
                    <a:pt x="105" y="50"/>
                    <a:pt x="106" y="36"/>
                    <a:pt x="100" y="21"/>
                  </a:cubicBezTo>
                  <a:cubicBezTo>
                    <a:pt x="95" y="11"/>
                    <a:pt x="92" y="6"/>
                    <a:pt x="86" y="3"/>
                  </a:cubicBezTo>
                  <a:cubicBezTo>
                    <a:pt x="82" y="1"/>
                    <a:pt x="78" y="0"/>
                    <a:pt x="74" y="0"/>
                  </a:cubicBezTo>
                  <a:cubicBezTo>
                    <a:pt x="65" y="0"/>
                    <a:pt x="58" y="3"/>
                    <a:pt x="55" y="5"/>
                  </a:cubicBezTo>
                  <a:cubicBezTo>
                    <a:pt x="45" y="9"/>
                    <a:pt x="39" y="12"/>
                    <a:pt x="34" y="26"/>
                  </a:cubicBezTo>
                  <a:cubicBezTo>
                    <a:pt x="29" y="38"/>
                    <a:pt x="35" y="51"/>
                    <a:pt x="37" y="57"/>
                  </a:cubicBezTo>
                  <a:cubicBezTo>
                    <a:pt x="34" y="72"/>
                    <a:pt x="39" y="77"/>
                    <a:pt x="39" y="77"/>
                  </a:cubicBezTo>
                  <a:cubicBezTo>
                    <a:pt x="41" y="81"/>
                    <a:pt x="48" y="86"/>
                    <a:pt x="48" y="101"/>
                  </a:cubicBezTo>
                  <a:cubicBezTo>
                    <a:pt x="48" y="117"/>
                    <a:pt x="32" y="121"/>
                    <a:pt x="32" y="121"/>
                  </a:cubicBezTo>
                  <a:cubicBezTo>
                    <a:pt x="22" y="125"/>
                    <a:pt x="0" y="132"/>
                    <a:pt x="0" y="156"/>
                  </a:cubicBezTo>
                  <a:cubicBezTo>
                    <a:pt x="0" y="156"/>
                    <a:pt x="0" y="160"/>
                    <a:pt x="4" y="160"/>
                  </a:cubicBezTo>
                  <a:cubicBezTo>
                    <a:pt x="132" y="160"/>
                    <a:pt x="132" y="160"/>
                    <a:pt x="132" y="160"/>
                  </a:cubicBezTo>
                  <a:cubicBezTo>
                    <a:pt x="136" y="160"/>
                    <a:pt x="136" y="156"/>
                    <a:pt x="136" y="156"/>
                  </a:cubicBezTo>
                  <a:cubicBezTo>
                    <a:pt x="136" y="132"/>
                    <a:pt x="114" y="125"/>
                    <a:pt x="104" y="121"/>
                  </a:cubicBezTo>
                  <a:moveTo>
                    <a:pt x="8" y="152"/>
                  </a:moveTo>
                  <a:cubicBezTo>
                    <a:pt x="10" y="138"/>
                    <a:pt x="22" y="133"/>
                    <a:pt x="34" y="129"/>
                  </a:cubicBezTo>
                  <a:cubicBezTo>
                    <a:pt x="42" y="127"/>
                    <a:pt x="56" y="118"/>
                    <a:pt x="56" y="101"/>
                  </a:cubicBezTo>
                  <a:cubicBezTo>
                    <a:pt x="56" y="85"/>
                    <a:pt x="50" y="78"/>
                    <a:pt x="46" y="74"/>
                  </a:cubicBezTo>
                  <a:cubicBezTo>
                    <a:pt x="46" y="73"/>
                    <a:pt x="46" y="73"/>
                    <a:pt x="45" y="72"/>
                  </a:cubicBezTo>
                  <a:cubicBezTo>
                    <a:pt x="45" y="72"/>
                    <a:pt x="45" y="72"/>
                    <a:pt x="45" y="72"/>
                  </a:cubicBezTo>
                  <a:cubicBezTo>
                    <a:pt x="45" y="72"/>
                    <a:pt x="43" y="68"/>
                    <a:pt x="45" y="59"/>
                  </a:cubicBezTo>
                  <a:cubicBezTo>
                    <a:pt x="46" y="58"/>
                    <a:pt x="45" y="56"/>
                    <a:pt x="45" y="54"/>
                  </a:cubicBezTo>
                  <a:cubicBezTo>
                    <a:pt x="43" y="50"/>
                    <a:pt x="38" y="38"/>
                    <a:pt x="41" y="30"/>
                  </a:cubicBezTo>
                  <a:cubicBezTo>
                    <a:pt x="46" y="18"/>
                    <a:pt x="50" y="16"/>
                    <a:pt x="58" y="12"/>
                  </a:cubicBezTo>
                  <a:cubicBezTo>
                    <a:pt x="58" y="12"/>
                    <a:pt x="58" y="12"/>
                    <a:pt x="59" y="12"/>
                  </a:cubicBezTo>
                  <a:cubicBezTo>
                    <a:pt x="61" y="10"/>
                    <a:pt x="67" y="8"/>
                    <a:pt x="74" y="8"/>
                  </a:cubicBezTo>
                  <a:cubicBezTo>
                    <a:pt x="77" y="8"/>
                    <a:pt x="80" y="9"/>
                    <a:pt x="83" y="10"/>
                  </a:cubicBezTo>
                  <a:cubicBezTo>
                    <a:pt x="85" y="12"/>
                    <a:pt x="88" y="15"/>
                    <a:pt x="92" y="24"/>
                  </a:cubicBezTo>
                  <a:cubicBezTo>
                    <a:pt x="98" y="37"/>
                    <a:pt x="96" y="48"/>
                    <a:pt x="92" y="53"/>
                  </a:cubicBezTo>
                  <a:cubicBezTo>
                    <a:pt x="91" y="55"/>
                    <a:pt x="91" y="58"/>
                    <a:pt x="91" y="60"/>
                  </a:cubicBezTo>
                  <a:cubicBezTo>
                    <a:pt x="93" y="68"/>
                    <a:pt x="92" y="71"/>
                    <a:pt x="91" y="72"/>
                  </a:cubicBezTo>
                  <a:cubicBezTo>
                    <a:pt x="91" y="72"/>
                    <a:pt x="91" y="72"/>
                    <a:pt x="91" y="72"/>
                  </a:cubicBezTo>
                  <a:cubicBezTo>
                    <a:pt x="90" y="73"/>
                    <a:pt x="90" y="73"/>
                    <a:pt x="90" y="74"/>
                  </a:cubicBezTo>
                  <a:cubicBezTo>
                    <a:pt x="86" y="78"/>
                    <a:pt x="80" y="85"/>
                    <a:pt x="80" y="101"/>
                  </a:cubicBezTo>
                  <a:cubicBezTo>
                    <a:pt x="80" y="118"/>
                    <a:pt x="94" y="127"/>
                    <a:pt x="102" y="129"/>
                  </a:cubicBezTo>
                  <a:cubicBezTo>
                    <a:pt x="113" y="133"/>
                    <a:pt x="126" y="138"/>
                    <a:pt x="128" y="152"/>
                  </a:cubicBezTo>
                  <a:lnTo>
                    <a:pt x="8" y="15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154"/>
            <p:cNvSpPr>
              <a:spLocks noEditPoints="1"/>
            </p:cNvSpPr>
            <p:nvPr/>
          </p:nvSpPr>
          <p:spPr bwMode="auto">
            <a:xfrm>
              <a:off x="6918672" y="207220"/>
              <a:ext cx="1002608" cy="822532"/>
            </a:xfrm>
            <a:custGeom>
              <a:avLst/>
              <a:gdLst>
                <a:gd name="T0" fmla="*/ 34 w 176"/>
                <a:gd name="T1" fmla="*/ 86 h 144"/>
                <a:gd name="T2" fmla="*/ 28 w 176"/>
                <a:gd name="T3" fmla="*/ 65 h 144"/>
                <a:gd name="T4" fmla="*/ 28 w 176"/>
                <a:gd name="T5" fmla="*/ 58 h 144"/>
                <a:gd name="T6" fmla="*/ 25 w 176"/>
                <a:gd name="T7" fmla="*/ 38 h 144"/>
                <a:gd name="T8" fmla="*/ 35 w 176"/>
                <a:gd name="T9" fmla="*/ 26 h 144"/>
                <a:gd name="T10" fmla="*/ 49 w 176"/>
                <a:gd name="T11" fmla="*/ 25 h 144"/>
                <a:gd name="T12" fmla="*/ 52 w 176"/>
                <a:gd name="T13" fmla="*/ 18 h 144"/>
                <a:gd name="T14" fmla="*/ 30 w 176"/>
                <a:gd name="T15" fmla="*/ 19 h 144"/>
                <a:gd name="T16" fmla="*/ 20 w 176"/>
                <a:gd name="T17" fmla="*/ 56 h 144"/>
                <a:gd name="T18" fmla="*/ 26 w 176"/>
                <a:gd name="T19" fmla="*/ 86 h 144"/>
                <a:gd name="T20" fmla="*/ 0 w 176"/>
                <a:gd name="T21" fmla="*/ 124 h 144"/>
                <a:gd name="T22" fmla="*/ 22 w 176"/>
                <a:gd name="T23" fmla="*/ 128 h 144"/>
                <a:gd name="T24" fmla="*/ 8 w 176"/>
                <a:gd name="T25" fmla="*/ 120 h 144"/>
                <a:gd name="T26" fmla="*/ 159 w 176"/>
                <a:gd name="T27" fmla="*/ 100 h 144"/>
                <a:gd name="T28" fmla="*/ 155 w 176"/>
                <a:gd name="T29" fmla="*/ 70 h 144"/>
                <a:gd name="T30" fmla="*/ 159 w 176"/>
                <a:gd name="T31" fmla="*/ 35 h 144"/>
                <a:gd name="T32" fmla="*/ 132 w 176"/>
                <a:gd name="T33" fmla="*/ 16 h 144"/>
                <a:gd name="T34" fmla="*/ 126 w 176"/>
                <a:gd name="T35" fmla="*/ 25 h 144"/>
                <a:gd name="T36" fmla="*/ 132 w 176"/>
                <a:gd name="T37" fmla="*/ 24 h 144"/>
                <a:gd name="T38" fmla="*/ 142 w 176"/>
                <a:gd name="T39" fmla="*/ 27 h 144"/>
                <a:gd name="T40" fmla="*/ 149 w 176"/>
                <a:gd name="T41" fmla="*/ 53 h 144"/>
                <a:gd name="T42" fmla="*/ 149 w 176"/>
                <a:gd name="T43" fmla="*/ 65 h 144"/>
                <a:gd name="T44" fmla="*/ 148 w 176"/>
                <a:gd name="T45" fmla="*/ 66 h 144"/>
                <a:gd name="T46" fmla="*/ 157 w 176"/>
                <a:gd name="T47" fmla="*/ 108 h 144"/>
                <a:gd name="T48" fmla="*/ 150 w 176"/>
                <a:gd name="T49" fmla="*/ 120 h 144"/>
                <a:gd name="T50" fmla="*/ 172 w 176"/>
                <a:gd name="T51" fmla="*/ 128 h 144"/>
                <a:gd name="T52" fmla="*/ 159 w 176"/>
                <a:gd name="T53" fmla="*/ 100 h 144"/>
                <a:gd name="T54" fmla="*/ 106 w 176"/>
                <a:gd name="T55" fmla="*/ 90 h 144"/>
                <a:gd name="T56" fmla="*/ 115 w 176"/>
                <a:gd name="T57" fmla="*/ 52 h 144"/>
                <a:gd name="T58" fmla="*/ 104 w 176"/>
                <a:gd name="T59" fmla="*/ 3 h 144"/>
                <a:gd name="T60" fmla="*/ 76 w 176"/>
                <a:gd name="T61" fmla="*/ 4 h 144"/>
                <a:gd name="T62" fmla="*/ 61 w 176"/>
                <a:gd name="T63" fmla="*/ 52 h 144"/>
                <a:gd name="T64" fmla="*/ 70 w 176"/>
                <a:gd name="T65" fmla="*/ 90 h 144"/>
                <a:gd name="T66" fmla="*/ 28 w 176"/>
                <a:gd name="T67" fmla="*/ 140 h 144"/>
                <a:gd name="T68" fmla="*/ 144 w 176"/>
                <a:gd name="T69" fmla="*/ 144 h 144"/>
                <a:gd name="T70" fmla="*/ 120 w 176"/>
                <a:gd name="T71" fmla="*/ 109 h 144"/>
                <a:gd name="T72" fmla="*/ 58 w 176"/>
                <a:gd name="T73" fmla="*/ 117 h 144"/>
                <a:gd name="T74" fmla="*/ 78 w 176"/>
                <a:gd name="T75" fmla="*/ 90 h 144"/>
                <a:gd name="T76" fmla="*/ 69 w 176"/>
                <a:gd name="T77" fmla="*/ 65 h 144"/>
                <a:gd name="T78" fmla="*/ 68 w 176"/>
                <a:gd name="T79" fmla="*/ 48 h 144"/>
                <a:gd name="T80" fmla="*/ 79 w 176"/>
                <a:gd name="T81" fmla="*/ 12 h 144"/>
                <a:gd name="T82" fmla="*/ 93 w 176"/>
                <a:gd name="T83" fmla="*/ 8 h 144"/>
                <a:gd name="T84" fmla="*/ 108 w 176"/>
                <a:gd name="T85" fmla="*/ 22 h 144"/>
                <a:gd name="T86" fmla="*/ 107 w 176"/>
                <a:gd name="T87" fmla="*/ 54 h 144"/>
                <a:gd name="T88" fmla="*/ 106 w 176"/>
                <a:gd name="T89" fmla="*/ 66 h 144"/>
                <a:gd name="T90" fmla="*/ 118 w 176"/>
                <a:gd name="T91" fmla="*/ 117 h 144"/>
                <a:gd name="T92" fmla="*/ 140 w 176"/>
                <a:gd name="T9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 h="144">
                  <a:moveTo>
                    <a:pt x="19" y="108"/>
                  </a:moveTo>
                  <a:cubicBezTo>
                    <a:pt x="25" y="106"/>
                    <a:pt x="34" y="100"/>
                    <a:pt x="34" y="86"/>
                  </a:cubicBezTo>
                  <a:cubicBezTo>
                    <a:pt x="34" y="74"/>
                    <a:pt x="30" y="69"/>
                    <a:pt x="28" y="66"/>
                  </a:cubicBezTo>
                  <a:cubicBezTo>
                    <a:pt x="28" y="65"/>
                    <a:pt x="28" y="65"/>
                    <a:pt x="28" y="65"/>
                  </a:cubicBezTo>
                  <a:cubicBezTo>
                    <a:pt x="27" y="65"/>
                    <a:pt x="27" y="65"/>
                    <a:pt x="27" y="65"/>
                  </a:cubicBezTo>
                  <a:cubicBezTo>
                    <a:pt x="27" y="65"/>
                    <a:pt x="27" y="63"/>
                    <a:pt x="28" y="58"/>
                  </a:cubicBezTo>
                  <a:cubicBezTo>
                    <a:pt x="28" y="56"/>
                    <a:pt x="28" y="54"/>
                    <a:pt x="27" y="53"/>
                  </a:cubicBezTo>
                  <a:cubicBezTo>
                    <a:pt x="26" y="49"/>
                    <a:pt x="23" y="43"/>
                    <a:pt x="25" y="38"/>
                  </a:cubicBezTo>
                  <a:cubicBezTo>
                    <a:pt x="28" y="29"/>
                    <a:pt x="30" y="28"/>
                    <a:pt x="34" y="27"/>
                  </a:cubicBezTo>
                  <a:cubicBezTo>
                    <a:pt x="34" y="27"/>
                    <a:pt x="34" y="26"/>
                    <a:pt x="35" y="26"/>
                  </a:cubicBezTo>
                  <a:cubicBezTo>
                    <a:pt x="36" y="25"/>
                    <a:pt x="40" y="24"/>
                    <a:pt x="44" y="24"/>
                  </a:cubicBezTo>
                  <a:cubicBezTo>
                    <a:pt x="46" y="24"/>
                    <a:pt x="48" y="24"/>
                    <a:pt x="49" y="25"/>
                  </a:cubicBezTo>
                  <a:cubicBezTo>
                    <a:pt x="49" y="24"/>
                    <a:pt x="50" y="22"/>
                    <a:pt x="50" y="21"/>
                  </a:cubicBezTo>
                  <a:cubicBezTo>
                    <a:pt x="51" y="20"/>
                    <a:pt x="51" y="19"/>
                    <a:pt x="52" y="18"/>
                  </a:cubicBezTo>
                  <a:cubicBezTo>
                    <a:pt x="49" y="16"/>
                    <a:pt x="47" y="16"/>
                    <a:pt x="44" y="16"/>
                  </a:cubicBezTo>
                  <a:cubicBezTo>
                    <a:pt x="38" y="16"/>
                    <a:pt x="33" y="18"/>
                    <a:pt x="30" y="19"/>
                  </a:cubicBezTo>
                  <a:cubicBezTo>
                    <a:pt x="24" y="22"/>
                    <a:pt x="21" y="25"/>
                    <a:pt x="17" y="35"/>
                  </a:cubicBezTo>
                  <a:cubicBezTo>
                    <a:pt x="14" y="43"/>
                    <a:pt x="18" y="52"/>
                    <a:pt x="20" y="56"/>
                  </a:cubicBezTo>
                  <a:cubicBezTo>
                    <a:pt x="18" y="66"/>
                    <a:pt x="21" y="70"/>
                    <a:pt x="21" y="70"/>
                  </a:cubicBezTo>
                  <a:cubicBezTo>
                    <a:pt x="23" y="73"/>
                    <a:pt x="26" y="76"/>
                    <a:pt x="26" y="86"/>
                  </a:cubicBezTo>
                  <a:cubicBezTo>
                    <a:pt x="26" y="98"/>
                    <a:pt x="17" y="100"/>
                    <a:pt x="17" y="100"/>
                  </a:cubicBezTo>
                  <a:cubicBezTo>
                    <a:pt x="10" y="103"/>
                    <a:pt x="0" y="108"/>
                    <a:pt x="0" y="124"/>
                  </a:cubicBezTo>
                  <a:cubicBezTo>
                    <a:pt x="0" y="124"/>
                    <a:pt x="0" y="128"/>
                    <a:pt x="4" y="128"/>
                  </a:cubicBezTo>
                  <a:cubicBezTo>
                    <a:pt x="22" y="128"/>
                    <a:pt x="22" y="128"/>
                    <a:pt x="22" y="128"/>
                  </a:cubicBezTo>
                  <a:cubicBezTo>
                    <a:pt x="23" y="125"/>
                    <a:pt x="24" y="122"/>
                    <a:pt x="26" y="120"/>
                  </a:cubicBezTo>
                  <a:cubicBezTo>
                    <a:pt x="8" y="120"/>
                    <a:pt x="8" y="120"/>
                    <a:pt x="8" y="120"/>
                  </a:cubicBezTo>
                  <a:cubicBezTo>
                    <a:pt x="9" y="112"/>
                    <a:pt x="14" y="110"/>
                    <a:pt x="19" y="108"/>
                  </a:cubicBezTo>
                  <a:moveTo>
                    <a:pt x="159" y="100"/>
                  </a:moveTo>
                  <a:cubicBezTo>
                    <a:pt x="159" y="100"/>
                    <a:pt x="150" y="98"/>
                    <a:pt x="150" y="86"/>
                  </a:cubicBezTo>
                  <a:cubicBezTo>
                    <a:pt x="150" y="76"/>
                    <a:pt x="153" y="73"/>
                    <a:pt x="155" y="70"/>
                  </a:cubicBezTo>
                  <a:cubicBezTo>
                    <a:pt x="155" y="70"/>
                    <a:pt x="158" y="66"/>
                    <a:pt x="156" y="56"/>
                  </a:cubicBezTo>
                  <a:cubicBezTo>
                    <a:pt x="158" y="52"/>
                    <a:pt x="162" y="43"/>
                    <a:pt x="159" y="35"/>
                  </a:cubicBezTo>
                  <a:cubicBezTo>
                    <a:pt x="155" y="25"/>
                    <a:pt x="152" y="22"/>
                    <a:pt x="146" y="19"/>
                  </a:cubicBezTo>
                  <a:cubicBezTo>
                    <a:pt x="143" y="18"/>
                    <a:pt x="138" y="16"/>
                    <a:pt x="132" y="16"/>
                  </a:cubicBezTo>
                  <a:cubicBezTo>
                    <a:pt x="129" y="16"/>
                    <a:pt x="127" y="16"/>
                    <a:pt x="124" y="18"/>
                  </a:cubicBezTo>
                  <a:cubicBezTo>
                    <a:pt x="125" y="20"/>
                    <a:pt x="126" y="23"/>
                    <a:pt x="126" y="25"/>
                  </a:cubicBezTo>
                  <a:cubicBezTo>
                    <a:pt x="127" y="25"/>
                    <a:pt x="127" y="25"/>
                    <a:pt x="127" y="25"/>
                  </a:cubicBezTo>
                  <a:cubicBezTo>
                    <a:pt x="128" y="24"/>
                    <a:pt x="130" y="24"/>
                    <a:pt x="132" y="24"/>
                  </a:cubicBezTo>
                  <a:cubicBezTo>
                    <a:pt x="136" y="24"/>
                    <a:pt x="140" y="25"/>
                    <a:pt x="141" y="26"/>
                  </a:cubicBezTo>
                  <a:cubicBezTo>
                    <a:pt x="142" y="26"/>
                    <a:pt x="142" y="27"/>
                    <a:pt x="142" y="27"/>
                  </a:cubicBezTo>
                  <a:cubicBezTo>
                    <a:pt x="146" y="28"/>
                    <a:pt x="148" y="29"/>
                    <a:pt x="151" y="38"/>
                  </a:cubicBezTo>
                  <a:cubicBezTo>
                    <a:pt x="153" y="43"/>
                    <a:pt x="150" y="49"/>
                    <a:pt x="149" y="53"/>
                  </a:cubicBezTo>
                  <a:cubicBezTo>
                    <a:pt x="148" y="54"/>
                    <a:pt x="148" y="56"/>
                    <a:pt x="148" y="58"/>
                  </a:cubicBezTo>
                  <a:cubicBezTo>
                    <a:pt x="149" y="63"/>
                    <a:pt x="149" y="65"/>
                    <a:pt x="149" y="65"/>
                  </a:cubicBezTo>
                  <a:cubicBezTo>
                    <a:pt x="149" y="65"/>
                    <a:pt x="149" y="65"/>
                    <a:pt x="148" y="65"/>
                  </a:cubicBezTo>
                  <a:cubicBezTo>
                    <a:pt x="148" y="66"/>
                    <a:pt x="148" y="66"/>
                    <a:pt x="148" y="66"/>
                  </a:cubicBezTo>
                  <a:cubicBezTo>
                    <a:pt x="146" y="69"/>
                    <a:pt x="142" y="74"/>
                    <a:pt x="142" y="86"/>
                  </a:cubicBezTo>
                  <a:cubicBezTo>
                    <a:pt x="142" y="100"/>
                    <a:pt x="151" y="106"/>
                    <a:pt x="157" y="108"/>
                  </a:cubicBezTo>
                  <a:cubicBezTo>
                    <a:pt x="162" y="110"/>
                    <a:pt x="167" y="112"/>
                    <a:pt x="168" y="120"/>
                  </a:cubicBezTo>
                  <a:cubicBezTo>
                    <a:pt x="150" y="120"/>
                    <a:pt x="150" y="120"/>
                    <a:pt x="150" y="120"/>
                  </a:cubicBezTo>
                  <a:cubicBezTo>
                    <a:pt x="152" y="122"/>
                    <a:pt x="153" y="125"/>
                    <a:pt x="154" y="128"/>
                  </a:cubicBezTo>
                  <a:cubicBezTo>
                    <a:pt x="172" y="128"/>
                    <a:pt x="172" y="128"/>
                    <a:pt x="172" y="128"/>
                  </a:cubicBezTo>
                  <a:cubicBezTo>
                    <a:pt x="176" y="128"/>
                    <a:pt x="176" y="124"/>
                    <a:pt x="176" y="124"/>
                  </a:cubicBezTo>
                  <a:cubicBezTo>
                    <a:pt x="176" y="108"/>
                    <a:pt x="166" y="103"/>
                    <a:pt x="159" y="100"/>
                  </a:cubicBezTo>
                  <a:moveTo>
                    <a:pt x="120" y="109"/>
                  </a:moveTo>
                  <a:cubicBezTo>
                    <a:pt x="120" y="109"/>
                    <a:pt x="106" y="105"/>
                    <a:pt x="106" y="90"/>
                  </a:cubicBezTo>
                  <a:cubicBezTo>
                    <a:pt x="106" y="77"/>
                    <a:pt x="111" y="73"/>
                    <a:pt x="114" y="69"/>
                  </a:cubicBezTo>
                  <a:cubicBezTo>
                    <a:pt x="114" y="69"/>
                    <a:pt x="118" y="65"/>
                    <a:pt x="115" y="52"/>
                  </a:cubicBezTo>
                  <a:cubicBezTo>
                    <a:pt x="120" y="45"/>
                    <a:pt x="122" y="33"/>
                    <a:pt x="116" y="19"/>
                  </a:cubicBezTo>
                  <a:cubicBezTo>
                    <a:pt x="112" y="10"/>
                    <a:pt x="109" y="5"/>
                    <a:pt x="104" y="3"/>
                  </a:cubicBezTo>
                  <a:cubicBezTo>
                    <a:pt x="101" y="1"/>
                    <a:pt x="97" y="0"/>
                    <a:pt x="93" y="0"/>
                  </a:cubicBezTo>
                  <a:cubicBezTo>
                    <a:pt x="86" y="0"/>
                    <a:pt x="79" y="3"/>
                    <a:pt x="76" y="4"/>
                  </a:cubicBezTo>
                  <a:cubicBezTo>
                    <a:pt x="68" y="8"/>
                    <a:pt x="63" y="11"/>
                    <a:pt x="58" y="24"/>
                  </a:cubicBezTo>
                  <a:cubicBezTo>
                    <a:pt x="53" y="34"/>
                    <a:pt x="58" y="46"/>
                    <a:pt x="61" y="52"/>
                  </a:cubicBezTo>
                  <a:cubicBezTo>
                    <a:pt x="58" y="65"/>
                    <a:pt x="62" y="69"/>
                    <a:pt x="62" y="69"/>
                  </a:cubicBezTo>
                  <a:cubicBezTo>
                    <a:pt x="65" y="73"/>
                    <a:pt x="70" y="77"/>
                    <a:pt x="70" y="90"/>
                  </a:cubicBezTo>
                  <a:cubicBezTo>
                    <a:pt x="70" y="105"/>
                    <a:pt x="56" y="109"/>
                    <a:pt x="56" y="109"/>
                  </a:cubicBezTo>
                  <a:cubicBezTo>
                    <a:pt x="47" y="112"/>
                    <a:pt x="28" y="118"/>
                    <a:pt x="28" y="140"/>
                  </a:cubicBezTo>
                  <a:cubicBezTo>
                    <a:pt x="28" y="140"/>
                    <a:pt x="28" y="144"/>
                    <a:pt x="32" y="144"/>
                  </a:cubicBezTo>
                  <a:cubicBezTo>
                    <a:pt x="144" y="144"/>
                    <a:pt x="144" y="144"/>
                    <a:pt x="144" y="144"/>
                  </a:cubicBezTo>
                  <a:cubicBezTo>
                    <a:pt x="148" y="144"/>
                    <a:pt x="148" y="140"/>
                    <a:pt x="148" y="140"/>
                  </a:cubicBezTo>
                  <a:cubicBezTo>
                    <a:pt x="148" y="118"/>
                    <a:pt x="129" y="112"/>
                    <a:pt x="120" y="109"/>
                  </a:cubicBezTo>
                  <a:moveTo>
                    <a:pt x="36" y="136"/>
                  </a:moveTo>
                  <a:cubicBezTo>
                    <a:pt x="38" y="125"/>
                    <a:pt x="48" y="120"/>
                    <a:pt x="58" y="117"/>
                  </a:cubicBezTo>
                  <a:cubicBezTo>
                    <a:pt x="58" y="117"/>
                    <a:pt x="58" y="117"/>
                    <a:pt x="58" y="117"/>
                  </a:cubicBezTo>
                  <a:cubicBezTo>
                    <a:pt x="66" y="115"/>
                    <a:pt x="78" y="107"/>
                    <a:pt x="78" y="90"/>
                  </a:cubicBezTo>
                  <a:cubicBezTo>
                    <a:pt x="78" y="76"/>
                    <a:pt x="73" y="70"/>
                    <a:pt x="70" y="66"/>
                  </a:cubicBezTo>
                  <a:cubicBezTo>
                    <a:pt x="69" y="65"/>
                    <a:pt x="68" y="64"/>
                    <a:pt x="69" y="65"/>
                  </a:cubicBezTo>
                  <a:cubicBezTo>
                    <a:pt x="68" y="64"/>
                    <a:pt x="67" y="61"/>
                    <a:pt x="69" y="54"/>
                  </a:cubicBezTo>
                  <a:cubicBezTo>
                    <a:pt x="70" y="50"/>
                    <a:pt x="68" y="48"/>
                    <a:pt x="68" y="48"/>
                  </a:cubicBezTo>
                  <a:cubicBezTo>
                    <a:pt x="66" y="43"/>
                    <a:pt x="62" y="34"/>
                    <a:pt x="65" y="27"/>
                  </a:cubicBezTo>
                  <a:cubicBezTo>
                    <a:pt x="69" y="17"/>
                    <a:pt x="73" y="15"/>
                    <a:pt x="79" y="12"/>
                  </a:cubicBezTo>
                  <a:cubicBezTo>
                    <a:pt x="80" y="11"/>
                    <a:pt x="80" y="11"/>
                    <a:pt x="80" y="11"/>
                  </a:cubicBezTo>
                  <a:cubicBezTo>
                    <a:pt x="82" y="10"/>
                    <a:pt x="87" y="8"/>
                    <a:pt x="93" y="8"/>
                  </a:cubicBezTo>
                  <a:cubicBezTo>
                    <a:pt x="96" y="8"/>
                    <a:pt x="98" y="9"/>
                    <a:pt x="100" y="10"/>
                  </a:cubicBezTo>
                  <a:cubicBezTo>
                    <a:pt x="103" y="11"/>
                    <a:pt x="105" y="14"/>
                    <a:pt x="108" y="22"/>
                  </a:cubicBezTo>
                  <a:cubicBezTo>
                    <a:pt x="115" y="36"/>
                    <a:pt x="111" y="45"/>
                    <a:pt x="109" y="47"/>
                  </a:cubicBezTo>
                  <a:cubicBezTo>
                    <a:pt x="107" y="49"/>
                    <a:pt x="107" y="52"/>
                    <a:pt x="107" y="54"/>
                  </a:cubicBezTo>
                  <a:cubicBezTo>
                    <a:pt x="109" y="61"/>
                    <a:pt x="108" y="64"/>
                    <a:pt x="108" y="64"/>
                  </a:cubicBezTo>
                  <a:cubicBezTo>
                    <a:pt x="108" y="64"/>
                    <a:pt x="107" y="65"/>
                    <a:pt x="106" y="66"/>
                  </a:cubicBezTo>
                  <a:cubicBezTo>
                    <a:pt x="103" y="70"/>
                    <a:pt x="98" y="76"/>
                    <a:pt x="98" y="90"/>
                  </a:cubicBezTo>
                  <a:cubicBezTo>
                    <a:pt x="98" y="107"/>
                    <a:pt x="110" y="115"/>
                    <a:pt x="118" y="117"/>
                  </a:cubicBezTo>
                  <a:cubicBezTo>
                    <a:pt x="118" y="117"/>
                    <a:pt x="118" y="117"/>
                    <a:pt x="118" y="117"/>
                  </a:cubicBezTo>
                  <a:cubicBezTo>
                    <a:pt x="128" y="120"/>
                    <a:pt x="138" y="125"/>
                    <a:pt x="140" y="136"/>
                  </a:cubicBezTo>
                  <a:lnTo>
                    <a:pt x="36" y="1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06" name="Group 105"/>
            <p:cNvGrpSpPr/>
            <p:nvPr/>
          </p:nvGrpSpPr>
          <p:grpSpPr>
            <a:xfrm>
              <a:off x="11585614" y="1493587"/>
              <a:ext cx="218527" cy="219859"/>
              <a:chOff x="4995729" y="3185154"/>
              <a:chExt cx="218527" cy="219859"/>
            </a:xfrm>
            <a:grpFill/>
          </p:grpSpPr>
          <p:sp>
            <p:nvSpPr>
              <p:cNvPr id="179"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7" name="Group 106"/>
            <p:cNvGrpSpPr/>
            <p:nvPr/>
          </p:nvGrpSpPr>
          <p:grpSpPr>
            <a:xfrm>
              <a:off x="10480502" y="207492"/>
              <a:ext cx="218527" cy="219859"/>
              <a:chOff x="7127702" y="3185154"/>
              <a:chExt cx="218527" cy="219859"/>
            </a:xfrm>
            <a:grpFill/>
          </p:grpSpPr>
          <p:sp>
            <p:nvSpPr>
              <p:cNvPr id="177" name="Freeform 238"/>
              <p:cNvSpPr>
                <a:spLocks/>
              </p:cNvSpPr>
              <p:nvPr/>
            </p:nvSpPr>
            <p:spPr bwMode="auto">
              <a:xfrm>
                <a:off x="7198324" y="3326397"/>
                <a:ext cx="78617" cy="25317"/>
              </a:xfrm>
              <a:custGeom>
                <a:avLst/>
                <a:gdLst>
                  <a:gd name="T0" fmla="*/ 32 w 36"/>
                  <a:gd name="T1" fmla="*/ 2 h 12"/>
                  <a:gd name="T2" fmla="*/ 26 w 36"/>
                  <a:gd name="T3" fmla="*/ 8 h 12"/>
                  <a:gd name="T4" fmla="*/ 14 w 36"/>
                  <a:gd name="T5" fmla="*/ 8 h 12"/>
                  <a:gd name="T6" fmla="*/ 0 w 36"/>
                  <a:gd name="T7" fmla="*/ 8 h 12"/>
                  <a:gd name="T8" fmla="*/ 0 w 36"/>
                  <a:gd name="T9" fmla="*/ 12 h 12"/>
                  <a:gd name="T10" fmla="*/ 14 w 36"/>
                  <a:gd name="T11" fmla="*/ 12 h 12"/>
                  <a:gd name="T12" fmla="*/ 28 w 36"/>
                  <a:gd name="T13" fmla="*/ 12 h 12"/>
                  <a:gd name="T14" fmla="*/ 36 w 36"/>
                  <a:gd name="T15" fmla="*/ 4 h 12"/>
                  <a:gd name="T16" fmla="*/ 36 w 36"/>
                  <a:gd name="T17" fmla="*/ 0 h 12"/>
                  <a:gd name="T18" fmla="*/ 32 w 36"/>
                  <a:gd name="T19" fmla="*/ 0 h 12"/>
                  <a:gd name="T20" fmla="*/ 32 w 36"/>
                  <a:gd name="T21"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12">
                    <a:moveTo>
                      <a:pt x="32" y="2"/>
                    </a:moveTo>
                    <a:cubicBezTo>
                      <a:pt x="32" y="5"/>
                      <a:pt x="29" y="8"/>
                      <a:pt x="26" y="8"/>
                    </a:cubicBezTo>
                    <a:cubicBezTo>
                      <a:pt x="14" y="8"/>
                      <a:pt x="14" y="8"/>
                      <a:pt x="14" y="8"/>
                    </a:cubicBezTo>
                    <a:cubicBezTo>
                      <a:pt x="0" y="8"/>
                      <a:pt x="0" y="8"/>
                      <a:pt x="0" y="8"/>
                    </a:cubicBezTo>
                    <a:cubicBezTo>
                      <a:pt x="0" y="12"/>
                      <a:pt x="0" y="12"/>
                      <a:pt x="0" y="12"/>
                    </a:cubicBezTo>
                    <a:cubicBezTo>
                      <a:pt x="14" y="12"/>
                      <a:pt x="14" y="12"/>
                      <a:pt x="14" y="12"/>
                    </a:cubicBezTo>
                    <a:cubicBezTo>
                      <a:pt x="28" y="12"/>
                      <a:pt x="28" y="12"/>
                      <a:pt x="28" y="12"/>
                    </a:cubicBezTo>
                    <a:cubicBezTo>
                      <a:pt x="32" y="12"/>
                      <a:pt x="36" y="8"/>
                      <a:pt x="36" y="4"/>
                    </a:cubicBezTo>
                    <a:cubicBezTo>
                      <a:pt x="36" y="2"/>
                      <a:pt x="36" y="0"/>
                      <a:pt x="36" y="0"/>
                    </a:cubicBezTo>
                    <a:cubicBezTo>
                      <a:pt x="32" y="0"/>
                      <a:pt x="32" y="0"/>
                      <a:pt x="32" y="0"/>
                    </a:cubicBezTo>
                    <a:lnTo>
                      <a:pt x="3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239"/>
              <p:cNvSpPr>
                <a:spLocks noEditPoints="1"/>
              </p:cNvSpPr>
              <p:nvPr/>
            </p:nvSpPr>
            <p:spPr bwMode="auto">
              <a:xfrm>
                <a:off x="7127702"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50 w 100"/>
                  <a:gd name="T25" fmla="*/ 96 h 100"/>
                  <a:gd name="T26" fmla="*/ 4 w 100"/>
                  <a:gd name="T27" fmla="*/ 50 h 100"/>
                  <a:gd name="T28" fmla="*/ 9 w 100"/>
                  <a:gd name="T29" fmla="*/ 30 h 100"/>
                  <a:gd name="T30" fmla="*/ 9 w 100"/>
                  <a:gd name="T31" fmla="*/ 30 h 100"/>
                  <a:gd name="T32" fmla="*/ 11 w 100"/>
                  <a:gd name="T33" fmla="*/ 32 h 100"/>
                  <a:gd name="T34" fmla="*/ 14 w 100"/>
                  <a:gd name="T35" fmla="*/ 40 h 100"/>
                  <a:gd name="T36" fmla="*/ 19 w 100"/>
                  <a:gd name="T37" fmla="*/ 47 h 100"/>
                  <a:gd name="T38" fmla="*/ 29 w 100"/>
                  <a:gd name="T39" fmla="*/ 48 h 100"/>
                  <a:gd name="T40" fmla="*/ 41 w 100"/>
                  <a:gd name="T41" fmla="*/ 46 h 100"/>
                  <a:gd name="T42" fmla="*/ 46 w 100"/>
                  <a:gd name="T43" fmla="*/ 40 h 100"/>
                  <a:gd name="T44" fmla="*/ 49 w 100"/>
                  <a:gd name="T45" fmla="*/ 33 h 100"/>
                  <a:gd name="T46" fmla="*/ 50 w 100"/>
                  <a:gd name="T47" fmla="*/ 32 h 100"/>
                  <a:gd name="T48" fmla="*/ 51 w 100"/>
                  <a:gd name="T49" fmla="*/ 33 h 100"/>
                  <a:gd name="T50" fmla="*/ 54 w 100"/>
                  <a:gd name="T51" fmla="*/ 40 h 100"/>
                  <a:gd name="T52" fmla="*/ 59 w 100"/>
                  <a:gd name="T53" fmla="*/ 46 h 100"/>
                  <a:gd name="T54" fmla="*/ 71 w 100"/>
                  <a:gd name="T55" fmla="*/ 48 h 100"/>
                  <a:gd name="T56" fmla="*/ 81 w 100"/>
                  <a:gd name="T57" fmla="*/ 47 h 100"/>
                  <a:gd name="T58" fmla="*/ 86 w 100"/>
                  <a:gd name="T59" fmla="*/ 40 h 100"/>
                  <a:gd name="T60" fmla="*/ 89 w 100"/>
                  <a:gd name="T61" fmla="*/ 32 h 100"/>
                  <a:gd name="T62" fmla="*/ 91 w 100"/>
                  <a:gd name="T63" fmla="*/ 30 h 100"/>
                  <a:gd name="T64" fmla="*/ 91 w 100"/>
                  <a:gd name="T65" fmla="*/ 30 h 100"/>
                  <a:gd name="T66" fmla="*/ 96 w 100"/>
                  <a:gd name="T67" fmla="*/ 50 h 100"/>
                  <a:gd name="T68" fmla="*/ 50 w 100"/>
                  <a:gd name="T6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8"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8" name="Group 107"/>
            <p:cNvGrpSpPr/>
            <p:nvPr/>
          </p:nvGrpSpPr>
          <p:grpSpPr>
            <a:xfrm>
              <a:off x="10666781" y="1478614"/>
              <a:ext cx="218527" cy="219859"/>
              <a:chOff x="3929743" y="2650828"/>
              <a:chExt cx="218527" cy="219859"/>
            </a:xfrm>
            <a:grpFill/>
          </p:grpSpPr>
          <p:sp>
            <p:nvSpPr>
              <p:cNvPr id="173" name="Freeform 150"/>
              <p:cNvSpPr>
                <a:spLocks noEditPoints="1"/>
              </p:cNvSpPr>
              <p:nvPr/>
            </p:nvSpPr>
            <p:spPr bwMode="auto">
              <a:xfrm>
                <a:off x="3991038" y="2782744"/>
                <a:ext cx="95939" cy="61294"/>
              </a:xfrm>
              <a:custGeom>
                <a:avLst/>
                <a:gdLst>
                  <a:gd name="T0" fmla="*/ 0 w 44"/>
                  <a:gd name="T1" fmla="*/ 4 h 28"/>
                  <a:gd name="T2" fmla="*/ 8 w 44"/>
                  <a:gd name="T3" fmla="*/ 4 h 28"/>
                  <a:gd name="T4" fmla="*/ 8 w 44"/>
                  <a:gd name="T5" fmla="*/ 14 h 28"/>
                  <a:gd name="T6" fmla="*/ 22 w 44"/>
                  <a:gd name="T7" fmla="*/ 28 h 28"/>
                  <a:gd name="T8" fmla="*/ 36 w 44"/>
                  <a:gd name="T9" fmla="*/ 14 h 28"/>
                  <a:gd name="T10" fmla="*/ 36 w 44"/>
                  <a:gd name="T11" fmla="*/ 4 h 28"/>
                  <a:gd name="T12" fmla="*/ 44 w 44"/>
                  <a:gd name="T13" fmla="*/ 4 h 28"/>
                  <a:gd name="T14" fmla="*/ 44 w 44"/>
                  <a:gd name="T15" fmla="*/ 0 h 28"/>
                  <a:gd name="T16" fmla="*/ 0 w 44"/>
                  <a:gd name="T17" fmla="*/ 0 h 28"/>
                  <a:gd name="T18" fmla="*/ 0 w 44"/>
                  <a:gd name="T19" fmla="*/ 4 h 28"/>
                  <a:gd name="T20" fmla="*/ 12 w 44"/>
                  <a:gd name="T21" fmla="*/ 4 h 28"/>
                  <a:gd name="T22" fmla="*/ 32 w 44"/>
                  <a:gd name="T23" fmla="*/ 4 h 28"/>
                  <a:gd name="T24" fmla="*/ 32 w 44"/>
                  <a:gd name="T25" fmla="*/ 14 h 28"/>
                  <a:gd name="T26" fmla="*/ 22 w 44"/>
                  <a:gd name="T27" fmla="*/ 24 h 28"/>
                  <a:gd name="T28" fmla="*/ 12 w 44"/>
                  <a:gd name="T29" fmla="*/ 14 h 28"/>
                  <a:gd name="T30" fmla="*/ 12 w 44"/>
                  <a:gd name="T31"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28">
                    <a:moveTo>
                      <a:pt x="0" y="4"/>
                    </a:moveTo>
                    <a:cubicBezTo>
                      <a:pt x="8" y="4"/>
                      <a:pt x="8" y="4"/>
                      <a:pt x="8" y="4"/>
                    </a:cubicBezTo>
                    <a:cubicBezTo>
                      <a:pt x="8" y="14"/>
                      <a:pt x="8" y="14"/>
                      <a:pt x="8" y="14"/>
                    </a:cubicBezTo>
                    <a:cubicBezTo>
                      <a:pt x="8" y="22"/>
                      <a:pt x="14" y="28"/>
                      <a:pt x="22" y="28"/>
                    </a:cubicBezTo>
                    <a:cubicBezTo>
                      <a:pt x="30" y="28"/>
                      <a:pt x="36" y="22"/>
                      <a:pt x="36" y="14"/>
                    </a:cubicBezTo>
                    <a:cubicBezTo>
                      <a:pt x="36" y="4"/>
                      <a:pt x="36" y="4"/>
                      <a:pt x="36" y="4"/>
                    </a:cubicBezTo>
                    <a:cubicBezTo>
                      <a:pt x="44" y="4"/>
                      <a:pt x="44" y="4"/>
                      <a:pt x="44" y="4"/>
                    </a:cubicBezTo>
                    <a:cubicBezTo>
                      <a:pt x="44" y="0"/>
                      <a:pt x="44" y="0"/>
                      <a:pt x="44" y="0"/>
                    </a:cubicBezTo>
                    <a:cubicBezTo>
                      <a:pt x="0" y="0"/>
                      <a:pt x="0" y="0"/>
                      <a:pt x="0" y="0"/>
                    </a:cubicBezTo>
                    <a:lnTo>
                      <a:pt x="0" y="4"/>
                    </a:lnTo>
                    <a:close/>
                    <a:moveTo>
                      <a:pt x="12" y="4"/>
                    </a:moveTo>
                    <a:cubicBezTo>
                      <a:pt x="32" y="4"/>
                      <a:pt x="32" y="4"/>
                      <a:pt x="32" y="4"/>
                    </a:cubicBezTo>
                    <a:cubicBezTo>
                      <a:pt x="32" y="14"/>
                      <a:pt x="32" y="14"/>
                      <a:pt x="32" y="14"/>
                    </a:cubicBezTo>
                    <a:cubicBezTo>
                      <a:pt x="32" y="20"/>
                      <a:pt x="28" y="24"/>
                      <a:pt x="22" y="24"/>
                    </a:cubicBezTo>
                    <a:cubicBezTo>
                      <a:pt x="16" y="24"/>
                      <a:pt x="12" y="20"/>
                      <a:pt x="12" y="14"/>
                    </a:cubicBez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Rectangle 151"/>
              <p:cNvSpPr>
                <a:spLocks noChangeArrowheads="1"/>
              </p:cNvSpPr>
              <p:nvPr/>
            </p:nvSpPr>
            <p:spPr bwMode="auto">
              <a:xfrm>
                <a:off x="3991038" y="2729444"/>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Oval 152"/>
              <p:cNvSpPr>
                <a:spLocks noChangeArrowheads="1"/>
              </p:cNvSpPr>
              <p:nvPr/>
            </p:nvSpPr>
            <p:spPr bwMode="auto">
              <a:xfrm>
                <a:off x="4069654" y="2721450"/>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153"/>
              <p:cNvSpPr>
                <a:spLocks noEditPoints="1"/>
              </p:cNvSpPr>
              <p:nvPr/>
            </p:nvSpPr>
            <p:spPr bwMode="auto">
              <a:xfrm>
                <a:off x="3929743" y="2650828"/>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9" name="Group 108"/>
            <p:cNvGrpSpPr/>
            <p:nvPr/>
          </p:nvGrpSpPr>
          <p:grpSpPr>
            <a:xfrm>
              <a:off x="11720135" y="195770"/>
              <a:ext cx="218527" cy="219859"/>
              <a:chOff x="3396750" y="3185154"/>
              <a:chExt cx="218527" cy="219859"/>
            </a:xfrm>
            <a:grpFill/>
          </p:grpSpPr>
          <p:sp>
            <p:nvSpPr>
              <p:cNvPr id="16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0" name="Group 109"/>
            <p:cNvGrpSpPr/>
            <p:nvPr/>
          </p:nvGrpSpPr>
          <p:grpSpPr>
            <a:xfrm>
              <a:off x="11534193" y="6376915"/>
              <a:ext cx="218527" cy="218527"/>
              <a:chOff x="1264778" y="1582176"/>
              <a:chExt cx="218527" cy="218527"/>
            </a:xfrm>
            <a:grpFill/>
          </p:grpSpPr>
          <p:sp>
            <p:nvSpPr>
              <p:cNvPr id="163" name="Freeform 5"/>
              <p:cNvSpPr>
                <a:spLocks noEditPoints="1"/>
              </p:cNvSpPr>
              <p:nvPr/>
            </p:nvSpPr>
            <p:spPr bwMode="auto">
              <a:xfrm>
                <a:off x="1307417" y="1634143"/>
                <a:ext cx="53299" cy="53299"/>
              </a:xfrm>
              <a:custGeom>
                <a:avLst/>
                <a:gdLst>
                  <a:gd name="T0" fmla="*/ 24 w 24"/>
                  <a:gd name="T1" fmla="*/ 12 h 24"/>
                  <a:gd name="T2" fmla="*/ 12 w 24"/>
                  <a:gd name="T3" fmla="*/ 0 h 24"/>
                  <a:gd name="T4" fmla="*/ 0 w 24"/>
                  <a:gd name="T5" fmla="*/ 12 h 24"/>
                  <a:gd name="T6" fmla="*/ 12 w 24"/>
                  <a:gd name="T7" fmla="*/ 24 h 24"/>
                  <a:gd name="T8" fmla="*/ 24 w 24"/>
                  <a:gd name="T9" fmla="*/ 12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5"/>
                      <a:pt x="19" y="0"/>
                      <a:pt x="12" y="0"/>
                    </a:cubicBezTo>
                    <a:cubicBezTo>
                      <a:pt x="5" y="0"/>
                      <a:pt x="0" y="5"/>
                      <a:pt x="0" y="12"/>
                    </a:cubicBezTo>
                    <a:cubicBezTo>
                      <a:pt x="0" y="19"/>
                      <a:pt x="5" y="24"/>
                      <a:pt x="12" y="24"/>
                    </a:cubicBezTo>
                    <a:cubicBezTo>
                      <a:pt x="19" y="24"/>
                      <a:pt x="24" y="19"/>
                      <a:pt x="24" y="12"/>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Rectangle 6"/>
              <p:cNvSpPr>
                <a:spLocks noChangeArrowheads="1"/>
              </p:cNvSpPr>
              <p:nvPr/>
            </p:nvSpPr>
            <p:spPr bwMode="auto">
              <a:xfrm>
                <a:off x="1351390" y="1731414"/>
                <a:ext cx="43972" cy="79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Oval 7"/>
              <p:cNvSpPr>
                <a:spLocks noChangeArrowheads="1"/>
              </p:cNvSpPr>
              <p:nvPr/>
            </p:nvSpPr>
            <p:spPr bwMode="auto">
              <a:xfrm>
                <a:off x="1326072"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Oval 8"/>
              <p:cNvSpPr>
                <a:spLocks noChangeArrowheads="1"/>
              </p:cNvSpPr>
              <p:nvPr/>
            </p:nvSpPr>
            <p:spPr bwMode="auto">
              <a:xfrm>
                <a:off x="1404689" y="165279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9"/>
              <p:cNvSpPr>
                <a:spLocks noEditPoints="1"/>
              </p:cNvSpPr>
              <p:nvPr/>
            </p:nvSpPr>
            <p:spPr bwMode="auto">
              <a:xfrm>
                <a:off x="1264778" y="1582176"/>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10"/>
              <p:cNvSpPr>
                <a:spLocks noEditPoints="1"/>
              </p:cNvSpPr>
              <p:nvPr/>
            </p:nvSpPr>
            <p:spPr bwMode="auto">
              <a:xfrm>
                <a:off x="1386034" y="1634143"/>
                <a:ext cx="53299" cy="53299"/>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0 h 24"/>
                  <a:gd name="T12" fmla="*/ 4 w 24"/>
                  <a:gd name="T13" fmla="*/ 12 h 24"/>
                  <a:gd name="T14" fmla="*/ 12 w 24"/>
                  <a:gd name="T15" fmla="*/ 4 h 24"/>
                  <a:gd name="T16" fmla="*/ 20 w 24"/>
                  <a:gd name="T17" fmla="*/ 12 h 24"/>
                  <a:gd name="T18" fmla="*/ 12 w 24"/>
                  <a:gd name="T1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9"/>
                      <a:pt x="5" y="24"/>
                      <a:pt x="12" y="24"/>
                    </a:cubicBezTo>
                    <a:cubicBezTo>
                      <a:pt x="19" y="24"/>
                      <a:pt x="24" y="19"/>
                      <a:pt x="24" y="12"/>
                    </a:cubicBezTo>
                    <a:cubicBezTo>
                      <a:pt x="24" y="5"/>
                      <a:pt x="19" y="0"/>
                      <a:pt x="12" y="0"/>
                    </a:cubicBezTo>
                    <a:close/>
                    <a:moveTo>
                      <a:pt x="12" y="20"/>
                    </a:moveTo>
                    <a:cubicBezTo>
                      <a:pt x="8" y="20"/>
                      <a:pt x="4" y="16"/>
                      <a:pt x="4" y="12"/>
                    </a:cubicBezTo>
                    <a:cubicBezTo>
                      <a:pt x="4" y="8"/>
                      <a:pt x="8" y="4"/>
                      <a:pt x="12" y="4"/>
                    </a:cubicBezTo>
                    <a:cubicBezTo>
                      <a:pt x="16" y="4"/>
                      <a:pt x="20" y="8"/>
                      <a:pt x="20" y="12"/>
                    </a:cubicBezTo>
                    <a:cubicBezTo>
                      <a:pt x="20" y="16"/>
                      <a:pt x="16" y="20"/>
                      <a:pt x="1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1" name="Group 110"/>
            <p:cNvGrpSpPr/>
            <p:nvPr/>
          </p:nvGrpSpPr>
          <p:grpSpPr>
            <a:xfrm>
              <a:off x="4838688" y="6491061"/>
              <a:ext cx="218527" cy="219859"/>
              <a:chOff x="3396750" y="3185154"/>
              <a:chExt cx="218527" cy="219859"/>
            </a:xfrm>
            <a:grpFill/>
          </p:grpSpPr>
          <p:sp>
            <p:nvSpPr>
              <p:cNvPr id="159"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2" name="Group 111"/>
            <p:cNvGrpSpPr/>
            <p:nvPr/>
          </p:nvGrpSpPr>
          <p:grpSpPr>
            <a:xfrm>
              <a:off x="5166934" y="266108"/>
              <a:ext cx="218527" cy="219859"/>
              <a:chOff x="3396750" y="3185154"/>
              <a:chExt cx="218527" cy="219859"/>
            </a:xfrm>
            <a:grpFill/>
          </p:grpSpPr>
          <p:sp>
            <p:nvSpPr>
              <p:cNvPr id="15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3" name="Group 112"/>
            <p:cNvGrpSpPr/>
            <p:nvPr/>
          </p:nvGrpSpPr>
          <p:grpSpPr>
            <a:xfrm>
              <a:off x="295825" y="4072051"/>
              <a:ext cx="218527" cy="218527"/>
              <a:chOff x="7127702" y="2116502"/>
              <a:chExt cx="218527" cy="218527"/>
            </a:xfrm>
            <a:grpFill/>
          </p:grpSpPr>
          <p:sp>
            <p:nvSpPr>
              <p:cNvPr id="149" name="Freeform 114"/>
              <p:cNvSpPr>
                <a:spLocks/>
              </p:cNvSpPr>
              <p:nvPr/>
            </p:nvSpPr>
            <p:spPr bwMode="auto">
              <a:xfrm>
                <a:off x="7198324" y="2256413"/>
                <a:ext cx="78617" cy="26650"/>
              </a:xfrm>
              <a:custGeom>
                <a:avLst/>
                <a:gdLst>
                  <a:gd name="T0" fmla="*/ 18 w 36"/>
                  <a:gd name="T1" fmla="*/ 0 h 12"/>
                  <a:gd name="T2" fmla="*/ 0 w 36"/>
                  <a:gd name="T3" fmla="*/ 12 h 12"/>
                  <a:gd name="T4" fmla="*/ 18 w 36"/>
                  <a:gd name="T5" fmla="*/ 8 h 12"/>
                  <a:gd name="T6" fmla="*/ 36 w 36"/>
                  <a:gd name="T7" fmla="*/ 12 h 12"/>
                  <a:gd name="T8" fmla="*/ 18 w 36"/>
                  <a:gd name="T9" fmla="*/ 0 h 12"/>
                </a:gdLst>
                <a:ahLst/>
                <a:cxnLst>
                  <a:cxn ang="0">
                    <a:pos x="T0" y="T1"/>
                  </a:cxn>
                  <a:cxn ang="0">
                    <a:pos x="T2" y="T3"/>
                  </a:cxn>
                  <a:cxn ang="0">
                    <a:pos x="T4" y="T5"/>
                  </a:cxn>
                  <a:cxn ang="0">
                    <a:pos x="T6" y="T7"/>
                  </a:cxn>
                  <a:cxn ang="0">
                    <a:pos x="T8" y="T9"/>
                  </a:cxn>
                </a:cxnLst>
                <a:rect l="0" t="0" r="r" b="b"/>
                <a:pathLst>
                  <a:path w="36" h="12">
                    <a:moveTo>
                      <a:pt x="18" y="0"/>
                    </a:moveTo>
                    <a:cubicBezTo>
                      <a:pt x="4" y="0"/>
                      <a:pt x="0" y="12"/>
                      <a:pt x="0" y="12"/>
                    </a:cubicBezTo>
                    <a:cubicBezTo>
                      <a:pt x="0" y="12"/>
                      <a:pt x="6" y="8"/>
                      <a:pt x="18" y="8"/>
                    </a:cubicBezTo>
                    <a:cubicBezTo>
                      <a:pt x="30" y="8"/>
                      <a:pt x="36" y="12"/>
                      <a:pt x="36" y="12"/>
                    </a:cubicBezTo>
                    <a:cubicBezTo>
                      <a:pt x="36" y="12"/>
                      <a:pt x="32"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115"/>
              <p:cNvSpPr>
                <a:spLocks/>
              </p:cNvSpPr>
              <p:nvPr/>
            </p:nvSpPr>
            <p:spPr bwMode="auto">
              <a:xfrm>
                <a:off x="7250290" y="2168469"/>
                <a:ext cx="34645" cy="26650"/>
              </a:xfrm>
              <a:custGeom>
                <a:avLst/>
                <a:gdLst>
                  <a:gd name="T0" fmla="*/ 26 w 26"/>
                  <a:gd name="T1" fmla="*/ 5 h 20"/>
                  <a:gd name="T2" fmla="*/ 23 w 26"/>
                  <a:gd name="T3" fmla="*/ 0 h 20"/>
                  <a:gd name="T4" fmla="*/ 0 w 26"/>
                  <a:gd name="T5" fmla="*/ 15 h 20"/>
                  <a:gd name="T6" fmla="*/ 3 w 26"/>
                  <a:gd name="T7" fmla="*/ 20 h 20"/>
                  <a:gd name="T8" fmla="*/ 26 w 26"/>
                  <a:gd name="T9" fmla="*/ 5 h 20"/>
                </a:gdLst>
                <a:ahLst/>
                <a:cxnLst>
                  <a:cxn ang="0">
                    <a:pos x="T0" y="T1"/>
                  </a:cxn>
                  <a:cxn ang="0">
                    <a:pos x="T2" y="T3"/>
                  </a:cxn>
                  <a:cxn ang="0">
                    <a:pos x="T4" y="T5"/>
                  </a:cxn>
                  <a:cxn ang="0">
                    <a:pos x="T6" y="T7"/>
                  </a:cxn>
                  <a:cxn ang="0">
                    <a:pos x="T8" y="T9"/>
                  </a:cxn>
                </a:cxnLst>
                <a:rect l="0" t="0" r="r" b="b"/>
                <a:pathLst>
                  <a:path w="26" h="20">
                    <a:moveTo>
                      <a:pt x="26" y="5"/>
                    </a:moveTo>
                    <a:lnTo>
                      <a:pt x="23" y="0"/>
                    </a:lnTo>
                    <a:lnTo>
                      <a:pt x="0" y="15"/>
                    </a:lnTo>
                    <a:lnTo>
                      <a:pt x="3" y="20"/>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116"/>
              <p:cNvSpPr>
                <a:spLocks/>
              </p:cNvSpPr>
              <p:nvPr/>
            </p:nvSpPr>
            <p:spPr bwMode="auto">
              <a:xfrm>
                <a:off x="7188996" y="2168469"/>
                <a:ext cx="34645" cy="26650"/>
              </a:xfrm>
              <a:custGeom>
                <a:avLst/>
                <a:gdLst>
                  <a:gd name="T0" fmla="*/ 26 w 26"/>
                  <a:gd name="T1" fmla="*/ 15 h 20"/>
                  <a:gd name="T2" fmla="*/ 3 w 26"/>
                  <a:gd name="T3" fmla="*/ 0 h 20"/>
                  <a:gd name="T4" fmla="*/ 0 w 26"/>
                  <a:gd name="T5" fmla="*/ 5 h 20"/>
                  <a:gd name="T6" fmla="*/ 23 w 26"/>
                  <a:gd name="T7" fmla="*/ 20 h 20"/>
                  <a:gd name="T8" fmla="*/ 26 w 26"/>
                  <a:gd name="T9" fmla="*/ 15 h 20"/>
                </a:gdLst>
                <a:ahLst/>
                <a:cxnLst>
                  <a:cxn ang="0">
                    <a:pos x="T0" y="T1"/>
                  </a:cxn>
                  <a:cxn ang="0">
                    <a:pos x="T2" y="T3"/>
                  </a:cxn>
                  <a:cxn ang="0">
                    <a:pos x="T4" y="T5"/>
                  </a:cxn>
                  <a:cxn ang="0">
                    <a:pos x="T6" y="T7"/>
                  </a:cxn>
                  <a:cxn ang="0">
                    <a:pos x="T8" y="T9"/>
                  </a:cxn>
                </a:cxnLst>
                <a:rect l="0" t="0" r="r" b="b"/>
                <a:pathLst>
                  <a:path w="26" h="20">
                    <a:moveTo>
                      <a:pt x="26" y="15"/>
                    </a:moveTo>
                    <a:lnTo>
                      <a:pt x="3" y="0"/>
                    </a:lnTo>
                    <a:lnTo>
                      <a:pt x="0" y="5"/>
                    </a:lnTo>
                    <a:lnTo>
                      <a:pt x="23" y="20"/>
                    </a:lnTo>
                    <a:lnTo>
                      <a:pt x="2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Oval 117"/>
              <p:cNvSpPr>
                <a:spLocks noChangeArrowheads="1"/>
              </p:cNvSpPr>
              <p:nvPr/>
            </p:nvSpPr>
            <p:spPr bwMode="auto">
              <a:xfrm>
                <a:off x="7188996"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Oval 118"/>
              <p:cNvSpPr>
                <a:spLocks noChangeArrowheads="1"/>
              </p:cNvSpPr>
              <p:nvPr/>
            </p:nvSpPr>
            <p:spPr bwMode="auto">
              <a:xfrm>
                <a:off x="7267613" y="2195118"/>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119"/>
              <p:cNvSpPr>
                <a:spLocks noEditPoints="1"/>
              </p:cNvSpPr>
              <p:nvPr/>
            </p:nvSpPr>
            <p:spPr bwMode="auto">
              <a:xfrm>
                <a:off x="7127702"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4" name="Group 113"/>
            <p:cNvGrpSpPr/>
            <p:nvPr/>
          </p:nvGrpSpPr>
          <p:grpSpPr>
            <a:xfrm>
              <a:off x="5729642" y="3419615"/>
              <a:ext cx="218527" cy="219859"/>
              <a:chOff x="3396750" y="3185154"/>
              <a:chExt cx="218527" cy="219859"/>
            </a:xfrm>
            <a:grpFill/>
          </p:grpSpPr>
          <p:sp>
            <p:nvSpPr>
              <p:cNvPr id="145"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5" name="Freeform 114"/>
            <p:cNvSpPr>
              <a:spLocks noEditPoints="1"/>
            </p:cNvSpPr>
            <p:nvPr/>
          </p:nvSpPr>
          <p:spPr bwMode="auto">
            <a:xfrm>
              <a:off x="7744559" y="5866193"/>
              <a:ext cx="300038" cy="271462"/>
            </a:xfrm>
            <a:custGeom>
              <a:avLst/>
              <a:gdLst>
                <a:gd name="T0" fmla="*/ 64 w 124"/>
                <a:gd name="T1" fmla="*/ 8 h 112"/>
                <a:gd name="T2" fmla="*/ 64 w 124"/>
                <a:gd name="T3" fmla="*/ 2 h 112"/>
                <a:gd name="T4" fmla="*/ 62 w 124"/>
                <a:gd name="T5" fmla="*/ 0 h 112"/>
                <a:gd name="T6" fmla="*/ 60 w 124"/>
                <a:gd name="T7" fmla="*/ 2 h 112"/>
                <a:gd name="T8" fmla="*/ 60 w 124"/>
                <a:gd name="T9" fmla="*/ 8 h 112"/>
                <a:gd name="T10" fmla="*/ 0 w 124"/>
                <a:gd name="T11" fmla="*/ 48 h 112"/>
                <a:gd name="T12" fmla="*/ 10 w 124"/>
                <a:gd name="T13" fmla="*/ 40 h 112"/>
                <a:gd name="T14" fmla="*/ 20 w 124"/>
                <a:gd name="T15" fmla="*/ 48 h 112"/>
                <a:gd name="T16" fmla="*/ 30 w 124"/>
                <a:gd name="T17" fmla="*/ 40 h 112"/>
                <a:gd name="T18" fmla="*/ 40 w 124"/>
                <a:gd name="T19" fmla="*/ 48 h 112"/>
                <a:gd name="T20" fmla="*/ 50 w 124"/>
                <a:gd name="T21" fmla="*/ 40 h 112"/>
                <a:gd name="T22" fmla="*/ 60 w 124"/>
                <a:gd name="T23" fmla="*/ 48 h 112"/>
                <a:gd name="T24" fmla="*/ 60 w 124"/>
                <a:gd name="T25" fmla="*/ 92 h 112"/>
                <a:gd name="T26" fmla="*/ 60 w 124"/>
                <a:gd name="T27" fmla="*/ 104 h 112"/>
                <a:gd name="T28" fmla="*/ 56 w 124"/>
                <a:gd name="T29" fmla="*/ 108 h 112"/>
                <a:gd name="T30" fmla="*/ 52 w 124"/>
                <a:gd name="T31" fmla="*/ 104 h 112"/>
                <a:gd name="T32" fmla="*/ 52 w 124"/>
                <a:gd name="T33" fmla="*/ 100 h 112"/>
                <a:gd name="T34" fmla="*/ 52 w 124"/>
                <a:gd name="T35" fmla="*/ 98 h 112"/>
                <a:gd name="T36" fmla="*/ 50 w 124"/>
                <a:gd name="T37" fmla="*/ 96 h 112"/>
                <a:gd name="T38" fmla="*/ 48 w 124"/>
                <a:gd name="T39" fmla="*/ 98 h 112"/>
                <a:gd name="T40" fmla="*/ 48 w 124"/>
                <a:gd name="T41" fmla="*/ 101 h 112"/>
                <a:gd name="T42" fmla="*/ 48 w 124"/>
                <a:gd name="T43" fmla="*/ 104 h 112"/>
                <a:gd name="T44" fmla="*/ 56 w 124"/>
                <a:gd name="T45" fmla="*/ 112 h 112"/>
                <a:gd name="T46" fmla="*/ 64 w 124"/>
                <a:gd name="T47" fmla="*/ 104 h 112"/>
                <a:gd name="T48" fmla="*/ 64 w 124"/>
                <a:gd name="T49" fmla="*/ 98 h 112"/>
                <a:gd name="T50" fmla="*/ 64 w 124"/>
                <a:gd name="T51" fmla="*/ 48 h 112"/>
                <a:gd name="T52" fmla="*/ 74 w 124"/>
                <a:gd name="T53" fmla="*/ 40 h 112"/>
                <a:gd name="T54" fmla="*/ 84 w 124"/>
                <a:gd name="T55" fmla="*/ 48 h 112"/>
                <a:gd name="T56" fmla="*/ 94 w 124"/>
                <a:gd name="T57" fmla="*/ 40 h 112"/>
                <a:gd name="T58" fmla="*/ 104 w 124"/>
                <a:gd name="T59" fmla="*/ 48 h 112"/>
                <a:gd name="T60" fmla="*/ 114 w 124"/>
                <a:gd name="T61" fmla="*/ 40 h 112"/>
                <a:gd name="T62" fmla="*/ 124 w 124"/>
                <a:gd name="T63" fmla="*/ 48 h 112"/>
                <a:gd name="T64" fmla="*/ 64 w 124"/>
                <a:gd name="T65" fmla="*/ 8 h 112"/>
                <a:gd name="T66" fmla="*/ 17 w 124"/>
                <a:gd name="T67" fmla="*/ 38 h 112"/>
                <a:gd name="T68" fmla="*/ 10 w 124"/>
                <a:gd name="T69" fmla="*/ 36 h 112"/>
                <a:gd name="T70" fmla="*/ 7 w 124"/>
                <a:gd name="T71" fmla="*/ 36 h 112"/>
                <a:gd name="T72" fmla="*/ 33 w 124"/>
                <a:gd name="T73" fmla="*/ 17 h 112"/>
                <a:gd name="T74" fmla="*/ 17 w 124"/>
                <a:gd name="T75" fmla="*/ 38 h 112"/>
                <a:gd name="T76" fmla="*/ 37 w 124"/>
                <a:gd name="T77" fmla="*/ 38 h 112"/>
                <a:gd name="T78" fmla="*/ 30 w 124"/>
                <a:gd name="T79" fmla="*/ 36 h 112"/>
                <a:gd name="T80" fmla="*/ 21 w 124"/>
                <a:gd name="T81" fmla="*/ 38 h 112"/>
                <a:gd name="T82" fmla="*/ 48 w 124"/>
                <a:gd name="T83" fmla="*/ 14 h 112"/>
                <a:gd name="T84" fmla="*/ 37 w 124"/>
                <a:gd name="T85" fmla="*/ 38 h 112"/>
                <a:gd name="T86" fmla="*/ 60 w 124"/>
                <a:gd name="T87" fmla="*/ 40 h 112"/>
                <a:gd name="T88" fmla="*/ 50 w 124"/>
                <a:gd name="T89" fmla="*/ 36 h 112"/>
                <a:gd name="T90" fmla="*/ 41 w 124"/>
                <a:gd name="T91" fmla="*/ 39 h 112"/>
                <a:gd name="T92" fmla="*/ 60 w 124"/>
                <a:gd name="T93" fmla="*/ 12 h 112"/>
                <a:gd name="T94" fmla="*/ 60 w 124"/>
                <a:gd name="T95" fmla="*/ 40 h 112"/>
                <a:gd name="T96" fmla="*/ 74 w 124"/>
                <a:gd name="T97" fmla="*/ 36 h 112"/>
                <a:gd name="T98" fmla="*/ 64 w 124"/>
                <a:gd name="T99" fmla="*/ 40 h 112"/>
                <a:gd name="T100" fmla="*/ 64 w 124"/>
                <a:gd name="T101" fmla="*/ 12 h 112"/>
                <a:gd name="T102" fmla="*/ 83 w 124"/>
                <a:gd name="T103" fmla="*/ 39 h 112"/>
                <a:gd name="T104" fmla="*/ 74 w 124"/>
                <a:gd name="T105" fmla="*/ 36 h 112"/>
                <a:gd name="T106" fmla="*/ 94 w 124"/>
                <a:gd name="T107" fmla="*/ 36 h 112"/>
                <a:gd name="T108" fmla="*/ 87 w 124"/>
                <a:gd name="T109" fmla="*/ 38 h 112"/>
                <a:gd name="T110" fmla="*/ 75 w 124"/>
                <a:gd name="T111" fmla="*/ 14 h 112"/>
                <a:gd name="T112" fmla="*/ 102 w 124"/>
                <a:gd name="T113" fmla="*/ 38 h 112"/>
                <a:gd name="T114" fmla="*/ 94 w 124"/>
                <a:gd name="T115" fmla="*/ 36 h 112"/>
                <a:gd name="T116" fmla="*/ 114 w 124"/>
                <a:gd name="T117" fmla="*/ 36 h 112"/>
                <a:gd name="T118" fmla="*/ 106 w 124"/>
                <a:gd name="T119" fmla="*/ 38 h 112"/>
                <a:gd name="T120" fmla="*/ 90 w 124"/>
                <a:gd name="T121" fmla="*/ 17 h 112"/>
                <a:gd name="T122" fmla="*/ 117 w 124"/>
                <a:gd name="T123" fmla="*/ 36 h 112"/>
                <a:gd name="T124" fmla="*/ 114 w 124"/>
                <a:gd name="T125"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4" h="112">
                  <a:moveTo>
                    <a:pt x="64" y="8"/>
                  </a:moveTo>
                  <a:cubicBezTo>
                    <a:pt x="64" y="2"/>
                    <a:pt x="64" y="2"/>
                    <a:pt x="64" y="2"/>
                  </a:cubicBezTo>
                  <a:cubicBezTo>
                    <a:pt x="64" y="1"/>
                    <a:pt x="63" y="0"/>
                    <a:pt x="62" y="0"/>
                  </a:cubicBezTo>
                  <a:cubicBezTo>
                    <a:pt x="61" y="0"/>
                    <a:pt x="60" y="1"/>
                    <a:pt x="60" y="2"/>
                  </a:cubicBezTo>
                  <a:cubicBezTo>
                    <a:pt x="60" y="8"/>
                    <a:pt x="60" y="8"/>
                    <a:pt x="60" y="8"/>
                  </a:cubicBezTo>
                  <a:cubicBezTo>
                    <a:pt x="28" y="9"/>
                    <a:pt x="0" y="26"/>
                    <a:pt x="0" y="48"/>
                  </a:cubicBezTo>
                  <a:cubicBezTo>
                    <a:pt x="0" y="44"/>
                    <a:pt x="4" y="40"/>
                    <a:pt x="10" y="40"/>
                  </a:cubicBezTo>
                  <a:cubicBezTo>
                    <a:pt x="15" y="40"/>
                    <a:pt x="20" y="44"/>
                    <a:pt x="20" y="48"/>
                  </a:cubicBezTo>
                  <a:cubicBezTo>
                    <a:pt x="20" y="44"/>
                    <a:pt x="24" y="40"/>
                    <a:pt x="30" y="40"/>
                  </a:cubicBezTo>
                  <a:cubicBezTo>
                    <a:pt x="35" y="40"/>
                    <a:pt x="40" y="44"/>
                    <a:pt x="40" y="48"/>
                  </a:cubicBezTo>
                  <a:cubicBezTo>
                    <a:pt x="40" y="44"/>
                    <a:pt x="44" y="40"/>
                    <a:pt x="50" y="40"/>
                  </a:cubicBezTo>
                  <a:cubicBezTo>
                    <a:pt x="55" y="40"/>
                    <a:pt x="60" y="44"/>
                    <a:pt x="60" y="48"/>
                  </a:cubicBezTo>
                  <a:cubicBezTo>
                    <a:pt x="60" y="92"/>
                    <a:pt x="60" y="92"/>
                    <a:pt x="60" y="92"/>
                  </a:cubicBezTo>
                  <a:cubicBezTo>
                    <a:pt x="60" y="104"/>
                    <a:pt x="60" y="104"/>
                    <a:pt x="60" y="104"/>
                  </a:cubicBezTo>
                  <a:cubicBezTo>
                    <a:pt x="60" y="106"/>
                    <a:pt x="58" y="108"/>
                    <a:pt x="56" y="108"/>
                  </a:cubicBezTo>
                  <a:cubicBezTo>
                    <a:pt x="54" y="108"/>
                    <a:pt x="52" y="106"/>
                    <a:pt x="52" y="104"/>
                  </a:cubicBezTo>
                  <a:cubicBezTo>
                    <a:pt x="52" y="100"/>
                    <a:pt x="52" y="100"/>
                    <a:pt x="52" y="100"/>
                  </a:cubicBezTo>
                  <a:cubicBezTo>
                    <a:pt x="52" y="98"/>
                    <a:pt x="52" y="98"/>
                    <a:pt x="52" y="98"/>
                  </a:cubicBezTo>
                  <a:cubicBezTo>
                    <a:pt x="52" y="97"/>
                    <a:pt x="51" y="96"/>
                    <a:pt x="50" y="96"/>
                  </a:cubicBezTo>
                  <a:cubicBezTo>
                    <a:pt x="49" y="96"/>
                    <a:pt x="48" y="97"/>
                    <a:pt x="48" y="98"/>
                  </a:cubicBezTo>
                  <a:cubicBezTo>
                    <a:pt x="48" y="101"/>
                    <a:pt x="48" y="101"/>
                    <a:pt x="48" y="101"/>
                  </a:cubicBezTo>
                  <a:cubicBezTo>
                    <a:pt x="48" y="104"/>
                    <a:pt x="48" y="104"/>
                    <a:pt x="48" y="104"/>
                  </a:cubicBezTo>
                  <a:cubicBezTo>
                    <a:pt x="48" y="108"/>
                    <a:pt x="52" y="112"/>
                    <a:pt x="56" y="112"/>
                  </a:cubicBezTo>
                  <a:cubicBezTo>
                    <a:pt x="60" y="112"/>
                    <a:pt x="64" y="108"/>
                    <a:pt x="64" y="104"/>
                  </a:cubicBezTo>
                  <a:cubicBezTo>
                    <a:pt x="64" y="98"/>
                    <a:pt x="64" y="98"/>
                    <a:pt x="64" y="98"/>
                  </a:cubicBezTo>
                  <a:cubicBezTo>
                    <a:pt x="64" y="48"/>
                    <a:pt x="64" y="48"/>
                    <a:pt x="64" y="48"/>
                  </a:cubicBezTo>
                  <a:cubicBezTo>
                    <a:pt x="64" y="44"/>
                    <a:pt x="68" y="40"/>
                    <a:pt x="74" y="40"/>
                  </a:cubicBezTo>
                  <a:cubicBezTo>
                    <a:pt x="79" y="40"/>
                    <a:pt x="84" y="44"/>
                    <a:pt x="84" y="48"/>
                  </a:cubicBezTo>
                  <a:cubicBezTo>
                    <a:pt x="84" y="44"/>
                    <a:pt x="88" y="40"/>
                    <a:pt x="94" y="40"/>
                  </a:cubicBezTo>
                  <a:cubicBezTo>
                    <a:pt x="99" y="40"/>
                    <a:pt x="104" y="44"/>
                    <a:pt x="104" y="48"/>
                  </a:cubicBezTo>
                  <a:cubicBezTo>
                    <a:pt x="104" y="44"/>
                    <a:pt x="108" y="40"/>
                    <a:pt x="114" y="40"/>
                  </a:cubicBezTo>
                  <a:cubicBezTo>
                    <a:pt x="119" y="40"/>
                    <a:pt x="124" y="44"/>
                    <a:pt x="124" y="48"/>
                  </a:cubicBezTo>
                  <a:cubicBezTo>
                    <a:pt x="124" y="26"/>
                    <a:pt x="96" y="9"/>
                    <a:pt x="64" y="8"/>
                  </a:cubicBezTo>
                  <a:close/>
                  <a:moveTo>
                    <a:pt x="17" y="38"/>
                  </a:moveTo>
                  <a:cubicBezTo>
                    <a:pt x="15" y="37"/>
                    <a:pt x="13" y="36"/>
                    <a:pt x="10" y="36"/>
                  </a:cubicBezTo>
                  <a:cubicBezTo>
                    <a:pt x="9" y="36"/>
                    <a:pt x="8" y="36"/>
                    <a:pt x="7" y="36"/>
                  </a:cubicBezTo>
                  <a:cubicBezTo>
                    <a:pt x="12" y="28"/>
                    <a:pt x="21" y="21"/>
                    <a:pt x="33" y="17"/>
                  </a:cubicBezTo>
                  <a:cubicBezTo>
                    <a:pt x="26" y="22"/>
                    <a:pt x="20" y="29"/>
                    <a:pt x="17" y="38"/>
                  </a:cubicBezTo>
                  <a:close/>
                  <a:moveTo>
                    <a:pt x="37" y="38"/>
                  </a:moveTo>
                  <a:cubicBezTo>
                    <a:pt x="35" y="37"/>
                    <a:pt x="32" y="36"/>
                    <a:pt x="30" y="36"/>
                  </a:cubicBezTo>
                  <a:cubicBezTo>
                    <a:pt x="27" y="36"/>
                    <a:pt x="24" y="37"/>
                    <a:pt x="21" y="38"/>
                  </a:cubicBezTo>
                  <a:cubicBezTo>
                    <a:pt x="25" y="27"/>
                    <a:pt x="35" y="18"/>
                    <a:pt x="48" y="14"/>
                  </a:cubicBezTo>
                  <a:cubicBezTo>
                    <a:pt x="43" y="19"/>
                    <a:pt x="38" y="28"/>
                    <a:pt x="37" y="38"/>
                  </a:cubicBezTo>
                  <a:close/>
                  <a:moveTo>
                    <a:pt x="60" y="40"/>
                  </a:moveTo>
                  <a:cubicBezTo>
                    <a:pt x="56" y="37"/>
                    <a:pt x="54" y="36"/>
                    <a:pt x="50" y="36"/>
                  </a:cubicBezTo>
                  <a:cubicBezTo>
                    <a:pt x="46" y="36"/>
                    <a:pt x="43" y="37"/>
                    <a:pt x="41" y="39"/>
                  </a:cubicBezTo>
                  <a:cubicBezTo>
                    <a:pt x="43" y="25"/>
                    <a:pt x="52" y="14"/>
                    <a:pt x="60" y="12"/>
                  </a:cubicBezTo>
                  <a:lnTo>
                    <a:pt x="60" y="40"/>
                  </a:lnTo>
                  <a:close/>
                  <a:moveTo>
                    <a:pt x="74" y="36"/>
                  </a:moveTo>
                  <a:cubicBezTo>
                    <a:pt x="70" y="36"/>
                    <a:pt x="68" y="37"/>
                    <a:pt x="64" y="40"/>
                  </a:cubicBezTo>
                  <a:cubicBezTo>
                    <a:pt x="64" y="12"/>
                    <a:pt x="64" y="12"/>
                    <a:pt x="64" y="12"/>
                  </a:cubicBezTo>
                  <a:cubicBezTo>
                    <a:pt x="72" y="14"/>
                    <a:pt x="81" y="25"/>
                    <a:pt x="83" y="39"/>
                  </a:cubicBezTo>
                  <a:cubicBezTo>
                    <a:pt x="81" y="37"/>
                    <a:pt x="77" y="36"/>
                    <a:pt x="74" y="36"/>
                  </a:cubicBezTo>
                  <a:close/>
                  <a:moveTo>
                    <a:pt x="94" y="36"/>
                  </a:moveTo>
                  <a:cubicBezTo>
                    <a:pt x="91" y="36"/>
                    <a:pt x="89" y="37"/>
                    <a:pt x="87" y="38"/>
                  </a:cubicBezTo>
                  <a:cubicBezTo>
                    <a:pt x="85" y="28"/>
                    <a:pt x="81" y="19"/>
                    <a:pt x="75" y="14"/>
                  </a:cubicBezTo>
                  <a:cubicBezTo>
                    <a:pt x="88" y="18"/>
                    <a:pt x="99" y="27"/>
                    <a:pt x="102" y="38"/>
                  </a:cubicBezTo>
                  <a:cubicBezTo>
                    <a:pt x="100" y="37"/>
                    <a:pt x="97" y="36"/>
                    <a:pt x="94" y="36"/>
                  </a:cubicBezTo>
                  <a:close/>
                  <a:moveTo>
                    <a:pt x="114" y="36"/>
                  </a:moveTo>
                  <a:cubicBezTo>
                    <a:pt x="111" y="36"/>
                    <a:pt x="108" y="37"/>
                    <a:pt x="106" y="38"/>
                  </a:cubicBezTo>
                  <a:cubicBezTo>
                    <a:pt x="104" y="29"/>
                    <a:pt x="98" y="22"/>
                    <a:pt x="90" y="17"/>
                  </a:cubicBezTo>
                  <a:cubicBezTo>
                    <a:pt x="103" y="21"/>
                    <a:pt x="112" y="28"/>
                    <a:pt x="117" y="36"/>
                  </a:cubicBezTo>
                  <a:cubicBezTo>
                    <a:pt x="116" y="36"/>
                    <a:pt x="115" y="36"/>
                    <a:pt x="114" y="3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115"/>
            <p:cNvSpPr>
              <a:spLocks noEditPoints="1"/>
            </p:cNvSpPr>
            <p:nvPr/>
          </p:nvSpPr>
          <p:spPr bwMode="auto">
            <a:xfrm>
              <a:off x="470756" y="4536601"/>
              <a:ext cx="290513" cy="90487"/>
            </a:xfrm>
            <a:custGeom>
              <a:avLst/>
              <a:gdLst>
                <a:gd name="T0" fmla="*/ 64 w 120"/>
                <a:gd name="T1" fmla="*/ 5 h 37"/>
                <a:gd name="T2" fmla="*/ 1 w 120"/>
                <a:gd name="T3" fmla="*/ 3 h 37"/>
                <a:gd name="T4" fmla="*/ 5 w 120"/>
                <a:gd name="T5" fmla="*/ 14 h 37"/>
                <a:gd name="T6" fmla="*/ 15 w 120"/>
                <a:gd name="T7" fmla="*/ 35 h 37"/>
                <a:gd name="T8" fmla="*/ 45 w 120"/>
                <a:gd name="T9" fmla="*/ 34 h 37"/>
                <a:gd name="T10" fmla="*/ 56 w 120"/>
                <a:gd name="T11" fmla="*/ 14 h 37"/>
                <a:gd name="T12" fmla="*/ 68 w 120"/>
                <a:gd name="T13" fmla="*/ 25 h 37"/>
                <a:gd name="T14" fmla="*/ 91 w 120"/>
                <a:gd name="T15" fmla="*/ 37 h 37"/>
                <a:gd name="T16" fmla="*/ 112 w 120"/>
                <a:gd name="T17" fmla="*/ 25 h 37"/>
                <a:gd name="T18" fmla="*/ 119 w 120"/>
                <a:gd name="T19" fmla="*/ 10 h 37"/>
                <a:gd name="T20" fmla="*/ 11 w 120"/>
                <a:gd name="T21" fmla="*/ 7 h 37"/>
                <a:gd name="T22" fmla="*/ 48 w 120"/>
                <a:gd name="T23" fmla="*/ 8 h 37"/>
                <a:gd name="T24" fmla="*/ 9 w 120"/>
                <a:gd name="T25" fmla="*/ 9 h 37"/>
                <a:gd name="T26" fmla="*/ 44 w 120"/>
                <a:gd name="T27" fmla="*/ 29 h 37"/>
                <a:gd name="T28" fmla="*/ 17 w 120"/>
                <a:gd name="T29" fmla="*/ 32 h 37"/>
                <a:gd name="T30" fmla="*/ 45 w 120"/>
                <a:gd name="T31" fmla="*/ 29 h 37"/>
                <a:gd name="T32" fmla="*/ 48 w 120"/>
                <a:gd name="T33" fmla="*/ 25 h 37"/>
                <a:gd name="T34" fmla="*/ 9 w 120"/>
                <a:gd name="T35" fmla="*/ 21 h 37"/>
                <a:gd name="T36" fmla="*/ 48 w 120"/>
                <a:gd name="T37" fmla="*/ 25 h 37"/>
                <a:gd name="T38" fmla="*/ 8 w 120"/>
                <a:gd name="T39" fmla="*/ 13 h 37"/>
                <a:gd name="T40" fmla="*/ 51 w 120"/>
                <a:gd name="T41" fmla="*/ 17 h 37"/>
                <a:gd name="T42" fmla="*/ 91 w 120"/>
                <a:gd name="T43" fmla="*/ 5 h 37"/>
                <a:gd name="T44" fmla="*/ 111 w 120"/>
                <a:gd name="T45" fmla="*/ 9 h 37"/>
                <a:gd name="T46" fmla="*/ 72 w 120"/>
                <a:gd name="T47" fmla="*/ 8 h 37"/>
                <a:gd name="T48" fmla="*/ 92 w 120"/>
                <a:gd name="T49" fmla="*/ 33 h 37"/>
                <a:gd name="T50" fmla="*/ 75 w 120"/>
                <a:gd name="T51" fmla="*/ 29 h 37"/>
                <a:gd name="T52" fmla="*/ 103 w 120"/>
                <a:gd name="T53" fmla="*/ 32 h 37"/>
                <a:gd name="T54" fmla="*/ 72 w 120"/>
                <a:gd name="T55" fmla="*/ 25 h 37"/>
                <a:gd name="T56" fmla="*/ 111 w 120"/>
                <a:gd name="T57" fmla="*/ 21 h 37"/>
                <a:gd name="T58" fmla="*/ 112 w 120"/>
                <a:gd name="T59" fmla="*/ 17 h 37"/>
                <a:gd name="T60" fmla="*/ 68 w 120"/>
                <a:gd name="T61" fmla="*/ 13 h 37"/>
                <a:gd name="T62" fmla="*/ 112 w 120"/>
                <a:gd name="T63"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0" h="37">
                  <a:moveTo>
                    <a:pt x="119" y="3"/>
                  </a:moveTo>
                  <a:cubicBezTo>
                    <a:pt x="106" y="0"/>
                    <a:pt x="81" y="0"/>
                    <a:pt x="64" y="5"/>
                  </a:cubicBezTo>
                  <a:cubicBezTo>
                    <a:pt x="63" y="5"/>
                    <a:pt x="57" y="5"/>
                    <a:pt x="56" y="5"/>
                  </a:cubicBezTo>
                  <a:cubicBezTo>
                    <a:pt x="39" y="0"/>
                    <a:pt x="14" y="0"/>
                    <a:pt x="1" y="3"/>
                  </a:cubicBezTo>
                  <a:cubicBezTo>
                    <a:pt x="0" y="3"/>
                    <a:pt x="0" y="10"/>
                    <a:pt x="1" y="10"/>
                  </a:cubicBezTo>
                  <a:cubicBezTo>
                    <a:pt x="4" y="11"/>
                    <a:pt x="5" y="14"/>
                    <a:pt x="5" y="14"/>
                  </a:cubicBezTo>
                  <a:cubicBezTo>
                    <a:pt x="5" y="14"/>
                    <a:pt x="5" y="16"/>
                    <a:pt x="8" y="25"/>
                  </a:cubicBezTo>
                  <a:cubicBezTo>
                    <a:pt x="10" y="34"/>
                    <a:pt x="15" y="35"/>
                    <a:pt x="15" y="35"/>
                  </a:cubicBezTo>
                  <a:cubicBezTo>
                    <a:pt x="15" y="35"/>
                    <a:pt x="21" y="37"/>
                    <a:pt x="29" y="37"/>
                  </a:cubicBezTo>
                  <a:cubicBezTo>
                    <a:pt x="36" y="37"/>
                    <a:pt x="40" y="37"/>
                    <a:pt x="45" y="34"/>
                  </a:cubicBezTo>
                  <a:cubicBezTo>
                    <a:pt x="50" y="32"/>
                    <a:pt x="52" y="25"/>
                    <a:pt x="52" y="25"/>
                  </a:cubicBezTo>
                  <a:cubicBezTo>
                    <a:pt x="52" y="25"/>
                    <a:pt x="54" y="20"/>
                    <a:pt x="56" y="14"/>
                  </a:cubicBezTo>
                  <a:cubicBezTo>
                    <a:pt x="56" y="13"/>
                    <a:pt x="64" y="13"/>
                    <a:pt x="64" y="14"/>
                  </a:cubicBezTo>
                  <a:cubicBezTo>
                    <a:pt x="66" y="20"/>
                    <a:pt x="68" y="25"/>
                    <a:pt x="68" y="25"/>
                  </a:cubicBezTo>
                  <a:cubicBezTo>
                    <a:pt x="68" y="25"/>
                    <a:pt x="70" y="32"/>
                    <a:pt x="75" y="34"/>
                  </a:cubicBezTo>
                  <a:cubicBezTo>
                    <a:pt x="80" y="37"/>
                    <a:pt x="84" y="37"/>
                    <a:pt x="91" y="37"/>
                  </a:cubicBezTo>
                  <a:cubicBezTo>
                    <a:pt x="99" y="37"/>
                    <a:pt x="105" y="35"/>
                    <a:pt x="105" y="35"/>
                  </a:cubicBezTo>
                  <a:cubicBezTo>
                    <a:pt x="105" y="35"/>
                    <a:pt x="110" y="34"/>
                    <a:pt x="112" y="25"/>
                  </a:cubicBezTo>
                  <a:cubicBezTo>
                    <a:pt x="115" y="16"/>
                    <a:pt x="115" y="14"/>
                    <a:pt x="115" y="14"/>
                  </a:cubicBezTo>
                  <a:cubicBezTo>
                    <a:pt x="115" y="14"/>
                    <a:pt x="116" y="11"/>
                    <a:pt x="119" y="10"/>
                  </a:cubicBezTo>
                  <a:cubicBezTo>
                    <a:pt x="120" y="10"/>
                    <a:pt x="120" y="3"/>
                    <a:pt x="119" y="3"/>
                  </a:cubicBezTo>
                  <a:close/>
                  <a:moveTo>
                    <a:pt x="11" y="7"/>
                  </a:moveTo>
                  <a:cubicBezTo>
                    <a:pt x="14" y="5"/>
                    <a:pt x="25" y="5"/>
                    <a:pt x="29" y="5"/>
                  </a:cubicBezTo>
                  <a:cubicBezTo>
                    <a:pt x="33" y="5"/>
                    <a:pt x="41" y="6"/>
                    <a:pt x="48" y="8"/>
                  </a:cubicBezTo>
                  <a:cubicBezTo>
                    <a:pt x="48" y="9"/>
                    <a:pt x="49" y="9"/>
                    <a:pt x="49" y="9"/>
                  </a:cubicBezTo>
                  <a:cubicBezTo>
                    <a:pt x="9" y="9"/>
                    <a:pt x="9" y="9"/>
                    <a:pt x="9" y="9"/>
                  </a:cubicBezTo>
                  <a:cubicBezTo>
                    <a:pt x="10" y="5"/>
                    <a:pt x="10" y="8"/>
                    <a:pt x="11" y="7"/>
                  </a:cubicBezTo>
                  <a:close/>
                  <a:moveTo>
                    <a:pt x="44" y="29"/>
                  </a:moveTo>
                  <a:cubicBezTo>
                    <a:pt x="42" y="31"/>
                    <a:pt x="36" y="33"/>
                    <a:pt x="28" y="33"/>
                  </a:cubicBezTo>
                  <a:cubicBezTo>
                    <a:pt x="24" y="33"/>
                    <a:pt x="21" y="33"/>
                    <a:pt x="17" y="32"/>
                  </a:cubicBezTo>
                  <a:cubicBezTo>
                    <a:pt x="15" y="31"/>
                    <a:pt x="13" y="29"/>
                    <a:pt x="12" y="29"/>
                  </a:cubicBezTo>
                  <a:cubicBezTo>
                    <a:pt x="45" y="29"/>
                    <a:pt x="45" y="29"/>
                    <a:pt x="45" y="29"/>
                  </a:cubicBezTo>
                  <a:cubicBezTo>
                    <a:pt x="45" y="29"/>
                    <a:pt x="44" y="29"/>
                    <a:pt x="44" y="29"/>
                  </a:cubicBezTo>
                  <a:close/>
                  <a:moveTo>
                    <a:pt x="48" y="25"/>
                  </a:moveTo>
                  <a:cubicBezTo>
                    <a:pt x="10" y="25"/>
                    <a:pt x="10" y="25"/>
                    <a:pt x="10" y="25"/>
                  </a:cubicBezTo>
                  <a:cubicBezTo>
                    <a:pt x="9" y="21"/>
                    <a:pt x="9" y="21"/>
                    <a:pt x="9" y="21"/>
                  </a:cubicBezTo>
                  <a:cubicBezTo>
                    <a:pt x="50" y="21"/>
                    <a:pt x="50" y="21"/>
                    <a:pt x="50" y="21"/>
                  </a:cubicBezTo>
                  <a:cubicBezTo>
                    <a:pt x="50" y="21"/>
                    <a:pt x="49" y="21"/>
                    <a:pt x="48" y="25"/>
                  </a:cubicBezTo>
                  <a:close/>
                  <a:moveTo>
                    <a:pt x="8" y="18"/>
                  </a:moveTo>
                  <a:cubicBezTo>
                    <a:pt x="8" y="14"/>
                    <a:pt x="8" y="13"/>
                    <a:pt x="8" y="13"/>
                  </a:cubicBezTo>
                  <a:cubicBezTo>
                    <a:pt x="52" y="13"/>
                    <a:pt x="52" y="13"/>
                    <a:pt x="52" y="13"/>
                  </a:cubicBezTo>
                  <a:cubicBezTo>
                    <a:pt x="52" y="13"/>
                    <a:pt x="52" y="13"/>
                    <a:pt x="51" y="17"/>
                  </a:cubicBezTo>
                  <a:moveTo>
                    <a:pt x="72" y="8"/>
                  </a:moveTo>
                  <a:cubicBezTo>
                    <a:pt x="79" y="6"/>
                    <a:pt x="87" y="5"/>
                    <a:pt x="91" y="5"/>
                  </a:cubicBezTo>
                  <a:cubicBezTo>
                    <a:pt x="95" y="5"/>
                    <a:pt x="106" y="5"/>
                    <a:pt x="109" y="7"/>
                  </a:cubicBezTo>
                  <a:cubicBezTo>
                    <a:pt x="110" y="8"/>
                    <a:pt x="110" y="5"/>
                    <a:pt x="111" y="9"/>
                  </a:cubicBezTo>
                  <a:cubicBezTo>
                    <a:pt x="70" y="9"/>
                    <a:pt x="70" y="9"/>
                    <a:pt x="70" y="9"/>
                  </a:cubicBezTo>
                  <a:cubicBezTo>
                    <a:pt x="71" y="9"/>
                    <a:pt x="71" y="8"/>
                    <a:pt x="72" y="8"/>
                  </a:cubicBezTo>
                  <a:close/>
                  <a:moveTo>
                    <a:pt x="103" y="32"/>
                  </a:moveTo>
                  <a:cubicBezTo>
                    <a:pt x="99" y="33"/>
                    <a:pt x="96" y="33"/>
                    <a:pt x="92" y="33"/>
                  </a:cubicBezTo>
                  <a:cubicBezTo>
                    <a:pt x="84" y="33"/>
                    <a:pt x="78" y="32"/>
                    <a:pt x="76" y="30"/>
                  </a:cubicBezTo>
                  <a:cubicBezTo>
                    <a:pt x="75" y="29"/>
                    <a:pt x="75" y="29"/>
                    <a:pt x="75" y="29"/>
                  </a:cubicBezTo>
                  <a:cubicBezTo>
                    <a:pt x="108" y="29"/>
                    <a:pt x="108" y="29"/>
                    <a:pt x="108" y="29"/>
                  </a:cubicBezTo>
                  <a:cubicBezTo>
                    <a:pt x="107" y="29"/>
                    <a:pt x="105" y="31"/>
                    <a:pt x="103" y="32"/>
                  </a:cubicBezTo>
                  <a:close/>
                  <a:moveTo>
                    <a:pt x="110" y="25"/>
                  </a:moveTo>
                  <a:cubicBezTo>
                    <a:pt x="72" y="25"/>
                    <a:pt x="72" y="25"/>
                    <a:pt x="72" y="25"/>
                  </a:cubicBezTo>
                  <a:cubicBezTo>
                    <a:pt x="71" y="21"/>
                    <a:pt x="70" y="21"/>
                    <a:pt x="70" y="21"/>
                  </a:cubicBezTo>
                  <a:cubicBezTo>
                    <a:pt x="111" y="21"/>
                    <a:pt x="111" y="21"/>
                    <a:pt x="111" y="21"/>
                  </a:cubicBezTo>
                  <a:cubicBezTo>
                    <a:pt x="111" y="21"/>
                    <a:pt x="111" y="21"/>
                    <a:pt x="110" y="25"/>
                  </a:cubicBezTo>
                  <a:close/>
                  <a:moveTo>
                    <a:pt x="112" y="17"/>
                  </a:moveTo>
                  <a:cubicBezTo>
                    <a:pt x="68" y="17"/>
                    <a:pt x="68" y="17"/>
                    <a:pt x="68" y="17"/>
                  </a:cubicBezTo>
                  <a:cubicBezTo>
                    <a:pt x="68" y="13"/>
                    <a:pt x="68" y="13"/>
                    <a:pt x="68" y="13"/>
                  </a:cubicBezTo>
                  <a:cubicBezTo>
                    <a:pt x="112" y="13"/>
                    <a:pt x="112" y="13"/>
                    <a:pt x="112" y="13"/>
                  </a:cubicBezTo>
                  <a:cubicBezTo>
                    <a:pt x="112" y="13"/>
                    <a:pt x="112" y="13"/>
                    <a:pt x="112"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116"/>
            <p:cNvSpPr>
              <a:spLocks noEditPoints="1"/>
            </p:cNvSpPr>
            <p:nvPr/>
          </p:nvSpPr>
          <p:spPr bwMode="auto">
            <a:xfrm>
              <a:off x="11478799" y="3631863"/>
              <a:ext cx="357204" cy="357204"/>
            </a:xfrm>
            <a:custGeom>
              <a:avLst/>
              <a:gdLst>
                <a:gd name="T0" fmla="*/ 68 w 84"/>
                <a:gd name="T1" fmla="*/ 0 h 84"/>
                <a:gd name="T2" fmla="*/ 66 w 84"/>
                <a:gd name="T3" fmla="*/ 0 h 84"/>
                <a:gd name="T4" fmla="*/ 16 w 84"/>
                <a:gd name="T5" fmla="*/ 0 h 84"/>
                <a:gd name="T6" fmla="*/ 0 w 84"/>
                <a:gd name="T7" fmla="*/ 0 h 84"/>
                <a:gd name="T8" fmla="*/ 16 w 84"/>
                <a:gd name="T9" fmla="*/ 36 h 84"/>
                <a:gd name="T10" fmla="*/ 16 w 84"/>
                <a:gd name="T11" fmla="*/ 36 h 84"/>
                <a:gd name="T12" fmla="*/ 40 w 84"/>
                <a:gd name="T13" fmla="*/ 60 h 84"/>
                <a:gd name="T14" fmla="*/ 40 w 84"/>
                <a:gd name="T15" fmla="*/ 80 h 84"/>
                <a:gd name="T16" fmla="*/ 24 w 84"/>
                <a:gd name="T17" fmla="*/ 80 h 84"/>
                <a:gd name="T18" fmla="*/ 24 w 84"/>
                <a:gd name="T19" fmla="*/ 84 h 84"/>
                <a:gd name="T20" fmla="*/ 60 w 84"/>
                <a:gd name="T21" fmla="*/ 84 h 84"/>
                <a:gd name="T22" fmla="*/ 60 w 84"/>
                <a:gd name="T23" fmla="*/ 80 h 84"/>
                <a:gd name="T24" fmla="*/ 44 w 84"/>
                <a:gd name="T25" fmla="*/ 80 h 84"/>
                <a:gd name="T26" fmla="*/ 44 w 84"/>
                <a:gd name="T27" fmla="*/ 60 h 84"/>
                <a:gd name="T28" fmla="*/ 68 w 84"/>
                <a:gd name="T29" fmla="*/ 36 h 84"/>
                <a:gd name="T30" fmla="*/ 68 w 84"/>
                <a:gd name="T31" fmla="*/ 36 h 84"/>
                <a:gd name="T32" fmla="*/ 84 w 84"/>
                <a:gd name="T33" fmla="*/ 0 h 84"/>
                <a:gd name="T34" fmla="*/ 68 w 84"/>
                <a:gd name="T35" fmla="*/ 0 h 84"/>
                <a:gd name="T36" fmla="*/ 16 w 84"/>
                <a:gd name="T37" fmla="*/ 32 h 84"/>
                <a:gd name="T38" fmla="*/ 4 w 84"/>
                <a:gd name="T39" fmla="*/ 4 h 84"/>
                <a:gd name="T40" fmla="*/ 16 w 84"/>
                <a:gd name="T41" fmla="*/ 4 h 84"/>
                <a:gd name="T42" fmla="*/ 16 w 84"/>
                <a:gd name="T43" fmla="*/ 32 h 84"/>
                <a:gd name="T44" fmla="*/ 64 w 84"/>
                <a:gd name="T45" fmla="*/ 36 h 84"/>
                <a:gd name="T46" fmla="*/ 44 w 84"/>
                <a:gd name="T47" fmla="*/ 56 h 84"/>
                <a:gd name="T48" fmla="*/ 40 w 84"/>
                <a:gd name="T49" fmla="*/ 56 h 84"/>
                <a:gd name="T50" fmla="*/ 20 w 84"/>
                <a:gd name="T51" fmla="*/ 36 h 84"/>
                <a:gd name="T52" fmla="*/ 20 w 84"/>
                <a:gd name="T53" fmla="*/ 4 h 84"/>
                <a:gd name="T54" fmla="*/ 64 w 84"/>
                <a:gd name="T55" fmla="*/ 4 h 84"/>
                <a:gd name="T56" fmla="*/ 64 w 84"/>
                <a:gd name="T57" fmla="*/ 36 h 84"/>
                <a:gd name="T58" fmla="*/ 68 w 84"/>
                <a:gd name="T59" fmla="*/ 32 h 84"/>
                <a:gd name="T60" fmla="*/ 68 w 84"/>
                <a:gd name="T61" fmla="*/ 4 h 84"/>
                <a:gd name="T62" fmla="*/ 80 w 84"/>
                <a:gd name="T63" fmla="*/ 4 h 84"/>
                <a:gd name="T64" fmla="*/ 68 w 84"/>
                <a:gd name="T65" fmla="*/ 3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 h="84">
                  <a:moveTo>
                    <a:pt x="68" y="0"/>
                  </a:moveTo>
                  <a:cubicBezTo>
                    <a:pt x="66" y="0"/>
                    <a:pt x="66" y="0"/>
                    <a:pt x="66" y="0"/>
                  </a:cubicBezTo>
                  <a:cubicBezTo>
                    <a:pt x="16" y="0"/>
                    <a:pt x="16" y="0"/>
                    <a:pt x="16" y="0"/>
                  </a:cubicBezTo>
                  <a:cubicBezTo>
                    <a:pt x="0" y="0"/>
                    <a:pt x="0" y="0"/>
                    <a:pt x="0" y="0"/>
                  </a:cubicBezTo>
                  <a:cubicBezTo>
                    <a:pt x="0" y="0"/>
                    <a:pt x="2" y="30"/>
                    <a:pt x="16" y="36"/>
                  </a:cubicBezTo>
                  <a:cubicBezTo>
                    <a:pt x="16" y="36"/>
                    <a:pt x="16" y="36"/>
                    <a:pt x="16" y="36"/>
                  </a:cubicBezTo>
                  <a:cubicBezTo>
                    <a:pt x="16" y="49"/>
                    <a:pt x="27" y="60"/>
                    <a:pt x="40" y="60"/>
                  </a:cubicBezTo>
                  <a:cubicBezTo>
                    <a:pt x="40" y="80"/>
                    <a:pt x="40" y="80"/>
                    <a:pt x="40" y="80"/>
                  </a:cubicBezTo>
                  <a:cubicBezTo>
                    <a:pt x="24" y="80"/>
                    <a:pt x="24" y="80"/>
                    <a:pt x="24" y="80"/>
                  </a:cubicBezTo>
                  <a:cubicBezTo>
                    <a:pt x="24" y="84"/>
                    <a:pt x="24" y="84"/>
                    <a:pt x="24" y="84"/>
                  </a:cubicBezTo>
                  <a:cubicBezTo>
                    <a:pt x="60" y="84"/>
                    <a:pt x="60" y="84"/>
                    <a:pt x="60" y="84"/>
                  </a:cubicBezTo>
                  <a:cubicBezTo>
                    <a:pt x="60" y="80"/>
                    <a:pt x="60" y="80"/>
                    <a:pt x="60" y="80"/>
                  </a:cubicBezTo>
                  <a:cubicBezTo>
                    <a:pt x="44" y="80"/>
                    <a:pt x="44" y="80"/>
                    <a:pt x="44" y="80"/>
                  </a:cubicBezTo>
                  <a:cubicBezTo>
                    <a:pt x="44" y="60"/>
                    <a:pt x="44" y="60"/>
                    <a:pt x="44" y="60"/>
                  </a:cubicBezTo>
                  <a:cubicBezTo>
                    <a:pt x="57" y="60"/>
                    <a:pt x="68" y="49"/>
                    <a:pt x="68" y="36"/>
                  </a:cubicBezTo>
                  <a:cubicBezTo>
                    <a:pt x="68" y="36"/>
                    <a:pt x="68" y="36"/>
                    <a:pt x="68" y="36"/>
                  </a:cubicBezTo>
                  <a:cubicBezTo>
                    <a:pt x="82" y="30"/>
                    <a:pt x="84" y="0"/>
                    <a:pt x="84" y="0"/>
                  </a:cubicBezTo>
                  <a:lnTo>
                    <a:pt x="68" y="0"/>
                  </a:lnTo>
                  <a:close/>
                  <a:moveTo>
                    <a:pt x="16" y="32"/>
                  </a:moveTo>
                  <a:cubicBezTo>
                    <a:pt x="7" y="25"/>
                    <a:pt x="4" y="4"/>
                    <a:pt x="4" y="4"/>
                  </a:cubicBezTo>
                  <a:cubicBezTo>
                    <a:pt x="16" y="4"/>
                    <a:pt x="16" y="4"/>
                    <a:pt x="16" y="4"/>
                  </a:cubicBezTo>
                  <a:lnTo>
                    <a:pt x="16" y="32"/>
                  </a:lnTo>
                  <a:close/>
                  <a:moveTo>
                    <a:pt x="64" y="36"/>
                  </a:moveTo>
                  <a:cubicBezTo>
                    <a:pt x="64" y="47"/>
                    <a:pt x="55" y="56"/>
                    <a:pt x="44" y="56"/>
                  </a:cubicBezTo>
                  <a:cubicBezTo>
                    <a:pt x="40" y="56"/>
                    <a:pt x="40" y="56"/>
                    <a:pt x="40" y="56"/>
                  </a:cubicBezTo>
                  <a:cubicBezTo>
                    <a:pt x="29" y="56"/>
                    <a:pt x="20" y="47"/>
                    <a:pt x="20" y="36"/>
                  </a:cubicBezTo>
                  <a:cubicBezTo>
                    <a:pt x="20" y="4"/>
                    <a:pt x="20" y="4"/>
                    <a:pt x="20" y="4"/>
                  </a:cubicBezTo>
                  <a:cubicBezTo>
                    <a:pt x="64" y="4"/>
                    <a:pt x="64" y="4"/>
                    <a:pt x="64" y="4"/>
                  </a:cubicBezTo>
                  <a:lnTo>
                    <a:pt x="64" y="36"/>
                  </a:lnTo>
                  <a:close/>
                  <a:moveTo>
                    <a:pt x="68" y="32"/>
                  </a:moveTo>
                  <a:cubicBezTo>
                    <a:pt x="68" y="4"/>
                    <a:pt x="68" y="4"/>
                    <a:pt x="68" y="4"/>
                  </a:cubicBezTo>
                  <a:cubicBezTo>
                    <a:pt x="80" y="4"/>
                    <a:pt x="80" y="4"/>
                    <a:pt x="80" y="4"/>
                  </a:cubicBezTo>
                  <a:cubicBezTo>
                    <a:pt x="80" y="4"/>
                    <a:pt x="76" y="25"/>
                    <a:pt x="68" y="3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8" name="Group 117"/>
            <p:cNvGrpSpPr/>
            <p:nvPr/>
          </p:nvGrpSpPr>
          <p:grpSpPr>
            <a:xfrm>
              <a:off x="11221394" y="1876194"/>
              <a:ext cx="290513" cy="295275"/>
              <a:chOff x="2514600" y="1908175"/>
              <a:chExt cx="290513" cy="295275"/>
            </a:xfrm>
            <a:grpFill/>
          </p:grpSpPr>
          <p:sp>
            <p:nvSpPr>
              <p:cNvPr id="143"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19" name="Group 118"/>
            <p:cNvGrpSpPr/>
            <p:nvPr/>
          </p:nvGrpSpPr>
          <p:grpSpPr>
            <a:xfrm>
              <a:off x="4797147" y="5111763"/>
              <a:ext cx="290513" cy="295275"/>
              <a:chOff x="2514600" y="1908175"/>
              <a:chExt cx="290513" cy="295275"/>
            </a:xfrm>
            <a:grpFill/>
          </p:grpSpPr>
          <p:sp>
            <p:nvSpPr>
              <p:cNvPr id="141" name="Oval 8"/>
              <p:cNvSpPr>
                <a:spLocks noChangeArrowheads="1"/>
              </p:cNvSpPr>
              <p:nvPr/>
            </p:nvSpPr>
            <p:spPr bwMode="auto">
              <a:xfrm>
                <a:off x="2544763" y="2146300"/>
                <a:ext cx="20638" cy="206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9"/>
              <p:cNvSpPr>
                <a:spLocks noEditPoints="1"/>
              </p:cNvSpPr>
              <p:nvPr/>
            </p:nvSpPr>
            <p:spPr bwMode="auto">
              <a:xfrm>
                <a:off x="2514600" y="1908175"/>
                <a:ext cx="290513" cy="295275"/>
              </a:xfrm>
              <a:custGeom>
                <a:avLst/>
                <a:gdLst>
                  <a:gd name="T0" fmla="*/ 112 w 112"/>
                  <a:gd name="T1" fmla="*/ 54 h 113"/>
                  <a:gd name="T2" fmla="*/ 102 w 112"/>
                  <a:gd name="T3" fmla="*/ 45 h 113"/>
                  <a:gd name="T4" fmla="*/ 78 w 112"/>
                  <a:gd name="T5" fmla="*/ 45 h 113"/>
                  <a:gd name="T6" fmla="*/ 64 w 112"/>
                  <a:gd name="T7" fmla="*/ 0 h 113"/>
                  <a:gd name="T8" fmla="*/ 50 w 112"/>
                  <a:gd name="T9" fmla="*/ 32 h 113"/>
                  <a:gd name="T10" fmla="*/ 32 w 112"/>
                  <a:gd name="T11" fmla="*/ 45 h 113"/>
                  <a:gd name="T12" fmla="*/ 30 w 112"/>
                  <a:gd name="T13" fmla="*/ 45 h 113"/>
                  <a:gd name="T14" fmla="*/ 8 w 112"/>
                  <a:gd name="T15" fmla="*/ 45 h 113"/>
                  <a:gd name="T16" fmla="*/ 0 w 112"/>
                  <a:gd name="T17" fmla="*/ 51 h 113"/>
                  <a:gd name="T18" fmla="*/ 0 w 112"/>
                  <a:gd name="T19" fmla="*/ 103 h 113"/>
                  <a:gd name="T20" fmla="*/ 8 w 112"/>
                  <a:gd name="T21" fmla="*/ 113 h 113"/>
                  <a:gd name="T22" fmla="*/ 30 w 112"/>
                  <a:gd name="T23" fmla="*/ 113 h 113"/>
                  <a:gd name="T24" fmla="*/ 53 w 112"/>
                  <a:gd name="T25" fmla="*/ 113 h 113"/>
                  <a:gd name="T26" fmla="*/ 86 w 112"/>
                  <a:gd name="T27" fmla="*/ 113 h 113"/>
                  <a:gd name="T28" fmla="*/ 96 w 112"/>
                  <a:gd name="T29" fmla="*/ 102 h 113"/>
                  <a:gd name="T30" fmla="*/ 94 w 112"/>
                  <a:gd name="T31" fmla="*/ 96 h 113"/>
                  <a:gd name="T32" fmla="*/ 104 w 112"/>
                  <a:gd name="T33" fmla="*/ 85 h 113"/>
                  <a:gd name="T34" fmla="*/ 101 w 112"/>
                  <a:gd name="T35" fmla="*/ 78 h 113"/>
                  <a:gd name="T36" fmla="*/ 108 w 112"/>
                  <a:gd name="T37" fmla="*/ 69 h 113"/>
                  <a:gd name="T38" fmla="*/ 105 w 112"/>
                  <a:gd name="T39" fmla="*/ 63 h 113"/>
                  <a:gd name="T40" fmla="*/ 112 w 112"/>
                  <a:gd name="T41" fmla="*/ 54 h 113"/>
                  <a:gd name="T42" fmla="*/ 28 w 112"/>
                  <a:gd name="T43" fmla="*/ 109 h 113"/>
                  <a:gd name="T44" fmla="*/ 8 w 112"/>
                  <a:gd name="T45" fmla="*/ 109 h 113"/>
                  <a:gd name="T46" fmla="*/ 4 w 112"/>
                  <a:gd name="T47" fmla="*/ 103 h 113"/>
                  <a:gd name="T48" fmla="*/ 4 w 112"/>
                  <a:gd name="T49" fmla="*/ 51 h 113"/>
                  <a:gd name="T50" fmla="*/ 8 w 112"/>
                  <a:gd name="T51" fmla="*/ 49 h 113"/>
                  <a:gd name="T52" fmla="*/ 28 w 112"/>
                  <a:gd name="T53" fmla="*/ 49 h 113"/>
                  <a:gd name="T54" fmla="*/ 28 w 112"/>
                  <a:gd name="T55" fmla="*/ 109 h 113"/>
                  <a:gd name="T56" fmla="*/ 102 w 112"/>
                  <a:gd name="T57" fmla="*/ 61 h 113"/>
                  <a:gd name="T58" fmla="*/ 88 w 112"/>
                  <a:gd name="T59" fmla="*/ 61 h 113"/>
                  <a:gd name="T60" fmla="*/ 88 w 112"/>
                  <a:gd name="T61" fmla="*/ 65 h 113"/>
                  <a:gd name="T62" fmla="*/ 98 w 112"/>
                  <a:gd name="T63" fmla="*/ 65 h 113"/>
                  <a:gd name="T64" fmla="*/ 104 w 112"/>
                  <a:gd name="T65" fmla="*/ 71 h 113"/>
                  <a:gd name="T66" fmla="*/ 98 w 112"/>
                  <a:gd name="T67" fmla="*/ 77 h 113"/>
                  <a:gd name="T68" fmla="*/ 84 w 112"/>
                  <a:gd name="T69" fmla="*/ 77 h 113"/>
                  <a:gd name="T70" fmla="*/ 84 w 112"/>
                  <a:gd name="T71" fmla="*/ 81 h 113"/>
                  <a:gd name="T72" fmla="*/ 94 w 112"/>
                  <a:gd name="T73" fmla="*/ 81 h 113"/>
                  <a:gd name="T74" fmla="*/ 100 w 112"/>
                  <a:gd name="T75" fmla="*/ 87 h 113"/>
                  <a:gd name="T76" fmla="*/ 94 w 112"/>
                  <a:gd name="T77" fmla="*/ 93 h 113"/>
                  <a:gd name="T78" fmla="*/ 80 w 112"/>
                  <a:gd name="T79" fmla="*/ 93 h 113"/>
                  <a:gd name="T80" fmla="*/ 80 w 112"/>
                  <a:gd name="T81" fmla="*/ 97 h 113"/>
                  <a:gd name="T82" fmla="*/ 86 w 112"/>
                  <a:gd name="T83" fmla="*/ 97 h 113"/>
                  <a:gd name="T84" fmla="*/ 92 w 112"/>
                  <a:gd name="T85" fmla="*/ 103 h 113"/>
                  <a:gd name="T86" fmla="*/ 86 w 112"/>
                  <a:gd name="T87" fmla="*/ 109 h 113"/>
                  <a:gd name="T88" fmla="*/ 71 w 112"/>
                  <a:gd name="T89" fmla="*/ 109 h 113"/>
                  <a:gd name="T90" fmla="*/ 32 w 112"/>
                  <a:gd name="T91" fmla="*/ 109 h 113"/>
                  <a:gd name="T92" fmla="*/ 32 w 112"/>
                  <a:gd name="T93" fmla="*/ 47 h 113"/>
                  <a:gd name="T94" fmla="*/ 43 w 112"/>
                  <a:gd name="T95" fmla="*/ 43 h 113"/>
                  <a:gd name="T96" fmla="*/ 53 w 112"/>
                  <a:gd name="T97" fmla="*/ 32 h 113"/>
                  <a:gd name="T98" fmla="*/ 64 w 112"/>
                  <a:gd name="T99" fmla="*/ 3 h 113"/>
                  <a:gd name="T100" fmla="*/ 74 w 112"/>
                  <a:gd name="T101" fmla="*/ 44 h 113"/>
                  <a:gd name="T102" fmla="*/ 73 w 112"/>
                  <a:gd name="T103" fmla="*/ 49 h 113"/>
                  <a:gd name="T104" fmla="*/ 102 w 112"/>
                  <a:gd name="T105" fmla="*/ 49 h 113"/>
                  <a:gd name="T106" fmla="*/ 108 w 112"/>
                  <a:gd name="T107" fmla="*/ 55 h 113"/>
                  <a:gd name="T108" fmla="*/ 102 w 112"/>
                  <a:gd name="T109"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2" h="113">
                    <a:moveTo>
                      <a:pt x="112" y="54"/>
                    </a:moveTo>
                    <a:cubicBezTo>
                      <a:pt x="112" y="48"/>
                      <a:pt x="108" y="45"/>
                      <a:pt x="102" y="45"/>
                    </a:cubicBezTo>
                    <a:cubicBezTo>
                      <a:pt x="78" y="45"/>
                      <a:pt x="78" y="45"/>
                      <a:pt x="78" y="45"/>
                    </a:cubicBezTo>
                    <a:cubicBezTo>
                      <a:pt x="82" y="21"/>
                      <a:pt x="80" y="0"/>
                      <a:pt x="64" y="0"/>
                    </a:cubicBezTo>
                    <a:cubicBezTo>
                      <a:pt x="48" y="0"/>
                      <a:pt x="56" y="20"/>
                      <a:pt x="50" y="32"/>
                    </a:cubicBezTo>
                    <a:cubicBezTo>
                      <a:pt x="44" y="43"/>
                      <a:pt x="32" y="45"/>
                      <a:pt x="32" y="45"/>
                    </a:cubicBezTo>
                    <a:cubicBezTo>
                      <a:pt x="30" y="45"/>
                      <a:pt x="30" y="45"/>
                      <a:pt x="30" y="45"/>
                    </a:cubicBezTo>
                    <a:cubicBezTo>
                      <a:pt x="8" y="45"/>
                      <a:pt x="8" y="45"/>
                      <a:pt x="8" y="45"/>
                    </a:cubicBezTo>
                    <a:cubicBezTo>
                      <a:pt x="4" y="45"/>
                      <a:pt x="0" y="47"/>
                      <a:pt x="0" y="51"/>
                    </a:cubicBezTo>
                    <a:cubicBezTo>
                      <a:pt x="0" y="103"/>
                      <a:pt x="0" y="103"/>
                      <a:pt x="0" y="103"/>
                    </a:cubicBezTo>
                    <a:cubicBezTo>
                      <a:pt x="0" y="107"/>
                      <a:pt x="4" y="113"/>
                      <a:pt x="8" y="113"/>
                    </a:cubicBezTo>
                    <a:cubicBezTo>
                      <a:pt x="30" y="113"/>
                      <a:pt x="30" y="113"/>
                      <a:pt x="30" y="113"/>
                    </a:cubicBezTo>
                    <a:cubicBezTo>
                      <a:pt x="53" y="113"/>
                      <a:pt x="53" y="113"/>
                      <a:pt x="53" y="113"/>
                    </a:cubicBezTo>
                    <a:cubicBezTo>
                      <a:pt x="86" y="113"/>
                      <a:pt x="86" y="113"/>
                      <a:pt x="86" y="113"/>
                    </a:cubicBezTo>
                    <a:cubicBezTo>
                      <a:pt x="92" y="113"/>
                      <a:pt x="96" y="108"/>
                      <a:pt x="96" y="102"/>
                    </a:cubicBezTo>
                    <a:cubicBezTo>
                      <a:pt x="96" y="100"/>
                      <a:pt x="95" y="97"/>
                      <a:pt x="94" y="96"/>
                    </a:cubicBezTo>
                    <a:cubicBezTo>
                      <a:pt x="100" y="95"/>
                      <a:pt x="104" y="91"/>
                      <a:pt x="104" y="85"/>
                    </a:cubicBezTo>
                    <a:cubicBezTo>
                      <a:pt x="104" y="83"/>
                      <a:pt x="103" y="80"/>
                      <a:pt x="101" y="78"/>
                    </a:cubicBezTo>
                    <a:cubicBezTo>
                      <a:pt x="105" y="77"/>
                      <a:pt x="108" y="73"/>
                      <a:pt x="108" y="69"/>
                    </a:cubicBezTo>
                    <a:cubicBezTo>
                      <a:pt x="108" y="67"/>
                      <a:pt x="107" y="65"/>
                      <a:pt x="105" y="63"/>
                    </a:cubicBezTo>
                    <a:cubicBezTo>
                      <a:pt x="109" y="61"/>
                      <a:pt x="112" y="58"/>
                      <a:pt x="112" y="54"/>
                    </a:cubicBezTo>
                    <a:close/>
                    <a:moveTo>
                      <a:pt x="28" y="109"/>
                    </a:moveTo>
                    <a:cubicBezTo>
                      <a:pt x="8" y="109"/>
                      <a:pt x="8" y="109"/>
                      <a:pt x="8" y="109"/>
                    </a:cubicBezTo>
                    <a:cubicBezTo>
                      <a:pt x="6" y="109"/>
                      <a:pt x="4" y="105"/>
                      <a:pt x="4" y="103"/>
                    </a:cubicBezTo>
                    <a:cubicBezTo>
                      <a:pt x="4" y="51"/>
                      <a:pt x="4" y="51"/>
                      <a:pt x="4" y="51"/>
                    </a:cubicBezTo>
                    <a:cubicBezTo>
                      <a:pt x="4" y="49"/>
                      <a:pt x="6" y="49"/>
                      <a:pt x="8" y="49"/>
                    </a:cubicBezTo>
                    <a:cubicBezTo>
                      <a:pt x="28" y="49"/>
                      <a:pt x="28" y="49"/>
                      <a:pt x="28" y="49"/>
                    </a:cubicBezTo>
                    <a:lnTo>
                      <a:pt x="28" y="109"/>
                    </a:lnTo>
                    <a:close/>
                    <a:moveTo>
                      <a:pt x="102" y="61"/>
                    </a:moveTo>
                    <a:cubicBezTo>
                      <a:pt x="88" y="61"/>
                      <a:pt x="88" y="61"/>
                      <a:pt x="88" y="61"/>
                    </a:cubicBezTo>
                    <a:cubicBezTo>
                      <a:pt x="88" y="65"/>
                      <a:pt x="88" y="65"/>
                      <a:pt x="88" y="65"/>
                    </a:cubicBezTo>
                    <a:cubicBezTo>
                      <a:pt x="98" y="65"/>
                      <a:pt x="98" y="65"/>
                      <a:pt x="98" y="65"/>
                    </a:cubicBezTo>
                    <a:cubicBezTo>
                      <a:pt x="101" y="65"/>
                      <a:pt x="104" y="68"/>
                      <a:pt x="104" y="71"/>
                    </a:cubicBezTo>
                    <a:cubicBezTo>
                      <a:pt x="104" y="74"/>
                      <a:pt x="101" y="77"/>
                      <a:pt x="98" y="77"/>
                    </a:cubicBezTo>
                    <a:cubicBezTo>
                      <a:pt x="84" y="77"/>
                      <a:pt x="84" y="77"/>
                      <a:pt x="84" y="77"/>
                    </a:cubicBezTo>
                    <a:cubicBezTo>
                      <a:pt x="84" y="81"/>
                      <a:pt x="84" y="81"/>
                      <a:pt x="84" y="81"/>
                    </a:cubicBezTo>
                    <a:cubicBezTo>
                      <a:pt x="94" y="81"/>
                      <a:pt x="94" y="81"/>
                      <a:pt x="94" y="81"/>
                    </a:cubicBezTo>
                    <a:cubicBezTo>
                      <a:pt x="97" y="81"/>
                      <a:pt x="100" y="84"/>
                      <a:pt x="100" y="87"/>
                    </a:cubicBezTo>
                    <a:cubicBezTo>
                      <a:pt x="100" y="90"/>
                      <a:pt x="97" y="93"/>
                      <a:pt x="94" y="93"/>
                    </a:cubicBezTo>
                    <a:cubicBezTo>
                      <a:pt x="80" y="93"/>
                      <a:pt x="80" y="93"/>
                      <a:pt x="80" y="93"/>
                    </a:cubicBezTo>
                    <a:cubicBezTo>
                      <a:pt x="80" y="97"/>
                      <a:pt x="80" y="97"/>
                      <a:pt x="80" y="97"/>
                    </a:cubicBezTo>
                    <a:cubicBezTo>
                      <a:pt x="86" y="97"/>
                      <a:pt x="86" y="97"/>
                      <a:pt x="86" y="97"/>
                    </a:cubicBezTo>
                    <a:cubicBezTo>
                      <a:pt x="89" y="97"/>
                      <a:pt x="92" y="100"/>
                      <a:pt x="92" y="103"/>
                    </a:cubicBezTo>
                    <a:cubicBezTo>
                      <a:pt x="92" y="106"/>
                      <a:pt x="89" y="109"/>
                      <a:pt x="86" y="109"/>
                    </a:cubicBezTo>
                    <a:cubicBezTo>
                      <a:pt x="71" y="109"/>
                      <a:pt x="71" y="109"/>
                      <a:pt x="71" y="109"/>
                    </a:cubicBezTo>
                    <a:cubicBezTo>
                      <a:pt x="32" y="109"/>
                      <a:pt x="32" y="109"/>
                      <a:pt x="32" y="109"/>
                    </a:cubicBezTo>
                    <a:cubicBezTo>
                      <a:pt x="32" y="109"/>
                      <a:pt x="32" y="55"/>
                      <a:pt x="32" y="47"/>
                    </a:cubicBezTo>
                    <a:cubicBezTo>
                      <a:pt x="38" y="47"/>
                      <a:pt x="43" y="43"/>
                      <a:pt x="43" y="43"/>
                    </a:cubicBezTo>
                    <a:cubicBezTo>
                      <a:pt x="47" y="41"/>
                      <a:pt x="51" y="37"/>
                      <a:pt x="53" y="32"/>
                    </a:cubicBezTo>
                    <a:cubicBezTo>
                      <a:pt x="60" y="20"/>
                      <a:pt x="53" y="3"/>
                      <a:pt x="64" y="3"/>
                    </a:cubicBezTo>
                    <a:cubicBezTo>
                      <a:pt x="76" y="3"/>
                      <a:pt x="78" y="23"/>
                      <a:pt x="74" y="44"/>
                    </a:cubicBezTo>
                    <a:cubicBezTo>
                      <a:pt x="73" y="49"/>
                      <a:pt x="73" y="49"/>
                      <a:pt x="73" y="49"/>
                    </a:cubicBezTo>
                    <a:cubicBezTo>
                      <a:pt x="102" y="49"/>
                      <a:pt x="102" y="49"/>
                      <a:pt x="102" y="49"/>
                    </a:cubicBezTo>
                    <a:cubicBezTo>
                      <a:pt x="105" y="49"/>
                      <a:pt x="108" y="52"/>
                      <a:pt x="108" y="55"/>
                    </a:cubicBezTo>
                    <a:cubicBezTo>
                      <a:pt x="108" y="58"/>
                      <a:pt x="105" y="61"/>
                      <a:pt x="102"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0" name="Group 119"/>
            <p:cNvGrpSpPr/>
            <p:nvPr/>
          </p:nvGrpSpPr>
          <p:grpSpPr>
            <a:xfrm>
              <a:off x="10742529" y="4103554"/>
              <a:ext cx="371620" cy="373885"/>
              <a:chOff x="6061716" y="3185154"/>
              <a:chExt cx="218527" cy="219859"/>
            </a:xfrm>
            <a:grpFill/>
          </p:grpSpPr>
          <p:sp>
            <p:nvSpPr>
              <p:cNvPr id="137" name="Freeform 232"/>
              <p:cNvSpPr>
                <a:spLocks/>
              </p:cNvSpPr>
              <p:nvPr/>
            </p:nvSpPr>
            <p:spPr bwMode="auto">
              <a:xfrm>
                <a:off x="6123010" y="3326397"/>
                <a:ext cx="95939" cy="25317"/>
              </a:xfrm>
              <a:custGeom>
                <a:avLst/>
                <a:gdLst>
                  <a:gd name="T0" fmla="*/ 0 w 44"/>
                  <a:gd name="T1" fmla="*/ 0 h 12"/>
                  <a:gd name="T2" fmla="*/ 0 w 44"/>
                  <a:gd name="T3" fmla="*/ 4 h 12"/>
                  <a:gd name="T4" fmla="*/ 22 w 44"/>
                  <a:gd name="T5" fmla="*/ 12 h 12"/>
                  <a:gd name="T6" fmla="*/ 44 w 44"/>
                  <a:gd name="T7" fmla="*/ 4 h 12"/>
                  <a:gd name="T8" fmla="*/ 44 w 44"/>
                  <a:gd name="T9" fmla="*/ 0 h 12"/>
                  <a:gd name="T10" fmla="*/ 22 w 44"/>
                  <a:gd name="T11" fmla="*/ 8 h 12"/>
                  <a:gd name="T12" fmla="*/ 0 w 4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4" h="12">
                    <a:moveTo>
                      <a:pt x="0" y="0"/>
                    </a:moveTo>
                    <a:cubicBezTo>
                      <a:pt x="0" y="4"/>
                      <a:pt x="0" y="4"/>
                      <a:pt x="0" y="4"/>
                    </a:cubicBezTo>
                    <a:cubicBezTo>
                      <a:pt x="0" y="4"/>
                      <a:pt x="8" y="12"/>
                      <a:pt x="22" y="12"/>
                    </a:cubicBezTo>
                    <a:cubicBezTo>
                      <a:pt x="36" y="12"/>
                      <a:pt x="44" y="4"/>
                      <a:pt x="44" y="4"/>
                    </a:cubicBezTo>
                    <a:cubicBezTo>
                      <a:pt x="44" y="0"/>
                      <a:pt x="44" y="0"/>
                      <a:pt x="44" y="0"/>
                    </a:cubicBezTo>
                    <a:cubicBezTo>
                      <a:pt x="44" y="0"/>
                      <a:pt x="36" y="8"/>
                      <a:pt x="22" y="8"/>
                    </a:cubicBezTo>
                    <a:cubicBezTo>
                      <a:pt x="8" y="8"/>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Oval 233"/>
              <p:cNvSpPr>
                <a:spLocks noChangeArrowheads="1"/>
              </p:cNvSpPr>
              <p:nvPr/>
            </p:nvSpPr>
            <p:spPr bwMode="auto">
              <a:xfrm>
                <a:off x="6201627"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34"/>
              <p:cNvSpPr>
                <a:spLocks noEditPoints="1"/>
              </p:cNvSpPr>
              <p:nvPr/>
            </p:nvSpPr>
            <p:spPr bwMode="auto">
              <a:xfrm>
                <a:off x="6061716"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4 h 100"/>
                  <a:gd name="T12" fmla="*/ 88 w 100"/>
                  <a:gd name="T13" fmla="*/ 25 h 100"/>
                  <a:gd name="T14" fmla="*/ 51 w 100"/>
                  <a:gd name="T15" fmla="*/ 27 h 100"/>
                  <a:gd name="T16" fmla="*/ 50 w 100"/>
                  <a:gd name="T17" fmla="*/ 27 h 100"/>
                  <a:gd name="T18" fmla="*/ 49 w 100"/>
                  <a:gd name="T19" fmla="*/ 27 h 100"/>
                  <a:gd name="T20" fmla="*/ 12 w 100"/>
                  <a:gd name="T21" fmla="*/ 25 h 100"/>
                  <a:gd name="T22" fmla="*/ 50 w 100"/>
                  <a:gd name="T23" fmla="*/ 4 h 100"/>
                  <a:gd name="T24" fmla="*/ 84 w 100"/>
                  <a:gd name="T25" fmla="*/ 36 h 100"/>
                  <a:gd name="T26" fmla="*/ 83 w 100"/>
                  <a:gd name="T27" fmla="*/ 40 h 100"/>
                  <a:gd name="T28" fmla="*/ 78 w 100"/>
                  <a:gd name="T29" fmla="*/ 43 h 100"/>
                  <a:gd name="T30" fmla="*/ 71 w 100"/>
                  <a:gd name="T31" fmla="*/ 44 h 100"/>
                  <a:gd name="T32" fmla="*/ 61 w 100"/>
                  <a:gd name="T33" fmla="*/ 42 h 100"/>
                  <a:gd name="T34" fmla="*/ 57 w 100"/>
                  <a:gd name="T35" fmla="*/ 37 h 100"/>
                  <a:gd name="T36" fmla="*/ 59 w 100"/>
                  <a:gd name="T37" fmla="*/ 30 h 100"/>
                  <a:gd name="T38" fmla="*/ 70 w 100"/>
                  <a:gd name="T39" fmla="*/ 28 h 100"/>
                  <a:gd name="T40" fmla="*/ 82 w 100"/>
                  <a:gd name="T41" fmla="*/ 29 h 100"/>
                  <a:gd name="T42" fmla="*/ 84 w 100"/>
                  <a:gd name="T43" fmla="*/ 36 h 100"/>
                  <a:gd name="T44" fmla="*/ 43 w 100"/>
                  <a:gd name="T45" fmla="*/ 37 h 100"/>
                  <a:gd name="T46" fmla="*/ 39 w 100"/>
                  <a:gd name="T47" fmla="*/ 42 h 100"/>
                  <a:gd name="T48" fmla="*/ 29 w 100"/>
                  <a:gd name="T49" fmla="*/ 44 h 100"/>
                  <a:gd name="T50" fmla="*/ 22 w 100"/>
                  <a:gd name="T51" fmla="*/ 43 h 100"/>
                  <a:gd name="T52" fmla="*/ 17 w 100"/>
                  <a:gd name="T53" fmla="*/ 40 h 100"/>
                  <a:gd name="T54" fmla="*/ 16 w 100"/>
                  <a:gd name="T55" fmla="*/ 36 h 100"/>
                  <a:gd name="T56" fmla="*/ 18 w 100"/>
                  <a:gd name="T57" fmla="*/ 29 h 100"/>
                  <a:gd name="T58" fmla="*/ 30 w 100"/>
                  <a:gd name="T59" fmla="*/ 28 h 100"/>
                  <a:gd name="T60" fmla="*/ 41 w 100"/>
                  <a:gd name="T61" fmla="*/ 30 h 100"/>
                  <a:gd name="T62" fmla="*/ 43 w 100"/>
                  <a:gd name="T63" fmla="*/ 37 h 100"/>
                  <a:gd name="T64" fmla="*/ 50 w 100"/>
                  <a:gd name="T65" fmla="*/ 96 h 100"/>
                  <a:gd name="T66" fmla="*/ 4 w 100"/>
                  <a:gd name="T67" fmla="*/ 50 h 100"/>
                  <a:gd name="T68" fmla="*/ 9 w 100"/>
                  <a:gd name="T69" fmla="*/ 30 h 100"/>
                  <a:gd name="T70" fmla="*/ 9 w 100"/>
                  <a:gd name="T71" fmla="*/ 30 h 100"/>
                  <a:gd name="T72" fmla="*/ 11 w 100"/>
                  <a:gd name="T73" fmla="*/ 32 h 100"/>
                  <a:gd name="T74" fmla="*/ 14 w 100"/>
                  <a:gd name="T75" fmla="*/ 40 h 100"/>
                  <a:gd name="T76" fmla="*/ 19 w 100"/>
                  <a:gd name="T77" fmla="*/ 47 h 100"/>
                  <a:gd name="T78" fmla="*/ 29 w 100"/>
                  <a:gd name="T79" fmla="*/ 48 h 100"/>
                  <a:gd name="T80" fmla="*/ 41 w 100"/>
                  <a:gd name="T81" fmla="*/ 46 h 100"/>
                  <a:gd name="T82" fmla="*/ 46 w 100"/>
                  <a:gd name="T83" fmla="*/ 40 h 100"/>
                  <a:gd name="T84" fmla="*/ 49 w 100"/>
                  <a:gd name="T85" fmla="*/ 33 h 100"/>
                  <a:gd name="T86" fmla="*/ 50 w 100"/>
                  <a:gd name="T87" fmla="*/ 32 h 100"/>
                  <a:gd name="T88" fmla="*/ 51 w 100"/>
                  <a:gd name="T89" fmla="*/ 33 h 100"/>
                  <a:gd name="T90" fmla="*/ 54 w 100"/>
                  <a:gd name="T91" fmla="*/ 40 h 100"/>
                  <a:gd name="T92" fmla="*/ 59 w 100"/>
                  <a:gd name="T93" fmla="*/ 46 h 100"/>
                  <a:gd name="T94" fmla="*/ 71 w 100"/>
                  <a:gd name="T95" fmla="*/ 48 h 100"/>
                  <a:gd name="T96" fmla="*/ 81 w 100"/>
                  <a:gd name="T97" fmla="*/ 47 h 100"/>
                  <a:gd name="T98" fmla="*/ 86 w 100"/>
                  <a:gd name="T99" fmla="*/ 40 h 100"/>
                  <a:gd name="T100" fmla="*/ 89 w 100"/>
                  <a:gd name="T101" fmla="*/ 32 h 100"/>
                  <a:gd name="T102" fmla="*/ 91 w 100"/>
                  <a:gd name="T103" fmla="*/ 30 h 100"/>
                  <a:gd name="T104" fmla="*/ 91 w 100"/>
                  <a:gd name="T105" fmla="*/ 30 h 100"/>
                  <a:gd name="T106" fmla="*/ 96 w 100"/>
                  <a:gd name="T107" fmla="*/ 50 h 100"/>
                  <a:gd name="T108" fmla="*/ 50 w 100"/>
                  <a:gd name="T10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4"/>
                    </a:moveTo>
                    <a:cubicBezTo>
                      <a:pt x="66" y="4"/>
                      <a:pt x="80" y="12"/>
                      <a:pt x="88" y="25"/>
                    </a:cubicBezTo>
                    <a:cubicBezTo>
                      <a:pt x="79" y="24"/>
                      <a:pt x="63" y="24"/>
                      <a:pt x="51" y="27"/>
                    </a:cubicBezTo>
                    <a:cubicBezTo>
                      <a:pt x="51" y="27"/>
                      <a:pt x="50" y="27"/>
                      <a:pt x="50" y="27"/>
                    </a:cubicBezTo>
                    <a:cubicBezTo>
                      <a:pt x="50" y="27"/>
                      <a:pt x="49" y="27"/>
                      <a:pt x="49" y="27"/>
                    </a:cubicBezTo>
                    <a:cubicBezTo>
                      <a:pt x="37" y="24"/>
                      <a:pt x="21" y="24"/>
                      <a:pt x="12" y="25"/>
                    </a:cubicBezTo>
                    <a:cubicBezTo>
                      <a:pt x="20" y="12"/>
                      <a:pt x="34" y="4"/>
                      <a:pt x="50" y="4"/>
                    </a:cubicBezTo>
                    <a:close/>
                    <a:moveTo>
                      <a:pt x="84" y="36"/>
                    </a:moveTo>
                    <a:cubicBezTo>
                      <a:pt x="84" y="37"/>
                      <a:pt x="83" y="39"/>
                      <a:pt x="83" y="40"/>
                    </a:cubicBezTo>
                    <a:cubicBezTo>
                      <a:pt x="81" y="43"/>
                      <a:pt x="80" y="43"/>
                      <a:pt x="78" y="43"/>
                    </a:cubicBezTo>
                    <a:cubicBezTo>
                      <a:pt x="76" y="44"/>
                      <a:pt x="74" y="44"/>
                      <a:pt x="71" y="44"/>
                    </a:cubicBezTo>
                    <a:cubicBezTo>
                      <a:pt x="66" y="44"/>
                      <a:pt x="63" y="43"/>
                      <a:pt x="61" y="42"/>
                    </a:cubicBezTo>
                    <a:cubicBezTo>
                      <a:pt x="59" y="41"/>
                      <a:pt x="58" y="38"/>
                      <a:pt x="57" y="37"/>
                    </a:cubicBezTo>
                    <a:cubicBezTo>
                      <a:pt x="57" y="36"/>
                      <a:pt x="54" y="31"/>
                      <a:pt x="59" y="30"/>
                    </a:cubicBezTo>
                    <a:cubicBezTo>
                      <a:pt x="63" y="28"/>
                      <a:pt x="68" y="28"/>
                      <a:pt x="70" y="28"/>
                    </a:cubicBezTo>
                    <a:cubicBezTo>
                      <a:pt x="73" y="28"/>
                      <a:pt x="80" y="28"/>
                      <a:pt x="82" y="29"/>
                    </a:cubicBezTo>
                    <a:cubicBezTo>
                      <a:pt x="85" y="31"/>
                      <a:pt x="84" y="35"/>
                      <a:pt x="84" y="36"/>
                    </a:cubicBezTo>
                    <a:close/>
                    <a:moveTo>
                      <a:pt x="43" y="37"/>
                    </a:moveTo>
                    <a:cubicBezTo>
                      <a:pt x="42" y="38"/>
                      <a:pt x="41" y="41"/>
                      <a:pt x="39" y="42"/>
                    </a:cubicBezTo>
                    <a:cubicBezTo>
                      <a:pt x="37" y="43"/>
                      <a:pt x="34" y="44"/>
                      <a:pt x="29" y="44"/>
                    </a:cubicBezTo>
                    <a:cubicBezTo>
                      <a:pt x="26" y="44"/>
                      <a:pt x="24" y="44"/>
                      <a:pt x="22" y="43"/>
                    </a:cubicBezTo>
                    <a:cubicBezTo>
                      <a:pt x="20" y="43"/>
                      <a:pt x="19" y="43"/>
                      <a:pt x="17" y="40"/>
                    </a:cubicBezTo>
                    <a:cubicBezTo>
                      <a:pt x="17" y="39"/>
                      <a:pt x="16" y="37"/>
                      <a:pt x="16" y="36"/>
                    </a:cubicBezTo>
                    <a:cubicBezTo>
                      <a:pt x="16" y="35"/>
                      <a:pt x="15" y="31"/>
                      <a:pt x="18" y="29"/>
                    </a:cubicBezTo>
                    <a:cubicBezTo>
                      <a:pt x="20" y="28"/>
                      <a:pt x="27" y="28"/>
                      <a:pt x="30" y="28"/>
                    </a:cubicBezTo>
                    <a:cubicBezTo>
                      <a:pt x="32" y="28"/>
                      <a:pt x="37" y="28"/>
                      <a:pt x="41" y="30"/>
                    </a:cubicBezTo>
                    <a:cubicBezTo>
                      <a:pt x="46" y="31"/>
                      <a:pt x="43" y="36"/>
                      <a:pt x="43" y="37"/>
                    </a:cubicBezTo>
                    <a:close/>
                    <a:moveTo>
                      <a:pt x="50" y="96"/>
                    </a:moveTo>
                    <a:cubicBezTo>
                      <a:pt x="25" y="96"/>
                      <a:pt x="4" y="75"/>
                      <a:pt x="4" y="50"/>
                    </a:cubicBezTo>
                    <a:cubicBezTo>
                      <a:pt x="4" y="43"/>
                      <a:pt x="6" y="36"/>
                      <a:pt x="9" y="30"/>
                    </a:cubicBezTo>
                    <a:cubicBezTo>
                      <a:pt x="9" y="30"/>
                      <a:pt x="9" y="30"/>
                      <a:pt x="9" y="30"/>
                    </a:cubicBezTo>
                    <a:cubicBezTo>
                      <a:pt x="11" y="31"/>
                      <a:pt x="11" y="32"/>
                      <a:pt x="11" y="32"/>
                    </a:cubicBezTo>
                    <a:cubicBezTo>
                      <a:pt x="11" y="32"/>
                      <a:pt x="12" y="34"/>
                      <a:pt x="14" y="40"/>
                    </a:cubicBezTo>
                    <a:cubicBezTo>
                      <a:pt x="15" y="46"/>
                      <a:pt x="19" y="47"/>
                      <a:pt x="19" y="47"/>
                    </a:cubicBezTo>
                    <a:cubicBezTo>
                      <a:pt x="19" y="47"/>
                      <a:pt x="24" y="48"/>
                      <a:pt x="29" y="48"/>
                    </a:cubicBezTo>
                    <a:cubicBezTo>
                      <a:pt x="34" y="48"/>
                      <a:pt x="37" y="48"/>
                      <a:pt x="41" y="46"/>
                    </a:cubicBezTo>
                    <a:cubicBezTo>
                      <a:pt x="44" y="45"/>
                      <a:pt x="46" y="40"/>
                      <a:pt x="46" y="40"/>
                    </a:cubicBezTo>
                    <a:cubicBezTo>
                      <a:pt x="46" y="40"/>
                      <a:pt x="48" y="36"/>
                      <a:pt x="49" y="33"/>
                    </a:cubicBezTo>
                    <a:cubicBezTo>
                      <a:pt x="49" y="32"/>
                      <a:pt x="49" y="32"/>
                      <a:pt x="50" y="32"/>
                    </a:cubicBezTo>
                    <a:cubicBezTo>
                      <a:pt x="51" y="32"/>
                      <a:pt x="51" y="32"/>
                      <a:pt x="51" y="33"/>
                    </a:cubicBezTo>
                    <a:cubicBezTo>
                      <a:pt x="52" y="36"/>
                      <a:pt x="54" y="40"/>
                      <a:pt x="54" y="40"/>
                    </a:cubicBezTo>
                    <a:cubicBezTo>
                      <a:pt x="54" y="40"/>
                      <a:pt x="56" y="45"/>
                      <a:pt x="59" y="46"/>
                    </a:cubicBezTo>
                    <a:cubicBezTo>
                      <a:pt x="63" y="48"/>
                      <a:pt x="66" y="48"/>
                      <a:pt x="71" y="48"/>
                    </a:cubicBezTo>
                    <a:cubicBezTo>
                      <a:pt x="76" y="48"/>
                      <a:pt x="81" y="47"/>
                      <a:pt x="81" y="47"/>
                    </a:cubicBezTo>
                    <a:cubicBezTo>
                      <a:pt x="81" y="47"/>
                      <a:pt x="85" y="46"/>
                      <a:pt x="86" y="40"/>
                    </a:cubicBezTo>
                    <a:cubicBezTo>
                      <a:pt x="88" y="34"/>
                      <a:pt x="89" y="32"/>
                      <a:pt x="89" y="32"/>
                    </a:cubicBezTo>
                    <a:cubicBezTo>
                      <a:pt x="89" y="32"/>
                      <a:pt x="89" y="31"/>
                      <a:pt x="91" y="30"/>
                    </a:cubicBezTo>
                    <a:cubicBezTo>
                      <a:pt x="91" y="30"/>
                      <a:pt x="91" y="30"/>
                      <a:pt x="91" y="30"/>
                    </a:cubicBezTo>
                    <a:cubicBezTo>
                      <a:pt x="94" y="36"/>
                      <a:pt x="96" y="43"/>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Oval 235"/>
              <p:cNvSpPr>
                <a:spLocks noChangeArrowheads="1"/>
              </p:cNvSpPr>
              <p:nvPr/>
            </p:nvSpPr>
            <p:spPr bwMode="auto">
              <a:xfrm>
                <a:off x="6123010"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1" name="Group 120"/>
            <p:cNvGrpSpPr/>
            <p:nvPr/>
          </p:nvGrpSpPr>
          <p:grpSpPr>
            <a:xfrm>
              <a:off x="8425950" y="195769"/>
              <a:ext cx="353212" cy="355365"/>
              <a:chOff x="3396750" y="3185154"/>
              <a:chExt cx="218527" cy="219859"/>
            </a:xfrm>
            <a:grpFill/>
          </p:grpSpPr>
          <p:sp>
            <p:nvSpPr>
              <p:cNvPr id="133" name="Freeform 211"/>
              <p:cNvSpPr>
                <a:spLocks/>
              </p:cNvSpPr>
              <p:nvPr/>
            </p:nvSpPr>
            <p:spPr bwMode="auto">
              <a:xfrm>
                <a:off x="3466039" y="3326397"/>
                <a:ext cx="78617" cy="25317"/>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12"/>
              <p:cNvSpPr>
                <a:spLocks/>
              </p:cNvSpPr>
              <p:nvPr/>
            </p:nvSpPr>
            <p:spPr bwMode="auto">
              <a:xfrm>
                <a:off x="3438058" y="3246448"/>
                <a:ext cx="47969" cy="30647"/>
              </a:xfrm>
              <a:custGeom>
                <a:avLst/>
                <a:gdLst>
                  <a:gd name="T0" fmla="*/ 36 w 36"/>
                  <a:gd name="T1" fmla="*/ 18 h 23"/>
                  <a:gd name="T2" fmla="*/ 18 w 36"/>
                  <a:gd name="T3" fmla="*/ 0 h 23"/>
                  <a:gd name="T4" fmla="*/ 0 w 36"/>
                  <a:gd name="T5" fmla="*/ 18 h 23"/>
                  <a:gd name="T6" fmla="*/ 5 w 36"/>
                  <a:gd name="T7" fmla="*/ 23 h 23"/>
                  <a:gd name="T8" fmla="*/ 18 w 36"/>
                  <a:gd name="T9" fmla="*/ 10 h 23"/>
                  <a:gd name="T10" fmla="*/ 31 w 36"/>
                  <a:gd name="T11" fmla="*/ 23 h 23"/>
                  <a:gd name="T12" fmla="*/ 36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36" y="18"/>
                    </a:moveTo>
                    <a:lnTo>
                      <a:pt x="18" y="0"/>
                    </a:lnTo>
                    <a:lnTo>
                      <a:pt x="0" y="18"/>
                    </a:lnTo>
                    <a:lnTo>
                      <a:pt x="5" y="23"/>
                    </a:lnTo>
                    <a:lnTo>
                      <a:pt x="18" y="10"/>
                    </a:lnTo>
                    <a:lnTo>
                      <a:pt x="31" y="23"/>
                    </a:lnTo>
                    <a:lnTo>
                      <a:pt x="36"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213"/>
              <p:cNvSpPr>
                <a:spLocks noEditPoints="1"/>
              </p:cNvSpPr>
              <p:nvPr/>
            </p:nvSpPr>
            <p:spPr bwMode="auto">
              <a:xfrm>
                <a:off x="3396750"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14"/>
              <p:cNvSpPr>
                <a:spLocks/>
              </p:cNvSpPr>
              <p:nvPr/>
            </p:nvSpPr>
            <p:spPr bwMode="auto">
              <a:xfrm>
                <a:off x="3526002" y="3246448"/>
                <a:ext cx="47969" cy="30647"/>
              </a:xfrm>
              <a:custGeom>
                <a:avLst/>
                <a:gdLst>
                  <a:gd name="T0" fmla="*/ 0 w 36"/>
                  <a:gd name="T1" fmla="*/ 18 h 23"/>
                  <a:gd name="T2" fmla="*/ 5 w 36"/>
                  <a:gd name="T3" fmla="*/ 23 h 23"/>
                  <a:gd name="T4" fmla="*/ 18 w 36"/>
                  <a:gd name="T5" fmla="*/ 10 h 23"/>
                  <a:gd name="T6" fmla="*/ 31 w 36"/>
                  <a:gd name="T7" fmla="*/ 23 h 23"/>
                  <a:gd name="T8" fmla="*/ 36 w 36"/>
                  <a:gd name="T9" fmla="*/ 18 h 23"/>
                  <a:gd name="T10" fmla="*/ 18 w 36"/>
                  <a:gd name="T11" fmla="*/ 0 h 23"/>
                  <a:gd name="T12" fmla="*/ 0 w 36"/>
                  <a:gd name="T13" fmla="*/ 18 h 23"/>
                </a:gdLst>
                <a:ahLst/>
                <a:cxnLst>
                  <a:cxn ang="0">
                    <a:pos x="T0" y="T1"/>
                  </a:cxn>
                  <a:cxn ang="0">
                    <a:pos x="T2" y="T3"/>
                  </a:cxn>
                  <a:cxn ang="0">
                    <a:pos x="T4" y="T5"/>
                  </a:cxn>
                  <a:cxn ang="0">
                    <a:pos x="T6" y="T7"/>
                  </a:cxn>
                  <a:cxn ang="0">
                    <a:pos x="T8" y="T9"/>
                  </a:cxn>
                  <a:cxn ang="0">
                    <a:pos x="T10" y="T11"/>
                  </a:cxn>
                  <a:cxn ang="0">
                    <a:pos x="T12" y="T13"/>
                  </a:cxn>
                </a:cxnLst>
                <a:rect l="0" t="0" r="r" b="b"/>
                <a:pathLst>
                  <a:path w="36" h="23">
                    <a:moveTo>
                      <a:pt x="0" y="18"/>
                    </a:moveTo>
                    <a:lnTo>
                      <a:pt x="5" y="23"/>
                    </a:lnTo>
                    <a:lnTo>
                      <a:pt x="18" y="10"/>
                    </a:lnTo>
                    <a:lnTo>
                      <a:pt x="31" y="23"/>
                    </a:lnTo>
                    <a:lnTo>
                      <a:pt x="36" y="18"/>
                    </a:lnTo>
                    <a:lnTo>
                      <a:pt x="18" y="0"/>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2" name="Group 121"/>
            <p:cNvGrpSpPr/>
            <p:nvPr/>
          </p:nvGrpSpPr>
          <p:grpSpPr>
            <a:xfrm>
              <a:off x="2429891" y="6569679"/>
              <a:ext cx="218527" cy="219859"/>
              <a:chOff x="4995729" y="3185154"/>
              <a:chExt cx="218527" cy="219859"/>
            </a:xfrm>
            <a:grpFill/>
          </p:grpSpPr>
          <p:sp>
            <p:nvSpPr>
              <p:cNvPr id="128" name="Oval 223"/>
              <p:cNvSpPr>
                <a:spLocks noChangeArrowheads="1"/>
              </p:cNvSpPr>
              <p:nvPr/>
            </p:nvSpPr>
            <p:spPr bwMode="auto">
              <a:xfrm>
                <a:off x="5057024"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Oval 224"/>
              <p:cNvSpPr>
                <a:spLocks noChangeArrowheads="1"/>
              </p:cNvSpPr>
              <p:nvPr/>
            </p:nvSpPr>
            <p:spPr bwMode="auto">
              <a:xfrm>
                <a:off x="5135641" y="3255775"/>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25"/>
              <p:cNvSpPr>
                <a:spLocks noEditPoints="1"/>
              </p:cNvSpPr>
              <p:nvPr/>
            </p:nvSpPr>
            <p:spPr bwMode="auto">
              <a:xfrm>
                <a:off x="4995729" y="3185154"/>
                <a:ext cx="218527" cy="219859"/>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2" y="0"/>
                      <a:pt x="0" y="22"/>
                      <a:pt x="0" y="50"/>
                    </a:cubicBezTo>
                    <a:cubicBezTo>
                      <a:pt x="0" y="78"/>
                      <a:pt x="22"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5" y="4"/>
                      <a:pt x="96" y="25"/>
                      <a:pt x="96" y="50"/>
                    </a:cubicBezTo>
                    <a:cubicBezTo>
                      <a:pt x="96" y="75"/>
                      <a:pt x="75"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26"/>
              <p:cNvSpPr>
                <a:spLocks noEditPoints="1"/>
              </p:cNvSpPr>
              <p:nvPr/>
            </p:nvSpPr>
            <p:spPr bwMode="auto">
              <a:xfrm>
                <a:off x="5039702" y="3238453"/>
                <a:ext cx="51967" cy="51966"/>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27"/>
              <p:cNvSpPr>
                <a:spLocks/>
              </p:cNvSpPr>
              <p:nvPr/>
            </p:nvSpPr>
            <p:spPr bwMode="auto">
              <a:xfrm>
                <a:off x="5030374" y="3297082"/>
                <a:ext cx="149238" cy="54631"/>
              </a:xfrm>
              <a:custGeom>
                <a:avLst/>
                <a:gdLst>
                  <a:gd name="T0" fmla="*/ 53 w 68"/>
                  <a:gd name="T1" fmla="*/ 14 h 25"/>
                  <a:gd name="T2" fmla="*/ 44 w 68"/>
                  <a:gd name="T3" fmla="*/ 3 h 25"/>
                  <a:gd name="T4" fmla="*/ 36 w 68"/>
                  <a:gd name="T5" fmla="*/ 3 h 25"/>
                  <a:gd name="T6" fmla="*/ 34 w 68"/>
                  <a:gd name="T7" fmla="*/ 4 h 25"/>
                  <a:gd name="T8" fmla="*/ 32 w 68"/>
                  <a:gd name="T9" fmla="*/ 3 h 25"/>
                  <a:gd name="T10" fmla="*/ 24 w 68"/>
                  <a:gd name="T11" fmla="*/ 3 h 25"/>
                  <a:gd name="T12" fmla="*/ 15 w 68"/>
                  <a:gd name="T13" fmla="*/ 14 h 25"/>
                  <a:gd name="T14" fmla="*/ 0 w 68"/>
                  <a:gd name="T15" fmla="*/ 11 h 25"/>
                  <a:gd name="T16" fmla="*/ 21 w 68"/>
                  <a:gd name="T17" fmla="*/ 24 h 25"/>
                  <a:gd name="T18" fmla="*/ 34 w 68"/>
                  <a:gd name="T19" fmla="*/ 16 h 25"/>
                  <a:gd name="T20" fmla="*/ 47 w 68"/>
                  <a:gd name="T21" fmla="*/ 24 h 25"/>
                  <a:gd name="T22" fmla="*/ 68 w 68"/>
                  <a:gd name="T23" fmla="*/ 11 h 25"/>
                  <a:gd name="T24" fmla="*/ 53 w 68"/>
                  <a:gd name="T25"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5">
                    <a:moveTo>
                      <a:pt x="53" y="14"/>
                    </a:moveTo>
                    <a:cubicBezTo>
                      <a:pt x="47" y="12"/>
                      <a:pt x="48" y="6"/>
                      <a:pt x="44" y="3"/>
                    </a:cubicBezTo>
                    <a:cubicBezTo>
                      <a:pt x="42" y="1"/>
                      <a:pt x="38" y="0"/>
                      <a:pt x="36" y="3"/>
                    </a:cubicBezTo>
                    <a:cubicBezTo>
                      <a:pt x="35" y="3"/>
                      <a:pt x="34" y="3"/>
                      <a:pt x="34" y="4"/>
                    </a:cubicBezTo>
                    <a:cubicBezTo>
                      <a:pt x="34" y="3"/>
                      <a:pt x="33" y="3"/>
                      <a:pt x="32" y="3"/>
                    </a:cubicBezTo>
                    <a:cubicBezTo>
                      <a:pt x="30" y="0"/>
                      <a:pt x="26" y="1"/>
                      <a:pt x="24" y="3"/>
                    </a:cubicBezTo>
                    <a:cubicBezTo>
                      <a:pt x="20" y="6"/>
                      <a:pt x="21" y="12"/>
                      <a:pt x="15" y="14"/>
                    </a:cubicBezTo>
                    <a:cubicBezTo>
                      <a:pt x="11" y="16"/>
                      <a:pt x="4" y="16"/>
                      <a:pt x="0" y="11"/>
                    </a:cubicBezTo>
                    <a:cubicBezTo>
                      <a:pt x="0" y="15"/>
                      <a:pt x="10" y="25"/>
                      <a:pt x="21" y="24"/>
                    </a:cubicBezTo>
                    <a:cubicBezTo>
                      <a:pt x="29" y="24"/>
                      <a:pt x="32" y="19"/>
                      <a:pt x="34" y="16"/>
                    </a:cubicBezTo>
                    <a:cubicBezTo>
                      <a:pt x="36" y="19"/>
                      <a:pt x="39" y="24"/>
                      <a:pt x="47" y="24"/>
                    </a:cubicBezTo>
                    <a:cubicBezTo>
                      <a:pt x="58" y="25"/>
                      <a:pt x="68" y="15"/>
                      <a:pt x="68" y="11"/>
                    </a:cubicBezTo>
                    <a:cubicBezTo>
                      <a:pt x="64" y="16"/>
                      <a:pt x="57" y="16"/>
                      <a:pt x="5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3" name="Group 122"/>
            <p:cNvGrpSpPr/>
            <p:nvPr/>
          </p:nvGrpSpPr>
          <p:grpSpPr>
            <a:xfrm>
              <a:off x="9442085" y="4437671"/>
              <a:ext cx="218527" cy="218527"/>
              <a:chOff x="6593377" y="2116502"/>
              <a:chExt cx="218527" cy="218527"/>
            </a:xfrm>
            <a:grpFill/>
          </p:grpSpPr>
          <p:sp>
            <p:nvSpPr>
              <p:cNvPr id="124" name="Rectangle 110"/>
              <p:cNvSpPr>
                <a:spLocks noChangeArrowheads="1"/>
              </p:cNvSpPr>
              <p:nvPr/>
            </p:nvSpPr>
            <p:spPr bwMode="auto">
              <a:xfrm>
                <a:off x="6656003" y="2195118"/>
                <a:ext cx="34645" cy="93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111"/>
              <p:cNvSpPr>
                <a:spLocks/>
              </p:cNvSpPr>
              <p:nvPr/>
            </p:nvSpPr>
            <p:spPr bwMode="auto">
              <a:xfrm>
                <a:off x="6662666" y="2256413"/>
                <a:ext cx="78617" cy="26650"/>
              </a:xfrm>
              <a:custGeom>
                <a:avLst/>
                <a:gdLst>
                  <a:gd name="T0" fmla="*/ 0 w 36"/>
                  <a:gd name="T1" fmla="*/ 0 h 12"/>
                  <a:gd name="T2" fmla="*/ 18 w 36"/>
                  <a:gd name="T3" fmla="*/ 12 h 12"/>
                  <a:gd name="T4" fmla="*/ 36 w 36"/>
                  <a:gd name="T5" fmla="*/ 0 h 12"/>
                  <a:gd name="T6" fmla="*/ 18 w 36"/>
                  <a:gd name="T7" fmla="*/ 4 h 12"/>
                  <a:gd name="T8" fmla="*/ 0 w 36"/>
                  <a:gd name="T9" fmla="*/ 0 h 12"/>
                </a:gdLst>
                <a:ahLst/>
                <a:cxnLst>
                  <a:cxn ang="0">
                    <a:pos x="T0" y="T1"/>
                  </a:cxn>
                  <a:cxn ang="0">
                    <a:pos x="T2" y="T3"/>
                  </a:cxn>
                  <a:cxn ang="0">
                    <a:pos x="T4" y="T5"/>
                  </a:cxn>
                  <a:cxn ang="0">
                    <a:pos x="T6" y="T7"/>
                  </a:cxn>
                  <a:cxn ang="0">
                    <a:pos x="T8" y="T9"/>
                  </a:cxn>
                </a:cxnLst>
                <a:rect l="0" t="0" r="r" b="b"/>
                <a:pathLst>
                  <a:path w="36" h="12">
                    <a:moveTo>
                      <a:pt x="0" y="0"/>
                    </a:moveTo>
                    <a:cubicBezTo>
                      <a:pt x="0" y="0"/>
                      <a:pt x="4" y="12"/>
                      <a:pt x="18" y="12"/>
                    </a:cubicBezTo>
                    <a:cubicBezTo>
                      <a:pt x="32" y="12"/>
                      <a:pt x="36" y="0"/>
                      <a:pt x="36" y="0"/>
                    </a:cubicBezTo>
                    <a:cubicBezTo>
                      <a:pt x="36" y="0"/>
                      <a:pt x="30" y="4"/>
                      <a:pt x="18" y="4"/>
                    </a:cubicBezTo>
                    <a:cubicBezTo>
                      <a:pt x="6" y="4"/>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112"/>
              <p:cNvSpPr>
                <a:spLocks noEditPoints="1"/>
              </p:cNvSpPr>
              <p:nvPr/>
            </p:nvSpPr>
            <p:spPr bwMode="auto">
              <a:xfrm>
                <a:off x="6593377" y="2116502"/>
                <a:ext cx="218527" cy="218527"/>
              </a:xfrm>
              <a:custGeom>
                <a:avLst/>
                <a:gdLst>
                  <a:gd name="T0" fmla="*/ 50 w 100"/>
                  <a:gd name="T1" fmla="*/ 0 h 100"/>
                  <a:gd name="T2" fmla="*/ 0 w 100"/>
                  <a:gd name="T3" fmla="*/ 50 h 100"/>
                  <a:gd name="T4" fmla="*/ 50 w 100"/>
                  <a:gd name="T5" fmla="*/ 100 h 100"/>
                  <a:gd name="T6" fmla="*/ 100 w 100"/>
                  <a:gd name="T7" fmla="*/ 50 h 100"/>
                  <a:gd name="T8" fmla="*/ 50 w 100"/>
                  <a:gd name="T9" fmla="*/ 0 h 100"/>
                  <a:gd name="T10" fmla="*/ 50 w 100"/>
                  <a:gd name="T11" fmla="*/ 96 h 100"/>
                  <a:gd name="T12" fmla="*/ 4 w 100"/>
                  <a:gd name="T13" fmla="*/ 50 h 100"/>
                  <a:gd name="T14" fmla="*/ 50 w 100"/>
                  <a:gd name="T15" fmla="*/ 4 h 100"/>
                  <a:gd name="T16" fmla="*/ 96 w 100"/>
                  <a:gd name="T17" fmla="*/ 50 h 100"/>
                  <a:gd name="T18" fmla="*/ 50 w 100"/>
                  <a:gd name="T19" fmla="*/ 9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23" y="0"/>
                      <a:pt x="0" y="22"/>
                      <a:pt x="0" y="50"/>
                    </a:cubicBezTo>
                    <a:cubicBezTo>
                      <a:pt x="0" y="78"/>
                      <a:pt x="23" y="100"/>
                      <a:pt x="50" y="100"/>
                    </a:cubicBezTo>
                    <a:cubicBezTo>
                      <a:pt x="78" y="100"/>
                      <a:pt x="100" y="78"/>
                      <a:pt x="100" y="50"/>
                    </a:cubicBezTo>
                    <a:cubicBezTo>
                      <a:pt x="100" y="22"/>
                      <a:pt x="78" y="0"/>
                      <a:pt x="50" y="0"/>
                    </a:cubicBezTo>
                    <a:close/>
                    <a:moveTo>
                      <a:pt x="50" y="96"/>
                    </a:moveTo>
                    <a:cubicBezTo>
                      <a:pt x="25" y="96"/>
                      <a:pt x="4" y="75"/>
                      <a:pt x="4" y="50"/>
                    </a:cubicBezTo>
                    <a:cubicBezTo>
                      <a:pt x="4" y="25"/>
                      <a:pt x="25" y="4"/>
                      <a:pt x="50" y="4"/>
                    </a:cubicBezTo>
                    <a:cubicBezTo>
                      <a:pt x="76" y="4"/>
                      <a:pt x="96" y="25"/>
                      <a:pt x="96" y="50"/>
                    </a:cubicBezTo>
                    <a:cubicBezTo>
                      <a:pt x="96" y="75"/>
                      <a:pt x="76" y="96"/>
                      <a:pt x="5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Oval 113"/>
              <p:cNvSpPr>
                <a:spLocks noChangeArrowheads="1"/>
              </p:cNvSpPr>
              <p:nvPr/>
            </p:nvSpPr>
            <p:spPr bwMode="auto">
              <a:xfrm>
                <a:off x="6733287" y="2187123"/>
                <a:ext cx="17323" cy="173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470" name="Picture Placeholder 2"/>
          <p:cNvSpPr>
            <a:spLocks noGrp="1"/>
          </p:cNvSpPr>
          <p:nvPr>
            <p:ph type="pic" sz="quarter" idx="12"/>
          </p:nvPr>
        </p:nvSpPr>
        <p:spPr>
          <a:xfrm>
            <a:off x="1359727" y="1307205"/>
            <a:ext cx="4512508" cy="4243590"/>
          </a:xfrm>
          <a:prstGeom prst="roundRect">
            <a:avLst>
              <a:gd name="adj" fmla="val 6998"/>
            </a:avLst>
          </a:prstGeom>
          <a:noFill/>
        </p:spPr>
        <p:txBody>
          <a:bodyPr/>
          <a:lstStyle/>
          <a:p>
            <a:endParaRPr lang="en-US" dirty="0"/>
          </a:p>
        </p:txBody>
      </p:sp>
    </p:spTree>
    <p:extLst>
      <p:ext uri="{BB962C8B-B14F-4D97-AF65-F5344CB8AC3E}">
        <p14:creationId xmlns:p14="http://schemas.microsoft.com/office/powerpoint/2010/main" val="31289988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70"/>
                                        </p:tgtEl>
                                        <p:attrNameLst>
                                          <p:attrName>style.visibility</p:attrName>
                                        </p:attrNameLst>
                                      </p:cBhvr>
                                      <p:to>
                                        <p:strVal val="visible"/>
                                      </p:to>
                                    </p:set>
                                    <p:anim calcmode="lin" valueType="num">
                                      <p:cBhvr>
                                        <p:cTn id="7" dur="500" fill="hold"/>
                                        <p:tgtEl>
                                          <p:spTgt spid="470"/>
                                        </p:tgtEl>
                                        <p:attrNameLst>
                                          <p:attrName>ppt_w</p:attrName>
                                        </p:attrNameLst>
                                      </p:cBhvr>
                                      <p:tavLst>
                                        <p:tav tm="0">
                                          <p:val>
                                            <p:fltVal val="0"/>
                                          </p:val>
                                        </p:tav>
                                        <p:tav tm="100000">
                                          <p:val>
                                            <p:strVal val="#ppt_w"/>
                                          </p:val>
                                        </p:tav>
                                      </p:tavLst>
                                    </p:anim>
                                    <p:anim calcmode="lin" valueType="num">
                                      <p:cBhvr>
                                        <p:cTn id="8" dur="500" fill="hold"/>
                                        <p:tgtEl>
                                          <p:spTgt spid="470"/>
                                        </p:tgtEl>
                                        <p:attrNameLst>
                                          <p:attrName>ppt_h</p:attrName>
                                        </p:attrNameLst>
                                      </p:cBhvr>
                                      <p:tavLst>
                                        <p:tav tm="0">
                                          <p:val>
                                            <p:fltVal val="0"/>
                                          </p:val>
                                        </p:tav>
                                        <p:tav tm="100000">
                                          <p:val>
                                            <p:strVal val="#ppt_h"/>
                                          </p:val>
                                        </p:tav>
                                      </p:tavLst>
                                    </p:anim>
                                    <p:animEffect transition="in" filter="fade">
                                      <p:cBhvr>
                                        <p:cTn id="9"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p:bld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269" Type="http://schemas.openxmlformats.org/officeDocument/2006/relationships/slideLayout" Target="../slideLayouts/slideLayout269.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theme" Target="../theme/theme1.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image" Target="../media/image1.png"/><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71" Type="http://schemas.openxmlformats.org/officeDocument/2006/relationships/slideLayout" Target="../slideLayouts/slideLayout171.xml"/><Relationship Id="rId227"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18" Type="http://schemas.openxmlformats.org/officeDocument/2006/relationships/slideLayout" Target="../slideLayouts/slideLayout30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20" Type="http://schemas.openxmlformats.org/officeDocument/2006/relationships/image" Target="../media/image3.jpg"/><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19" Type="http://schemas.openxmlformats.org/officeDocument/2006/relationships/theme" Target="../theme/theme2.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slideLayout" Target="../slideLayouts/slideLayout318.xml"/><Relationship Id="rId18" Type="http://schemas.openxmlformats.org/officeDocument/2006/relationships/slideLayout" Target="../slideLayouts/slideLayout32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17" Type="http://schemas.openxmlformats.org/officeDocument/2006/relationships/slideLayout" Target="../slideLayouts/slideLayout322.xml"/><Relationship Id="rId2" Type="http://schemas.openxmlformats.org/officeDocument/2006/relationships/slideLayout" Target="../slideLayouts/slideLayout307.xml"/><Relationship Id="rId16" Type="http://schemas.openxmlformats.org/officeDocument/2006/relationships/slideLayout" Target="../slideLayouts/slideLayout321.xml"/><Relationship Id="rId20" Type="http://schemas.openxmlformats.org/officeDocument/2006/relationships/image" Target="../media/image3.jpg"/><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slideLayout" Target="../slideLayouts/slideLayout320.xml"/><Relationship Id="rId10" Type="http://schemas.openxmlformats.org/officeDocument/2006/relationships/slideLayout" Target="../slideLayouts/slideLayout315.xml"/><Relationship Id="rId19" Type="http://schemas.openxmlformats.org/officeDocument/2006/relationships/theme" Target="../theme/theme3.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slideLayout" Target="../slideLayouts/slideLayout3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9">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4156023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42"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 id="2147483774" r:id="rId46"/>
    <p:sldLayoutId id="2147483775" r:id="rId47"/>
    <p:sldLayoutId id="2147483776" r:id="rId48"/>
    <p:sldLayoutId id="2147483777" r:id="rId49"/>
    <p:sldLayoutId id="2147483778" r:id="rId50"/>
    <p:sldLayoutId id="2147483779" r:id="rId51"/>
    <p:sldLayoutId id="2147483780" r:id="rId52"/>
    <p:sldLayoutId id="2147483781" r:id="rId53"/>
    <p:sldLayoutId id="2147483782" r:id="rId54"/>
    <p:sldLayoutId id="2147483783" r:id="rId55"/>
    <p:sldLayoutId id="2147483784" r:id="rId56"/>
    <p:sldLayoutId id="2147483785" r:id="rId57"/>
    <p:sldLayoutId id="2147483786" r:id="rId58"/>
    <p:sldLayoutId id="2147483787" r:id="rId59"/>
    <p:sldLayoutId id="2147483788" r:id="rId60"/>
    <p:sldLayoutId id="2147483789" r:id="rId61"/>
    <p:sldLayoutId id="2147483790" r:id="rId62"/>
    <p:sldLayoutId id="2147483791" r:id="rId63"/>
    <p:sldLayoutId id="2147483792" r:id="rId64"/>
    <p:sldLayoutId id="2147483793" r:id="rId65"/>
    <p:sldLayoutId id="2147483794" r:id="rId66"/>
    <p:sldLayoutId id="2147483795" r:id="rId67"/>
    <p:sldLayoutId id="2147483796" r:id="rId68"/>
    <p:sldLayoutId id="2147483797" r:id="rId69"/>
    <p:sldLayoutId id="2147483798" r:id="rId70"/>
    <p:sldLayoutId id="2147483799" r:id="rId71"/>
    <p:sldLayoutId id="2147483800" r:id="rId72"/>
    <p:sldLayoutId id="2147483801" r:id="rId73"/>
    <p:sldLayoutId id="2147483802" r:id="rId74"/>
    <p:sldLayoutId id="2147483803" r:id="rId75"/>
    <p:sldLayoutId id="2147483804" r:id="rId76"/>
    <p:sldLayoutId id="2147483805" r:id="rId77"/>
    <p:sldLayoutId id="2147483806" r:id="rId78"/>
    <p:sldLayoutId id="2147483807" r:id="rId79"/>
    <p:sldLayoutId id="2147483808" r:id="rId80"/>
    <p:sldLayoutId id="2147483809" r:id="rId81"/>
    <p:sldLayoutId id="2147483810" r:id="rId82"/>
    <p:sldLayoutId id="2147483811" r:id="rId83"/>
    <p:sldLayoutId id="2147483812" r:id="rId84"/>
    <p:sldLayoutId id="2147483813" r:id="rId85"/>
    <p:sldLayoutId id="2147483814" r:id="rId86"/>
    <p:sldLayoutId id="2147483815" r:id="rId87"/>
    <p:sldLayoutId id="2147483816" r:id="rId88"/>
    <p:sldLayoutId id="2147483817" r:id="rId89"/>
    <p:sldLayoutId id="2147483818" r:id="rId90"/>
    <p:sldLayoutId id="2147483819" r:id="rId91"/>
    <p:sldLayoutId id="2147483820" r:id="rId92"/>
    <p:sldLayoutId id="2147483821" r:id="rId93"/>
    <p:sldLayoutId id="2147483822" r:id="rId94"/>
    <p:sldLayoutId id="2147483823" r:id="rId95"/>
    <p:sldLayoutId id="2147483824" r:id="rId96"/>
    <p:sldLayoutId id="2147483825" r:id="rId97"/>
    <p:sldLayoutId id="2147483826" r:id="rId98"/>
    <p:sldLayoutId id="2147483827" r:id="rId99"/>
    <p:sldLayoutId id="2147483828" r:id="rId100"/>
    <p:sldLayoutId id="2147483829" r:id="rId101"/>
    <p:sldLayoutId id="2147483830" r:id="rId102"/>
    <p:sldLayoutId id="2147483831" r:id="rId103"/>
    <p:sldLayoutId id="2147483832" r:id="rId104"/>
    <p:sldLayoutId id="2147483833" r:id="rId105"/>
    <p:sldLayoutId id="2147483834" r:id="rId106"/>
    <p:sldLayoutId id="2147483835" r:id="rId107"/>
    <p:sldLayoutId id="2147483836" r:id="rId108"/>
    <p:sldLayoutId id="2147483837" r:id="rId109"/>
    <p:sldLayoutId id="2147483838" r:id="rId110"/>
    <p:sldLayoutId id="2147483839" r:id="rId111"/>
    <p:sldLayoutId id="2147483840" r:id="rId112"/>
    <p:sldLayoutId id="2147483841" r:id="rId113"/>
    <p:sldLayoutId id="2147483842" r:id="rId114"/>
    <p:sldLayoutId id="2147483843" r:id="rId115"/>
    <p:sldLayoutId id="2147483844" r:id="rId116"/>
    <p:sldLayoutId id="2147483845" r:id="rId117"/>
    <p:sldLayoutId id="2147483846" r:id="rId118"/>
    <p:sldLayoutId id="2147483847" r:id="rId119"/>
    <p:sldLayoutId id="2147483848" r:id="rId120"/>
    <p:sldLayoutId id="2147483849" r:id="rId121"/>
    <p:sldLayoutId id="2147483850" r:id="rId122"/>
    <p:sldLayoutId id="2147483851" r:id="rId123"/>
    <p:sldLayoutId id="2147483852" r:id="rId124"/>
    <p:sldLayoutId id="2147483853" r:id="rId125"/>
    <p:sldLayoutId id="2147483854" r:id="rId126"/>
    <p:sldLayoutId id="2147483855" r:id="rId127"/>
    <p:sldLayoutId id="2147483856" r:id="rId128"/>
    <p:sldLayoutId id="2147483857" r:id="rId129"/>
    <p:sldLayoutId id="2147483858" r:id="rId130"/>
    <p:sldLayoutId id="2147483859" r:id="rId131"/>
    <p:sldLayoutId id="2147483860" r:id="rId132"/>
    <p:sldLayoutId id="2147483861" r:id="rId133"/>
    <p:sldLayoutId id="2147483862" r:id="rId134"/>
    <p:sldLayoutId id="2147483863" r:id="rId135"/>
    <p:sldLayoutId id="2147483864" r:id="rId136"/>
    <p:sldLayoutId id="2147483865" r:id="rId137"/>
    <p:sldLayoutId id="2147483866" r:id="rId138"/>
    <p:sldLayoutId id="2147483867" r:id="rId139"/>
    <p:sldLayoutId id="2147483868" r:id="rId140"/>
    <p:sldLayoutId id="2147483869" r:id="rId141"/>
    <p:sldLayoutId id="2147483870" r:id="rId142"/>
    <p:sldLayoutId id="2147483871" r:id="rId143"/>
    <p:sldLayoutId id="2147483872" r:id="rId144"/>
    <p:sldLayoutId id="2147483873" r:id="rId145"/>
    <p:sldLayoutId id="2147483874" r:id="rId146"/>
    <p:sldLayoutId id="2147483875" r:id="rId147"/>
    <p:sldLayoutId id="2147483876" r:id="rId148"/>
    <p:sldLayoutId id="2147483877" r:id="rId149"/>
    <p:sldLayoutId id="2147483878" r:id="rId150"/>
    <p:sldLayoutId id="2147483879" r:id="rId151"/>
    <p:sldLayoutId id="2147483880" r:id="rId152"/>
    <p:sldLayoutId id="2147483881" r:id="rId153"/>
    <p:sldLayoutId id="2147483882" r:id="rId154"/>
    <p:sldLayoutId id="2147483883" r:id="rId155"/>
    <p:sldLayoutId id="2147483884" r:id="rId156"/>
    <p:sldLayoutId id="2147483885" r:id="rId157"/>
    <p:sldLayoutId id="2147483886" r:id="rId158"/>
    <p:sldLayoutId id="2147483887" r:id="rId159"/>
    <p:sldLayoutId id="2147483888" r:id="rId160"/>
    <p:sldLayoutId id="2147483889" r:id="rId161"/>
    <p:sldLayoutId id="2147483890" r:id="rId162"/>
    <p:sldLayoutId id="2147483891" r:id="rId163"/>
    <p:sldLayoutId id="2147483892" r:id="rId164"/>
    <p:sldLayoutId id="2147483893" r:id="rId165"/>
    <p:sldLayoutId id="2147483894" r:id="rId166"/>
    <p:sldLayoutId id="2147483895" r:id="rId167"/>
    <p:sldLayoutId id="2147483896" r:id="rId168"/>
    <p:sldLayoutId id="2147483897" r:id="rId169"/>
    <p:sldLayoutId id="2147483898" r:id="rId170"/>
    <p:sldLayoutId id="2147483899" r:id="rId171"/>
    <p:sldLayoutId id="2147483900" r:id="rId172"/>
    <p:sldLayoutId id="2147483901" r:id="rId173"/>
    <p:sldLayoutId id="2147483902" r:id="rId174"/>
    <p:sldLayoutId id="2147483903" r:id="rId175"/>
    <p:sldLayoutId id="2147483904" r:id="rId176"/>
    <p:sldLayoutId id="2147483905" r:id="rId177"/>
    <p:sldLayoutId id="2147483906" r:id="rId178"/>
    <p:sldLayoutId id="2147483907" r:id="rId179"/>
    <p:sldLayoutId id="2147483908" r:id="rId180"/>
    <p:sldLayoutId id="2147483909" r:id="rId181"/>
    <p:sldLayoutId id="2147483910" r:id="rId182"/>
    <p:sldLayoutId id="2147483911" r:id="rId183"/>
    <p:sldLayoutId id="2147483912" r:id="rId184"/>
    <p:sldLayoutId id="2147483913" r:id="rId185"/>
    <p:sldLayoutId id="2147483914" r:id="rId186"/>
    <p:sldLayoutId id="2147483915" r:id="rId187"/>
    <p:sldLayoutId id="2147483916" r:id="rId188"/>
    <p:sldLayoutId id="2147483917" r:id="rId189"/>
    <p:sldLayoutId id="2147483918" r:id="rId190"/>
    <p:sldLayoutId id="2147483919" r:id="rId191"/>
    <p:sldLayoutId id="2147483920" r:id="rId192"/>
    <p:sldLayoutId id="2147483921" r:id="rId193"/>
    <p:sldLayoutId id="2147483922" r:id="rId194"/>
    <p:sldLayoutId id="2147483923" r:id="rId195"/>
    <p:sldLayoutId id="2147483924" r:id="rId196"/>
    <p:sldLayoutId id="2147483925" r:id="rId197"/>
    <p:sldLayoutId id="2147483926" r:id="rId198"/>
    <p:sldLayoutId id="2147483927" r:id="rId199"/>
    <p:sldLayoutId id="2147483928" r:id="rId200"/>
    <p:sldLayoutId id="2147483929" r:id="rId201"/>
    <p:sldLayoutId id="2147483930" r:id="rId202"/>
    <p:sldLayoutId id="2147483931" r:id="rId203"/>
    <p:sldLayoutId id="2147483932" r:id="rId204"/>
    <p:sldLayoutId id="2147483933" r:id="rId205"/>
    <p:sldLayoutId id="2147483934" r:id="rId206"/>
    <p:sldLayoutId id="2147483935" r:id="rId207"/>
    <p:sldLayoutId id="2147483936" r:id="rId208"/>
    <p:sldLayoutId id="2147483937" r:id="rId209"/>
    <p:sldLayoutId id="2147483938" r:id="rId210"/>
    <p:sldLayoutId id="2147483939" r:id="rId211"/>
    <p:sldLayoutId id="2147483940" r:id="rId212"/>
    <p:sldLayoutId id="2147483941" r:id="rId213"/>
    <p:sldLayoutId id="2147483942" r:id="rId214"/>
    <p:sldLayoutId id="2147483943" r:id="rId215"/>
    <p:sldLayoutId id="2147483944" r:id="rId216"/>
    <p:sldLayoutId id="2147483945" r:id="rId217"/>
    <p:sldLayoutId id="2147483946" r:id="rId218"/>
    <p:sldLayoutId id="2147483947" r:id="rId219"/>
    <p:sldLayoutId id="2147483948" r:id="rId220"/>
    <p:sldLayoutId id="2147483949" r:id="rId221"/>
    <p:sldLayoutId id="2147483950" r:id="rId222"/>
    <p:sldLayoutId id="2147483951" r:id="rId223"/>
    <p:sldLayoutId id="2147483952" r:id="rId224"/>
    <p:sldLayoutId id="2147483953" r:id="rId225"/>
    <p:sldLayoutId id="2147483954" r:id="rId226"/>
    <p:sldLayoutId id="2147483955" r:id="rId227"/>
    <p:sldLayoutId id="2147483956" r:id="rId228"/>
    <p:sldLayoutId id="2147483957" r:id="rId229"/>
    <p:sldLayoutId id="2147483958" r:id="rId230"/>
    <p:sldLayoutId id="2147483959" r:id="rId231"/>
    <p:sldLayoutId id="2147483960" r:id="rId232"/>
    <p:sldLayoutId id="2147483961" r:id="rId233"/>
    <p:sldLayoutId id="2147483962" r:id="rId234"/>
    <p:sldLayoutId id="2147483963" r:id="rId235"/>
    <p:sldLayoutId id="2147483964" r:id="rId236"/>
    <p:sldLayoutId id="2147483965" r:id="rId237"/>
    <p:sldLayoutId id="2147483966" r:id="rId238"/>
    <p:sldLayoutId id="2147483967" r:id="rId239"/>
    <p:sldLayoutId id="2147483968" r:id="rId240"/>
    <p:sldLayoutId id="2147483969" r:id="rId241"/>
    <p:sldLayoutId id="2147484115" r:id="rId242"/>
    <p:sldLayoutId id="2147484116" r:id="rId243"/>
    <p:sldLayoutId id="2147484117" r:id="rId244"/>
    <p:sldLayoutId id="2147484118" r:id="rId245"/>
    <p:sldLayoutId id="2147484119" r:id="rId246"/>
    <p:sldLayoutId id="2147484120" r:id="rId247"/>
    <p:sldLayoutId id="2147484121" r:id="rId248"/>
    <p:sldLayoutId id="2147484096" r:id="rId249"/>
    <p:sldLayoutId id="2147484097" r:id="rId250"/>
    <p:sldLayoutId id="2147484098" r:id="rId251"/>
    <p:sldLayoutId id="2147484099" r:id="rId252"/>
    <p:sldLayoutId id="2147484100" r:id="rId253"/>
    <p:sldLayoutId id="2147484101" r:id="rId254"/>
    <p:sldLayoutId id="2147484102" r:id="rId255"/>
    <p:sldLayoutId id="2147484147" r:id="rId256"/>
    <p:sldLayoutId id="2147484168" r:id="rId257"/>
    <p:sldLayoutId id="2147484169" r:id="rId258"/>
    <p:sldLayoutId id="2147484160" r:id="rId259"/>
    <p:sldLayoutId id="2147484161" r:id="rId260"/>
    <p:sldLayoutId id="2147484156" r:id="rId261"/>
    <p:sldLayoutId id="2147484157" r:id="rId262"/>
    <p:sldLayoutId id="2147484152" r:id="rId263"/>
    <p:sldLayoutId id="2147484153" r:id="rId264"/>
    <p:sldLayoutId id="2147484142" r:id="rId265"/>
    <p:sldLayoutId id="2147484143" r:id="rId266"/>
    <p:sldLayoutId id="2147484134" r:id="rId267"/>
    <p:sldLayoutId id="2147484135" r:id="rId268"/>
    <p:sldLayoutId id="2147484136" r:id="rId269"/>
    <p:sldLayoutId id="2147484137" r:id="rId270"/>
    <p:sldLayoutId id="2147484138" r:id="rId271"/>
    <p:sldLayoutId id="2147484139" r:id="rId272"/>
    <p:sldLayoutId id="2147484140" r:id="rId273"/>
    <p:sldLayoutId id="2147484077" r:id="rId274"/>
    <p:sldLayoutId id="2147484078" r:id="rId275"/>
    <p:sldLayoutId id="2147484079" r:id="rId276"/>
    <p:sldLayoutId id="2147484080" r:id="rId277"/>
    <p:sldLayoutId id="2147484081" r:id="rId278"/>
    <p:sldLayoutId id="2147484082" r:id="rId279"/>
    <p:sldLayoutId id="2147484083" r:id="rId280"/>
    <p:sldLayoutId id="2147484058" r:id="rId281"/>
    <p:sldLayoutId id="2147484059" r:id="rId282"/>
    <p:sldLayoutId id="2147484060" r:id="rId283"/>
    <p:sldLayoutId id="2147484061" r:id="rId284"/>
    <p:sldLayoutId id="2147484062" r:id="rId285"/>
    <p:sldLayoutId id="2147484063" r:id="rId286"/>
    <p:sldLayoutId id="2147484064" r:id="rId28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8BEC0BD-F41C-CBCF-5AFF-DE40A316C99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1889732974"/>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8BEC0BD-F41C-CBCF-5AFF-DE40A316C999}"/>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占位符 1">
            <a:extLst>
              <a:ext uri="{FF2B5EF4-FFF2-40B4-BE49-F238E27FC236}">
                <a16:creationId xmlns:a16="http://schemas.microsoft.com/office/drawing/2014/main" id="{6AECB2BD-A2D9-1C90-6BB8-C1BDEBF4F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346378F-0B8E-824F-7061-F0B8FDAA1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a:extLst>
              <a:ext uri="{FF2B5EF4-FFF2-40B4-BE49-F238E27FC236}">
                <a16:creationId xmlns:a16="http://schemas.microsoft.com/office/drawing/2014/main" id="{7756720A-BF36-4CE8-125F-F918FAA2D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82000"/>
                  </a:schemeClr>
                </a:solidFill>
                <a:latin typeface="Alibaba PuHuiTi" pitchFamily="18" charset="-122"/>
                <a:ea typeface="Alibaba PuHuiTi"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DF64FF5-AF41-8D44-8EA5-C76EFF349F7B}" type="datetimeFigureOut">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2026/5/21</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5" name="页脚占位符 4">
            <a:extLst>
              <a:ext uri="{FF2B5EF4-FFF2-40B4-BE49-F238E27FC236}">
                <a16:creationId xmlns:a16="http://schemas.microsoft.com/office/drawing/2014/main" id="{FE0E1E2F-4D31-9B9B-7314-A236D0268A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82000"/>
                  </a:schemeClr>
                </a:solidFill>
                <a:latin typeface="Alibaba PuHuiTi" pitchFamily="18" charset="-122"/>
                <a:ea typeface="Alibaba PuHuiTi"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
        <p:nvSpPr>
          <p:cNvPr id="6" name="灯片编号占位符 5">
            <a:extLst>
              <a:ext uri="{FF2B5EF4-FFF2-40B4-BE49-F238E27FC236}">
                <a16:creationId xmlns:a16="http://schemas.microsoft.com/office/drawing/2014/main" id="{ACEBBFEC-4A6A-6824-5D2B-14170F4661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82000"/>
                  </a:schemeClr>
                </a:solidFill>
                <a:latin typeface="Alibaba PuHuiTi" pitchFamily="18" charset="-122"/>
                <a:ea typeface="Alibaba PuHuiTi" pitchFamily="18"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35A6CB-1573-CE49-879F-C20378C53C5A}" type="slidenum">
              <a:rPr kumimoji="1" lang="zh-CN" altLang="en-US" sz="1200" b="0" i="0" u="none" strike="noStrike" kern="1200" cap="none" spc="0" normalizeH="0" baseline="0" noProof="0" smtClean="0">
                <a:ln>
                  <a:noFill/>
                </a:ln>
                <a:solidFill>
                  <a:srgbClr val="000000">
                    <a:tint val="82000"/>
                  </a:srgbClr>
                </a:solidFill>
                <a:effectLst/>
                <a:uLnTx/>
                <a:uFillTx/>
                <a:latin typeface="Alibaba PuHuiTi" pitchFamily="18" charset="-122"/>
                <a:ea typeface="Alibaba PuHuiTi"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dirty="0">
              <a:ln>
                <a:noFill/>
              </a:ln>
              <a:solidFill>
                <a:srgbClr val="000000">
                  <a:tint val="82000"/>
                </a:srgbClr>
              </a:solidFill>
              <a:effectLst/>
              <a:uLnTx/>
              <a:uFillTx/>
              <a:latin typeface="Alibaba PuHuiTi" pitchFamily="18" charset="-122"/>
              <a:ea typeface="Alibaba PuHuiTi" pitchFamily="18" charset="-122"/>
              <a:cs typeface="+mn-cs"/>
            </a:endParaRPr>
          </a:p>
        </p:txBody>
      </p:sp>
    </p:spTree>
    <p:extLst>
      <p:ext uri="{BB962C8B-B14F-4D97-AF65-F5344CB8AC3E}">
        <p14:creationId xmlns:p14="http://schemas.microsoft.com/office/powerpoint/2010/main" val="31771201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 id="2147484022" r:id="rId14"/>
    <p:sldLayoutId id="2147484023" r:id="rId15"/>
    <p:sldLayoutId id="2147484024" r:id="rId16"/>
    <p:sldLayoutId id="2147484025" r:id="rId17"/>
    <p:sldLayoutId id="214748402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notesSlide" Target="../notesSlides/notesSlide10.xml"/><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slideLayout" Target="../slideLayouts/slideLayout323.xml"/><Relationship Id="rId2" Type="http://schemas.openxmlformats.org/officeDocument/2006/relationships/tags" Target="../tags/tag4.xml"/><Relationship Id="rId16" Type="http://schemas.openxmlformats.org/officeDocument/2006/relationships/tags" Target="../tags/tag18.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tags" Target="../tags/tag17.xml"/><Relationship Id="rId10" Type="http://schemas.openxmlformats.org/officeDocument/2006/relationships/tags" Target="../tags/tag12.xml"/><Relationship Id="rId19" Type="http://schemas.openxmlformats.org/officeDocument/2006/relationships/image" Target="../media/image8.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03.xml"/><Relationship Id="rId5" Type="http://schemas.openxmlformats.org/officeDocument/2006/relationships/image" Target="../media/image20.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23.xml"/><Relationship Id="rId5" Type="http://schemas.openxmlformats.org/officeDocument/2006/relationships/image" Target="../media/image22.emf"/><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2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23.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2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23.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23.xml"/><Relationship Id="rId7" Type="http://schemas.openxmlformats.org/officeDocument/2006/relationships/image" Target="../media/image27.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6.jpeg"/><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2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23.xml"/><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23.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2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32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23.xml"/><Relationship Id="rId5" Type="http://schemas.openxmlformats.org/officeDocument/2006/relationships/image" Target="../media/image48.emf"/><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23.xml"/><Relationship Id="rId5" Type="http://schemas.openxmlformats.org/officeDocument/2006/relationships/image" Target="../media/image50.pn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323.xml"/><Relationship Id="rId5" Type="http://schemas.openxmlformats.org/officeDocument/2006/relationships/image" Target="../media/image52.jpeg"/><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32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23.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23.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3.xml"/><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323.xml"/><Relationship Id="rId5" Type="http://schemas.openxmlformats.org/officeDocument/2006/relationships/image" Target="../media/image61.emf"/><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323.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323.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323.xml"/><Relationship Id="rId5" Type="http://schemas.openxmlformats.org/officeDocument/2006/relationships/image" Target="../media/image68.jpeg"/><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03.xml"/><Relationship Id="rId5" Type="http://schemas.openxmlformats.org/officeDocument/2006/relationships/image" Target="../media/image69.jp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32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23.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32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2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3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23.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23.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03.xml"/><Relationship Id="rId5" Type="http://schemas.openxmlformats.org/officeDocument/2006/relationships/image" Target="../media/image18.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2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884" t="17299"/>
          <a:stretch/>
        </p:blipFill>
        <p:spPr>
          <a:xfrm>
            <a:off x="2" y="0"/>
            <a:ext cx="12191998" cy="6858000"/>
          </a:xfrm>
          <a:prstGeom prst="rect">
            <a:avLst/>
          </a:prstGeom>
        </p:spPr>
      </p:pic>
      <p:sp>
        <p:nvSpPr>
          <p:cNvPr id="60" name="矩形 59"/>
          <p:cNvSpPr/>
          <p:nvPr/>
        </p:nvSpPr>
        <p:spPr>
          <a:xfrm>
            <a:off x="0" y="0"/>
            <a:ext cx="12192000" cy="6858000"/>
          </a:xfrm>
          <a:prstGeom prst="rect">
            <a:avLst/>
          </a:prstGeom>
          <a:gradFill>
            <a:gsLst>
              <a:gs pos="0">
                <a:srgbClr val="441351"/>
              </a:gs>
              <a:gs pos="62000">
                <a:schemeClr val="accent1">
                  <a:alpha val="0"/>
                </a:schemeClr>
              </a:gs>
            </a:gsLst>
            <a:lin ang="170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20" name="矩形 19"/>
          <p:cNvSpPr/>
          <p:nvPr/>
        </p:nvSpPr>
        <p:spPr>
          <a:xfrm>
            <a:off x="1" y="3139871"/>
            <a:ext cx="12192000" cy="2885148"/>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22" name="文本框 21"/>
          <p:cNvSpPr txBox="1"/>
          <p:nvPr/>
        </p:nvSpPr>
        <p:spPr>
          <a:xfrm>
            <a:off x="344039" y="3369493"/>
            <a:ext cx="8802410" cy="1569660"/>
          </a:xfrm>
          <a:prstGeom prst="rect">
            <a:avLst/>
          </a:prstGeom>
          <a:noFill/>
        </p:spPr>
        <p:txBody>
          <a:bodyPr wrap="none" rtlCol="0">
            <a:spAutoFit/>
          </a:bodyPr>
          <a:lstStyle/>
          <a:p>
            <a:pPr lvl="0" algn="just">
              <a:defRPr/>
            </a:pPr>
            <a:r>
              <a:rPr lang="zh-CN" altLang="en-US" sz="4800" b="1" dirty="0">
                <a:solidFill>
                  <a:srgbClr val="000000">
                    <a:lumMod val="85000"/>
                    <a:lumOff val="15000"/>
                  </a:srgbClr>
                </a:solidFill>
                <a:latin typeface="微软雅黑" panose="020B0503020204020204" pitchFamily="34" charset="-122"/>
                <a:ea typeface="微软雅黑" panose="020B0503020204020204" pitchFamily="34" charset="-122"/>
                <a:cs typeface="思源黑体 CN Bold" panose="020B0800000000000000" charset="-122"/>
              </a:rPr>
              <a:t>二维材料基疏松纳滤膜制备及其</a:t>
            </a:r>
            <a:endParaRPr lang="en-US" altLang="zh-CN" sz="4800" b="1" dirty="0">
              <a:solidFill>
                <a:srgbClr val="000000">
                  <a:lumMod val="85000"/>
                  <a:lumOff val="15000"/>
                </a:srgbClr>
              </a:solidFill>
              <a:latin typeface="微软雅黑" panose="020B0503020204020204" pitchFamily="34" charset="-122"/>
              <a:ea typeface="微软雅黑" panose="020B0503020204020204" pitchFamily="34" charset="-122"/>
              <a:cs typeface="思源黑体 CN Bold" panose="020B0800000000000000" charset="-122"/>
            </a:endParaRPr>
          </a:p>
          <a:p>
            <a:pPr lvl="0" algn="just">
              <a:defRPr/>
            </a:pPr>
            <a:r>
              <a:rPr lang="zh-CN" altLang="en-US" sz="4800" b="1" dirty="0">
                <a:solidFill>
                  <a:srgbClr val="000000">
                    <a:lumMod val="85000"/>
                    <a:lumOff val="15000"/>
                  </a:srgbClr>
                </a:solidFill>
                <a:latin typeface="微软雅黑" panose="020B0503020204020204" pitchFamily="34" charset="-122"/>
                <a:ea typeface="微软雅黑" panose="020B0503020204020204" pitchFamily="34" charset="-122"/>
                <a:cs typeface="思源黑体 CN Bold" panose="020B0800000000000000" charset="-122"/>
              </a:rPr>
              <a:t>有机小分子二价盐分离性能研究</a:t>
            </a:r>
            <a:endParaRPr kumimoji="0" lang="zh-CN" altLang="en-US" sz="4800" b="1"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cs typeface="思源黑体 CN Bold" panose="020B0800000000000000" charset="-122"/>
            </a:endParaRPr>
          </a:p>
        </p:txBody>
      </p:sp>
      <p:sp>
        <p:nvSpPr>
          <p:cNvPr id="23" name="矩形 22"/>
          <p:cNvSpPr/>
          <p:nvPr/>
        </p:nvSpPr>
        <p:spPr>
          <a:xfrm>
            <a:off x="1559450" y="5370833"/>
            <a:ext cx="6069924" cy="41819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汇报人：石硕青          日期：</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2026</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年</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5</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月</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24</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日</a:t>
            </a:r>
          </a:p>
        </p:txBody>
      </p:sp>
      <p:cxnSp>
        <p:nvCxnSpPr>
          <p:cNvPr id="28" name="直接连接符 27"/>
          <p:cNvCxnSpPr>
            <a:cxnSpLocks/>
          </p:cNvCxnSpPr>
          <p:nvPr/>
        </p:nvCxnSpPr>
        <p:spPr>
          <a:xfrm flipH="1">
            <a:off x="358219" y="4994782"/>
            <a:ext cx="8880049" cy="0"/>
          </a:xfrm>
          <a:prstGeom prst="line">
            <a:avLst/>
          </a:prstGeom>
          <a:ln w="28575" cap="rnd">
            <a:solidFill>
              <a:srgbClr val="441351">
                <a:alpha val="79000"/>
              </a:srgbClr>
            </a:solidFill>
          </a:ln>
        </p:spPr>
        <p:style>
          <a:lnRef idx="3">
            <a:schemeClr val="accent1"/>
          </a:lnRef>
          <a:fillRef idx="0">
            <a:srgbClr val="FFFFFF"/>
          </a:fillRef>
          <a:effectRef idx="0">
            <a:srgbClr val="FFFFFF"/>
          </a:effectRef>
          <a:fontRef idx="minor">
            <a:schemeClr val="tx1"/>
          </a:fontRef>
        </p:style>
      </p:cxnSp>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20586" b="27820"/>
          <a:stretch/>
        </p:blipFill>
        <p:spPr>
          <a:xfrm>
            <a:off x="9996857" y="3546998"/>
            <a:ext cx="1840032" cy="711763"/>
          </a:xfrm>
          <a:prstGeom prst="rect">
            <a:avLst/>
          </a:prstGeom>
        </p:spPr>
      </p:pic>
      <p:sp>
        <p:nvSpPr>
          <p:cNvPr id="4" name="文本框 3">
            <a:extLst>
              <a:ext uri="{FF2B5EF4-FFF2-40B4-BE49-F238E27FC236}">
                <a16:creationId xmlns:a16="http://schemas.microsoft.com/office/drawing/2014/main" id="{4D9597D4-DD93-BE99-FED0-D13ED72D6401}"/>
              </a:ext>
            </a:extLst>
          </p:cNvPr>
          <p:cNvSpPr txBox="1"/>
          <p:nvPr/>
        </p:nvSpPr>
        <p:spPr>
          <a:xfrm>
            <a:off x="329939" y="5045277"/>
            <a:ext cx="9285402" cy="369332"/>
          </a:xfrm>
          <a:prstGeom prst="rect">
            <a:avLst/>
          </a:prstGeom>
          <a:noFill/>
        </p:spPr>
        <p:txBody>
          <a:bodyPr wrap="square">
            <a:spAutoFit/>
          </a:bodyPr>
          <a:lstStyle/>
          <a:p>
            <a:r>
              <a:rPr lang="en-US" altLang="zh-CN" b="1" spc="200" dirty="0">
                <a:solidFill>
                  <a:srgbClr val="441351"/>
                </a:solidFill>
                <a:latin typeface="微软雅黑" panose="020B0503020204020204" pitchFamily="34" charset="-122"/>
                <a:ea typeface="微软雅黑" panose="020B0503020204020204" pitchFamily="34" charset="-122"/>
              </a:rPr>
              <a:t>2026</a:t>
            </a:r>
            <a:r>
              <a:rPr lang="zh-CN" altLang="en-US" b="1" spc="200" dirty="0">
                <a:solidFill>
                  <a:srgbClr val="441351"/>
                </a:solidFill>
                <a:latin typeface="微软雅黑" panose="020B0503020204020204" pitchFamily="34" charset="-122"/>
                <a:ea typeface="微软雅黑" panose="020B0503020204020204" pitchFamily="34" charset="-122"/>
              </a:rPr>
              <a:t>年“核理安邦”联合博士生学术论坛暨清华大学第</a:t>
            </a:r>
            <a:r>
              <a:rPr lang="en-US" altLang="zh-CN" b="1" spc="200" dirty="0">
                <a:solidFill>
                  <a:srgbClr val="441351"/>
                </a:solidFill>
                <a:latin typeface="微软雅黑" panose="020B0503020204020204" pitchFamily="34" charset="-122"/>
                <a:ea typeface="微软雅黑" panose="020B0503020204020204" pitchFamily="34" charset="-122"/>
              </a:rPr>
              <a:t>837</a:t>
            </a:r>
            <a:r>
              <a:rPr lang="zh-CN" altLang="en-US" b="1" spc="200" dirty="0">
                <a:solidFill>
                  <a:srgbClr val="441351"/>
                </a:solidFill>
                <a:latin typeface="微软雅黑" panose="020B0503020204020204" pitchFamily="34" charset="-122"/>
                <a:ea typeface="微软雅黑" panose="020B0503020204020204" pitchFamily="34" charset="-122"/>
              </a:rPr>
              <a:t>期博士生学术论坛</a:t>
            </a:r>
          </a:p>
        </p:txBody>
      </p:sp>
    </p:spTree>
    <p:custDataLst>
      <p:tags r:id="rId1"/>
    </p:custDataLst>
    <p:extLst>
      <p:ext uri="{BB962C8B-B14F-4D97-AF65-F5344CB8AC3E}">
        <p14:creationId xmlns:p14="http://schemas.microsoft.com/office/powerpoint/2010/main" val="4198227266"/>
      </p:ext>
    </p:extLst>
  </p:cSld>
  <p:clrMapOvr>
    <a:masterClrMapping/>
  </p:clrMapOvr>
  <mc:AlternateContent xmlns:mc="http://schemas.openxmlformats.org/markup-compatibility/2006" xmlns:p14="http://schemas.microsoft.com/office/powerpoint/2010/main">
    <mc:Choice Requires="p14">
      <p:transition spd="slow" p14:dur="2000" advTm="6174"/>
    </mc:Choice>
    <mc:Fallback xmlns="">
      <p:transition spd="slow" advTm="617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8F91E-7F7B-62B5-DC0F-D6EDF06D854B}"/>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183A5559-CE08-B6FC-F389-5DC755DDC73E}"/>
              </a:ext>
            </a:extLst>
          </p:cNvPr>
          <p:cNvSpPr txBox="1"/>
          <p:nvPr/>
        </p:nvSpPr>
        <p:spPr>
          <a:xfrm>
            <a:off x="363836" y="244861"/>
            <a:ext cx="2273379"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2.2 </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研究内容</a:t>
            </a:r>
          </a:p>
        </p:txBody>
      </p:sp>
      <p:cxnSp>
        <p:nvCxnSpPr>
          <p:cNvPr id="22" name="直线连接符 3">
            <a:extLst>
              <a:ext uri="{FF2B5EF4-FFF2-40B4-BE49-F238E27FC236}">
                <a16:creationId xmlns:a16="http://schemas.microsoft.com/office/drawing/2014/main" id="{9321B8AA-B977-23AD-A285-81D3559185B5}"/>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2DBF8D7D-86ED-83C6-2F98-10D40DC57A9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grpSp>
        <p:nvGrpSpPr>
          <p:cNvPr id="8" name="组合 7">
            <a:extLst>
              <a:ext uri="{FF2B5EF4-FFF2-40B4-BE49-F238E27FC236}">
                <a16:creationId xmlns:a16="http://schemas.microsoft.com/office/drawing/2014/main" id="{38F13746-CB01-33C4-378F-C93EB4F0BA68}"/>
              </a:ext>
            </a:extLst>
          </p:cNvPr>
          <p:cNvGrpSpPr/>
          <p:nvPr/>
        </p:nvGrpSpPr>
        <p:grpSpPr>
          <a:xfrm>
            <a:off x="6446012" y="1029299"/>
            <a:ext cx="5315269" cy="2512867"/>
            <a:chOff x="501032" y="977954"/>
            <a:chExt cx="3822258" cy="3026148"/>
          </a:xfrm>
        </p:grpSpPr>
        <p:grpSp>
          <p:nvGrpSpPr>
            <p:cNvPr id="9" name="组合 8">
              <a:extLst>
                <a:ext uri="{FF2B5EF4-FFF2-40B4-BE49-F238E27FC236}">
                  <a16:creationId xmlns:a16="http://schemas.microsoft.com/office/drawing/2014/main" id="{6ADD5A57-9BBF-D198-B19F-149694FE6D97}"/>
                </a:ext>
              </a:extLst>
            </p:cNvPr>
            <p:cNvGrpSpPr/>
            <p:nvPr/>
          </p:nvGrpSpPr>
          <p:grpSpPr>
            <a:xfrm>
              <a:off x="501032" y="977955"/>
              <a:ext cx="704552" cy="1213727"/>
              <a:chOff x="786782" y="977955"/>
              <a:chExt cx="704552" cy="1213727"/>
            </a:xfrm>
          </p:grpSpPr>
          <p:sp>
            <p:nvSpPr>
              <p:cNvPr id="11" name="矩形 10">
                <a:extLst>
                  <a:ext uri="{FF2B5EF4-FFF2-40B4-BE49-F238E27FC236}">
                    <a16:creationId xmlns:a16="http://schemas.microsoft.com/office/drawing/2014/main" id="{BDB799AD-E7EC-3EC0-694B-FA71C3D548B7}"/>
                  </a:ext>
                </a:extLst>
              </p:cNvPr>
              <p:cNvSpPr/>
              <p:nvPr>
                <p:custDataLst>
                  <p:tags r:id="rId14"/>
                </p:custDataLst>
              </p:nvPr>
            </p:nvSpPr>
            <p:spPr bwMode="auto">
              <a:xfrm>
                <a:off x="786782" y="977955"/>
                <a:ext cx="641167" cy="953775"/>
              </a:xfrm>
              <a:prstGeom prst="rect">
                <a:avLst/>
              </a:prstGeom>
              <a:solidFill>
                <a:srgbClr val="D1BACE"/>
              </a:solidFill>
              <a:ln>
                <a:solidFill>
                  <a:srgbClr val="D1BACE"/>
                </a:solidFill>
              </a:ln>
            </p:spPr>
            <p:style>
              <a:lnRef idx="2">
                <a:srgbClr val="FFC000">
                  <a:shade val="50000"/>
                </a:srgbClr>
              </a:lnRef>
              <a:fillRef idx="1">
                <a:srgbClr val="FFC000"/>
              </a:fillRef>
              <a:effectRef idx="0">
                <a:srgbClr val="FFC000"/>
              </a:effectRef>
              <a:fontRef idx="minor">
                <a:sysClr val="window" lastClr="FFFFFF"/>
              </a:fontRef>
            </p:style>
            <p:txBody>
              <a:bodyPr anchor="ctr"/>
              <a:lstStyle/>
              <a:p>
                <a:pPr algn="ctr" fontAlgn="base">
                  <a:spcBef>
                    <a:spcPct val="0"/>
                  </a:spcBef>
                  <a:spcAft>
                    <a:spcPct val="0"/>
                  </a:spcAft>
                  <a:defRPr/>
                </a:pPr>
                <a:endParaRPr lang="zh-CN" altLang="en-US" noProof="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矩形 11">
                <a:extLst>
                  <a:ext uri="{FF2B5EF4-FFF2-40B4-BE49-F238E27FC236}">
                    <a16:creationId xmlns:a16="http://schemas.microsoft.com/office/drawing/2014/main" id="{B3B354C6-48F9-4CA9-786B-8D3BE6D7F70B}"/>
                  </a:ext>
                </a:extLst>
              </p:cNvPr>
              <p:cNvSpPr/>
              <p:nvPr>
                <p:custDataLst>
                  <p:tags r:id="rId15"/>
                </p:custDataLst>
              </p:nvPr>
            </p:nvSpPr>
            <p:spPr bwMode="auto">
              <a:xfrm>
                <a:off x="921800" y="1237907"/>
                <a:ext cx="569534" cy="953775"/>
              </a:xfrm>
              <a:prstGeom prst="rect">
                <a:avLst/>
              </a:prstGeom>
              <a:solidFill>
                <a:srgbClr val="F3F5E8"/>
              </a:solidFill>
              <a:ln>
                <a:solidFill>
                  <a:srgbClr val="F3F5E8"/>
                </a:solidFill>
              </a:ln>
              <a:effectLst>
                <a:outerShdw blurRad="317500" sx="102000" sy="102000" algn="ctr" rotWithShape="0">
                  <a:prstClr val="black">
                    <a:alpha val="15000"/>
                  </a:prstClr>
                </a:outerShdw>
              </a:effectLst>
            </p:spPr>
            <p:style>
              <a:lnRef idx="2">
                <a:srgbClr val="FFC000">
                  <a:shade val="50000"/>
                </a:srgbClr>
              </a:lnRef>
              <a:fillRef idx="1">
                <a:srgbClr val="FFC000"/>
              </a:fillRef>
              <a:effectRef idx="0">
                <a:srgbClr val="FFC000"/>
              </a:effectRef>
              <a:fontRef idx="minor">
                <a:sysClr val="window" lastClr="FFFFFF"/>
              </a:fontRef>
            </p:style>
            <p:txBody>
              <a:bodyPr anchor="ctr"/>
              <a:lstStyle/>
              <a:p>
                <a:pPr algn="ctr" fontAlgn="base">
                  <a:spcBef>
                    <a:spcPct val="0"/>
                  </a:spcBef>
                  <a:spcAft>
                    <a:spcPct val="0"/>
                  </a:spcAft>
                  <a:defRPr/>
                </a:pPr>
                <a:endParaRPr lang="zh-CN" altLang="en-US" noProof="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3">
                <a:extLst>
                  <a:ext uri="{FF2B5EF4-FFF2-40B4-BE49-F238E27FC236}">
                    <a16:creationId xmlns:a16="http://schemas.microsoft.com/office/drawing/2014/main" id="{2C53EE5F-7C08-8D7D-5419-84108C98579A}"/>
                  </a:ext>
                </a:extLst>
              </p:cNvPr>
              <p:cNvSpPr txBox="1">
                <a:spLocks noChangeArrowheads="1"/>
              </p:cNvSpPr>
              <p:nvPr>
                <p:custDataLst>
                  <p:tags r:id="rId16"/>
                </p:custDataLst>
              </p:nvPr>
            </p:nvSpPr>
            <p:spPr bwMode="auto">
              <a:xfrm>
                <a:off x="894807" y="1316033"/>
                <a:ext cx="596526" cy="77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2"/>
                  </a:buClr>
                  <a:buFont typeface="Wingdings 2" panose="05020102010507070707" pitchFamily="18" charset="2"/>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algn="ctr" fontAlgn="base">
                  <a:lnSpc>
                    <a:spcPct val="100000"/>
                  </a:lnSpc>
                  <a:spcBef>
                    <a:spcPct val="0"/>
                  </a:spcBef>
                  <a:spcAft>
                    <a:spcPct val="0"/>
                  </a:spcAft>
                  <a:buClrTx/>
                  <a:buNone/>
                  <a:defRPr/>
                </a:pPr>
                <a:r>
                  <a:rPr lang="en-US" altLang="zh-CN"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p>
            </p:txBody>
          </p:sp>
        </p:grpSp>
        <p:sp>
          <p:nvSpPr>
            <p:cNvPr id="10" name="文本框 36">
              <a:extLst>
                <a:ext uri="{FF2B5EF4-FFF2-40B4-BE49-F238E27FC236}">
                  <a16:creationId xmlns:a16="http://schemas.microsoft.com/office/drawing/2014/main" id="{DFB1501F-6F18-789C-6E87-DA7818B13A82}"/>
                </a:ext>
              </a:extLst>
            </p:cNvPr>
            <p:cNvSpPr txBox="1">
              <a:spLocks noChangeArrowheads="1"/>
            </p:cNvSpPr>
            <p:nvPr>
              <p:custDataLst>
                <p:tags r:id="rId13"/>
              </p:custDataLst>
            </p:nvPr>
          </p:nvSpPr>
          <p:spPr bwMode="auto">
            <a:xfrm>
              <a:off x="1207584" y="977954"/>
              <a:ext cx="3115706" cy="3026148"/>
            </a:xfrm>
            <a:prstGeom prst="rect">
              <a:avLst/>
            </a:prstGeom>
            <a:solidFill>
              <a:srgbClr val="FFFFFF"/>
            </a:solidFill>
            <a:ln w="25400">
              <a:solidFill>
                <a:srgbClr val="D1BACE"/>
              </a:solidFill>
              <a:round/>
            </a:ln>
          </p:spPr>
          <p:txBody>
            <a:bodyPr wrap="square" tIns="0" bIns="71755">
              <a:spAutoFit/>
            </a:bodyPr>
            <a:lstStyle>
              <a:lvl1pPr>
                <a:lnSpc>
                  <a:spcPct val="90000"/>
                </a:lnSpc>
                <a:spcBef>
                  <a:spcPts val="1000"/>
                </a:spcBef>
                <a:buClr>
                  <a:schemeClr val="accent2"/>
                </a:buClr>
                <a:buFont typeface="Wingdings 2" panose="05020102010507070707" pitchFamily="18" charset="2"/>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algn="just" fontAlgn="base">
                <a:lnSpc>
                  <a:spcPct val="150000"/>
                </a:lnSpc>
                <a:spcBef>
                  <a:spcPct val="0"/>
                </a:spcBef>
                <a:spcAft>
                  <a:spcPct val="0"/>
                </a:spcAft>
                <a:buClrTx/>
                <a:buNone/>
                <a:defRPr/>
              </a:pPr>
              <a:r>
                <a:rPr lang="zh-CN" altLang="en-US" sz="1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基膜制备及界面聚合参数确定</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首先利用</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NIPS</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法制备</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PVDF</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基膜材料。随后，以</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PIP</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为水相、</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TMC</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为有机相，界面聚合法</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(IP)</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制备纳滤</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(NF)</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膜。在此基础上，采用正交试验法探究最佳</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IP</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条件，最终确定最佳</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IP</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参数。</a:t>
              </a:r>
            </a:p>
          </p:txBody>
        </p:sp>
      </p:grpSp>
      <p:grpSp>
        <p:nvGrpSpPr>
          <p:cNvPr id="14" name="组合 13">
            <a:extLst>
              <a:ext uri="{FF2B5EF4-FFF2-40B4-BE49-F238E27FC236}">
                <a16:creationId xmlns:a16="http://schemas.microsoft.com/office/drawing/2014/main" id="{0B574DF6-018A-CCD2-BBD5-0AA513742478}"/>
              </a:ext>
            </a:extLst>
          </p:cNvPr>
          <p:cNvGrpSpPr/>
          <p:nvPr/>
        </p:nvGrpSpPr>
        <p:grpSpPr>
          <a:xfrm>
            <a:off x="443859" y="3852658"/>
            <a:ext cx="5810972" cy="2512867"/>
            <a:chOff x="5544629" y="989393"/>
            <a:chExt cx="5674764" cy="2512867"/>
          </a:xfrm>
        </p:grpSpPr>
        <p:sp>
          <p:nvSpPr>
            <p:cNvPr id="15" name="矩形 14">
              <a:extLst>
                <a:ext uri="{FF2B5EF4-FFF2-40B4-BE49-F238E27FC236}">
                  <a16:creationId xmlns:a16="http://schemas.microsoft.com/office/drawing/2014/main" id="{4133AF27-FDF0-221B-52CC-0A0D1B36CDC6}"/>
                </a:ext>
              </a:extLst>
            </p:cNvPr>
            <p:cNvSpPr/>
            <p:nvPr>
              <p:custDataLst>
                <p:tags r:id="rId9"/>
              </p:custDataLst>
            </p:nvPr>
          </p:nvSpPr>
          <p:spPr bwMode="auto">
            <a:xfrm>
              <a:off x="5544629" y="990807"/>
              <a:ext cx="792000" cy="792000"/>
            </a:xfrm>
            <a:prstGeom prst="rect">
              <a:avLst/>
            </a:prstGeom>
            <a:solidFill>
              <a:srgbClr val="D1BACE"/>
            </a:solidFill>
            <a:ln>
              <a:solidFill>
                <a:srgbClr val="D1BACE"/>
              </a:solidFill>
            </a:ln>
          </p:spPr>
          <p:style>
            <a:lnRef idx="2">
              <a:srgbClr val="FFC000">
                <a:shade val="50000"/>
              </a:srgbClr>
            </a:lnRef>
            <a:fillRef idx="1">
              <a:srgbClr val="FFC000"/>
            </a:fillRef>
            <a:effectRef idx="0">
              <a:srgbClr val="FFC000"/>
            </a:effectRef>
            <a:fontRef idx="minor">
              <a:sysClr val="window" lastClr="FFFFFF"/>
            </a:fontRef>
          </p:style>
          <p:txBody>
            <a:bodyPr anchor="ctr"/>
            <a:lstStyle/>
            <a:p>
              <a:pPr algn="ctr" fontAlgn="base">
                <a:spcBef>
                  <a:spcPct val="0"/>
                </a:spcBef>
                <a:spcAft>
                  <a:spcPct val="0"/>
                </a:spcAft>
                <a:defRPr/>
              </a:pPr>
              <a:endParaRPr lang="zh-CN" altLang="en-US" noProof="1">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6" name="组合 15">
              <a:extLst>
                <a:ext uri="{FF2B5EF4-FFF2-40B4-BE49-F238E27FC236}">
                  <a16:creationId xmlns:a16="http://schemas.microsoft.com/office/drawing/2014/main" id="{0671C3FE-0022-600A-20D9-736DFCDFC677}"/>
                </a:ext>
              </a:extLst>
            </p:cNvPr>
            <p:cNvGrpSpPr/>
            <p:nvPr/>
          </p:nvGrpSpPr>
          <p:grpSpPr>
            <a:xfrm>
              <a:off x="5801716" y="989393"/>
              <a:ext cx="5417677" cy="2512867"/>
              <a:chOff x="5801716" y="989393"/>
              <a:chExt cx="5417677" cy="2512867"/>
            </a:xfrm>
          </p:grpSpPr>
          <p:grpSp>
            <p:nvGrpSpPr>
              <p:cNvPr id="17" name="组合 16">
                <a:extLst>
                  <a:ext uri="{FF2B5EF4-FFF2-40B4-BE49-F238E27FC236}">
                    <a16:creationId xmlns:a16="http://schemas.microsoft.com/office/drawing/2014/main" id="{771746FB-5DD0-850C-5124-2E0749AC4DD0}"/>
                  </a:ext>
                </a:extLst>
              </p:cNvPr>
              <p:cNvGrpSpPr/>
              <p:nvPr/>
            </p:nvGrpSpPr>
            <p:grpSpPr>
              <a:xfrm>
                <a:off x="5801716" y="1169846"/>
                <a:ext cx="792000" cy="792000"/>
                <a:chOff x="5801716" y="1169846"/>
                <a:chExt cx="792000" cy="792000"/>
              </a:xfrm>
            </p:grpSpPr>
            <p:sp>
              <p:nvSpPr>
                <p:cNvPr id="19" name="矩形 18">
                  <a:extLst>
                    <a:ext uri="{FF2B5EF4-FFF2-40B4-BE49-F238E27FC236}">
                      <a16:creationId xmlns:a16="http://schemas.microsoft.com/office/drawing/2014/main" id="{1AA5D43B-AD65-7590-415D-6B45F7F9CF61}"/>
                    </a:ext>
                  </a:extLst>
                </p:cNvPr>
                <p:cNvSpPr/>
                <p:nvPr>
                  <p:custDataLst>
                    <p:tags r:id="rId11"/>
                  </p:custDataLst>
                </p:nvPr>
              </p:nvSpPr>
              <p:spPr bwMode="auto">
                <a:xfrm>
                  <a:off x="5801716" y="1169846"/>
                  <a:ext cx="792000" cy="792000"/>
                </a:xfrm>
                <a:prstGeom prst="rect">
                  <a:avLst/>
                </a:prstGeom>
                <a:solidFill>
                  <a:srgbClr val="F3F5E8"/>
                </a:solidFill>
                <a:ln>
                  <a:solidFill>
                    <a:srgbClr val="F3F5E8"/>
                  </a:solidFill>
                </a:ln>
                <a:effectLst>
                  <a:outerShdw blurRad="317500" sx="102000" sy="102000" algn="ctr" rotWithShape="0">
                    <a:prstClr val="black">
                      <a:alpha val="15000"/>
                    </a:prstClr>
                  </a:outerShdw>
                </a:effectLst>
              </p:spPr>
              <p:style>
                <a:lnRef idx="2">
                  <a:srgbClr val="FFC000">
                    <a:shade val="50000"/>
                  </a:srgbClr>
                </a:lnRef>
                <a:fillRef idx="1">
                  <a:srgbClr val="FFC000"/>
                </a:fillRef>
                <a:effectRef idx="0">
                  <a:srgbClr val="FFC000"/>
                </a:effectRef>
                <a:fontRef idx="minor">
                  <a:sysClr val="window" lastClr="FFFFFF"/>
                </a:fontRef>
              </p:style>
              <p:txBody>
                <a:bodyPr anchor="ctr"/>
                <a:lstStyle/>
                <a:p>
                  <a:pPr algn="ctr" fontAlgn="base">
                    <a:spcBef>
                      <a:spcPct val="0"/>
                    </a:spcBef>
                    <a:spcAft>
                      <a:spcPct val="0"/>
                    </a:spcAft>
                    <a:defRPr/>
                  </a:pPr>
                  <a:endParaRPr lang="zh-CN" altLang="en-US" noProof="1">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文本框 13">
                  <a:extLst>
                    <a:ext uri="{FF2B5EF4-FFF2-40B4-BE49-F238E27FC236}">
                      <a16:creationId xmlns:a16="http://schemas.microsoft.com/office/drawing/2014/main" id="{49BBD663-2AF3-C4EE-86B8-160E2DBCEE5D}"/>
                    </a:ext>
                  </a:extLst>
                </p:cNvPr>
                <p:cNvSpPr txBox="1">
                  <a:spLocks noChangeArrowheads="1"/>
                </p:cNvSpPr>
                <p:nvPr>
                  <p:custDataLst>
                    <p:tags r:id="rId12"/>
                  </p:custDataLst>
                </p:nvPr>
              </p:nvSpPr>
              <p:spPr bwMode="auto">
                <a:xfrm>
                  <a:off x="5908976" y="1246852"/>
                  <a:ext cx="485999" cy="6451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Clr>
                      <a:schemeClr val="accent2"/>
                    </a:buClr>
                    <a:buFont typeface="Wingdings 2" panose="05020102010507070707" pitchFamily="18" charset="2"/>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algn="ctr" fontAlgn="base">
                    <a:lnSpc>
                      <a:spcPct val="100000"/>
                    </a:lnSpc>
                    <a:spcBef>
                      <a:spcPct val="0"/>
                    </a:spcBef>
                    <a:spcAft>
                      <a:spcPct val="0"/>
                    </a:spcAft>
                    <a:buClrTx/>
                    <a:buNone/>
                    <a:defRPr/>
                  </a:pPr>
                  <a:r>
                    <a:rPr lang="en-US" altLang="zh-CN"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3</a:t>
                  </a:r>
                </a:p>
              </p:txBody>
            </p:sp>
          </p:grpSp>
          <p:sp>
            <p:nvSpPr>
              <p:cNvPr id="18" name="文本框 36">
                <a:extLst>
                  <a:ext uri="{FF2B5EF4-FFF2-40B4-BE49-F238E27FC236}">
                    <a16:creationId xmlns:a16="http://schemas.microsoft.com/office/drawing/2014/main" id="{5E64D400-36D9-D2CF-D306-7D80A4E5BCB1}"/>
                  </a:ext>
                </a:extLst>
              </p:cNvPr>
              <p:cNvSpPr txBox="1">
                <a:spLocks noChangeArrowheads="1"/>
              </p:cNvSpPr>
              <p:nvPr>
                <p:custDataLst>
                  <p:tags r:id="rId10"/>
                </p:custDataLst>
              </p:nvPr>
            </p:nvSpPr>
            <p:spPr bwMode="auto">
              <a:xfrm>
                <a:off x="6588535" y="989393"/>
                <a:ext cx="4630858" cy="2512867"/>
              </a:xfrm>
              <a:prstGeom prst="rect">
                <a:avLst/>
              </a:prstGeom>
              <a:solidFill>
                <a:srgbClr val="FFFFFF"/>
              </a:solidFill>
              <a:ln w="25400">
                <a:solidFill>
                  <a:srgbClr val="D1BACE"/>
                </a:solidFill>
                <a:round/>
              </a:ln>
            </p:spPr>
            <p:txBody>
              <a:bodyPr wrap="square" tIns="0" bIns="71755">
                <a:spAutoFit/>
              </a:bodyPr>
              <a:lstStyle>
                <a:lvl1pPr>
                  <a:lnSpc>
                    <a:spcPct val="90000"/>
                  </a:lnSpc>
                  <a:spcBef>
                    <a:spcPts val="1000"/>
                  </a:spcBef>
                  <a:buClr>
                    <a:schemeClr val="accent2"/>
                  </a:buClr>
                  <a:buFont typeface="Wingdings 2" panose="05020102010507070707" pitchFamily="18" charset="2"/>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algn="just" fontAlgn="base">
                  <a:lnSpc>
                    <a:spcPct val="150000"/>
                  </a:lnSpc>
                  <a:spcBef>
                    <a:spcPct val="0"/>
                  </a:spcBef>
                  <a:spcAft>
                    <a:spcPct val="0"/>
                  </a:spcAft>
                  <a:buClrTx/>
                  <a:buNone/>
                  <a:defRPr/>
                </a:pPr>
                <a:r>
                  <a:rPr lang="en-US" altLang="zh-CN" sz="1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GO LNF</a:t>
                </a:r>
                <a:r>
                  <a:rPr lang="zh-CN" altLang="en-US" sz="1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膜构建及性能研究</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选取二维纳米材料中最具有代表性的氧化石墨烯</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(GO)</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作为改性剂，考察铸膜液添加、插层和水相添加</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GO</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三种方式制备得到的</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LNF</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膜的通量、截留率及有机小分子和无机盐分离性能，确定最佳</a:t>
                </a:r>
                <a:r>
                  <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rPr>
                  <a:t>GO LNF</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膜制备方案并对膜分离机理进行解析。</a:t>
                </a:r>
                <a:endPar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endParaRPr>
              </a:p>
            </p:txBody>
          </p:sp>
        </p:grpSp>
      </p:grpSp>
      <p:grpSp>
        <p:nvGrpSpPr>
          <p:cNvPr id="23" name="组合 22">
            <a:extLst>
              <a:ext uri="{FF2B5EF4-FFF2-40B4-BE49-F238E27FC236}">
                <a16:creationId xmlns:a16="http://schemas.microsoft.com/office/drawing/2014/main" id="{C902D1ED-7D2D-47A2-C4ED-AF93763E4472}"/>
              </a:ext>
            </a:extLst>
          </p:cNvPr>
          <p:cNvGrpSpPr/>
          <p:nvPr/>
        </p:nvGrpSpPr>
        <p:grpSpPr>
          <a:xfrm>
            <a:off x="6410787" y="3881495"/>
            <a:ext cx="5350494" cy="2540292"/>
            <a:chOff x="2452007" y="4412292"/>
            <a:chExt cx="5908889" cy="2120259"/>
          </a:xfrm>
        </p:grpSpPr>
        <p:grpSp>
          <p:nvGrpSpPr>
            <p:cNvPr id="24" name="组合 23">
              <a:extLst>
                <a:ext uri="{FF2B5EF4-FFF2-40B4-BE49-F238E27FC236}">
                  <a16:creationId xmlns:a16="http://schemas.microsoft.com/office/drawing/2014/main" id="{E3E263A4-FC68-8E25-81C9-0CC00C712512}"/>
                </a:ext>
              </a:extLst>
            </p:cNvPr>
            <p:cNvGrpSpPr/>
            <p:nvPr/>
          </p:nvGrpSpPr>
          <p:grpSpPr>
            <a:xfrm>
              <a:off x="2452007" y="4412292"/>
              <a:ext cx="1190124" cy="852814"/>
              <a:chOff x="2452007" y="4412292"/>
              <a:chExt cx="1190124" cy="852814"/>
            </a:xfrm>
          </p:grpSpPr>
          <p:sp>
            <p:nvSpPr>
              <p:cNvPr id="27" name="矩形 26">
                <a:extLst>
                  <a:ext uri="{FF2B5EF4-FFF2-40B4-BE49-F238E27FC236}">
                    <a16:creationId xmlns:a16="http://schemas.microsoft.com/office/drawing/2014/main" id="{3EEDBD35-069A-7437-3913-524BFCB2D70F}"/>
                  </a:ext>
                </a:extLst>
              </p:cNvPr>
              <p:cNvSpPr/>
              <p:nvPr>
                <p:custDataLst>
                  <p:tags r:id="rId6"/>
                </p:custDataLst>
              </p:nvPr>
            </p:nvSpPr>
            <p:spPr>
              <a:xfrm>
                <a:off x="2452007" y="4412292"/>
                <a:ext cx="1038866" cy="661045"/>
              </a:xfrm>
              <a:prstGeom prst="rect">
                <a:avLst/>
              </a:prstGeom>
              <a:solidFill>
                <a:srgbClr val="A5B9DC"/>
              </a:solidFill>
              <a:ln>
                <a:noFill/>
              </a:ln>
            </p:spPr>
            <p:style>
              <a:lnRef idx="2">
                <a:srgbClr val="FFC000">
                  <a:shade val="50000"/>
                </a:srgbClr>
              </a:lnRef>
              <a:fillRef idx="1">
                <a:srgbClr val="FFC000"/>
              </a:fillRef>
              <a:effectRef idx="0">
                <a:srgbClr val="FFC000"/>
              </a:effectRef>
              <a:fontRef idx="minor">
                <a:sysClr val="window" lastClr="FFFFFF"/>
              </a:fontRef>
            </p:style>
            <p:txBody>
              <a:bodyPr anchor="ctr"/>
              <a:lstStyle/>
              <a:p>
                <a:pPr algn="ctr" fontAlgn="base">
                  <a:spcBef>
                    <a:spcPct val="0"/>
                  </a:spcBef>
                  <a:spcAft>
                    <a:spcPct val="0"/>
                  </a:spcAft>
                  <a:defRPr/>
                </a:pPr>
                <a:endParaRPr lang="zh-CN" altLang="en-US" noProof="1">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矩形 27">
                <a:extLst>
                  <a:ext uri="{FF2B5EF4-FFF2-40B4-BE49-F238E27FC236}">
                    <a16:creationId xmlns:a16="http://schemas.microsoft.com/office/drawing/2014/main" id="{660CFD80-2572-7594-6765-DB838B862421}"/>
                  </a:ext>
                </a:extLst>
              </p:cNvPr>
              <p:cNvSpPr/>
              <p:nvPr>
                <p:custDataLst>
                  <p:tags r:id="rId7"/>
                </p:custDataLst>
              </p:nvPr>
            </p:nvSpPr>
            <p:spPr>
              <a:xfrm>
                <a:off x="2691407" y="4604062"/>
                <a:ext cx="874655" cy="661044"/>
              </a:xfrm>
              <a:prstGeom prst="rect">
                <a:avLst/>
              </a:prstGeom>
              <a:solidFill>
                <a:srgbClr val="D8E4CC"/>
              </a:solidFill>
              <a:ln>
                <a:noFill/>
              </a:ln>
              <a:effectLst>
                <a:outerShdw blurRad="317500" sx="102000" sy="102000" algn="ctr" rotWithShape="0">
                  <a:prstClr val="black">
                    <a:alpha val="15000"/>
                  </a:prstClr>
                </a:outerShdw>
              </a:effectLst>
            </p:spPr>
            <p:style>
              <a:lnRef idx="2">
                <a:srgbClr val="FFC000">
                  <a:shade val="50000"/>
                </a:srgbClr>
              </a:lnRef>
              <a:fillRef idx="1">
                <a:srgbClr val="FFC000"/>
              </a:fillRef>
              <a:effectRef idx="0">
                <a:srgbClr val="FFC000"/>
              </a:effectRef>
              <a:fontRef idx="minor">
                <a:sysClr val="window" lastClr="FFFFFF"/>
              </a:fontRef>
            </p:style>
            <p:txBody>
              <a:bodyPr anchor="ctr"/>
              <a:lstStyle/>
              <a:p>
                <a:pPr algn="ctr" fontAlgn="base">
                  <a:spcBef>
                    <a:spcPct val="0"/>
                  </a:spcBef>
                  <a:spcAft>
                    <a:spcPct val="0"/>
                  </a:spcAft>
                  <a:defRPr/>
                </a:pPr>
                <a:endParaRPr lang="zh-CN" altLang="en-US" noProof="1">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文本框 65">
                <a:extLst>
                  <a:ext uri="{FF2B5EF4-FFF2-40B4-BE49-F238E27FC236}">
                    <a16:creationId xmlns:a16="http://schemas.microsoft.com/office/drawing/2014/main" id="{796ACE6F-9914-1074-EE6E-4DCD450AE048}"/>
                  </a:ext>
                </a:extLst>
              </p:cNvPr>
              <p:cNvSpPr txBox="1">
                <a:spLocks noChangeArrowheads="1"/>
              </p:cNvSpPr>
              <p:nvPr>
                <p:custDataLst>
                  <p:tags r:id="rId8"/>
                </p:custDataLst>
              </p:nvPr>
            </p:nvSpPr>
            <p:spPr bwMode="auto">
              <a:xfrm>
                <a:off x="2615336" y="4664854"/>
                <a:ext cx="1026795" cy="5394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Clr>
                    <a:schemeClr val="accent2"/>
                  </a:buClr>
                  <a:buFont typeface="Wingdings 2" panose="05020102010507070707" pitchFamily="18" charset="2"/>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algn="ctr" fontAlgn="base">
                  <a:lnSpc>
                    <a:spcPct val="100000"/>
                  </a:lnSpc>
                  <a:spcBef>
                    <a:spcPct val="0"/>
                  </a:spcBef>
                  <a:spcAft>
                    <a:spcPct val="0"/>
                  </a:spcAft>
                  <a:buClrTx/>
                  <a:buNone/>
                  <a:defRPr/>
                </a:pPr>
                <a:r>
                  <a:rPr lang="en-US" altLang="zh-CN"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4</a:t>
                </a:r>
              </a:p>
            </p:txBody>
          </p:sp>
        </p:grpSp>
        <p:sp>
          <p:nvSpPr>
            <p:cNvPr id="26" name="文本框 67">
              <a:extLst>
                <a:ext uri="{FF2B5EF4-FFF2-40B4-BE49-F238E27FC236}">
                  <a16:creationId xmlns:a16="http://schemas.microsoft.com/office/drawing/2014/main" id="{4E077245-8524-58B0-A461-24A131800768}"/>
                </a:ext>
              </a:extLst>
            </p:cNvPr>
            <p:cNvSpPr txBox="1">
              <a:spLocks noChangeArrowheads="1"/>
            </p:cNvSpPr>
            <p:nvPr>
              <p:custDataLst>
                <p:tags r:id="rId5"/>
              </p:custDataLst>
            </p:nvPr>
          </p:nvSpPr>
          <p:spPr bwMode="auto">
            <a:xfrm>
              <a:off x="3575987" y="4435182"/>
              <a:ext cx="4784909" cy="2097369"/>
            </a:xfrm>
            <a:prstGeom prst="rect">
              <a:avLst/>
            </a:prstGeom>
            <a:noFill/>
            <a:ln w="25400">
              <a:solidFill>
                <a:srgbClr val="A5B9DC"/>
              </a:solidFill>
              <a:round/>
            </a:ln>
            <a:extLst>
              <a:ext uri="{909E8E84-426E-40DD-AFC4-6F175D3DCCD1}">
                <a14:hiddenFill xmlns:a14="http://schemas.microsoft.com/office/drawing/2010/main">
                  <a:solidFill>
                    <a:srgbClr val="FFFFFF"/>
                  </a:solidFill>
                </a14:hiddenFill>
              </a:ext>
            </a:extLst>
          </p:spPr>
          <p:txBody>
            <a:bodyPr wrap="square" tIns="0" bIns="71755">
              <a:spAutoFit/>
            </a:bodyPr>
            <a:lstStyle>
              <a:lvl1pPr>
                <a:lnSpc>
                  <a:spcPct val="90000"/>
                </a:lnSpc>
                <a:spcBef>
                  <a:spcPts val="1000"/>
                </a:spcBef>
                <a:buClr>
                  <a:schemeClr val="accent2"/>
                </a:buClr>
                <a:buFont typeface="Wingdings 2" panose="05020102010507070707" pitchFamily="18" charset="2"/>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algn="just" fontAlgn="base">
                <a:lnSpc>
                  <a:spcPct val="150000"/>
                </a:lnSpc>
                <a:spcBef>
                  <a:spcPct val="0"/>
                </a:spcBef>
                <a:spcAft>
                  <a:spcPct val="0"/>
                </a:spcAft>
                <a:buClrTx/>
                <a:buNone/>
                <a:defRPr/>
              </a:pPr>
              <a:r>
                <a:rPr lang="en-US" altLang="zh-CN" sz="1800" b="1" dirty="0">
                  <a:solidFill>
                    <a:srgbClr val="47494B"/>
                  </a:solidFill>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MoS</a:t>
              </a:r>
              <a:r>
                <a:rPr kumimoji="0" lang="en-US" altLang="zh-CN" sz="1800" b="1" i="0" u="none" strike="noStrike" kern="1200" cap="none" spc="0" normalizeH="0" baseline="-2500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2</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 LNF</a:t>
              </a:r>
              <a:r>
                <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膜构建及性能研究</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考察二硫化钼</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(MoS</a:t>
              </a:r>
              <a:r>
                <a:rPr kumimoji="0" lang="en-US" altLang="zh-CN" sz="1800" b="0" i="0" u="none" strike="noStrike" kern="12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2</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改性膜的性能。同时以原位限域界面聚合法替代传统界面聚合法，并结合真空抽滤技术，致力于开发一款新型的</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MoS₂ LNF</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膜材料用于有机小分子</a:t>
              </a:r>
              <a:r>
                <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等线" panose="02010600030101010101" charset="-122"/>
                </a:rPr>
                <a:t>无机盐分离。</a:t>
              </a:r>
              <a:endParaRPr lang="en-US" altLang="zh-CN" sz="1800" dirty="0">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30" name="组合 29">
            <a:extLst>
              <a:ext uri="{FF2B5EF4-FFF2-40B4-BE49-F238E27FC236}">
                <a16:creationId xmlns:a16="http://schemas.microsoft.com/office/drawing/2014/main" id="{275E1B2D-2A48-B598-7BD9-64E64A54240E}"/>
              </a:ext>
            </a:extLst>
          </p:cNvPr>
          <p:cNvGrpSpPr/>
          <p:nvPr/>
        </p:nvGrpSpPr>
        <p:grpSpPr>
          <a:xfrm>
            <a:off x="445323" y="1029300"/>
            <a:ext cx="5809508" cy="2515689"/>
            <a:chOff x="401802" y="989971"/>
            <a:chExt cx="5031650" cy="2515689"/>
          </a:xfrm>
        </p:grpSpPr>
        <p:grpSp>
          <p:nvGrpSpPr>
            <p:cNvPr id="31" name="组合 30">
              <a:extLst>
                <a:ext uri="{FF2B5EF4-FFF2-40B4-BE49-F238E27FC236}">
                  <a16:creationId xmlns:a16="http://schemas.microsoft.com/office/drawing/2014/main" id="{F2532175-3283-3E87-CC2E-0B30F0F3000D}"/>
                </a:ext>
              </a:extLst>
            </p:cNvPr>
            <p:cNvGrpSpPr/>
            <p:nvPr/>
          </p:nvGrpSpPr>
          <p:grpSpPr>
            <a:xfrm>
              <a:off x="401802" y="989971"/>
              <a:ext cx="929162" cy="975495"/>
              <a:chOff x="687552" y="989971"/>
              <a:chExt cx="929162" cy="975495"/>
            </a:xfrm>
          </p:grpSpPr>
          <p:sp>
            <p:nvSpPr>
              <p:cNvPr id="33" name="矩形 32">
                <a:extLst>
                  <a:ext uri="{FF2B5EF4-FFF2-40B4-BE49-F238E27FC236}">
                    <a16:creationId xmlns:a16="http://schemas.microsoft.com/office/drawing/2014/main" id="{FF91AE58-8E5F-3877-F3C3-14F219F7C811}"/>
                  </a:ext>
                </a:extLst>
              </p:cNvPr>
              <p:cNvSpPr/>
              <p:nvPr>
                <p:custDataLst>
                  <p:tags r:id="rId2"/>
                </p:custDataLst>
              </p:nvPr>
            </p:nvSpPr>
            <p:spPr bwMode="auto">
              <a:xfrm>
                <a:off x="687552" y="989971"/>
                <a:ext cx="792000" cy="792000"/>
              </a:xfrm>
              <a:prstGeom prst="rect">
                <a:avLst/>
              </a:prstGeom>
              <a:solidFill>
                <a:srgbClr val="A5B9DC"/>
              </a:solidFill>
              <a:ln>
                <a:noFill/>
              </a:ln>
            </p:spPr>
            <p:style>
              <a:lnRef idx="2">
                <a:srgbClr val="FFC000">
                  <a:shade val="50000"/>
                </a:srgbClr>
              </a:lnRef>
              <a:fillRef idx="1">
                <a:srgbClr val="FFC000"/>
              </a:fillRef>
              <a:effectRef idx="0">
                <a:srgbClr val="FFC000"/>
              </a:effectRef>
              <a:fontRef idx="minor">
                <a:sysClr val="window" lastClr="FFFFFF"/>
              </a:fontRef>
            </p:style>
            <p:txBody>
              <a:bodyPr anchor="ctr"/>
              <a:lstStyle/>
              <a:p>
                <a:pPr algn="ctr" fontAlgn="base">
                  <a:spcBef>
                    <a:spcPct val="0"/>
                  </a:spcBef>
                  <a:spcAft>
                    <a:spcPct val="0"/>
                  </a:spcAft>
                  <a:defRPr/>
                </a:pPr>
                <a:endParaRPr lang="zh-CN" altLang="en-US" noProof="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4" name="矩形 33">
                <a:extLst>
                  <a:ext uri="{FF2B5EF4-FFF2-40B4-BE49-F238E27FC236}">
                    <a16:creationId xmlns:a16="http://schemas.microsoft.com/office/drawing/2014/main" id="{81B3AE6B-9005-6423-02C9-712A18BB7F91}"/>
                  </a:ext>
                </a:extLst>
              </p:cNvPr>
              <p:cNvSpPr/>
              <p:nvPr>
                <p:custDataLst>
                  <p:tags r:id="rId3"/>
                </p:custDataLst>
              </p:nvPr>
            </p:nvSpPr>
            <p:spPr bwMode="auto">
              <a:xfrm>
                <a:off x="970009" y="1173466"/>
                <a:ext cx="646705" cy="792000"/>
              </a:xfrm>
              <a:prstGeom prst="rect">
                <a:avLst/>
              </a:prstGeom>
              <a:solidFill>
                <a:schemeClr val="accent6">
                  <a:lumMod val="20000"/>
                  <a:lumOff val="80000"/>
                </a:schemeClr>
              </a:solidFill>
              <a:ln>
                <a:noFill/>
              </a:ln>
              <a:effectLst>
                <a:outerShdw blurRad="317500" sx="102000" sy="102000" algn="ctr" rotWithShape="0">
                  <a:prstClr val="black">
                    <a:alpha val="15000"/>
                  </a:prstClr>
                </a:outerShdw>
              </a:effectLst>
            </p:spPr>
            <p:style>
              <a:lnRef idx="2">
                <a:srgbClr val="FFC000">
                  <a:shade val="50000"/>
                </a:srgbClr>
              </a:lnRef>
              <a:fillRef idx="1">
                <a:srgbClr val="FFC000"/>
              </a:fillRef>
              <a:effectRef idx="0">
                <a:srgbClr val="FFC000"/>
              </a:effectRef>
              <a:fontRef idx="minor">
                <a:sysClr val="window" lastClr="FFFFFF"/>
              </a:fontRef>
            </p:style>
            <p:txBody>
              <a:bodyPr anchor="ctr"/>
              <a:lstStyle/>
              <a:p>
                <a:pPr algn="ctr" fontAlgn="base">
                  <a:spcBef>
                    <a:spcPct val="0"/>
                  </a:spcBef>
                  <a:spcAft>
                    <a:spcPct val="0"/>
                  </a:spcAft>
                  <a:defRPr/>
                </a:pPr>
                <a:endParaRPr lang="zh-CN" altLang="en-US" noProof="1">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文本框 13">
                <a:extLst>
                  <a:ext uri="{FF2B5EF4-FFF2-40B4-BE49-F238E27FC236}">
                    <a16:creationId xmlns:a16="http://schemas.microsoft.com/office/drawing/2014/main" id="{7061C554-518C-4C48-AC64-68E177D8FA6B}"/>
                  </a:ext>
                </a:extLst>
              </p:cNvPr>
              <p:cNvSpPr txBox="1">
                <a:spLocks noChangeArrowheads="1"/>
              </p:cNvSpPr>
              <p:nvPr>
                <p:custDataLst>
                  <p:tags r:id="rId4"/>
                </p:custDataLst>
              </p:nvPr>
            </p:nvSpPr>
            <p:spPr bwMode="auto">
              <a:xfrm>
                <a:off x="1015592" y="1223992"/>
                <a:ext cx="596526"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chemeClr val="accent2"/>
                  </a:buClr>
                  <a:buFont typeface="Wingdings 2" panose="05020102010507070707" pitchFamily="18" charset="2"/>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algn="ctr" fontAlgn="base">
                  <a:lnSpc>
                    <a:spcPct val="100000"/>
                  </a:lnSpc>
                  <a:spcBef>
                    <a:spcPct val="0"/>
                  </a:spcBef>
                  <a:spcAft>
                    <a:spcPct val="0"/>
                  </a:spcAft>
                  <a:buClrTx/>
                  <a:buNone/>
                  <a:defRPr/>
                </a:pPr>
                <a:r>
                  <a:rPr lang="en-US" altLang="zh-CN" sz="3600"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1</a:t>
                </a:r>
              </a:p>
            </p:txBody>
          </p:sp>
        </p:grpSp>
        <p:sp>
          <p:nvSpPr>
            <p:cNvPr id="32" name="文本框 36">
              <a:extLst>
                <a:ext uri="{FF2B5EF4-FFF2-40B4-BE49-F238E27FC236}">
                  <a16:creationId xmlns:a16="http://schemas.microsoft.com/office/drawing/2014/main" id="{E83BF614-DFEA-F5BB-B722-DDC64DF0ABC5}"/>
                </a:ext>
              </a:extLst>
            </p:cNvPr>
            <p:cNvSpPr txBox="1">
              <a:spLocks noChangeArrowheads="1"/>
            </p:cNvSpPr>
            <p:nvPr>
              <p:custDataLst>
                <p:tags r:id="rId1"/>
              </p:custDataLst>
            </p:nvPr>
          </p:nvSpPr>
          <p:spPr bwMode="auto">
            <a:xfrm>
              <a:off x="1330964" y="989971"/>
              <a:ext cx="4102488" cy="2515689"/>
            </a:xfrm>
            <a:prstGeom prst="rect">
              <a:avLst/>
            </a:prstGeom>
            <a:solidFill>
              <a:srgbClr val="FFFFFF"/>
            </a:solidFill>
            <a:ln w="25400">
              <a:solidFill>
                <a:srgbClr val="A5B9DC"/>
              </a:solidFill>
              <a:round/>
            </a:ln>
          </p:spPr>
          <p:txBody>
            <a:bodyPr wrap="square" tIns="0" bIns="71755">
              <a:spAutoFit/>
            </a:bodyPr>
            <a:lstStyle>
              <a:lvl1pPr>
                <a:lnSpc>
                  <a:spcPct val="90000"/>
                </a:lnSpc>
                <a:spcBef>
                  <a:spcPts val="1000"/>
                </a:spcBef>
                <a:buClr>
                  <a:schemeClr val="accent2"/>
                </a:buClr>
                <a:buFont typeface="Wingdings 2" panose="05020102010507070707" pitchFamily="18" charset="2"/>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algn="just" fontAlgn="base">
                <a:lnSpc>
                  <a:spcPct val="150000"/>
                </a:lnSpc>
                <a:spcBef>
                  <a:spcPct val="0"/>
                </a:spcBef>
                <a:spcAft>
                  <a:spcPct val="0"/>
                </a:spcAft>
                <a:buClrTx/>
                <a:buNone/>
                <a:defRPr/>
              </a:pPr>
              <a:r>
                <a:rPr lang="zh-CN" altLang="en-US" sz="1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废液特征分析</a:t>
              </a:r>
              <a:r>
                <a:rPr lang="en-US" altLang="zh-CN" sz="1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1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基本理化性质</a:t>
              </a:r>
              <a:r>
                <a:rPr lang="en-US" altLang="zh-CN" sz="1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1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有机小分子、无机盐组成分析</a:t>
              </a:r>
              <a:r>
                <a:rPr lang="en-US" altLang="zh-CN" sz="18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1800" kern="100" dirty="0">
                  <a:latin typeface="Times New Roman" panose="02020603050405020304" pitchFamily="18" charset="0"/>
                  <a:ea typeface="宋体" panose="02010600030101010101" pitchFamily="2" charset="-122"/>
                  <a:cs typeface="Times New Roman" panose="02020603050405020304" pitchFamily="18" charset="0"/>
                  <a:sym typeface="+mn-ea"/>
                </a:rPr>
                <a:t> 取实际工业废液，对其中所含物质的成分及含量进行测定和分析。随后，针对废液中特定有机小分子和无机盐的分子量大小进行膜设计和制备。</a:t>
              </a:r>
              <a:endParaRPr lang="en-US" altLang="zh-CN" sz="1800" kern="100" dirty="0">
                <a:latin typeface="Times New Roman" panose="02020603050405020304" pitchFamily="18" charset="0"/>
                <a:ea typeface="宋体" panose="02010600030101010101" pitchFamily="2" charset="-122"/>
                <a:cs typeface="Times New Roman" panose="02020603050405020304" pitchFamily="18" charset="0"/>
                <a:sym typeface="+mn-ea"/>
              </a:endParaRPr>
            </a:p>
            <a:p>
              <a:pPr algn="just" fontAlgn="base">
                <a:lnSpc>
                  <a:spcPct val="150000"/>
                </a:lnSpc>
                <a:spcBef>
                  <a:spcPct val="0"/>
                </a:spcBef>
                <a:spcAft>
                  <a:spcPct val="0"/>
                </a:spcAft>
                <a:buClrTx/>
                <a:buNone/>
                <a:defRPr/>
              </a:pP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36" name="矩形: 圆角 35">
            <a:extLst>
              <a:ext uri="{FF2B5EF4-FFF2-40B4-BE49-F238E27FC236}">
                <a16:creationId xmlns:a16="http://schemas.microsoft.com/office/drawing/2014/main" id="{9AA40A30-1593-8C50-3353-3C09CC957263}"/>
              </a:ext>
            </a:extLst>
          </p:cNvPr>
          <p:cNvSpPr/>
          <p:nvPr/>
        </p:nvSpPr>
        <p:spPr>
          <a:xfrm>
            <a:off x="3627266" y="1531173"/>
            <a:ext cx="1394279" cy="259982"/>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37" name="矩形: 圆角 36">
            <a:extLst>
              <a:ext uri="{FF2B5EF4-FFF2-40B4-BE49-F238E27FC236}">
                <a16:creationId xmlns:a16="http://schemas.microsoft.com/office/drawing/2014/main" id="{E8393836-A2F9-F157-D463-5A061DFFF91A}"/>
              </a:ext>
            </a:extLst>
          </p:cNvPr>
          <p:cNvSpPr/>
          <p:nvPr/>
        </p:nvSpPr>
        <p:spPr>
          <a:xfrm>
            <a:off x="2797892" y="2333634"/>
            <a:ext cx="1657350" cy="299555"/>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38" name="矩形: 圆角 37">
            <a:extLst>
              <a:ext uri="{FF2B5EF4-FFF2-40B4-BE49-F238E27FC236}">
                <a16:creationId xmlns:a16="http://schemas.microsoft.com/office/drawing/2014/main" id="{4621505C-772A-9B91-FC2A-910CDC6EA546}"/>
              </a:ext>
            </a:extLst>
          </p:cNvPr>
          <p:cNvSpPr/>
          <p:nvPr/>
        </p:nvSpPr>
        <p:spPr>
          <a:xfrm>
            <a:off x="1835876" y="2754883"/>
            <a:ext cx="464265" cy="280548"/>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39" name="矩形: 圆角 38">
            <a:extLst>
              <a:ext uri="{FF2B5EF4-FFF2-40B4-BE49-F238E27FC236}">
                <a16:creationId xmlns:a16="http://schemas.microsoft.com/office/drawing/2014/main" id="{B82FA406-4F11-A320-E93D-F248195C8499}"/>
              </a:ext>
            </a:extLst>
          </p:cNvPr>
          <p:cNvSpPr/>
          <p:nvPr/>
        </p:nvSpPr>
        <p:spPr>
          <a:xfrm>
            <a:off x="7465968" y="1522237"/>
            <a:ext cx="839047" cy="299063"/>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 name="矩形: 圆角 39">
            <a:extLst>
              <a:ext uri="{FF2B5EF4-FFF2-40B4-BE49-F238E27FC236}">
                <a16:creationId xmlns:a16="http://schemas.microsoft.com/office/drawing/2014/main" id="{99923998-1BB6-1C83-1CBF-576B3FF3D60A}"/>
              </a:ext>
            </a:extLst>
          </p:cNvPr>
          <p:cNvSpPr/>
          <p:nvPr/>
        </p:nvSpPr>
        <p:spPr>
          <a:xfrm>
            <a:off x="10499583" y="1935737"/>
            <a:ext cx="1180418" cy="299555"/>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41" name="矩形: 圆角 40">
            <a:extLst>
              <a:ext uri="{FF2B5EF4-FFF2-40B4-BE49-F238E27FC236}">
                <a16:creationId xmlns:a16="http://schemas.microsoft.com/office/drawing/2014/main" id="{87E45401-D7AB-0080-F4C2-50E5CB013D0B}"/>
              </a:ext>
            </a:extLst>
          </p:cNvPr>
          <p:cNvSpPr/>
          <p:nvPr/>
        </p:nvSpPr>
        <p:spPr>
          <a:xfrm>
            <a:off x="3506771" y="4357697"/>
            <a:ext cx="1715678" cy="288375"/>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42" name="矩形: 圆角 41">
            <a:extLst>
              <a:ext uri="{FF2B5EF4-FFF2-40B4-BE49-F238E27FC236}">
                <a16:creationId xmlns:a16="http://schemas.microsoft.com/office/drawing/2014/main" id="{31D44B50-AF0F-A29D-292C-F3B2591C100D}"/>
              </a:ext>
            </a:extLst>
          </p:cNvPr>
          <p:cNvSpPr/>
          <p:nvPr/>
        </p:nvSpPr>
        <p:spPr>
          <a:xfrm>
            <a:off x="2535809" y="4732398"/>
            <a:ext cx="2611224" cy="288375"/>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43" name="矩形: 圆角 42">
            <a:extLst>
              <a:ext uri="{FF2B5EF4-FFF2-40B4-BE49-F238E27FC236}">
                <a16:creationId xmlns:a16="http://schemas.microsoft.com/office/drawing/2014/main" id="{EB07448E-7D64-7C1C-9345-BC28060D8990}"/>
              </a:ext>
            </a:extLst>
          </p:cNvPr>
          <p:cNvSpPr/>
          <p:nvPr/>
        </p:nvSpPr>
        <p:spPr>
          <a:xfrm>
            <a:off x="3860275" y="5982392"/>
            <a:ext cx="937969" cy="288376"/>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45" name="矩形: 圆角 44">
            <a:extLst>
              <a:ext uri="{FF2B5EF4-FFF2-40B4-BE49-F238E27FC236}">
                <a16:creationId xmlns:a16="http://schemas.microsoft.com/office/drawing/2014/main" id="{5A9A1C31-9C04-2531-B0CB-054DF8469ADA}"/>
              </a:ext>
            </a:extLst>
          </p:cNvPr>
          <p:cNvSpPr/>
          <p:nvPr/>
        </p:nvSpPr>
        <p:spPr>
          <a:xfrm>
            <a:off x="10726870" y="4403578"/>
            <a:ext cx="971985" cy="261348"/>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53" name="矩形: 圆角 52">
            <a:extLst>
              <a:ext uri="{FF2B5EF4-FFF2-40B4-BE49-F238E27FC236}">
                <a16:creationId xmlns:a16="http://schemas.microsoft.com/office/drawing/2014/main" id="{09847A7D-0876-6112-3C2D-051AF2592F31}"/>
              </a:ext>
            </a:extLst>
          </p:cNvPr>
          <p:cNvSpPr/>
          <p:nvPr/>
        </p:nvSpPr>
        <p:spPr>
          <a:xfrm>
            <a:off x="7497853" y="5237965"/>
            <a:ext cx="1023978" cy="257867"/>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63" name="文本框 62">
            <a:extLst>
              <a:ext uri="{FF2B5EF4-FFF2-40B4-BE49-F238E27FC236}">
                <a16:creationId xmlns:a16="http://schemas.microsoft.com/office/drawing/2014/main" id="{2326B11B-63A6-3AAB-F93E-ED128DACDB36}"/>
              </a:ext>
            </a:extLst>
          </p:cNvPr>
          <p:cNvSpPr txBox="1"/>
          <p:nvPr/>
        </p:nvSpPr>
        <p:spPr>
          <a:xfrm>
            <a:off x="2902811" y="189758"/>
            <a:ext cx="7311740" cy="631648"/>
          </a:xfrm>
          <a:prstGeom prst="rect">
            <a:avLst/>
          </a:prstGeom>
          <a:noFill/>
        </p:spPr>
        <p:txBody>
          <a:bodyPr wrap="square">
            <a:spAutoFit/>
          </a:bodyPr>
          <a:lstStyle/>
          <a:p>
            <a:pPr marL="0" marR="0" lvl="0" indent="0" algn="just" defTabSz="914400" rtl="0" eaLnBrk="1" fontAlgn="auto" latinLnBrk="0" hangingPunct="1">
              <a:lnSpc>
                <a:spcPts val="2200"/>
              </a:lnSpc>
              <a:spcBef>
                <a:spcPts val="0"/>
              </a:spcBef>
              <a:spcAft>
                <a:spcPts val="0"/>
              </a:spcAft>
              <a:buClrTx/>
              <a:buSzTx/>
              <a:buFontTx/>
              <a:buNone/>
              <a:tabLst/>
              <a:defRPr/>
            </a:pPr>
            <a:r>
              <a:rPr kumimoji="0" lang="en-US" altLang="zh-CN"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1. GO LNF</a:t>
            </a:r>
            <a:r>
              <a:rPr kumimoji="0" lang="zh-CN" altLang="en-US"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膜材料的研究较为常见，但关于三种常见</a:t>
            </a:r>
            <a:r>
              <a:rPr kumimoji="0" lang="en-US" altLang="zh-CN"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GO</a:t>
            </a:r>
            <a:r>
              <a:rPr kumimoji="0" lang="zh-CN" altLang="en-US"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掺杂方式所制备</a:t>
            </a:r>
            <a:r>
              <a:rPr kumimoji="0" lang="en-US" altLang="zh-CN"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LNF</a:t>
            </a:r>
            <a:r>
              <a:rPr kumimoji="0" lang="zh-CN" altLang="en-US"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膜材料在渗透性能及有机小分子和无机盐分离效果方面的系统性对比研究尚未见报道。</a:t>
            </a:r>
          </a:p>
        </p:txBody>
      </p:sp>
      <p:sp>
        <p:nvSpPr>
          <p:cNvPr id="67" name="文本框 66">
            <a:extLst>
              <a:ext uri="{FF2B5EF4-FFF2-40B4-BE49-F238E27FC236}">
                <a16:creationId xmlns:a16="http://schemas.microsoft.com/office/drawing/2014/main" id="{12E8A1AB-22CA-EC46-09D5-7F599BCEB5DE}"/>
              </a:ext>
            </a:extLst>
          </p:cNvPr>
          <p:cNvSpPr txBox="1"/>
          <p:nvPr/>
        </p:nvSpPr>
        <p:spPr>
          <a:xfrm>
            <a:off x="105545" y="4835810"/>
            <a:ext cx="1407241" cy="1760162"/>
          </a:xfrm>
          <a:prstGeom prst="rect">
            <a:avLst/>
          </a:prstGeom>
          <a:noFill/>
        </p:spPr>
        <p:txBody>
          <a:bodyPr wrap="square">
            <a:spAutoFit/>
          </a:bodyPr>
          <a:lstStyle/>
          <a:p>
            <a:pPr lvl="0" algn="just">
              <a:lnSpc>
                <a:spcPts val="2200"/>
              </a:lnSpc>
              <a:defRPr/>
            </a:pPr>
            <a:r>
              <a:rPr kumimoji="0" lang="en-US" altLang="zh-CN"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2.</a:t>
            </a:r>
            <a:r>
              <a:rPr lang="zh-CN" altLang="en-US" sz="1600" kern="100" dirty="0">
                <a:solidFill>
                  <a:srgbClr val="0070C0"/>
                </a:solidFill>
                <a:latin typeface="Times New Roman" panose="02020603050405020304" pitchFamily="18" charset="0"/>
                <a:ea typeface="宋体" panose="02010600030101010101" pitchFamily="2" charset="-122"/>
              </a:rPr>
              <a:t>构建有机小分子和无机盐分离膜制备及调控体系</a:t>
            </a:r>
            <a:r>
              <a:rPr lang="en-US" altLang="zh-CN" sz="1600" kern="100" dirty="0">
                <a:solidFill>
                  <a:srgbClr val="0070C0"/>
                </a:solidFill>
                <a:latin typeface="Times New Roman" panose="02020603050405020304" pitchFamily="18" charset="0"/>
                <a:ea typeface="宋体" panose="02010600030101010101" pitchFamily="2" charset="-122"/>
              </a:rPr>
              <a:t>,</a:t>
            </a:r>
            <a:r>
              <a:rPr lang="zh-CN" altLang="en-US" sz="1600" kern="100" dirty="0">
                <a:solidFill>
                  <a:srgbClr val="0070C0"/>
                </a:solidFill>
                <a:latin typeface="Times New Roman" panose="02020603050405020304" pitchFamily="18" charset="0"/>
                <a:ea typeface="宋体" panose="02010600030101010101" pitchFamily="2" charset="-122"/>
              </a:rPr>
              <a:t>实现“定制化”制膜。</a:t>
            </a:r>
            <a:endParaRPr kumimoji="0" lang="en-US" altLang="zh-CN"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endParaRPr>
          </a:p>
        </p:txBody>
      </p:sp>
      <p:sp>
        <p:nvSpPr>
          <p:cNvPr id="71" name="文本框 70">
            <a:extLst>
              <a:ext uri="{FF2B5EF4-FFF2-40B4-BE49-F238E27FC236}">
                <a16:creationId xmlns:a16="http://schemas.microsoft.com/office/drawing/2014/main" id="{FC463799-2B43-F3FF-2502-4742536D7DA4}"/>
              </a:ext>
            </a:extLst>
          </p:cNvPr>
          <p:cNvSpPr txBox="1"/>
          <p:nvPr/>
        </p:nvSpPr>
        <p:spPr>
          <a:xfrm>
            <a:off x="6244021" y="5040250"/>
            <a:ext cx="1250465" cy="1569660"/>
          </a:xfrm>
          <a:prstGeom prst="rect">
            <a:avLst/>
          </a:prstGeom>
          <a:noFill/>
        </p:spPr>
        <p:txBody>
          <a:bodyPr wrap="square">
            <a:spAutoFit/>
          </a:bodyPr>
          <a:lstStyle/>
          <a:p>
            <a:r>
              <a:rPr kumimoji="0" lang="en-US" altLang="zh-CN"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3. </a:t>
            </a:r>
            <a:r>
              <a:rPr kumimoji="0" lang="zh-CN" altLang="en-US"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原位限域界面聚合法结合真空抽滤法以</a:t>
            </a:r>
            <a:r>
              <a:rPr kumimoji="0" lang="zh-CN" altLang="zh-CN"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削弱</a:t>
            </a:r>
            <a:r>
              <a:rPr kumimoji="0" lang="en-US" altLang="zh-CN"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“trade-off”</a:t>
            </a:r>
            <a:r>
              <a:rPr kumimoji="0" lang="zh-CN" altLang="zh-CN"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效应</a:t>
            </a:r>
            <a:r>
              <a:rPr kumimoji="0" lang="zh-CN" altLang="en-US" sz="1600" b="0" i="0" u="none" strike="noStrike" kern="100" cap="none" spc="0" normalizeH="0" baseline="0" noProof="0" dirty="0">
                <a:ln>
                  <a:noFill/>
                </a:ln>
                <a:solidFill>
                  <a:srgbClr val="0070C0"/>
                </a:solidFill>
                <a:effectLst/>
                <a:uLnTx/>
                <a:uFillTx/>
                <a:latin typeface="Times New Roman" panose="02020603050405020304" pitchFamily="18" charset="0"/>
                <a:ea typeface="宋体" panose="02010600030101010101" pitchFamily="2" charset="-122"/>
                <a:cs typeface="+mn-cs"/>
              </a:rPr>
              <a:t>。 </a:t>
            </a:r>
            <a:endParaRPr lang="zh-CN" altLang="en-US" dirty="0"/>
          </a:p>
        </p:txBody>
      </p:sp>
      <p:sp>
        <p:nvSpPr>
          <p:cNvPr id="72" name="矩形: 圆角 71">
            <a:extLst>
              <a:ext uri="{FF2B5EF4-FFF2-40B4-BE49-F238E27FC236}">
                <a16:creationId xmlns:a16="http://schemas.microsoft.com/office/drawing/2014/main" id="{6F7FF848-CB7B-8BDF-441D-98ECD427AF99}"/>
              </a:ext>
            </a:extLst>
          </p:cNvPr>
          <p:cNvSpPr/>
          <p:nvPr/>
        </p:nvSpPr>
        <p:spPr>
          <a:xfrm>
            <a:off x="7485380" y="2749761"/>
            <a:ext cx="1202001" cy="285669"/>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73" name="星形: 五角 72">
            <a:extLst>
              <a:ext uri="{FF2B5EF4-FFF2-40B4-BE49-F238E27FC236}">
                <a16:creationId xmlns:a16="http://schemas.microsoft.com/office/drawing/2014/main" id="{99EF283E-6086-CF0A-2628-A5700F347940}"/>
              </a:ext>
            </a:extLst>
          </p:cNvPr>
          <p:cNvSpPr/>
          <p:nvPr/>
        </p:nvSpPr>
        <p:spPr>
          <a:xfrm>
            <a:off x="2170995" y="4542540"/>
            <a:ext cx="257593" cy="24477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星形: 五角 73">
            <a:extLst>
              <a:ext uri="{FF2B5EF4-FFF2-40B4-BE49-F238E27FC236}">
                <a16:creationId xmlns:a16="http://schemas.microsoft.com/office/drawing/2014/main" id="{C1CB85E7-CC15-65B7-9043-98ABB1787C8F}"/>
              </a:ext>
            </a:extLst>
          </p:cNvPr>
          <p:cNvSpPr/>
          <p:nvPr/>
        </p:nvSpPr>
        <p:spPr>
          <a:xfrm>
            <a:off x="3594759" y="5800425"/>
            <a:ext cx="257593" cy="24477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星形: 五角 74">
            <a:extLst>
              <a:ext uri="{FF2B5EF4-FFF2-40B4-BE49-F238E27FC236}">
                <a16:creationId xmlns:a16="http://schemas.microsoft.com/office/drawing/2014/main" id="{00868016-9011-1EF8-2002-8976F4872FD7}"/>
              </a:ext>
            </a:extLst>
          </p:cNvPr>
          <p:cNvSpPr/>
          <p:nvPr/>
        </p:nvSpPr>
        <p:spPr>
          <a:xfrm>
            <a:off x="10459833" y="4631813"/>
            <a:ext cx="257593" cy="24477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330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fade">
                                      <p:cBhvr>
                                        <p:cTn id="51" dur="1000"/>
                                        <p:tgtEl>
                                          <p:spTgt spid="73"/>
                                        </p:tgtEl>
                                      </p:cBhvr>
                                    </p:animEffect>
                                    <p:anim calcmode="lin" valueType="num">
                                      <p:cBhvr>
                                        <p:cTn id="52" dur="1000" fill="hold"/>
                                        <p:tgtEl>
                                          <p:spTgt spid="73"/>
                                        </p:tgtEl>
                                        <p:attrNameLst>
                                          <p:attrName>ppt_x</p:attrName>
                                        </p:attrNameLst>
                                      </p:cBhvr>
                                      <p:tavLst>
                                        <p:tav tm="0">
                                          <p:val>
                                            <p:strVal val="#ppt_x"/>
                                          </p:val>
                                        </p:tav>
                                        <p:tav tm="100000">
                                          <p:val>
                                            <p:strVal val="#ppt_x"/>
                                          </p:val>
                                        </p:tav>
                                      </p:tavLst>
                                    </p:anim>
                                    <p:anim calcmode="lin" valueType="num">
                                      <p:cBhvr>
                                        <p:cTn id="53" dur="1000" fill="hold"/>
                                        <p:tgtEl>
                                          <p:spTgt spid="7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1000"/>
                                        <p:tgtEl>
                                          <p:spTgt spid="63"/>
                                        </p:tgtEl>
                                      </p:cBhvr>
                                    </p:animEffect>
                                    <p:anim calcmode="lin" valueType="num">
                                      <p:cBhvr>
                                        <p:cTn id="57" dur="1000" fill="hold"/>
                                        <p:tgtEl>
                                          <p:spTgt spid="63"/>
                                        </p:tgtEl>
                                        <p:attrNameLst>
                                          <p:attrName>ppt_x</p:attrName>
                                        </p:attrNameLst>
                                      </p:cBhvr>
                                      <p:tavLst>
                                        <p:tav tm="0">
                                          <p:val>
                                            <p:strVal val="#ppt_x"/>
                                          </p:val>
                                        </p:tav>
                                        <p:tav tm="100000">
                                          <p:val>
                                            <p:strVal val="#ppt_x"/>
                                          </p:val>
                                        </p:tav>
                                      </p:tavLst>
                                    </p:anim>
                                    <p:anim calcmode="lin" valueType="num">
                                      <p:cBhvr>
                                        <p:cTn id="5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4"/>
                                        </p:tgtEl>
                                        <p:attrNameLst>
                                          <p:attrName>style.visibility</p:attrName>
                                        </p:attrNameLst>
                                      </p:cBhvr>
                                      <p:to>
                                        <p:strVal val="visible"/>
                                      </p:to>
                                    </p:set>
                                    <p:animEffect transition="in" filter="fade">
                                      <p:cBhvr>
                                        <p:cTn id="63" dur="1000"/>
                                        <p:tgtEl>
                                          <p:spTgt spid="74"/>
                                        </p:tgtEl>
                                      </p:cBhvr>
                                    </p:animEffect>
                                    <p:anim calcmode="lin" valueType="num">
                                      <p:cBhvr>
                                        <p:cTn id="64" dur="1000" fill="hold"/>
                                        <p:tgtEl>
                                          <p:spTgt spid="74"/>
                                        </p:tgtEl>
                                        <p:attrNameLst>
                                          <p:attrName>ppt_x</p:attrName>
                                        </p:attrNameLst>
                                      </p:cBhvr>
                                      <p:tavLst>
                                        <p:tav tm="0">
                                          <p:val>
                                            <p:strVal val="#ppt_x"/>
                                          </p:val>
                                        </p:tav>
                                        <p:tav tm="100000">
                                          <p:val>
                                            <p:strVal val="#ppt_x"/>
                                          </p:val>
                                        </p:tav>
                                      </p:tavLst>
                                    </p:anim>
                                    <p:anim calcmode="lin" valueType="num">
                                      <p:cBhvr>
                                        <p:cTn id="65" dur="1000" fill="hold"/>
                                        <p:tgtEl>
                                          <p:spTgt spid="7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fade">
                                      <p:cBhvr>
                                        <p:cTn id="68" dur="1000"/>
                                        <p:tgtEl>
                                          <p:spTgt spid="67"/>
                                        </p:tgtEl>
                                      </p:cBhvr>
                                    </p:animEffect>
                                    <p:anim calcmode="lin" valueType="num">
                                      <p:cBhvr>
                                        <p:cTn id="69" dur="1000" fill="hold"/>
                                        <p:tgtEl>
                                          <p:spTgt spid="67"/>
                                        </p:tgtEl>
                                        <p:attrNameLst>
                                          <p:attrName>ppt_x</p:attrName>
                                        </p:attrNameLst>
                                      </p:cBhvr>
                                      <p:tavLst>
                                        <p:tav tm="0">
                                          <p:val>
                                            <p:strVal val="#ppt_x"/>
                                          </p:val>
                                        </p:tav>
                                        <p:tav tm="100000">
                                          <p:val>
                                            <p:strVal val="#ppt_x"/>
                                          </p:val>
                                        </p:tav>
                                      </p:tavLst>
                                    </p:anim>
                                    <p:anim calcmode="lin" valueType="num">
                                      <p:cBhvr>
                                        <p:cTn id="7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animEffect transition="in" filter="fade">
                                      <p:cBhvr>
                                        <p:cTn id="75" dur="1000"/>
                                        <p:tgtEl>
                                          <p:spTgt spid="75"/>
                                        </p:tgtEl>
                                      </p:cBhvr>
                                    </p:animEffect>
                                    <p:anim calcmode="lin" valueType="num">
                                      <p:cBhvr>
                                        <p:cTn id="76" dur="1000" fill="hold"/>
                                        <p:tgtEl>
                                          <p:spTgt spid="75"/>
                                        </p:tgtEl>
                                        <p:attrNameLst>
                                          <p:attrName>ppt_x</p:attrName>
                                        </p:attrNameLst>
                                      </p:cBhvr>
                                      <p:tavLst>
                                        <p:tav tm="0">
                                          <p:val>
                                            <p:strVal val="#ppt_x"/>
                                          </p:val>
                                        </p:tav>
                                        <p:tav tm="100000">
                                          <p:val>
                                            <p:strVal val="#ppt_x"/>
                                          </p:val>
                                        </p:tav>
                                      </p:tavLst>
                                    </p:anim>
                                    <p:anim calcmode="lin" valueType="num">
                                      <p:cBhvr>
                                        <p:cTn id="77" dur="1000" fill="hold"/>
                                        <p:tgtEl>
                                          <p:spTgt spid="75"/>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fade">
                                      <p:cBhvr>
                                        <p:cTn id="80" dur="1000"/>
                                        <p:tgtEl>
                                          <p:spTgt spid="71"/>
                                        </p:tgtEl>
                                      </p:cBhvr>
                                    </p:animEffect>
                                    <p:anim calcmode="lin" valueType="num">
                                      <p:cBhvr>
                                        <p:cTn id="81" dur="1000" fill="hold"/>
                                        <p:tgtEl>
                                          <p:spTgt spid="71"/>
                                        </p:tgtEl>
                                        <p:attrNameLst>
                                          <p:attrName>ppt_x</p:attrName>
                                        </p:attrNameLst>
                                      </p:cBhvr>
                                      <p:tavLst>
                                        <p:tav tm="0">
                                          <p:val>
                                            <p:strVal val="#ppt_x"/>
                                          </p:val>
                                        </p:tav>
                                        <p:tav tm="100000">
                                          <p:val>
                                            <p:strVal val="#ppt_x"/>
                                          </p:val>
                                        </p:tav>
                                      </p:tavLst>
                                    </p:anim>
                                    <p:anim calcmode="lin" valueType="num">
                                      <p:cBhvr>
                                        <p:cTn id="8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5" grpId="0" animBg="1"/>
      <p:bldP spid="53" grpId="0" animBg="1"/>
      <p:bldP spid="63" grpId="0"/>
      <p:bldP spid="67" grpId="0"/>
      <p:bldP spid="71" grpId="0"/>
      <p:bldP spid="72" grpId="0" animBg="1"/>
      <p:bldP spid="73" grpId="0" animBg="1"/>
      <p:bldP spid="74" grpId="0" animBg="1"/>
      <p:bldP spid="7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23" name="组合 22"/>
          <p:cNvGrpSpPr/>
          <p:nvPr/>
        </p:nvGrpSpPr>
        <p:grpSpPr>
          <a:xfrm>
            <a:off x="0" y="-1"/>
            <a:ext cx="12192000" cy="6892638"/>
            <a:chOff x="0" y="-1"/>
            <a:chExt cx="12192000" cy="6892638"/>
          </a:xfrm>
        </p:grpSpPr>
        <p:pic>
          <p:nvPicPr>
            <p:cNvPr id="24" name="图片 23"/>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28" name="矩形 27"/>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小李PPT13">
            <a:extLst>
              <a:ext uri="{FF2B5EF4-FFF2-40B4-BE49-F238E27FC236}">
                <a16:creationId xmlns:a16="http://schemas.microsoft.com/office/drawing/2014/main" id="{A5238570-DEB2-D0A8-AF3D-29C5259EC032}"/>
              </a:ext>
            </a:extLst>
          </p:cNvPr>
          <p:cNvSpPr txBox="1"/>
          <p:nvPr/>
        </p:nvSpPr>
        <p:spPr>
          <a:xfrm>
            <a:off x="588430" y="3104339"/>
            <a:ext cx="4267588"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6A69B6"/>
                </a:solidFill>
                <a:uLnTx/>
                <a:uFillTx/>
                <a:latin typeface="微软雅黑" panose="020B0503020204020204" pitchFamily="34" charset="-122"/>
                <a:ea typeface="微软雅黑" panose="020B0503020204020204" pitchFamily="34" charset="-122"/>
                <a:cs typeface="Alibaba PuHuiTi" pitchFamily="18" charset="-122"/>
              </a:rPr>
              <a:t>研究结论</a:t>
            </a:r>
          </a:p>
        </p:txBody>
      </p:sp>
      <p:sp>
        <p:nvSpPr>
          <p:cNvPr id="31" name="文本框 30">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6A69B6"/>
                </a:solidFill>
                <a:uLnTx/>
                <a:uFillTx/>
                <a:latin typeface="微软雅黑" panose="020B0503020204020204" pitchFamily="34" charset="-122"/>
                <a:ea typeface="微软雅黑" panose="020B0503020204020204" pitchFamily="34" charset="-122"/>
                <a:cs typeface="Alibaba PuHuiTi" pitchFamily="18" charset="-122"/>
              </a:rPr>
              <a:t>03</a:t>
            </a:r>
            <a:endParaRPr kumimoji="0" lang="zh-CN" altLang="en-US" sz="10000" b="0" i="0" u="none" strike="noStrike" kern="1200" cap="none" spc="0" normalizeH="0" baseline="0" noProof="0" dirty="0">
              <a:ln>
                <a:noFill/>
              </a:ln>
              <a:solidFill>
                <a:srgbClr val="6A69B6"/>
              </a:solidFill>
              <a:uLnTx/>
              <a:uFillTx/>
              <a:latin typeface="微软雅黑" panose="020B0503020204020204" pitchFamily="34" charset="-122"/>
              <a:ea typeface="微软雅黑" panose="020B0503020204020204" pitchFamily="34" charset="-122"/>
            </a:endParaRPr>
          </a:p>
        </p:txBody>
      </p:sp>
      <p:sp>
        <p:nvSpPr>
          <p:cNvPr id="6"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6A69B6"/>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Tree>
    <p:extLst>
      <p:ext uri="{BB962C8B-B14F-4D97-AF65-F5344CB8AC3E}">
        <p14:creationId xmlns:p14="http://schemas.microsoft.com/office/powerpoint/2010/main" val="1901798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F56B8-1918-3284-A1B6-1598959C282F}"/>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E8B2004A-B257-CCBA-27E1-A31DB89A4933}"/>
              </a:ext>
            </a:extLst>
          </p:cNvPr>
          <p:cNvSpPr txBox="1"/>
          <p:nvPr/>
        </p:nvSpPr>
        <p:spPr>
          <a:xfrm>
            <a:off x="363836" y="244861"/>
            <a:ext cx="4786888"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3.1 </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基膜制备及正交实验设计</a:t>
            </a:r>
          </a:p>
        </p:txBody>
      </p:sp>
      <p:cxnSp>
        <p:nvCxnSpPr>
          <p:cNvPr id="22" name="直线连接符 3">
            <a:extLst>
              <a:ext uri="{FF2B5EF4-FFF2-40B4-BE49-F238E27FC236}">
                <a16:creationId xmlns:a16="http://schemas.microsoft.com/office/drawing/2014/main" id="{EAAAD47B-274C-55B8-B939-4E2A640440AB}"/>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FF09E753-3EC3-42CB-29AC-4158D0D002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2" name="文本框 1">
            <a:extLst>
              <a:ext uri="{FF2B5EF4-FFF2-40B4-BE49-F238E27FC236}">
                <a16:creationId xmlns:a16="http://schemas.microsoft.com/office/drawing/2014/main" id="{3474FEEA-6337-C4F6-0089-E7C999058670}"/>
              </a:ext>
            </a:extLst>
          </p:cNvPr>
          <p:cNvSpPr txBox="1"/>
          <p:nvPr/>
        </p:nvSpPr>
        <p:spPr>
          <a:xfrm>
            <a:off x="2250219" y="4348105"/>
            <a:ext cx="2472734" cy="246221"/>
          </a:xfrm>
          <a:prstGeom prst="rect">
            <a:avLst/>
          </a:prstGeom>
          <a:noFill/>
        </p:spPr>
        <p:txBody>
          <a:bodyPr wrap="square">
            <a:spAutoFit/>
          </a:bodyPr>
          <a:lstStyle/>
          <a:p>
            <a:r>
              <a:rPr lang="zh-CN" altLang="en-US" sz="1000" dirty="0">
                <a:latin typeface="仿宋" panose="02010609060101010101" pitchFamily="49" charset="-122"/>
                <a:ea typeface="仿宋" panose="02010609060101010101" pitchFamily="49" charset="-122"/>
                <a:cs typeface="Times New Roman" panose="02020603050405020304" pitchFamily="18" charset="0"/>
              </a:rPr>
              <a:t>表</a:t>
            </a:r>
            <a:r>
              <a:rPr lang="en-US" altLang="zh-CN" sz="1000" dirty="0">
                <a:latin typeface="仿宋" panose="02010609060101010101" pitchFamily="49" charset="-122"/>
                <a:ea typeface="仿宋" panose="02010609060101010101" pitchFamily="49" charset="-122"/>
                <a:cs typeface="Times New Roman" panose="02020603050405020304" pitchFamily="18" charset="0"/>
              </a:rPr>
              <a:t>4 </a:t>
            </a:r>
            <a:r>
              <a:rPr lang="zh-CN" altLang="en-US" sz="1000" dirty="0">
                <a:latin typeface="仿宋" panose="02010609060101010101" pitchFamily="49" charset="-122"/>
                <a:ea typeface="仿宋" panose="02010609060101010101" pitchFamily="49" charset="-122"/>
                <a:cs typeface="Times New Roman" panose="02020603050405020304" pitchFamily="18" charset="0"/>
              </a:rPr>
              <a:t>各因素水平取值表</a:t>
            </a:r>
          </a:p>
        </p:txBody>
      </p:sp>
      <p:graphicFrame>
        <p:nvGraphicFramePr>
          <p:cNvPr id="3" name="表格 2">
            <a:extLst>
              <a:ext uri="{FF2B5EF4-FFF2-40B4-BE49-F238E27FC236}">
                <a16:creationId xmlns:a16="http://schemas.microsoft.com/office/drawing/2014/main" id="{8EDC4E5C-6241-21B3-F603-5AC65ECC1404}"/>
              </a:ext>
            </a:extLst>
          </p:cNvPr>
          <p:cNvGraphicFramePr>
            <a:graphicFrameLocks noGrp="1"/>
          </p:cNvGraphicFramePr>
          <p:nvPr>
            <p:extLst>
              <p:ext uri="{D42A27DB-BD31-4B8C-83A1-F6EECF244321}">
                <p14:modId xmlns:p14="http://schemas.microsoft.com/office/powerpoint/2010/main" val="2331752949"/>
              </p:ext>
            </p:extLst>
          </p:nvPr>
        </p:nvGraphicFramePr>
        <p:xfrm>
          <a:off x="545604" y="4645783"/>
          <a:ext cx="5342897" cy="1958799"/>
        </p:xfrm>
        <a:graphic>
          <a:graphicData uri="http://schemas.openxmlformats.org/drawingml/2006/table">
            <a:tbl>
              <a:tblPr firstRow="1" firstCol="1" bandRow="1"/>
              <a:tblGrid>
                <a:gridCol w="667998">
                  <a:extLst>
                    <a:ext uri="{9D8B030D-6E8A-4147-A177-3AD203B41FA5}">
                      <a16:colId xmlns:a16="http://schemas.microsoft.com/office/drawing/2014/main" val="434916838"/>
                    </a:ext>
                  </a:extLst>
                </a:gridCol>
                <a:gridCol w="834804">
                  <a:extLst>
                    <a:ext uri="{9D8B030D-6E8A-4147-A177-3AD203B41FA5}">
                      <a16:colId xmlns:a16="http://schemas.microsoft.com/office/drawing/2014/main" val="2895749328"/>
                    </a:ext>
                  </a:extLst>
                </a:gridCol>
                <a:gridCol w="825528">
                  <a:extLst>
                    <a:ext uri="{9D8B030D-6E8A-4147-A177-3AD203B41FA5}">
                      <a16:colId xmlns:a16="http://schemas.microsoft.com/office/drawing/2014/main" val="1081035204"/>
                    </a:ext>
                  </a:extLst>
                </a:gridCol>
                <a:gridCol w="1168725">
                  <a:extLst>
                    <a:ext uri="{9D8B030D-6E8A-4147-A177-3AD203B41FA5}">
                      <a16:colId xmlns:a16="http://schemas.microsoft.com/office/drawing/2014/main" val="1015883027"/>
                    </a:ext>
                  </a:extLst>
                </a:gridCol>
                <a:gridCol w="723496">
                  <a:extLst>
                    <a:ext uri="{9D8B030D-6E8A-4147-A177-3AD203B41FA5}">
                      <a16:colId xmlns:a16="http://schemas.microsoft.com/office/drawing/2014/main" val="3322381424"/>
                    </a:ext>
                  </a:extLst>
                </a:gridCol>
                <a:gridCol w="1122346">
                  <a:extLst>
                    <a:ext uri="{9D8B030D-6E8A-4147-A177-3AD203B41FA5}">
                      <a16:colId xmlns:a16="http://schemas.microsoft.com/office/drawing/2014/main" val="1893295492"/>
                    </a:ext>
                  </a:extLst>
                </a:gridCol>
              </a:tblGrid>
              <a:tr h="273739">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zh-CN" sz="1400" kern="100" dirty="0">
                          <a:effectLst/>
                          <a:latin typeface="Times New Roman" panose="02020603050405020304" pitchFamily="18" charset="0"/>
                          <a:ea typeface="宋体" panose="02010600030101010101" pitchFamily="2" charset="-122"/>
                          <a:cs typeface="Times New Roman" panose="02020603050405020304" pitchFamily="18" charset="0"/>
                        </a:rPr>
                        <a:t>水平</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zh-CN" sz="1400" kern="100" dirty="0">
                          <a:effectLst/>
                          <a:latin typeface="Times New Roman" panose="02020603050405020304" pitchFamily="18" charset="0"/>
                          <a:ea typeface="宋体" panose="02010600030101010101" pitchFamily="2" charset="-122"/>
                          <a:cs typeface="Times New Roman" panose="02020603050405020304" pitchFamily="18" charset="0"/>
                        </a:rPr>
                        <a:t>因素</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598715121"/>
                  </a:ext>
                </a:extLst>
              </a:tr>
              <a:tr h="575662">
                <a:tc v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PIP</a:t>
                      </a:r>
                      <a:r>
                        <a:rPr lang="zh-CN" sz="1400" kern="100" dirty="0">
                          <a:effectLst/>
                          <a:latin typeface="Times New Roman" panose="02020603050405020304" pitchFamily="18" charset="0"/>
                          <a:ea typeface="宋体" panose="02010600030101010101" pitchFamily="2" charset="-122"/>
                          <a:cs typeface="Times New Roman" panose="02020603050405020304" pitchFamily="18" charset="0"/>
                        </a:rPr>
                        <a:t>浓度</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(wt.%)</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PIP</a:t>
                      </a:r>
                      <a:r>
                        <a:rPr lang="zh-CN" sz="1400" kern="100" dirty="0">
                          <a:effectLst/>
                          <a:latin typeface="Times New Roman" panose="02020603050405020304" pitchFamily="18" charset="0"/>
                          <a:ea typeface="宋体" panose="02010600030101010101" pitchFamily="2" charset="-122"/>
                          <a:cs typeface="Times New Roman" panose="02020603050405020304" pitchFamily="18" charset="0"/>
                        </a:rPr>
                        <a:t>时间</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(s)</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TMC</a:t>
                      </a:r>
                      <a:r>
                        <a:rPr lang="zh-CN" sz="1400" kern="100" dirty="0">
                          <a:effectLst/>
                          <a:latin typeface="Times New Roman" panose="02020603050405020304" pitchFamily="18" charset="0"/>
                          <a:ea typeface="宋体" panose="02010600030101010101" pitchFamily="2" charset="-122"/>
                          <a:cs typeface="Times New Roman" panose="02020603050405020304" pitchFamily="18" charset="0"/>
                        </a:rPr>
                        <a:t>浓度</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(w/v.%)</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IP</a:t>
                      </a:r>
                      <a:r>
                        <a:rPr lang="zh-CN" sz="1400" kern="100" dirty="0">
                          <a:effectLst/>
                          <a:latin typeface="Times New Roman" panose="02020603050405020304" pitchFamily="18" charset="0"/>
                          <a:ea typeface="宋体" panose="02010600030101010101" pitchFamily="2" charset="-122"/>
                          <a:cs typeface="Times New Roman" panose="02020603050405020304" pitchFamily="18" charset="0"/>
                        </a:rPr>
                        <a:t>时间</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(s)</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zh-CN" sz="1400" kern="100" dirty="0">
                          <a:effectLst/>
                          <a:latin typeface="Times New Roman" panose="02020603050405020304" pitchFamily="18" charset="0"/>
                          <a:ea typeface="宋体" panose="02010600030101010101" pitchFamily="2" charset="-122"/>
                          <a:cs typeface="Times New Roman" panose="02020603050405020304" pitchFamily="18" charset="0"/>
                        </a:rPr>
                        <a:t>热处理时间</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(min)</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738159"/>
                  </a:ext>
                </a:extLst>
              </a:tr>
              <a:tr h="27635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30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0.05</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20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5</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83670731"/>
                  </a:ext>
                </a:extLst>
              </a:tr>
              <a:tr h="27635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60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0.1</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30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10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56495961"/>
                  </a:ext>
                </a:extLst>
              </a:tr>
              <a:tr h="27635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3</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3</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180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0.15</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60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a:effectLst/>
                          <a:latin typeface="Times New Roman" panose="02020603050405020304" pitchFamily="18" charset="0"/>
                          <a:ea typeface="宋体" panose="02010600030101010101" pitchFamily="2" charset="-122"/>
                          <a:cs typeface="Times New Roman" panose="02020603050405020304" pitchFamily="18" charset="0"/>
                        </a:rPr>
                        <a:t>20</a:t>
                      </a:r>
                      <a:endParaRPr lang="zh-CN" sz="14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70662350"/>
                  </a:ext>
                </a:extLst>
              </a:tr>
              <a:tr h="27635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4</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4</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300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0.2</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90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400"/>
                        </a:lnSpc>
                      </a:pPr>
                      <a:r>
                        <a:rPr lang="en-US" sz="1400" kern="100" dirty="0">
                          <a:effectLst/>
                          <a:latin typeface="Times New Roman" panose="02020603050405020304" pitchFamily="18" charset="0"/>
                          <a:ea typeface="宋体" panose="02010600030101010101" pitchFamily="2" charset="-122"/>
                          <a:cs typeface="Times New Roman" panose="02020603050405020304" pitchFamily="18" charset="0"/>
                        </a:rPr>
                        <a:t>30</a:t>
                      </a:r>
                      <a:endParaRPr lang="zh-CN" sz="14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728028"/>
                  </a:ext>
                </a:extLst>
              </a:tr>
            </a:tbl>
          </a:graphicData>
        </a:graphic>
      </p:graphicFrame>
      <p:pic>
        <p:nvPicPr>
          <p:cNvPr id="4" name="图片 3">
            <a:extLst>
              <a:ext uri="{FF2B5EF4-FFF2-40B4-BE49-F238E27FC236}">
                <a16:creationId xmlns:a16="http://schemas.microsoft.com/office/drawing/2014/main" id="{FF425A6D-1D7B-07E3-B989-9DDA341D9937}"/>
              </a:ext>
            </a:extLst>
          </p:cNvPr>
          <p:cNvPicPr>
            <a:picLocks noChangeAspect="1"/>
          </p:cNvPicPr>
          <p:nvPr/>
        </p:nvPicPr>
        <p:blipFill>
          <a:blip r:embed="rId4"/>
          <a:stretch>
            <a:fillRect/>
          </a:stretch>
        </p:blipFill>
        <p:spPr>
          <a:xfrm>
            <a:off x="481488" y="976650"/>
            <a:ext cx="5451403" cy="2659083"/>
          </a:xfrm>
          <a:prstGeom prst="rect">
            <a:avLst/>
          </a:prstGeom>
        </p:spPr>
      </p:pic>
      <p:sp>
        <p:nvSpPr>
          <p:cNvPr id="5" name="矩形 4">
            <a:extLst>
              <a:ext uri="{FF2B5EF4-FFF2-40B4-BE49-F238E27FC236}">
                <a16:creationId xmlns:a16="http://schemas.microsoft.com/office/drawing/2014/main" id="{63101E77-DC15-90D3-BD82-DF9C0504D384}"/>
              </a:ext>
            </a:extLst>
          </p:cNvPr>
          <p:cNvSpPr/>
          <p:nvPr/>
        </p:nvSpPr>
        <p:spPr>
          <a:xfrm>
            <a:off x="474580" y="926582"/>
            <a:ext cx="5498821" cy="2865248"/>
          </a:xfrm>
          <a:prstGeom prst="rect">
            <a:avLst/>
          </a:prstGeom>
          <a:noFill/>
          <a:ln w="19050"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任意多边形: 形状 5">
            <a:extLst>
              <a:ext uri="{FF2B5EF4-FFF2-40B4-BE49-F238E27FC236}">
                <a16:creationId xmlns:a16="http://schemas.microsoft.com/office/drawing/2014/main" id="{56B2B033-1E08-2438-90A0-827C72B68D6B}"/>
              </a:ext>
            </a:extLst>
          </p:cNvPr>
          <p:cNvSpPr/>
          <p:nvPr/>
        </p:nvSpPr>
        <p:spPr bwMode="auto">
          <a:xfrm rot="10800000">
            <a:off x="2686017" y="3798746"/>
            <a:ext cx="453109" cy="463031"/>
          </a:xfrm>
          <a:custGeom>
            <a:avLst/>
            <a:gdLst>
              <a:gd name="connsiteX0" fmla="*/ 0 w 1432456"/>
              <a:gd name="connsiteY0" fmla="*/ 817969 h 843138"/>
              <a:gd name="connsiteX1" fmla="*/ 50017 w 1432456"/>
              <a:gd name="connsiteY1" fmla="*/ 791860 h 843138"/>
              <a:gd name="connsiteX2" fmla="*/ 449451 w 1432456"/>
              <a:gd name="connsiteY2" fmla="*/ 397117 h 843138"/>
              <a:gd name="connsiteX3" fmla="*/ 502660 w 1432456"/>
              <a:gd name="connsiteY3" fmla="*/ 272768 h 843138"/>
              <a:gd name="connsiteX4" fmla="*/ 58961 w 1432456"/>
              <a:gd name="connsiteY4" fmla="*/ 272768 h 843138"/>
              <a:gd name="connsiteX5" fmla="*/ 690170 w 1432456"/>
              <a:gd name="connsiteY5" fmla="*/ 0 h 843138"/>
              <a:gd name="connsiteX6" fmla="*/ 1321379 w 1432456"/>
              <a:gd name="connsiteY6" fmla="*/ 272768 h 843138"/>
              <a:gd name="connsiteX7" fmla="*/ 875469 w 1432456"/>
              <a:gd name="connsiteY7" fmla="*/ 272768 h 843138"/>
              <a:gd name="connsiteX8" fmla="*/ 907173 w 1432456"/>
              <a:gd name="connsiteY8" fmla="*/ 344012 h 843138"/>
              <a:gd name="connsiteX9" fmla="*/ 1206691 w 1432456"/>
              <a:gd name="connsiteY9" fmla="*/ 695993 h 843138"/>
              <a:gd name="connsiteX10" fmla="*/ 1340592 w 1432456"/>
              <a:gd name="connsiteY10" fmla="*/ 790665 h 843138"/>
              <a:gd name="connsiteX11" fmla="*/ 1432456 w 1432456"/>
              <a:gd name="connsiteY11" fmla="*/ 839350 h 843138"/>
              <a:gd name="connsiteX12" fmla="*/ 67 w 1432456"/>
              <a:gd name="connsiteY12" fmla="*/ 843138 h 8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2456" h="843138">
                <a:moveTo>
                  <a:pt x="0" y="817969"/>
                </a:moveTo>
                <a:lnTo>
                  <a:pt x="50017" y="791860"/>
                </a:lnTo>
                <a:cubicBezTo>
                  <a:pt x="229941" y="683103"/>
                  <a:pt x="368195" y="541481"/>
                  <a:pt x="449451" y="397117"/>
                </a:cubicBezTo>
                <a:lnTo>
                  <a:pt x="502660" y="272768"/>
                </a:lnTo>
                <a:lnTo>
                  <a:pt x="58961" y="272768"/>
                </a:lnTo>
                <a:lnTo>
                  <a:pt x="690170" y="0"/>
                </a:lnTo>
                <a:lnTo>
                  <a:pt x="1321379" y="272768"/>
                </a:lnTo>
                <a:lnTo>
                  <a:pt x="875469" y="272768"/>
                </a:lnTo>
                <a:lnTo>
                  <a:pt x="907173" y="344012"/>
                </a:lnTo>
                <a:cubicBezTo>
                  <a:pt x="973959" y="467720"/>
                  <a:pt x="1075703" y="590493"/>
                  <a:pt x="1206691" y="695993"/>
                </a:cubicBezTo>
                <a:cubicBezTo>
                  <a:pt x="1250354" y="731160"/>
                  <a:pt x="1295200" y="762743"/>
                  <a:pt x="1340592" y="790665"/>
                </a:cubicBezTo>
                <a:lnTo>
                  <a:pt x="1432456" y="839350"/>
                </a:lnTo>
                <a:lnTo>
                  <a:pt x="67" y="843138"/>
                </a:lnTo>
                <a:close/>
              </a:path>
            </a:pathLst>
          </a:custGeom>
          <a:gradFill flip="none" rotWithShape="1">
            <a:gsLst>
              <a:gs pos="72000">
                <a:srgbClr val="5B9BD5">
                  <a:lumMod val="40000"/>
                  <a:lumOff val="60000"/>
                </a:srgbClr>
              </a:gs>
              <a:gs pos="14000">
                <a:sysClr val="window" lastClr="FFFFFF"/>
              </a:gs>
            </a:gsLst>
            <a:lin ang="16200000" scaled="1"/>
            <a:tileRect/>
          </a:gradFill>
          <a:ln w="254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7" name="矩形 6">
            <a:extLst>
              <a:ext uri="{FF2B5EF4-FFF2-40B4-BE49-F238E27FC236}">
                <a16:creationId xmlns:a16="http://schemas.microsoft.com/office/drawing/2014/main" id="{C1F8E43D-536D-1E28-C044-4DC3D07E7120}"/>
              </a:ext>
            </a:extLst>
          </p:cNvPr>
          <p:cNvSpPr/>
          <p:nvPr/>
        </p:nvSpPr>
        <p:spPr>
          <a:xfrm>
            <a:off x="474580" y="4268693"/>
            <a:ext cx="5498821" cy="2415627"/>
          </a:xfrm>
          <a:prstGeom prst="rect">
            <a:avLst/>
          </a:prstGeom>
          <a:noFill/>
          <a:ln w="19050"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矩形 43">
            <a:extLst>
              <a:ext uri="{FF2B5EF4-FFF2-40B4-BE49-F238E27FC236}">
                <a16:creationId xmlns:a16="http://schemas.microsoft.com/office/drawing/2014/main" id="{72304461-4329-6549-222C-72D9F8CA948D}"/>
              </a:ext>
            </a:extLst>
          </p:cNvPr>
          <p:cNvSpPr/>
          <p:nvPr/>
        </p:nvSpPr>
        <p:spPr>
          <a:xfrm>
            <a:off x="6477516" y="950969"/>
            <a:ext cx="5255607" cy="4578000"/>
          </a:xfrm>
          <a:prstGeom prst="rect">
            <a:avLst/>
          </a:prstGeom>
          <a:noFill/>
          <a:ln w="19050"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46" name="图片 45">
            <a:extLst>
              <a:ext uri="{FF2B5EF4-FFF2-40B4-BE49-F238E27FC236}">
                <a16:creationId xmlns:a16="http://schemas.microsoft.com/office/drawing/2014/main" id="{48A5E6E8-58A7-2DC1-0F86-226C63226A67}"/>
              </a:ext>
            </a:extLst>
          </p:cNvPr>
          <p:cNvPicPr>
            <a:picLocks noChangeAspect="1"/>
          </p:cNvPicPr>
          <p:nvPr/>
        </p:nvPicPr>
        <p:blipFill>
          <a:blip r:embed="rId5"/>
          <a:srcRect b="3504"/>
          <a:stretch/>
        </p:blipFill>
        <p:spPr>
          <a:xfrm>
            <a:off x="6561418" y="1268780"/>
            <a:ext cx="5136631" cy="4170488"/>
          </a:xfrm>
          <a:prstGeom prst="rect">
            <a:avLst/>
          </a:prstGeom>
        </p:spPr>
      </p:pic>
      <p:sp>
        <p:nvSpPr>
          <p:cNvPr id="47" name="任意多边形: 形状 46">
            <a:extLst>
              <a:ext uri="{FF2B5EF4-FFF2-40B4-BE49-F238E27FC236}">
                <a16:creationId xmlns:a16="http://schemas.microsoft.com/office/drawing/2014/main" id="{4982A295-8DEF-7AFB-2B41-B6A9D8653282}"/>
              </a:ext>
            </a:extLst>
          </p:cNvPr>
          <p:cNvSpPr/>
          <p:nvPr/>
        </p:nvSpPr>
        <p:spPr bwMode="auto">
          <a:xfrm rot="5400000">
            <a:off x="6037578" y="4875702"/>
            <a:ext cx="414225" cy="448956"/>
          </a:xfrm>
          <a:custGeom>
            <a:avLst/>
            <a:gdLst>
              <a:gd name="connsiteX0" fmla="*/ 0 w 1432456"/>
              <a:gd name="connsiteY0" fmla="*/ 817969 h 843138"/>
              <a:gd name="connsiteX1" fmla="*/ 50017 w 1432456"/>
              <a:gd name="connsiteY1" fmla="*/ 791860 h 843138"/>
              <a:gd name="connsiteX2" fmla="*/ 449451 w 1432456"/>
              <a:gd name="connsiteY2" fmla="*/ 397117 h 843138"/>
              <a:gd name="connsiteX3" fmla="*/ 502660 w 1432456"/>
              <a:gd name="connsiteY3" fmla="*/ 272768 h 843138"/>
              <a:gd name="connsiteX4" fmla="*/ 58961 w 1432456"/>
              <a:gd name="connsiteY4" fmla="*/ 272768 h 843138"/>
              <a:gd name="connsiteX5" fmla="*/ 690170 w 1432456"/>
              <a:gd name="connsiteY5" fmla="*/ 0 h 843138"/>
              <a:gd name="connsiteX6" fmla="*/ 1321379 w 1432456"/>
              <a:gd name="connsiteY6" fmla="*/ 272768 h 843138"/>
              <a:gd name="connsiteX7" fmla="*/ 875469 w 1432456"/>
              <a:gd name="connsiteY7" fmla="*/ 272768 h 843138"/>
              <a:gd name="connsiteX8" fmla="*/ 907173 w 1432456"/>
              <a:gd name="connsiteY8" fmla="*/ 344012 h 843138"/>
              <a:gd name="connsiteX9" fmla="*/ 1206691 w 1432456"/>
              <a:gd name="connsiteY9" fmla="*/ 695993 h 843138"/>
              <a:gd name="connsiteX10" fmla="*/ 1340592 w 1432456"/>
              <a:gd name="connsiteY10" fmla="*/ 790665 h 843138"/>
              <a:gd name="connsiteX11" fmla="*/ 1432456 w 1432456"/>
              <a:gd name="connsiteY11" fmla="*/ 839350 h 843138"/>
              <a:gd name="connsiteX12" fmla="*/ 67 w 1432456"/>
              <a:gd name="connsiteY12" fmla="*/ 843138 h 8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2456" h="843138">
                <a:moveTo>
                  <a:pt x="0" y="817969"/>
                </a:moveTo>
                <a:lnTo>
                  <a:pt x="50017" y="791860"/>
                </a:lnTo>
                <a:cubicBezTo>
                  <a:pt x="229941" y="683103"/>
                  <a:pt x="368195" y="541481"/>
                  <a:pt x="449451" y="397117"/>
                </a:cubicBezTo>
                <a:lnTo>
                  <a:pt x="502660" y="272768"/>
                </a:lnTo>
                <a:lnTo>
                  <a:pt x="58961" y="272768"/>
                </a:lnTo>
                <a:lnTo>
                  <a:pt x="690170" y="0"/>
                </a:lnTo>
                <a:lnTo>
                  <a:pt x="1321379" y="272768"/>
                </a:lnTo>
                <a:lnTo>
                  <a:pt x="875469" y="272768"/>
                </a:lnTo>
                <a:lnTo>
                  <a:pt x="907173" y="344012"/>
                </a:lnTo>
                <a:cubicBezTo>
                  <a:pt x="973959" y="467720"/>
                  <a:pt x="1075703" y="590493"/>
                  <a:pt x="1206691" y="695993"/>
                </a:cubicBezTo>
                <a:cubicBezTo>
                  <a:pt x="1250354" y="731160"/>
                  <a:pt x="1295200" y="762743"/>
                  <a:pt x="1340592" y="790665"/>
                </a:cubicBezTo>
                <a:lnTo>
                  <a:pt x="1432456" y="839350"/>
                </a:lnTo>
                <a:lnTo>
                  <a:pt x="67" y="843138"/>
                </a:lnTo>
                <a:close/>
              </a:path>
            </a:pathLst>
          </a:custGeom>
          <a:gradFill flip="none" rotWithShape="1">
            <a:gsLst>
              <a:gs pos="72000">
                <a:srgbClr val="5B9BD5">
                  <a:lumMod val="40000"/>
                  <a:lumOff val="60000"/>
                </a:srgbClr>
              </a:gs>
              <a:gs pos="14000">
                <a:sysClr val="window" lastClr="FFFFFF"/>
              </a:gs>
            </a:gsLst>
            <a:lin ang="16200000" scaled="1"/>
            <a:tileRect/>
          </a:gradFill>
          <a:ln w="254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8" name="文本框 47">
            <a:extLst>
              <a:ext uri="{FF2B5EF4-FFF2-40B4-BE49-F238E27FC236}">
                <a16:creationId xmlns:a16="http://schemas.microsoft.com/office/drawing/2014/main" id="{AB634B4E-F055-7416-F5AF-57793198993E}"/>
              </a:ext>
            </a:extLst>
          </p:cNvPr>
          <p:cNvSpPr txBox="1"/>
          <p:nvPr/>
        </p:nvSpPr>
        <p:spPr>
          <a:xfrm>
            <a:off x="8496887" y="998104"/>
            <a:ext cx="1481774" cy="246221"/>
          </a:xfrm>
          <a:prstGeom prst="rect">
            <a:avLst/>
          </a:prstGeom>
          <a:noFill/>
        </p:spPr>
        <p:txBody>
          <a:bodyPr wrap="square">
            <a:spAutoFit/>
          </a:bodyPr>
          <a:lstStyle/>
          <a:p>
            <a:r>
              <a:rPr lang="zh-CN" altLang="en-US" sz="1000" dirty="0">
                <a:latin typeface="仿宋" panose="02010609060101010101" pitchFamily="49" charset="-122"/>
                <a:ea typeface="仿宋" panose="02010609060101010101" pitchFamily="49" charset="-122"/>
                <a:cs typeface="Times New Roman" panose="02020603050405020304" pitchFamily="18" charset="0"/>
              </a:rPr>
              <a:t>表</a:t>
            </a:r>
            <a:r>
              <a:rPr lang="en-US" altLang="zh-CN" sz="1000" dirty="0">
                <a:latin typeface="仿宋" panose="02010609060101010101" pitchFamily="49" charset="-122"/>
                <a:ea typeface="仿宋" panose="02010609060101010101" pitchFamily="49" charset="-122"/>
                <a:cs typeface="Times New Roman" panose="02020603050405020304" pitchFamily="18" charset="0"/>
              </a:rPr>
              <a:t>5 </a:t>
            </a:r>
            <a:r>
              <a:rPr lang="zh-CN" altLang="en-US" sz="1000" dirty="0">
                <a:latin typeface="仿宋" panose="02010609060101010101" pitchFamily="49" charset="-122"/>
                <a:ea typeface="仿宋" panose="02010609060101010101" pitchFamily="49" charset="-122"/>
                <a:cs typeface="Times New Roman" panose="02020603050405020304" pitchFamily="18" charset="0"/>
              </a:rPr>
              <a:t>正交试验设计</a:t>
            </a:r>
          </a:p>
        </p:txBody>
      </p:sp>
      <p:sp>
        <p:nvSpPr>
          <p:cNvPr id="49" name="文本框 48">
            <a:extLst>
              <a:ext uri="{FF2B5EF4-FFF2-40B4-BE49-F238E27FC236}">
                <a16:creationId xmlns:a16="http://schemas.microsoft.com/office/drawing/2014/main" id="{BFEA95F4-0793-BFE4-8772-98405106BC5F}"/>
              </a:ext>
            </a:extLst>
          </p:cNvPr>
          <p:cNvSpPr txBox="1"/>
          <p:nvPr/>
        </p:nvSpPr>
        <p:spPr>
          <a:xfrm>
            <a:off x="6370264" y="5625687"/>
            <a:ext cx="5519605" cy="1099725"/>
          </a:xfrm>
          <a:prstGeom prst="rect">
            <a:avLst/>
          </a:prstGeom>
          <a:noFill/>
        </p:spPr>
        <p:txBody>
          <a:bodyPr wrap="square">
            <a:spAutoFit/>
          </a:bodyPr>
          <a:lstStyle/>
          <a:p>
            <a:pPr marL="285750" indent="-285750" algn="just">
              <a:lnSpc>
                <a:spcPts val="2000"/>
              </a:lnSpc>
              <a:buFont typeface="Wingdings" panose="05000000000000000000" pitchFamily="2" charset="2"/>
              <a:buChar char="Ø"/>
            </a:pPr>
            <a:r>
              <a:rPr lang="zh-CN" altLang="zh-CN" sz="1600" kern="100" dirty="0">
                <a:solidFill>
                  <a:srgbClr val="0070C0"/>
                </a:solidFill>
                <a:latin typeface="Times New Roman" panose="02020603050405020304" pitchFamily="18" charset="0"/>
                <a:ea typeface="宋体" panose="02010600030101010101" pitchFamily="2" charset="-122"/>
              </a:rPr>
              <a:t>分别对五个因素设置了四个不同的水平值，最终形成了“五因素四水平”正交试验表，各因素水平如表</a:t>
            </a:r>
            <a:r>
              <a:rPr lang="en-US" altLang="zh-CN" sz="1600" kern="100" dirty="0">
                <a:solidFill>
                  <a:srgbClr val="0070C0"/>
                </a:solidFill>
                <a:latin typeface="Times New Roman" panose="02020603050405020304" pitchFamily="18" charset="0"/>
                <a:ea typeface="宋体" panose="02010600030101010101" pitchFamily="2" charset="-122"/>
              </a:rPr>
              <a:t>6</a:t>
            </a:r>
            <a:r>
              <a:rPr lang="zh-CN" altLang="zh-CN" sz="1600" kern="100" dirty="0">
                <a:solidFill>
                  <a:srgbClr val="0070C0"/>
                </a:solidFill>
                <a:latin typeface="Times New Roman" panose="02020603050405020304" pitchFamily="18" charset="0"/>
                <a:ea typeface="宋体" panose="02010600030101010101" pitchFamily="2" charset="-122"/>
              </a:rPr>
              <a:t>所示。</a:t>
            </a:r>
            <a:endParaRPr lang="en-US" altLang="zh-CN" sz="1600" kern="100" dirty="0">
              <a:solidFill>
                <a:srgbClr val="0070C0"/>
              </a:solidFill>
              <a:latin typeface="Times New Roman" panose="02020603050405020304" pitchFamily="18" charset="0"/>
              <a:ea typeface="宋体" panose="02010600030101010101" pitchFamily="2" charset="-122"/>
            </a:endParaRPr>
          </a:p>
          <a:p>
            <a:pPr marL="285750" indent="-285750" algn="just">
              <a:lnSpc>
                <a:spcPts val="2000"/>
              </a:lnSpc>
              <a:buFont typeface="Wingdings" panose="05000000000000000000" pitchFamily="2" charset="2"/>
              <a:buChar char="Ø"/>
            </a:pPr>
            <a:r>
              <a:rPr lang="zh-CN" altLang="zh-CN" sz="1600" kern="100" dirty="0">
                <a:solidFill>
                  <a:srgbClr val="0070C0"/>
                </a:solidFill>
                <a:latin typeface="Times New Roman" panose="02020603050405020304" pitchFamily="18" charset="0"/>
                <a:ea typeface="宋体" panose="02010600030101010101" pitchFamily="2" charset="-122"/>
              </a:rPr>
              <a:t>查正交表</a:t>
            </a:r>
            <a:r>
              <a:rPr lang="en-US" altLang="zh-CN" sz="1600" kern="100" dirty="0">
                <a:solidFill>
                  <a:srgbClr val="0070C0"/>
                </a:solidFill>
                <a:latin typeface="Times New Roman" panose="02020603050405020304" pitchFamily="18" charset="0"/>
                <a:ea typeface="宋体" panose="02010600030101010101" pitchFamily="2" charset="-122"/>
              </a:rPr>
              <a:t>L</a:t>
            </a:r>
            <a:r>
              <a:rPr lang="en-US" altLang="zh-CN" sz="1600" kern="100" baseline="-25000" dirty="0">
                <a:solidFill>
                  <a:srgbClr val="0070C0"/>
                </a:solidFill>
                <a:latin typeface="Times New Roman" panose="02020603050405020304" pitchFamily="18" charset="0"/>
                <a:ea typeface="宋体" panose="02010600030101010101" pitchFamily="2" charset="-122"/>
              </a:rPr>
              <a:t>16</a:t>
            </a:r>
            <a:r>
              <a:rPr lang="zh-CN" altLang="zh-CN" sz="1600" kern="100" dirty="0">
                <a:solidFill>
                  <a:srgbClr val="0070C0"/>
                </a:solidFill>
                <a:latin typeface="Times New Roman" panose="02020603050405020304" pitchFamily="18" charset="0"/>
                <a:ea typeface="宋体" panose="02010600030101010101" pitchFamily="2" charset="-122"/>
              </a:rPr>
              <a:t>（</a:t>
            </a:r>
            <a:r>
              <a:rPr lang="en-US" altLang="zh-CN" sz="1600" kern="100" dirty="0">
                <a:solidFill>
                  <a:srgbClr val="0070C0"/>
                </a:solidFill>
                <a:latin typeface="Times New Roman" panose="02020603050405020304" pitchFamily="18" charset="0"/>
                <a:ea typeface="宋体" panose="02010600030101010101" pitchFamily="2" charset="-122"/>
              </a:rPr>
              <a:t>4</a:t>
            </a:r>
            <a:r>
              <a:rPr lang="en-US" altLang="zh-CN" sz="1600" kern="100" baseline="30000" dirty="0">
                <a:solidFill>
                  <a:srgbClr val="0070C0"/>
                </a:solidFill>
                <a:latin typeface="Times New Roman" panose="02020603050405020304" pitchFamily="18" charset="0"/>
                <a:ea typeface="宋体" panose="02010600030101010101" pitchFamily="2" charset="-122"/>
              </a:rPr>
              <a:t>5</a:t>
            </a:r>
            <a:r>
              <a:rPr lang="zh-CN" altLang="zh-CN" sz="1600" kern="100" dirty="0">
                <a:solidFill>
                  <a:srgbClr val="0070C0"/>
                </a:solidFill>
                <a:latin typeface="Times New Roman" panose="02020603050405020304" pitchFamily="18" charset="0"/>
                <a:ea typeface="宋体" panose="02010600030101010101" pitchFamily="2" charset="-122"/>
              </a:rPr>
              <a:t>）</a:t>
            </a:r>
            <a:r>
              <a:rPr lang="en-US" altLang="zh-CN" sz="1600" kern="100" dirty="0">
                <a:solidFill>
                  <a:srgbClr val="0070C0"/>
                </a:solidFill>
                <a:latin typeface="Times New Roman" panose="02020603050405020304" pitchFamily="18" charset="0"/>
                <a:ea typeface="宋体" panose="02010600030101010101" pitchFamily="2" charset="-122"/>
              </a:rPr>
              <a:t>,</a:t>
            </a:r>
            <a:r>
              <a:rPr lang="zh-CN" altLang="zh-CN" sz="1600" kern="100" dirty="0">
                <a:solidFill>
                  <a:srgbClr val="0070C0"/>
                </a:solidFill>
                <a:latin typeface="Times New Roman" panose="02020603050405020304" pitchFamily="18" charset="0"/>
                <a:ea typeface="宋体" panose="02010600030101010101" pitchFamily="2" charset="-122"/>
              </a:rPr>
              <a:t>共需做</a:t>
            </a:r>
            <a:r>
              <a:rPr lang="en-US" altLang="zh-CN" sz="1600" kern="100" dirty="0">
                <a:solidFill>
                  <a:srgbClr val="0070C0"/>
                </a:solidFill>
                <a:latin typeface="Times New Roman" panose="02020603050405020304" pitchFamily="18" charset="0"/>
                <a:ea typeface="宋体" panose="02010600030101010101" pitchFamily="2" charset="-122"/>
              </a:rPr>
              <a:t>16</a:t>
            </a:r>
            <a:r>
              <a:rPr lang="zh-CN" altLang="zh-CN" sz="1600" kern="100" dirty="0">
                <a:solidFill>
                  <a:srgbClr val="0070C0"/>
                </a:solidFill>
                <a:latin typeface="Times New Roman" panose="02020603050405020304" pitchFamily="18" charset="0"/>
                <a:ea typeface="宋体" panose="02010600030101010101" pitchFamily="2" charset="-122"/>
              </a:rPr>
              <a:t>组实验方案，试验设计如表</a:t>
            </a:r>
            <a:r>
              <a:rPr lang="en-US" altLang="zh-CN" sz="1600" kern="100" dirty="0">
                <a:solidFill>
                  <a:srgbClr val="0070C0"/>
                </a:solidFill>
                <a:latin typeface="Times New Roman" panose="02020603050405020304" pitchFamily="18" charset="0"/>
                <a:ea typeface="宋体" panose="02010600030101010101" pitchFamily="2" charset="-122"/>
              </a:rPr>
              <a:t>7</a:t>
            </a:r>
            <a:r>
              <a:rPr lang="zh-CN" altLang="zh-CN" sz="1600" kern="100" dirty="0">
                <a:solidFill>
                  <a:srgbClr val="0070C0"/>
                </a:solidFill>
                <a:latin typeface="Times New Roman" panose="02020603050405020304" pitchFamily="18" charset="0"/>
                <a:ea typeface="宋体" panose="02010600030101010101" pitchFamily="2" charset="-122"/>
              </a:rPr>
              <a:t>所示。</a:t>
            </a:r>
          </a:p>
        </p:txBody>
      </p:sp>
    </p:spTree>
    <p:extLst>
      <p:ext uri="{BB962C8B-B14F-4D97-AF65-F5344CB8AC3E}">
        <p14:creationId xmlns:p14="http://schemas.microsoft.com/office/powerpoint/2010/main" val="1811402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977F2-AB27-2D0B-2E1B-8650F6A8816F}"/>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A51504D3-A027-C117-5DBA-59539921BF4B}"/>
              </a:ext>
            </a:extLst>
          </p:cNvPr>
          <p:cNvSpPr txBox="1"/>
          <p:nvPr/>
        </p:nvSpPr>
        <p:spPr>
          <a:xfrm>
            <a:off x="363836" y="244861"/>
            <a:ext cx="5505033"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3.1 </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基膜制备及界面聚合参数确定</a:t>
            </a:r>
          </a:p>
        </p:txBody>
      </p:sp>
      <p:cxnSp>
        <p:nvCxnSpPr>
          <p:cNvPr id="22" name="直线连接符 3">
            <a:extLst>
              <a:ext uri="{FF2B5EF4-FFF2-40B4-BE49-F238E27FC236}">
                <a16:creationId xmlns:a16="http://schemas.microsoft.com/office/drawing/2014/main" id="{4AD7FBAD-B0AE-95F8-54D8-D528299F92ED}"/>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276DCCC6-5695-DC81-353D-D54BCC3987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graphicFrame>
        <p:nvGraphicFramePr>
          <p:cNvPr id="8" name="表格 7">
            <a:extLst>
              <a:ext uri="{FF2B5EF4-FFF2-40B4-BE49-F238E27FC236}">
                <a16:creationId xmlns:a16="http://schemas.microsoft.com/office/drawing/2014/main" id="{27F72E83-A0A2-22F5-95C5-AD8C978CFBD9}"/>
              </a:ext>
            </a:extLst>
          </p:cNvPr>
          <p:cNvGraphicFramePr>
            <a:graphicFrameLocks noGrp="1"/>
          </p:cNvGraphicFramePr>
          <p:nvPr>
            <p:extLst>
              <p:ext uri="{D42A27DB-BD31-4B8C-83A1-F6EECF244321}">
                <p14:modId xmlns:p14="http://schemas.microsoft.com/office/powerpoint/2010/main" val="4193144942"/>
              </p:ext>
            </p:extLst>
          </p:nvPr>
        </p:nvGraphicFramePr>
        <p:xfrm>
          <a:off x="1147236" y="1904695"/>
          <a:ext cx="10020879" cy="4372212"/>
        </p:xfrm>
        <a:graphic>
          <a:graphicData uri="http://schemas.openxmlformats.org/drawingml/2006/table">
            <a:tbl>
              <a:tblPr firstRow="1" firstCol="1" bandRow="1"/>
              <a:tblGrid>
                <a:gridCol w="739689">
                  <a:extLst>
                    <a:ext uri="{9D8B030D-6E8A-4147-A177-3AD203B41FA5}">
                      <a16:colId xmlns:a16="http://schemas.microsoft.com/office/drawing/2014/main" val="3502174354"/>
                    </a:ext>
                  </a:extLst>
                </a:gridCol>
                <a:gridCol w="1120558">
                  <a:extLst>
                    <a:ext uri="{9D8B030D-6E8A-4147-A177-3AD203B41FA5}">
                      <a16:colId xmlns:a16="http://schemas.microsoft.com/office/drawing/2014/main" val="1667009355"/>
                    </a:ext>
                  </a:extLst>
                </a:gridCol>
                <a:gridCol w="787798">
                  <a:extLst>
                    <a:ext uri="{9D8B030D-6E8A-4147-A177-3AD203B41FA5}">
                      <a16:colId xmlns:a16="http://schemas.microsoft.com/office/drawing/2014/main" val="3963231735"/>
                    </a:ext>
                  </a:extLst>
                </a:gridCol>
                <a:gridCol w="1082472">
                  <a:extLst>
                    <a:ext uri="{9D8B030D-6E8A-4147-A177-3AD203B41FA5}">
                      <a16:colId xmlns:a16="http://schemas.microsoft.com/office/drawing/2014/main" val="636914397"/>
                    </a:ext>
                  </a:extLst>
                </a:gridCol>
                <a:gridCol w="926114">
                  <a:extLst>
                    <a:ext uri="{9D8B030D-6E8A-4147-A177-3AD203B41FA5}">
                      <a16:colId xmlns:a16="http://schemas.microsoft.com/office/drawing/2014/main" val="1159344409"/>
                    </a:ext>
                  </a:extLst>
                </a:gridCol>
                <a:gridCol w="1234820">
                  <a:extLst>
                    <a:ext uri="{9D8B030D-6E8A-4147-A177-3AD203B41FA5}">
                      <a16:colId xmlns:a16="http://schemas.microsoft.com/office/drawing/2014/main" val="1845337949"/>
                    </a:ext>
                  </a:extLst>
                </a:gridCol>
                <a:gridCol w="859963">
                  <a:extLst>
                    <a:ext uri="{9D8B030D-6E8A-4147-A177-3AD203B41FA5}">
                      <a16:colId xmlns:a16="http://schemas.microsoft.com/office/drawing/2014/main" val="2527834542"/>
                    </a:ext>
                  </a:extLst>
                </a:gridCol>
                <a:gridCol w="1154636">
                  <a:extLst>
                    <a:ext uri="{9D8B030D-6E8A-4147-A177-3AD203B41FA5}">
                      <a16:colId xmlns:a16="http://schemas.microsoft.com/office/drawing/2014/main" val="2358198703"/>
                    </a:ext>
                  </a:extLst>
                </a:gridCol>
                <a:gridCol w="910078">
                  <a:extLst>
                    <a:ext uri="{9D8B030D-6E8A-4147-A177-3AD203B41FA5}">
                      <a16:colId xmlns:a16="http://schemas.microsoft.com/office/drawing/2014/main" val="200271626"/>
                    </a:ext>
                  </a:extLst>
                </a:gridCol>
                <a:gridCol w="1204751">
                  <a:extLst>
                    <a:ext uri="{9D8B030D-6E8A-4147-A177-3AD203B41FA5}">
                      <a16:colId xmlns:a16="http://schemas.microsoft.com/office/drawing/2014/main" val="3478241090"/>
                    </a:ext>
                  </a:extLst>
                </a:gridCol>
              </a:tblGrid>
              <a:tr h="454934">
                <a:tc>
                  <a:txBody>
                    <a:bodyPr/>
                    <a:lstStyle/>
                    <a:p>
                      <a:pPr algn="ctr">
                        <a:lnSpc>
                          <a:spcPts val="2000"/>
                        </a:lnSpc>
                        <a:buNone/>
                      </a:pPr>
                      <a:r>
                        <a:rPr lang="zh-CN" sz="1000" kern="0">
                          <a:effectLst/>
                          <a:latin typeface="Times New Roman" panose="02020603050405020304" pitchFamily="18" charset="0"/>
                          <a:ea typeface="宋体" panose="02010600030101010101" pitchFamily="2" charset="-122"/>
                          <a:cs typeface="Times New Roman" panose="02020603050405020304" pitchFamily="18" charset="0"/>
                        </a:rPr>
                        <a:t>试验号</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zh-CN" sz="1000" kern="0">
                          <a:effectLst/>
                          <a:latin typeface="Times New Roman" panose="02020603050405020304" pitchFamily="18" charset="0"/>
                          <a:ea typeface="宋体" panose="02010600030101010101" pitchFamily="2" charset="-122"/>
                          <a:cs typeface="Times New Roman" panose="02020603050405020304" pitchFamily="18" charset="0"/>
                        </a:rPr>
                        <a:t>纯水</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00" kern="0">
                          <a:effectLst/>
                          <a:latin typeface="Times New Roman" panose="02020603050405020304" pitchFamily="18" charset="0"/>
                          <a:ea typeface="宋体" panose="02010600030101010101" pitchFamily="2" charset="-122"/>
                          <a:cs typeface="Times New Roman" panose="02020603050405020304" pitchFamily="18" charset="0"/>
                        </a:rPr>
                        <a:t>通量</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NaCl </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00" kern="0">
                          <a:effectLst/>
                          <a:latin typeface="Times New Roman" panose="02020603050405020304" pitchFamily="18" charset="0"/>
                          <a:ea typeface="宋体" panose="02010600030101010101" pitchFamily="2" charset="-122"/>
                          <a:cs typeface="Times New Roman" panose="02020603050405020304" pitchFamily="18" charset="0"/>
                        </a:rPr>
                        <a:t>通量</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NaCl</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 </a:t>
                      </a:r>
                      <a:r>
                        <a:rPr lang="zh-CN" sz="1000" kern="0">
                          <a:effectLst/>
                          <a:latin typeface="Times New Roman" panose="02020603050405020304" pitchFamily="18" charset="0"/>
                          <a:ea typeface="宋体" panose="02010600030101010101" pitchFamily="2" charset="-122"/>
                          <a:cs typeface="Times New Roman" panose="02020603050405020304" pitchFamily="18" charset="0"/>
                        </a:rPr>
                        <a:t>截留率</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Na</a:t>
                      </a:r>
                      <a:r>
                        <a:rPr lang="en-US" sz="1000" kern="0"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1000" kern="0">
                          <a:effectLst/>
                          <a:latin typeface="Times New Roman" panose="02020603050405020304" pitchFamily="18" charset="0"/>
                          <a:ea typeface="宋体" panose="02010600030101010101" pitchFamily="2" charset="-122"/>
                          <a:cs typeface="Times New Roman" panose="02020603050405020304" pitchFamily="18" charset="0"/>
                        </a:rPr>
                        <a:t>SO</a:t>
                      </a:r>
                      <a:r>
                        <a:rPr lang="en-US" sz="1000" kern="0" baseline="-25000">
                          <a:effectLst/>
                          <a:latin typeface="Times New Roman" panose="02020603050405020304" pitchFamily="18" charset="0"/>
                          <a:ea typeface="宋体" panose="02010600030101010101" pitchFamily="2" charset="-122"/>
                          <a:cs typeface="Times New Roman" panose="02020603050405020304" pitchFamily="18" charset="0"/>
                        </a:rPr>
                        <a:t>4 </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00" kern="0">
                          <a:effectLst/>
                          <a:latin typeface="Times New Roman" panose="02020603050405020304" pitchFamily="18" charset="0"/>
                          <a:ea typeface="宋体" panose="02010600030101010101" pitchFamily="2" charset="-122"/>
                          <a:cs typeface="Times New Roman" panose="02020603050405020304" pitchFamily="18" charset="0"/>
                        </a:rPr>
                        <a:t>通量</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Na</a:t>
                      </a:r>
                      <a:r>
                        <a:rPr lang="en-US" sz="1000" kern="0"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1000" kern="0">
                          <a:effectLst/>
                          <a:latin typeface="Times New Roman" panose="02020603050405020304" pitchFamily="18" charset="0"/>
                          <a:ea typeface="宋体" panose="02010600030101010101" pitchFamily="2" charset="-122"/>
                          <a:cs typeface="Times New Roman" panose="02020603050405020304" pitchFamily="18" charset="0"/>
                        </a:rPr>
                        <a:t>SO</a:t>
                      </a:r>
                      <a:r>
                        <a:rPr lang="en-US" sz="1000" kern="0" baseline="-25000">
                          <a:effectLst/>
                          <a:latin typeface="Times New Roman" panose="02020603050405020304" pitchFamily="18" charset="0"/>
                          <a:ea typeface="宋体" panose="02010600030101010101" pitchFamily="2" charset="-122"/>
                          <a:cs typeface="Times New Roman" panose="02020603050405020304" pitchFamily="18" charset="0"/>
                        </a:rPr>
                        <a:t>4</a:t>
                      </a:r>
                      <a:r>
                        <a:rPr lang="en-US" sz="1000" kern="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00" kern="0">
                          <a:effectLst/>
                          <a:latin typeface="Times New Roman" panose="02020603050405020304" pitchFamily="18" charset="0"/>
                          <a:ea typeface="宋体" panose="02010600030101010101" pitchFamily="2" charset="-122"/>
                          <a:cs typeface="Times New Roman" panose="02020603050405020304" pitchFamily="18" charset="0"/>
                        </a:rPr>
                        <a:t>截留率</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MgCl</a:t>
                      </a:r>
                      <a:r>
                        <a:rPr lang="en-US" sz="1000" kern="0" baseline="-25000">
                          <a:effectLst/>
                          <a:latin typeface="Times New Roman" panose="02020603050405020304" pitchFamily="18" charset="0"/>
                          <a:ea typeface="宋体" panose="02010600030101010101" pitchFamily="2" charset="-122"/>
                          <a:cs typeface="Times New Roman" panose="02020603050405020304" pitchFamily="18" charset="0"/>
                        </a:rPr>
                        <a:t>2 </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00" kern="0">
                          <a:effectLst/>
                          <a:latin typeface="Times New Roman" panose="02020603050405020304" pitchFamily="18" charset="0"/>
                          <a:ea typeface="宋体" panose="02010600030101010101" pitchFamily="2" charset="-122"/>
                          <a:cs typeface="Times New Roman" panose="02020603050405020304" pitchFamily="18" charset="0"/>
                        </a:rPr>
                        <a:t>通量</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MgCl</a:t>
                      </a:r>
                      <a:r>
                        <a:rPr lang="en-US" sz="1000" kern="0" baseline="-25000">
                          <a:effectLst/>
                          <a:latin typeface="Times New Roman" panose="02020603050405020304" pitchFamily="18" charset="0"/>
                          <a:ea typeface="宋体" panose="02010600030101010101" pitchFamily="2" charset="-122"/>
                          <a:cs typeface="Times New Roman" panose="02020603050405020304" pitchFamily="18" charset="0"/>
                        </a:rPr>
                        <a:t>2 </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00" kern="0">
                          <a:effectLst/>
                          <a:latin typeface="Times New Roman" panose="02020603050405020304" pitchFamily="18" charset="0"/>
                          <a:ea typeface="宋体" panose="02010600030101010101" pitchFamily="2" charset="-122"/>
                          <a:cs typeface="Times New Roman" panose="02020603050405020304" pitchFamily="18" charset="0"/>
                        </a:rPr>
                        <a:t>截留率</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MgSO</a:t>
                      </a:r>
                      <a:r>
                        <a:rPr lang="en-US" sz="1000" kern="0" baseline="-25000">
                          <a:effectLst/>
                          <a:latin typeface="Times New Roman" panose="02020603050405020304" pitchFamily="18" charset="0"/>
                          <a:ea typeface="宋体" panose="02010600030101010101" pitchFamily="2" charset="-122"/>
                          <a:cs typeface="Times New Roman" panose="02020603050405020304" pitchFamily="18" charset="0"/>
                        </a:rPr>
                        <a:t>4 </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00" kern="0">
                          <a:effectLst/>
                          <a:latin typeface="Times New Roman" panose="02020603050405020304" pitchFamily="18" charset="0"/>
                          <a:ea typeface="宋体" panose="02010600030101010101" pitchFamily="2" charset="-122"/>
                          <a:cs typeface="Times New Roman" panose="02020603050405020304" pitchFamily="18" charset="0"/>
                        </a:rPr>
                        <a:t>通量</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MgSO</a:t>
                      </a:r>
                      <a:r>
                        <a:rPr lang="en-US" sz="1000" kern="0" baseline="-25000">
                          <a:effectLst/>
                          <a:latin typeface="Times New Roman" panose="02020603050405020304" pitchFamily="18" charset="0"/>
                          <a:ea typeface="宋体" panose="02010600030101010101" pitchFamily="2" charset="-122"/>
                          <a:cs typeface="Times New Roman" panose="02020603050405020304" pitchFamily="18" charset="0"/>
                        </a:rPr>
                        <a:t>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00" kern="0">
                          <a:effectLst/>
                          <a:latin typeface="Times New Roman" panose="02020603050405020304" pitchFamily="18" charset="0"/>
                          <a:ea typeface="宋体" panose="02010600030101010101" pitchFamily="2" charset="-122"/>
                          <a:cs typeface="Times New Roman" panose="02020603050405020304" pitchFamily="18" charset="0"/>
                        </a:rPr>
                        <a:t>截留</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816007"/>
                  </a:ext>
                </a:extLst>
              </a:tr>
              <a:tr h="26262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2.8275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2.6175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52.5686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2.2209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94.4102</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3.0510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93.5765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2.8305</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96.1968</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581252178"/>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4.0267</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3.8752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34.8538</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2.9722</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73.6432</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3.6635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73.6148</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3.4527</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74.6420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2379950857"/>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3.0699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3.3135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30.6043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2.5285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72.1491</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2.9503</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71.5352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2.7781</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73.2533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3946086186"/>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11.6393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15.4380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4.1993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12.1687</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15.0052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11.2886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12.1940313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9.2993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15.7894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2497951550"/>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5.3445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4.1159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25.8224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4.0756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15.8095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3.3667</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69.8415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3.4008</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56.7688</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3539244854"/>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1.7509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2.0165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29.5002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2.0208</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19.6120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1.7104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88.3951</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1.8506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56.4336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3471452717"/>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8.3170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9.5240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28.6380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8.6405</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10.1287</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6.6660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75.7342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8.9749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62.4665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3915471953"/>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8</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6.4000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7.0412</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29.9638</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6.9266</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8.3604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4.9585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76.6382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6.6370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55.9275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2395266491"/>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7.5906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8.4301</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24.4686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7.2914</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8.6585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5.4603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68.3196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7.6914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41.3334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3357873286"/>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4.0735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4.9152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36.8117</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4.2045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17.0828</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3.7699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93.8807</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4.1829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55.0400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3593701551"/>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11</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5.6840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7.4629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24.6730</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6.3482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9.4257</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5.7044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89.6962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5.9513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40.0870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988945312"/>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4.9403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6.3599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24.7994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5.0270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9.4743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4.7953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92.5645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4.9596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39.5585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2602243275"/>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2.7669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3.7225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30.4233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3.2778</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18.3003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3.2161</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77.5722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3.6664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52.6131</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636122899"/>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2.7499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3.3844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24.1799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3.3463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13.8360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2.9095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86.0306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3.5384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43.2535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576297291"/>
                  </a:ext>
                </a:extLst>
              </a:tr>
              <a:tr h="240235">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5.3050</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7.4311</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7.0106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6.2028</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9.4444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6.0717</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41.5833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6.5924</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16.9819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a:noFill/>
                    </a:lnB>
                    <a:noFill/>
                  </a:tcPr>
                </a:tc>
                <a:extLst>
                  <a:ext uri="{0D108BD9-81ED-4DB2-BD59-A6C34878D82A}">
                    <a16:rowId xmlns:a16="http://schemas.microsoft.com/office/drawing/2014/main" val="106479631"/>
                  </a:ext>
                </a:extLst>
              </a:tr>
              <a:tr h="270491">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16</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5.8549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7.9839</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18.6192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6.3515</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2.9112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7.3483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81.2923</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a:effectLst/>
                          <a:latin typeface="Times New Roman" panose="02020603050405020304" pitchFamily="18" charset="0"/>
                          <a:ea typeface="宋体" panose="02010600030101010101" pitchFamily="2" charset="-122"/>
                          <a:cs typeface="Times New Roman" panose="02020603050405020304" pitchFamily="18" charset="0"/>
                        </a:rPr>
                        <a:t>8.13832</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ts val="2000"/>
                        </a:lnSpc>
                        <a:buNone/>
                      </a:pPr>
                      <a:r>
                        <a:rPr lang="en-US" sz="1000" kern="0" dirty="0">
                          <a:effectLst/>
                          <a:latin typeface="Times New Roman" panose="02020603050405020304" pitchFamily="18" charset="0"/>
                          <a:ea typeface="宋体" panose="02010600030101010101" pitchFamily="2" charset="-122"/>
                          <a:cs typeface="Times New Roman" panose="02020603050405020304" pitchFamily="18" charset="0"/>
                        </a:rPr>
                        <a:t>23.5936</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5354" marR="65354"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8518893"/>
                  </a:ext>
                </a:extLst>
              </a:tr>
            </a:tbl>
          </a:graphicData>
        </a:graphic>
      </p:graphicFrame>
      <p:sp>
        <p:nvSpPr>
          <p:cNvPr id="9" name="矩形 8">
            <a:extLst>
              <a:ext uri="{FF2B5EF4-FFF2-40B4-BE49-F238E27FC236}">
                <a16:creationId xmlns:a16="http://schemas.microsoft.com/office/drawing/2014/main" id="{1067E688-0709-7E72-C36D-27F0048FC5AE}"/>
              </a:ext>
            </a:extLst>
          </p:cNvPr>
          <p:cNvSpPr/>
          <p:nvPr/>
        </p:nvSpPr>
        <p:spPr>
          <a:xfrm>
            <a:off x="1040700" y="1453308"/>
            <a:ext cx="10301633" cy="5011866"/>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2E2D8117-7D4E-5A24-1080-4CF597426077}"/>
              </a:ext>
            </a:extLst>
          </p:cNvPr>
          <p:cNvSpPr txBox="1"/>
          <p:nvPr/>
        </p:nvSpPr>
        <p:spPr>
          <a:xfrm>
            <a:off x="5198278" y="1565129"/>
            <a:ext cx="1481774" cy="246221"/>
          </a:xfrm>
          <a:prstGeom prst="rect">
            <a:avLst/>
          </a:prstGeom>
          <a:noFill/>
        </p:spPr>
        <p:txBody>
          <a:bodyPr wrap="square">
            <a:spAutoFit/>
          </a:bodyPr>
          <a:lstStyle/>
          <a:p>
            <a:r>
              <a:rPr lang="zh-CN" altLang="en-US" sz="1000" dirty="0">
                <a:latin typeface="仿宋" panose="02010609060101010101" pitchFamily="49" charset="-122"/>
                <a:ea typeface="仿宋" panose="02010609060101010101" pitchFamily="49" charset="-122"/>
                <a:cs typeface="Times New Roman" panose="02020603050405020304" pitchFamily="18" charset="0"/>
              </a:rPr>
              <a:t>表</a:t>
            </a:r>
            <a:r>
              <a:rPr lang="en-US" altLang="zh-CN" sz="1000" dirty="0">
                <a:latin typeface="仿宋" panose="02010609060101010101" pitchFamily="49" charset="-122"/>
                <a:ea typeface="仿宋" panose="02010609060101010101" pitchFamily="49" charset="-122"/>
                <a:cs typeface="Times New Roman" panose="02020603050405020304" pitchFamily="18" charset="0"/>
              </a:rPr>
              <a:t>6 </a:t>
            </a:r>
            <a:r>
              <a:rPr lang="zh-CN" altLang="en-US" sz="1000" dirty="0">
                <a:latin typeface="仿宋" panose="02010609060101010101" pitchFamily="49" charset="-122"/>
                <a:ea typeface="仿宋" panose="02010609060101010101" pitchFamily="49" charset="-122"/>
                <a:cs typeface="Times New Roman" panose="02020603050405020304" pitchFamily="18" charset="0"/>
              </a:rPr>
              <a:t>正交试验设计</a:t>
            </a:r>
          </a:p>
        </p:txBody>
      </p:sp>
      <p:sp>
        <p:nvSpPr>
          <p:cNvPr id="11" name="文本框 10">
            <a:extLst>
              <a:ext uri="{FF2B5EF4-FFF2-40B4-BE49-F238E27FC236}">
                <a16:creationId xmlns:a16="http://schemas.microsoft.com/office/drawing/2014/main" id="{431A2926-A336-4657-F6A7-4AAE74647D99}"/>
              </a:ext>
            </a:extLst>
          </p:cNvPr>
          <p:cNvSpPr txBox="1"/>
          <p:nvPr/>
        </p:nvSpPr>
        <p:spPr>
          <a:xfrm>
            <a:off x="910872" y="971575"/>
            <a:ext cx="10434798" cy="369332"/>
          </a:xfrm>
          <a:prstGeom prst="rect">
            <a:avLst/>
          </a:prstGeom>
          <a:noFill/>
        </p:spPr>
        <p:txBody>
          <a:bodyPr wrap="square">
            <a:spAutoFit/>
          </a:bodyPr>
          <a:lstStyle/>
          <a:p>
            <a:pPr marL="285750" indent="-285750">
              <a:buFont typeface="Wingdings" panose="05000000000000000000" pitchFamily="2" charset="2"/>
              <a:buChar char="p"/>
            </a:pP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根据</a:t>
            </a: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16</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组试验设计方案，依次进行膜材料的制备以及膜性能测试，最终</a:t>
            </a: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16</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组测试结果如表</a:t>
            </a: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8</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所示。</a:t>
            </a:r>
          </a:p>
        </p:txBody>
      </p:sp>
    </p:spTree>
    <p:extLst>
      <p:ext uri="{BB962C8B-B14F-4D97-AF65-F5344CB8AC3E}">
        <p14:creationId xmlns:p14="http://schemas.microsoft.com/office/powerpoint/2010/main" val="1909066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E5876-B768-36D1-F293-44C2085A9DDB}"/>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AE34B1BB-11E8-AAB7-A06C-98B23EB60063}"/>
              </a:ext>
            </a:extLst>
          </p:cNvPr>
          <p:cNvSpPr txBox="1"/>
          <p:nvPr/>
        </p:nvSpPr>
        <p:spPr>
          <a:xfrm>
            <a:off x="363836" y="244861"/>
            <a:ext cx="5505033"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3.1 </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基膜制备及界面聚合参数确定</a:t>
            </a:r>
          </a:p>
        </p:txBody>
      </p:sp>
      <p:cxnSp>
        <p:nvCxnSpPr>
          <p:cNvPr id="22" name="直线连接符 3">
            <a:extLst>
              <a:ext uri="{FF2B5EF4-FFF2-40B4-BE49-F238E27FC236}">
                <a16:creationId xmlns:a16="http://schemas.microsoft.com/office/drawing/2014/main" id="{A28FD3AF-9021-9D6B-FBBD-6A2BA322FA38}"/>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3140EBD3-90A4-AD26-3146-00968BC02A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2" name="图片 1">
            <a:extLst>
              <a:ext uri="{FF2B5EF4-FFF2-40B4-BE49-F238E27FC236}">
                <a16:creationId xmlns:a16="http://schemas.microsoft.com/office/drawing/2014/main" id="{6DA648FF-65AF-02B0-2A3C-1314775FF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762" y="2211834"/>
            <a:ext cx="5020743" cy="4254959"/>
          </a:xfrm>
          <a:prstGeom prst="rect">
            <a:avLst/>
          </a:prstGeom>
        </p:spPr>
      </p:pic>
      <p:pic>
        <p:nvPicPr>
          <p:cNvPr id="3" name="图片 2">
            <a:extLst>
              <a:ext uri="{FF2B5EF4-FFF2-40B4-BE49-F238E27FC236}">
                <a16:creationId xmlns:a16="http://schemas.microsoft.com/office/drawing/2014/main" id="{69E43BC3-5309-89A6-A972-510DB5C023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3144" y="2232066"/>
            <a:ext cx="5276302" cy="4413836"/>
          </a:xfrm>
          <a:prstGeom prst="rect">
            <a:avLst/>
          </a:prstGeom>
        </p:spPr>
      </p:pic>
      <p:sp>
        <p:nvSpPr>
          <p:cNvPr id="4" name="文本框 3">
            <a:extLst>
              <a:ext uri="{FF2B5EF4-FFF2-40B4-BE49-F238E27FC236}">
                <a16:creationId xmlns:a16="http://schemas.microsoft.com/office/drawing/2014/main" id="{A8DB847B-E4A7-E595-A5D7-58CCD7B0A74B}"/>
              </a:ext>
            </a:extLst>
          </p:cNvPr>
          <p:cNvSpPr txBox="1"/>
          <p:nvPr/>
        </p:nvSpPr>
        <p:spPr>
          <a:xfrm>
            <a:off x="7861680" y="6545417"/>
            <a:ext cx="2871926" cy="246221"/>
          </a:xfrm>
          <a:prstGeom prst="rect">
            <a:avLst/>
          </a:prstGeom>
          <a:noFill/>
        </p:spPr>
        <p:txBody>
          <a:bodyPr wrap="square">
            <a:spAutoFit/>
          </a:bodyPr>
          <a:lstStyle/>
          <a:p>
            <a:pPr algn="ct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7  </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因素</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K</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值图</a:t>
            </a:r>
          </a:p>
        </p:txBody>
      </p:sp>
      <p:sp>
        <p:nvSpPr>
          <p:cNvPr id="5" name="文本框 4">
            <a:extLst>
              <a:ext uri="{FF2B5EF4-FFF2-40B4-BE49-F238E27FC236}">
                <a16:creationId xmlns:a16="http://schemas.microsoft.com/office/drawing/2014/main" id="{7CCBD101-B9D4-EE48-7A67-CA3A5E7699F6}"/>
              </a:ext>
            </a:extLst>
          </p:cNvPr>
          <p:cNvSpPr txBox="1"/>
          <p:nvPr/>
        </p:nvSpPr>
        <p:spPr>
          <a:xfrm>
            <a:off x="2313136" y="6545416"/>
            <a:ext cx="1790709" cy="246221"/>
          </a:xfrm>
          <a:prstGeom prst="rect">
            <a:avLst/>
          </a:prstGeom>
          <a:noFill/>
        </p:spPr>
        <p:txBody>
          <a:bodyPr wrap="square">
            <a:spAutoFit/>
          </a:bodyPr>
          <a:lstStyle/>
          <a:p>
            <a:pPr algn="ct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6  </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因素极差图</a:t>
            </a:r>
          </a:p>
        </p:txBody>
      </p:sp>
      <p:sp>
        <p:nvSpPr>
          <p:cNvPr id="6" name="文本框 5">
            <a:extLst>
              <a:ext uri="{FF2B5EF4-FFF2-40B4-BE49-F238E27FC236}">
                <a16:creationId xmlns:a16="http://schemas.microsoft.com/office/drawing/2014/main" id="{F9754CC0-7AE5-AA57-0C16-EA166BA4C612}"/>
              </a:ext>
            </a:extLst>
          </p:cNvPr>
          <p:cNvSpPr txBox="1"/>
          <p:nvPr/>
        </p:nvSpPr>
        <p:spPr>
          <a:xfrm>
            <a:off x="454762" y="918912"/>
            <a:ext cx="11278361" cy="1195905"/>
          </a:xfrm>
          <a:prstGeom prst="rect">
            <a:avLst/>
          </a:prstGeom>
          <a:gradFill flip="none" rotWithShape="1">
            <a:gsLst>
              <a:gs pos="76000">
                <a:srgbClr val="5B9BD5">
                  <a:lumMod val="20000"/>
                  <a:lumOff val="80000"/>
                </a:srgbClr>
              </a:gs>
              <a:gs pos="13000">
                <a:sysClr val="window" lastClr="FFFFFF">
                  <a:alpha val="66000"/>
                </a:sysClr>
              </a:gs>
            </a:gsLst>
            <a:path path="circle">
              <a:fillToRect l="50000" t="50000" r="50000" b="50000"/>
            </a:path>
            <a:tileRect/>
          </a:gradFill>
          <a:ln w="38100" cap="flat" cmpd="sng" algn="ctr">
            <a:noFill/>
            <a:prstDash val="solid"/>
            <a:miter lim="800000"/>
          </a:ln>
          <a:effectLst/>
        </p:spPr>
        <p:txBody>
          <a:bodyPr wrap="square" rtlCol="0">
            <a:spAutoFit/>
          </a:bodyPr>
          <a:lstStyle>
            <a:defPPr>
              <a:defRPr lang="zh-CN"/>
            </a:defPPr>
            <a:lvl1pPr algn="ctr">
              <a:defRPr>
                <a:solidFill>
                  <a:srgbClr val="062A42"/>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l" defTabSz="914400" eaLnBrk="1" fontAlgn="auto" latinLnBrk="0" hangingPunct="1">
              <a:lnSpc>
                <a:spcPts val="3000"/>
              </a:lnSpc>
              <a:spcBef>
                <a:spcPts val="0"/>
              </a:spcBef>
              <a:spcAft>
                <a:spcPts val="0"/>
              </a:spcAft>
              <a:buClr>
                <a:srgbClr val="70AD47">
                  <a:lumMod val="75000"/>
                </a:srgbClr>
              </a:buClr>
              <a:buSzTx/>
              <a:buFont typeface="Wingdings" panose="05000000000000000000" pitchFamily="2" charset="2"/>
              <a:buChar char="ü"/>
              <a:tabLst/>
              <a:defRPr/>
            </a:pP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极差法</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：影响因素显著性系统分析。</a:t>
            </a:r>
            <a:endPar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eaLnBrk="1" fontAlgn="auto" latinLnBrk="0" hangingPunct="1">
              <a:lnSpc>
                <a:spcPts val="3000"/>
              </a:lnSpc>
              <a:spcBef>
                <a:spcPts val="0"/>
              </a:spcBef>
              <a:spcAft>
                <a:spcPts val="0"/>
              </a:spcAft>
              <a:buClr>
                <a:srgbClr val="70AD47">
                  <a:lumMod val="75000"/>
                </a:srgbClr>
              </a:buClr>
              <a:buSzTx/>
              <a:buFont typeface="Wingdings" panose="05000000000000000000" pitchFamily="2" charset="2"/>
              <a:buChar char="ü"/>
              <a:tabLst/>
              <a:defRPr/>
            </a:pP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明确了</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个因素对界面聚合的影响程度依次为：</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B &gt; E &gt; C &gt; D &gt; A</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，即：</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PIP</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停留时间＞热处理时间＞</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TMC</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浓度＞</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TMC</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停留时间＞</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PIP</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浓度”</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PIP</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停留时间”和“热处理时间”两个因素为膜材料制备过程中重点调整的因素。</a:t>
            </a:r>
          </a:p>
        </p:txBody>
      </p:sp>
    </p:spTree>
    <p:extLst>
      <p:ext uri="{BB962C8B-B14F-4D97-AF65-F5344CB8AC3E}">
        <p14:creationId xmlns:p14="http://schemas.microsoft.com/office/powerpoint/2010/main" val="1306666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69330-0C1A-2840-DCBC-A2507E63FB0E}"/>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385C5E55-1816-0C46-5D49-E733373E4E97}"/>
              </a:ext>
            </a:extLst>
          </p:cNvPr>
          <p:cNvSpPr txBox="1"/>
          <p:nvPr/>
        </p:nvSpPr>
        <p:spPr>
          <a:xfrm>
            <a:off x="363836" y="244861"/>
            <a:ext cx="5505033"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3.1 </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基膜制备及界面聚合参数确定</a:t>
            </a:r>
          </a:p>
        </p:txBody>
      </p:sp>
      <p:cxnSp>
        <p:nvCxnSpPr>
          <p:cNvPr id="22" name="直线连接符 3">
            <a:extLst>
              <a:ext uri="{FF2B5EF4-FFF2-40B4-BE49-F238E27FC236}">
                <a16:creationId xmlns:a16="http://schemas.microsoft.com/office/drawing/2014/main" id="{D6FC9B3F-D96D-ADA9-945A-C0F54C074DBF}"/>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8D5FE7D6-741A-8E1D-64FA-FA18C7B1B5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7" name="文本框 6">
            <a:extLst>
              <a:ext uri="{FF2B5EF4-FFF2-40B4-BE49-F238E27FC236}">
                <a16:creationId xmlns:a16="http://schemas.microsoft.com/office/drawing/2014/main" id="{FFE32FA4-1AC9-696F-C668-2D129F272A96}"/>
              </a:ext>
            </a:extLst>
          </p:cNvPr>
          <p:cNvSpPr txBox="1"/>
          <p:nvPr/>
        </p:nvSpPr>
        <p:spPr>
          <a:xfrm>
            <a:off x="454760" y="953404"/>
            <a:ext cx="11278361" cy="1390765"/>
          </a:xfrm>
          <a:prstGeom prst="rect">
            <a:avLst/>
          </a:prstGeom>
          <a:gradFill flip="none" rotWithShape="1">
            <a:gsLst>
              <a:gs pos="76000">
                <a:srgbClr val="5B9BD5">
                  <a:lumMod val="20000"/>
                  <a:lumOff val="80000"/>
                </a:srgbClr>
              </a:gs>
              <a:gs pos="13000">
                <a:sysClr val="window" lastClr="FFFFFF">
                  <a:alpha val="66000"/>
                </a:sysClr>
              </a:gs>
            </a:gsLst>
            <a:path path="circle">
              <a:fillToRect l="50000" t="50000" r="50000" b="50000"/>
            </a:path>
            <a:tileRect/>
          </a:gradFill>
          <a:ln w="38100" cap="flat" cmpd="sng" algn="ctr">
            <a:noFill/>
            <a:prstDash val="solid"/>
            <a:miter lim="800000"/>
          </a:ln>
          <a:effectLst/>
        </p:spPr>
        <p:txBody>
          <a:bodyPr wrap="square" rtlCol="0">
            <a:spAutoFit/>
          </a:bodyPr>
          <a:lstStyle>
            <a:defPPr>
              <a:defRPr lang="zh-CN"/>
            </a:defPPr>
            <a:lvl1pPr algn="ctr">
              <a:defRPr>
                <a:solidFill>
                  <a:srgbClr val="062A42"/>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l" defTabSz="914400" eaLnBrk="1" fontAlgn="auto" latinLnBrk="0" hangingPunct="1">
              <a:lnSpc>
                <a:spcPts val="2600"/>
              </a:lnSpc>
              <a:spcBef>
                <a:spcPts val="0"/>
              </a:spcBef>
              <a:spcAft>
                <a:spcPts val="0"/>
              </a:spcAft>
              <a:buClr>
                <a:srgbClr val="C00000"/>
              </a:buClr>
              <a:buSzTx/>
              <a:buFont typeface="Wingdings" panose="05000000000000000000" pitchFamily="2" charset="2"/>
              <a:buChar char="Ø"/>
              <a:tabLst/>
              <a:defRPr/>
            </a:pP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最佳界面聚和条件确定</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：在正交试验基础上根据“高通量，低无机盐截留率”条件更深一步地探究了每种因素所对应的最优水平值。</a:t>
            </a:r>
            <a:endPar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eaLnBrk="1" fontAlgn="auto" latinLnBrk="0" hangingPunct="1">
              <a:lnSpc>
                <a:spcPts val="2600"/>
              </a:lnSpc>
              <a:spcBef>
                <a:spcPts val="0"/>
              </a:spcBef>
              <a:spcAft>
                <a:spcPts val="0"/>
              </a:spcAft>
              <a:buClr>
                <a:srgbClr val="C00000"/>
              </a:buClr>
              <a:buSzTx/>
              <a:buFont typeface="Wingdings" panose="05000000000000000000" pitchFamily="2" charset="2"/>
              <a:buChar char="Ø"/>
              <a:tabLst/>
              <a:defRPr/>
            </a:pP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种潜在最优方案</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A3, B4, C4, D4, E2”</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A3, B4, C4, D4, E4”</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A4, B4, C1, D4, E4”</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A4, B4, C4, D4, E4”</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A1, B4, C4, D4, E4”</a:t>
            </a:r>
          </a:p>
        </p:txBody>
      </p:sp>
      <p:graphicFrame>
        <p:nvGraphicFramePr>
          <p:cNvPr id="8" name="表格 7">
            <a:extLst>
              <a:ext uri="{FF2B5EF4-FFF2-40B4-BE49-F238E27FC236}">
                <a16:creationId xmlns:a16="http://schemas.microsoft.com/office/drawing/2014/main" id="{A1AEDCE7-D4E5-CD29-22A6-6009222CCB1D}"/>
              </a:ext>
            </a:extLst>
          </p:cNvPr>
          <p:cNvGraphicFramePr>
            <a:graphicFrameLocks noGrp="1"/>
          </p:cNvGraphicFramePr>
          <p:nvPr>
            <p:extLst>
              <p:ext uri="{D42A27DB-BD31-4B8C-83A1-F6EECF244321}">
                <p14:modId xmlns:p14="http://schemas.microsoft.com/office/powerpoint/2010/main" val="3706572860"/>
              </p:ext>
            </p:extLst>
          </p:nvPr>
        </p:nvGraphicFramePr>
        <p:xfrm>
          <a:off x="541297" y="2922564"/>
          <a:ext cx="11105290" cy="1956136"/>
        </p:xfrm>
        <a:graphic>
          <a:graphicData uri="http://schemas.openxmlformats.org/drawingml/2006/table">
            <a:tbl>
              <a:tblPr firstRow="1" firstCol="1" bandRow="1"/>
              <a:tblGrid>
                <a:gridCol w="1579172">
                  <a:extLst>
                    <a:ext uri="{9D8B030D-6E8A-4147-A177-3AD203B41FA5}">
                      <a16:colId xmlns:a16="http://schemas.microsoft.com/office/drawing/2014/main" val="1713336518"/>
                    </a:ext>
                  </a:extLst>
                </a:gridCol>
                <a:gridCol w="1099423">
                  <a:extLst>
                    <a:ext uri="{9D8B030D-6E8A-4147-A177-3AD203B41FA5}">
                      <a16:colId xmlns:a16="http://schemas.microsoft.com/office/drawing/2014/main" val="1172034221"/>
                    </a:ext>
                  </a:extLst>
                </a:gridCol>
                <a:gridCol w="99251">
                  <a:extLst>
                    <a:ext uri="{9D8B030D-6E8A-4147-A177-3AD203B41FA5}">
                      <a16:colId xmlns:a16="http://schemas.microsoft.com/office/drawing/2014/main" val="4265262584"/>
                    </a:ext>
                  </a:extLst>
                </a:gridCol>
                <a:gridCol w="839559">
                  <a:extLst>
                    <a:ext uri="{9D8B030D-6E8A-4147-A177-3AD203B41FA5}">
                      <a16:colId xmlns:a16="http://schemas.microsoft.com/office/drawing/2014/main" val="297431099"/>
                    </a:ext>
                  </a:extLst>
                </a:gridCol>
                <a:gridCol w="1123855">
                  <a:extLst>
                    <a:ext uri="{9D8B030D-6E8A-4147-A177-3AD203B41FA5}">
                      <a16:colId xmlns:a16="http://schemas.microsoft.com/office/drawing/2014/main" val="552215834"/>
                    </a:ext>
                  </a:extLst>
                </a:gridCol>
                <a:gridCol w="901751">
                  <a:extLst>
                    <a:ext uri="{9D8B030D-6E8A-4147-A177-3AD203B41FA5}">
                      <a16:colId xmlns:a16="http://schemas.microsoft.com/office/drawing/2014/main" val="927700881"/>
                    </a:ext>
                  </a:extLst>
                </a:gridCol>
                <a:gridCol w="1237129">
                  <a:extLst>
                    <a:ext uri="{9D8B030D-6E8A-4147-A177-3AD203B41FA5}">
                      <a16:colId xmlns:a16="http://schemas.microsoft.com/office/drawing/2014/main" val="423938430"/>
                    </a:ext>
                  </a:extLst>
                </a:gridCol>
                <a:gridCol w="901751">
                  <a:extLst>
                    <a:ext uri="{9D8B030D-6E8A-4147-A177-3AD203B41FA5}">
                      <a16:colId xmlns:a16="http://schemas.microsoft.com/office/drawing/2014/main" val="14510107"/>
                    </a:ext>
                  </a:extLst>
                </a:gridCol>
                <a:gridCol w="1123855">
                  <a:extLst>
                    <a:ext uri="{9D8B030D-6E8A-4147-A177-3AD203B41FA5}">
                      <a16:colId xmlns:a16="http://schemas.microsoft.com/office/drawing/2014/main" val="1207382249"/>
                    </a:ext>
                  </a:extLst>
                </a:gridCol>
                <a:gridCol w="1012802">
                  <a:extLst>
                    <a:ext uri="{9D8B030D-6E8A-4147-A177-3AD203B41FA5}">
                      <a16:colId xmlns:a16="http://schemas.microsoft.com/office/drawing/2014/main" val="3816291046"/>
                    </a:ext>
                  </a:extLst>
                </a:gridCol>
                <a:gridCol w="1186742">
                  <a:extLst>
                    <a:ext uri="{9D8B030D-6E8A-4147-A177-3AD203B41FA5}">
                      <a16:colId xmlns:a16="http://schemas.microsoft.com/office/drawing/2014/main" val="720990652"/>
                    </a:ext>
                  </a:extLst>
                </a:gridCol>
              </a:tblGrid>
              <a:tr h="5824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zh-CN" sz="1050" kern="0">
                          <a:effectLst/>
                          <a:latin typeface="等线" panose="02010600030101010101" pitchFamily="2" charset="-122"/>
                          <a:ea typeface="宋体" panose="02010600030101010101" pitchFamily="2" charset="-122"/>
                          <a:cs typeface="Times New Roman" panose="02020603050405020304" pitchFamily="18" charset="0"/>
                        </a:rPr>
                        <a:t>最优组合</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zh-CN" sz="1050" kern="0">
                          <a:effectLst/>
                          <a:latin typeface="Times New Roman" panose="02020603050405020304" pitchFamily="18" charset="0"/>
                          <a:ea typeface="宋体" panose="02010600030101010101" pitchFamily="2" charset="-122"/>
                          <a:cs typeface="Times New Roman" panose="02020603050405020304" pitchFamily="18" charset="0"/>
                        </a:rPr>
                        <a:t>纯水</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50" kern="0">
                          <a:effectLst/>
                          <a:latin typeface="Times New Roman" panose="02020603050405020304" pitchFamily="18" charset="0"/>
                          <a:ea typeface="宋体" panose="02010600030101010101" pitchFamily="2" charset="-122"/>
                          <a:cs typeface="Times New Roman" panose="02020603050405020304" pitchFamily="18" charset="0"/>
                        </a:rPr>
                        <a:t>通量</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NaCl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50" kern="0">
                          <a:effectLst/>
                          <a:latin typeface="Times New Roman" panose="02020603050405020304" pitchFamily="18" charset="0"/>
                          <a:ea typeface="宋体" panose="02010600030101010101" pitchFamily="2" charset="-122"/>
                          <a:cs typeface="Times New Roman" panose="02020603050405020304" pitchFamily="18" charset="0"/>
                        </a:rPr>
                        <a:t>通量</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NaCl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50" kern="0">
                          <a:effectLst/>
                          <a:latin typeface="Times New Roman" panose="02020603050405020304" pitchFamily="18" charset="0"/>
                          <a:ea typeface="宋体" panose="02010600030101010101" pitchFamily="2" charset="-122"/>
                          <a:cs typeface="Times New Roman" panose="02020603050405020304" pitchFamily="18" charset="0"/>
                        </a:rPr>
                        <a:t>截留率</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Na</a:t>
                      </a:r>
                      <a:r>
                        <a:rPr lang="en-US" sz="1050" kern="0"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1050" kern="0">
                          <a:effectLst/>
                          <a:latin typeface="Times New Roman" panose="02020603050405020304" pitchFamily="18" charset="0"/>
                          <a:ea typeface="宋体" panose="02010600030101010101" pitchFamily="2" charset="-122"/>
                          <a:cs typeface="Times New Roman" panose="02020603050405020304" pitchFamily="18" charset="0"/>
                        </a:rPr>
                        <a:t>SO</a:t>
                      </a:r>
                      <a:r>
                        <a:rPr lang="en-US" sz="1050" kern="0" baseline="-25000">
                          <a:effectLst/>
                          <a:latin typeface="Times New Roman" panose="02020603050405020304" pitchFamily="18" charset="0"/>
                          <a:ea typeface="宋体" panose="02010600030101010101" pitchFamily="2" charset="-122"/>
                          <a:cs typeface="Times New Roman" panose="02020603050405020304" pitchFamily="18" charset="0"/>
                        </a:rPr>
                        <a:t>4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50" kern="0">
                          <a:effectLst/>
                          <a:latin typeface="Times New Roman" panose="02020603050405020304" pitchFamily="18" charset="0"/>
                          <a:ea typeface="宋体" panose="02010600030101010101" pitchFamily="2" charset="-122"/>
                          <a:cs typeface="Times New Roman" panose="02020603050405020304" pitchFamily="18" charset="0"/>
                        </a:rPr>
                        <a:t>通量</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dirty="0">
                          <a:effectLst/>
                          <a:latin typeface="Times New Roman" panose="02020603050405020304" pitchFamily="18" charset="0"/>
                          <a:ea typeface="宋体" panose="02010600030101010101" pitchFamily="2" charset="-122"/>
                          <a:cs typeface="Times New Roman" panose="02020603050405020304" pitchFamily="18" charset="0"/>
                        </a:rPr>
                        <a:t>Na</a:t>
                      </a:r>
                      <a:r>
                        <a:rPr lang="en-US" sz="1050" kern="0" baseline="-25000" dirty="0">
                          <a:effectLst/>
                          <a:latin typeface="Times New Roman" panose="02020603050405020304" pitchFamily="18" charset="0"/>
                          <a:ea typeface="宋体" panose="02010600030101010101" pitchFamily="2" charset="-122"/>
                          <a:cs typeface="Times New Roman" panose="02020603050405020304" pitchFamily="18" charset="0"/>
                        </a:rPr>
                        <a:t>2</a:t>
                      </a:r>
                      <a:r>
                        <a:rPr lang="en-US" sz="1050" kern="0" dirty="0">
                          <a:effectLst/>
                          <a:latin typeface="Times New Roman" panose="02020603050405020304" pitchFamily="18" charset="0"/>
                          <a:ea typeface="宋体" panose="02010600030101010101" pitchFamily="2" charset="-122"/>
                          <a:cs typeface="Times New Roman" panose="02020603050405020304" pitchFamily="18" charset="0"/>
                        </a:rPr>
                        <a:t>SO</a:t>
                      </a:r>
                      <a:r>
                        <a:rPr lang="en-US" sz="1050" kern="0" baseline="-25000" dirty="0">
                          <a:effectLst/>
                          <a:latin typeface="Times New Roman" panose="02020603050405020304" pitchFamily="18" charset="0"/>
                          <a:ea typeface="宋体" panose="02010600030101010101" pitchFamily="2" charset="-122"/>
                          <a:cs typeface="Times New Roman" panose="02020603050405020304" pitchFamily="18" charset="0"/>
                        </a:rPr>
                        <a:t>4 </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50" kern="0" dirty="0">
                          <a:effectLst/>
                          <a:latin typeface="Times New Roman" panose="02020603050405020304" pitchFamily="18" charset="0"/>
                          <a:ea typeface="宋体" panose="02010600030101010101" pitchFamily="2" charset="-122"/>
                          <a:cs typeface="Times New Roman" panose="02020603050405020304" pitchFamily="18" charset="0"/>
                        </a:rPr>
                        <a:t>截留率</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MgCl</a:t>
                      </a:r>
                      <a:r>
                        <a:rPr lang="en-US" sz="1050" kern="0"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1050" kern="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50" kern="0">
                          <a:effectLst/>
                          <a:latin typeface="Times New Roman" panose="02020603050405020304" pitchFamily="18" charset="0"/>
                          <a:ea typeface="宋体" panose="02010600030101010101" pitchFamily="2" charset="-122"/>
                          <a:cs typeface="Times New Roman" panose="02020603050405020304" pitchFamily="18" charset="0"/>
                        </a:rPr>
                        <a:t>通量</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MgCl</a:t>
                      </a:r>
                      <a:r>
                        <a:rPr lang="en-US" sz="1050" kern="0" baseline="-25000">
                          <a:effectLst/>
                          <a:latin typeface="Times New Roman" panose="02020603050405020304" pitchFamily="18" charset="0"/>
                          <a:ea typeface="宋体" panose="02010600030101010101" pitchFamily="2" charset="-122"/>
                          <a:cs typeface="Times New Roman" panose="02020603050405020304" pitchFamily="18" charset="0"/>
                        </a:rPr>
                        <a:t>2</a:t>
                      </a:r>
                      <a:r>
                        <a:rPr lang="en-US" sz="1050" kern="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50" kern="0">
                          <a:effectLst/>
                          <a:latin typeface="Times New Roman" panose="02020603050405020304" pitchFamily="18" charset="0"/>
                          <a:ea typeface="宋体" panose="02010600030101010101" pitchFamily="2" charset="-122"/>
                          <a:cs typeface="Times New Roman" panose="02020603050405020304" pitchFamily="18" charset="0"/>
                        </a:rPr>
                        <a:t>截留率</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MgSO</a:t>
                      </a:r>
                      <a:r>
                        <a:rPr lang="en-US" sz="1050" kern="0" baseline="-25000">
                          <a:effectLst/>
                          <a:latin typeface="Times New Roman" panose="02020603050405020304" pitchFamily="18" charset="0"/>
                          <a:ea typeface="宋体" panose="02010600030101010101" pitchFamily="2" charset="-122"/>
                          <a:cs typeface="Times New Roman" panose="02020603050405020304" pitchFamily="18" charset="0"/>
                        </a:rPr>
                        <a:t>4</a:t>
                      </a:r>
                      <a:r>
                        <a:rPr lang="en-US" sz="1050" kern="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50" kern="0">
                          <a:effectLst/>
                          <a:latin typeface="Times New Roman" panose="02020603050405020304" pitchFamily="18" charset="0"/>
                          <a:ea typeface="宋体" panose="02010600030101010101" pitchFamily="2" charset="-122"/>
                          <a:cs typeface="Times New Roman" panose="02020603050405020304" pitchFamily="18" charset="0"/>
                        </a:rPr>
                        <a:t>通量</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MgSO</a:t>
                      </a:r>
                      <a:r>
                        <a:rPr lang="en-US" sz="1050" kern="0" baseline="-25000">
                          <a:effectLst/>
                          <a:latin typeface="Times New Roman" panose="02020603050405020304" pitchFamily="18" charset="0"/>
                          <a:ea typeface="宋体" panose="02010600030101010101" pitchFamily="2" charset="-122"/>
                          <a:cs typeface="Times New Roman" panose="02020603050405020304" pitchFamily="18" charset="0"/>
                        </a:rPr>
                        <a:t>4</a:t>
                      </a:r>
                      <a:r>
                        <a:rPr lang="en-US" sz="1050" kern="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2000"/>
                        </a:lnSpc>
                        <a:buNone/>
                      </a:pPr>
                      <a:r>
                        <a:rPr lang="zh-CN" sz="1050" kern="0">
                          <a:effectLst/>
                          <a:latin typeface="Times New Roman" panose="02020603050405020304" pitchFamily="18" charset="0"/>
                          <a:ea typeface="宋体" panose="02010600030101010101" pitchFamily="2" charset="-122"/>
                          <a:cs typeface="Times New Roman" panose="02020603050405020304" pitchFamily="18" charset="0"/>
                        </a:rPr>
                        <a:t>截留率</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0054621"/>
                  </a:ext>
                </a:extLst>
              </a:tr>
              <a:tr h="27473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A3, B4, C4, D4, E2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2.2957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2.2716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32.6775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3.0638</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31.0301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2.6032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84.2428</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3.6085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dirty="0">
                          <a:effectLst/>
                          <a:latin typeface="Times New Roman" panose="02020603050405020304" pitchFamily="18" charset="0"/>
                          <a:ea typeface="宋体" panose="02010600030101010101" pitchFamily="2" charset="-122"/>
                          <a:cs typeface="Times New Roman" panose="02020603050405020304" pitchFamily="18" charset="0"/>
                        </a:rPr>
                        <a:t>66.4364</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1882320"/>
                  </a:ext>
                </a:extLst>
              </a:tr>
              <a:tr h="27473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A3, B4, C4, D4, E4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0.7022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35.8775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1.2241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39.0144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3.1061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43.4407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2.3333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37.9784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10.0233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19565498"/>
                  </a:ext>
                </a:extLst>
              </a:tr>
              <a:tr h="27473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A4, B4, C1, D4, E4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13.5806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15.8633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15.6026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15.6876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1.4006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16.8525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79.5385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15.0835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45.3671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78898463"/>
                  </a:ext>
                </a:extLst>
              </a:tr>
              <a:tr h="27473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A4, B4, C4, D4, E4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1.8417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7.4289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11.9115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dirty="0">
                          <a:effectLst/>
                          <a:latin typeface="Times New Roman" panose="02020603050405020304" pitchFamily="18" charset="0"/>
                          <a:ea typeface="宋体" panose="02010600030101010101" pitchFamily="2" charset="-122"/>
                          <a:cs typeface="Times New Roman" panose="02020603050405020304" pitchFamily="18" charset="0"/>
                        </a:rPr>
                        <a:t>7.8156</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8.3722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22.4275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5.3590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25.0675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13.3761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889503275"/>
                  </a:ext>
                </a:extLst>
              </a:tr>
              <a:tr h="27473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A1, B4, C4, D4, E4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11.6393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15.4380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4.1993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12.1687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15.0053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11.2886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12.1940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a:effectLst/>
                          <a:latin typeface="Times New Roman" panose="02020603050405020304" pitchFamily="18" charset="0"/>
                          <a:ea typeface="宋体" panose="02010600030101010101" pitchFamily="2" charset="-122"/>
                          <a:cs typeface="Times New Roman" panose="02020603050405020304" pitchFamily="18" charset="0"/>
                        </a:rPr>
                        <a:t>9.2993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ts val="2000"/>
                        </a:lnSpc>
                        <a:buNone/>
                      </a:pPr>
                      <a:r>
                        <a:rPr lang="en-US" sz="1050" kern="0" dirty="0">
                          <a:effectLst/>
                          <a:latin typeface="Times New Roman" panose="02020603050405020304" pitchFamily="18" charset="0"/>
                          <a:ea typeface="宋体" panose="02010600030101010101" pitchFamily="2" charset="-122"/>
                          <a:cs typeface="Times New Roman" panose="02020603050405020304" pitchFamily="18" charset="0"/>
                        </a:rPr>
                        <a:t>15.7895</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5431638"/>
                  </a:ext>
                </a:extLst>
              </a:tr>
            </a:tbl>
          </a:graphicData>
        </a:graphic>
      </p:graphicFrame>
      <p:sp>
        <p:nvSpPr>
          <p:cNvPr id="9" name="文本框 8">
            <a:extLst>
              <a:ext uri="{FF2B5EF4-FFF2-40B4-BE49-F238E27FC236}">
                <a16:creationId xmlns:a16="http://schemas.microsoft.com/office/drawing/2014/main" id="{21798D13-ED4A-1BF3-9710-16594970731C}"/>
              </a:ext>
            </a:extLst>
          </p:cNvPr>
          <p:cNvSpPr txBox="1"/>
          <p:nvPr/>
        </p:nvSpPr>
        <p:spPr>
          <a:xfrm>
            <a:off x="5488041" y="2633505"/>
            <a:ext cx="1211802" cy="246221"/>
          </a:xfrm>
          <a:prstGeom prst="rect">
            <a:avLst/>
          </a:prstGeom>
          <a:noFill/>
        </p:spPr>
        <p:txBody>
          <a:bodyPr wrap="square">
            <a:spAutoFit/>
          </a:bodyPr>
          <a:lstStyle/>
          <a:p>
            <a:pPr algn="ct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表</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7  </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最优结果</a:t>
            </a:r>
          </a:p>
        </p:txBody>
      </p:sp>
      <p:sp>
        <p:nvSpPr>
          <p:cNvPr id="10" name="矩形 9">
            <a:extLst>
              <a:ext uri="{FF2B5EF4-FFF2-40B4-BE49-F238E27FC236}">
                <a16:creationId xmlns:a16="http://schemas.microsoft.com/office/drawing/2014/main" id="{0800B343-847D-D58D-EEBD-20900AA23B3A}"/>
              </a:ext>
            </a:extLst>
          </p:cNvPr>
          <p:cNvSpPr/>
          <p:nvPr/>
        </p:nvSpPr>
        <p:spPr>
          <a:xfrm>
            <a:off x="454762" y="2589002"/>
            <a:ext cx="11278361" cy="2371693"/>
          </a:xfrm>
          <a:prstGeom prst="rect">
            <a:avLst/>
          </a:prstGeom>
          <a:noFill/>
          <a:ln w="19050"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任意多边形: 形状 10">
            <a:extLst>
              <a:ext uri="{FF2B5EF4-FFF2-40B4-BE49-F238E27FC236}">
                <a16:creationId xmlns:a16="http://schemas.microsoft.com/office/drawing/2014/main" id="{C5FA6CE2-A1FC-9D3B-33CF-E5668D82037B}"/>
              </a:ext>
            </a:extLst>
          </p:cNvPr>
          <p:cNvSpPr/>
          <p:nvPr/>
        </p:nvSpPr>
        <p:spPr bwMode="auto">
          <a:xfrm rot="10800000">
            <a:off x="5808441" y="2083113"/>
            <a:ext cx="384969" cy="446379"/>
          </a:xfrm>
          <a:custGeom>
            <a:avLst/>
            <a:gdLst>
              <a:gd name="connsiteX0" fmla="*/ 0 w 1432456"/>
              <a:gd name="connsiteY0" fmla="*/ 817969 h 843138"/>
              <a:gd name="connsiteX1" fmla="*/ 50017 w 1432456"/>
              <a:gd name="connsiteY1" fmla="*/ 791860 h 843138"/>
              <a:gd name="connsiteX2" fmla="*/ 449451 w 1432456"/>
              <a:gd name="connsiteY2" fmla="*/ 397117 h 843138"/>
              <a:gd name="connsiteX3" fmla="*/ 502660 w 1432456"/>
              <a:gd name="connsiteY3" fmla="*/ 272768 h 843138"/>
              <a:gd name="connsiteX4" fmla="*/ 58961 w 1432456"/>
              <a:gd name="connsiteY4" fmla="*/ 272768 h 843138"/>
              <a:gd name="connsiteX5" fmla="*/ 690170 w 1432456"/>
              <a:gd name="connsiteY5" fmla="*/ 0 h 843138"/>
              <a:gd name="connsiteX6" fmla="*/ 1321379 w 1432456"/>
              <a:gd name="connsiteY6" fmla="*/ 272768 h 843138"/>
              <a:gd name="connsiteX7" fmla="*/ 875469 w 1432456"/>
              <a:gd name="connsiteY7" fmla="*/ 272768 h 843138"/>
              <a:gd name="connsiteX8" fmla="*/ 907173 w 1432456"/>
              <a:gd name="connsiteY8" fmla="*/ 344012 h 843138"/>
              <a:gd name="connsiteX9" fmla="*/ 1206691 w 1432456"/>
              <a:gd name="connsiteY9" fmla="*/ 695993 h 843138"/>
              <a:gd name="connsiteX10" fmla="*/ 1340592 w 1432456"/>
              <a:gd name="connsiteY10" fmla="*/ 790665 h 843138"/>
              <a:gd name="connsiteX11" fmla="*/ 1432456 w 1432456"/>
              <a:gd name="connsiteY11" fmla="*/ 839350 h 843138"/>
              <a:gd name="connsiteX12" fmla="*/ 67 w 1432456"/>
              <a:gd name="connsiteY12" fmla="*/ 843138 h 8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2456" h="843138">
                <a:moveTo>
                  <a:pt x="0" y="817969"/>
                </a:moveTo>
                <a:lnTo>
                  <a:pt x="50017" y="791860"/>
                </a:lnTo>
                <a:cubicBezTo>
                  <a:pt x="229941" y="683103"/>
                  <a:pt x="368195" y="541481"/>
                  <a:pt x="449451" y="397117"/>
                </a:cubicBezTo>
                <a:lnTo>
                  <a:pt x="502660" y="272768"/>
                </a:lnTo>
                <a:lnTo>
                  <a:pt x="58961" y="272768"/>
                </a:lnTo>
                <a:lnTo>
                  <a:pt x="690170" y="0"/>
                </a:lnTo>
                <a:lnTo>
                  <a:pt x="1321379" y="272768"/>
                </a:lnTo>
                <a:lnTo>
                  <a:pt x="875469" y="272768"/>
                </a:lnTo>
                <a:lnTo>
                  <a:pt x="907173" y="344012"/>
                </a:lnTo>
                <a:cubicBezTo>
                  <a:pt x="973959" y="467720"/>
                  <a:pt x="1075703" y="590493"/>
                  <a:pt x="1206691" y="695993"/>
                </a:cubicBezTo>
                <a:cubicBezTo>
                  <a:pt x="1250354" y="731160"/>
                  <a:pt x="1295200" y="762743"/>
                  <a:pt x="1340592" y="790665"/>
                </a:cubicBezTo>
                <a:lnTo>
                  <a:pt x="1432456" y="839350"/>
                </a:lnTo>
                <a:lnTo>
                  <a:pt x="67" y="843138"/>
                </a:lnTo>
                <a:close/>
              </a:path>
            </a:pathLst>
          </a:custGeom>
          <a:gradFill flip="none" rotWithShape="1">
            <a:gsLst>
              <a:gs pos="72000">
                <a:srgbClr val="5B9BD5">
                  <a:lumMod val="40000"/>
                  <a:lumOff val="60000"/>
                </a:srgbClr>
              </a:gs>
              <a:gs pos="14000">
                <a:sysClr val="window" lastClr="FFFFFF"/>
              </a:gs>
            </a:gsLst>
            <a:lin ang="16200000" scaled="1"/>
            <a:tileRect/>
          </a:gradFill>
          <a:ln w="254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3" name="文本框 12">
            <a:extLst>
              <a:ext uri="{FF2B5EF4-FFF2-40B4-BE49-F238E27FC236}">
                <a16:creationId xmlns:a16="http://schemas.microsoft.com/office/drawing/2014/main" id="{3B2F0C6D-5595-BAB6-2D28-4306EB94DD49}"/>
              </a:ext>
            </a:extLst>
          </p:cNvPr>
          <p:cNvSpPr txBox="1"/>
          <p:nvPr/>
        </p:nvSpPr>
        <p:spPr>
          <a:xfrm>
            <a:off x="454760" y="5394566"/>
            <a:ext cx="11278361" cy="1388265"/>
          </a:xfrm>
          <a:prstGeom prst="rect">
            <a:avLst/>
          </a:prstGeom>
          <a:gradFill flip="none" rotWithShape="1">
            <a:gsLst>
              <a:gs pos="76000">
                <a:srgbClr val="5B9BD5">
                  <a:lumMod val="20000"/>
                  <a:lumOff val="80000"/>
                </a:srgbClr>
              </a:gs>
              <a:gs pos="13000">
                <a:sysClr val="window" lastClr="FFFFFF">
                  <a:alpha val="66000"/>
                </a:sysClr>
              </a:gs>
            </a:gsLst>
            <a:path path="circle">
              <a:fillToRect l="50000" t="50000" r="50000" b="50000"/>
            </a:path>
            <a:tileRect/>
          </a:gradFill>
          <a:ln w="38100" cap="flat" cmpd="sng" algn="ctr">
            <a:noFill/>
            <a:prstDash val="solid"/>
            <a:miter lim="800000"/>
          </a:ln>
          <a:effectLst/>
        </p:spPr>
        <p:txBody>
          <a:bodyPr wrap="square" rtlCol="0">
            <a:spAutoFit/>
          </a:bodyPr>
          <a:lstStyle>
            <a:defPPr>
              <a:defRPr lang="zh-CN"/>
            </a:defPPr>
            <a:lvl1pPr algn="ctr">
              <a:defRPr>
                <a:solidFill>
                  <a:srgbClr val="062A42"/>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l" defTabSz="914400" eaLnBrk="1" fontAlgn="auto" latinLnBrk="0" hangingPunct="1">
              <a:lnSpc>
                <a:spcPts val="2600"/>
              </a:lnSpc>
              <a:spcBef>
                <a:spcPts val="0"/>
              </a:spcBef>
              <a:spcAft>
                <a:spcPts val="0"/>
              </a:spcAft>
              <a:buClr>
                <a:srgbClr val="C00000"/>
              </a:buClr>
              <a:buSzTx/>
              <a:buFont typeface="Wingdings" panose="05000000000000000000" pitchFamily="2" charset="2"/>
              <a:buChar char="ü"/>
              <a:tabLst/>
              <a:defRPr/>
            </a:pP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最优的界面聚合制备条件：“</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A4, B4, C1, D4, E4”</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，即：</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PIP</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浓度为</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 w/v.%</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PIP</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停留时间选择</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300 s</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TMC</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浓度为</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0.05 w/v.%</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TMC</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停留时间选择</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90 s</a:t>
            </a:r>
            <a:r>
              <a:rPr kumimoji="0" lang="zh-CN" altLang="en-US"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以及热处理时间为</a:t>
            </a:r>
            <a:r>
              <a:rPr kumimoji="0" lang="en-US" altLang="zh-CN" sz="16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30 min</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eaLnBrk="1" fontAlgn="auto" latinLnBrk="0" hangingPunct="1">
              <a:lnSpc>
                <a:spcPts val="2600"/>
              </a:lnSpc>
              <a:spcBef>
                <a:spcPts val="0"/>
              </a:spcBef>
              <a:spcAft>
                <a:spcPts val="0"/>
              </a:spcAft>
              <a:buClr>
                <a:srgbClr val="C00000"/>
              </a:buClr>
              <a:buSzTx/>
              <a:buFont typeface="Wingdings" panose="05000000000000000000" pitchFamily="2" charset="2"/>
              <a:buChar char="ü"/>
              <a:tabLst/>
              <a:defRPr/>
            </a:pP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这一最优方案的确立为后续</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LNF</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膜制备和应用提供了重要的参考，并为</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LNF</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膜制备的进一步研究和探索提供了重要的技术支持。</a:t>
            </a:r>
          </a:p>
        </p:txBody>
      </p:sp>
      <p:sp>
        <p:nvSpPr>
          <p:cNvPr id="14" name="矩形 13">
            <a:extLst>
              <a:ext uri="{FF2B5EF4-FFF2-40B4-BE49-F238E27FC236}">
                <a16:creationId xmlns:a16="http://schemas.microsoft.com/office/drawing/2014/main" id="{B18A7913-9900-3C11-2E4B-BD1A1491D3BA}"/>
              </a:ext>
            </a:extLst>
          </p:cNvPr>
          <p:cNvSpPr/>
          <p:nvPr/>
        </p:nvSpPr>
        <p:spPr>
          <a:xfrm>
            <a:off x="541789" y="3799001"/>
            <a:ext cx="11105290" cy="293515"/>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 name="任意多边形: 形状 1">
            <a:extLst>
              <a:ext uri="{FF2B5EF4-FFF2-40B4-BE49-F238E27FC236}">
                <a16:creationId xmlns:a16="http://schemas.microsoft.com/office/drawing/2014/main" id="{6EB654A0-2270-977F-C9BE-E20691B7341A}"/>
              </a:ext>
            </a:extLst>
          </p:cNvPr>
          <p:cNvSpPr/>
          <p:nvPr/>
        </p:nvSpPr>
        <p:spPr bwMode="auto">
          <a:xfrm rot="10800000">
            <a:off x="5808440" y="5004606"/>
            <a:ext cx="384969" cy="446379"/>
          </a:xfrm>
          <a:custGeom>
            <a:avLst/>
            <a:gdLst>
              <a:gd name="connsiteX0" fmla="*/ 0 w 1432456"/>
              <a:gd name="connsiteY0" fmla="*/ 817969 h 843138"/>
              <a:gd name="connsiteX1" fmla="*/ 50017 w 1432456"/>
              <a:gd name="connsiteY1" fmla="*/ 791860 h 843138"/>
              <a:gd name="connsiteX2" fmla="*/ 449451 w 1432456"/>
              <a:gd name="connsiteY2" fmla="*/ 397117 h 843138"/>
              <a:gd name="connsiteX3" fmla="*/ 502660 w 1432456"/>
              <a:gd name="connsiteY3" fmla="*/ 272768 h 843138"/>
              <a:gd name="connsiteX4" fmla="*/ 58961 w 1432456"/>
              <a:gd name="connsiteY4" fmla="*/ 272768 h 843138"/>
              <a:gd name="connsiteX5" fmla="*/ 690170 w 1432456"/>
              <a:gd name="connsiteY5" fmla="*/ 0 h 843138"/>
              <a:gd name="connsiteX6" fmla="*/ 1321379 w 1432456"/>
              <a:gd name="connsiteY6" fmla="*/ 272768 h 843138"/>
              <a:gd name="connsiteX7" fmla="*/ 875469 w 1432456"/>
              <a:gd name="connsiteY7" fmla="*/ 272768 h 843138"/>
              <a:gd name="connsiteX8" fmla="*/ 907173 w 1432456"/>
              <a:gd name="connsiteY8" fmla="*/ 344012 h 843138"/>
              <a:gd name="connsiteX9" fmla="*/ 1206691 w 1432456"/>
              <a:gd name="connsiteY9" fmla="*/ 695993 h 843138"/>
              <a:gd name="connsiteX10" fmla="*/ 1340592 w 1432456"/>
              <a:gd name="connsiteY10" fmla="*/ 790665 h 843138"/>
              <a:gd name="connsiteX11" fmla="*/ 1432456 w 1432456"/>
              <a:gd name="connsiteY11" fmla="*/ 839350 h 843138"/>
              <a:gd name="connsiteX12" fmla="*/ 67 w 1432456"/>
              <a:gd name="connsiteY12" fmla="*/ 843138 h 8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2456" h="843138">
                <a:moveTo>
                  <a:pt x="0" y="817969"/>
                </a:moveTo>
                <a:lnTo>
                  <a:pt x="50017" y="791860"/>
                </a:lnTo>
                <a:cubicBezTo>
                  <a:pt x="229941" y="683103"/>
                  <a:pt x="368195" y="541481"/>
                  <a:pt x="449451" y="397117"/>
                </a:cubicBezTo>
                <a:lnTo>
                  <a:pt x="502660" y="272768"/>
                </a:lnTo>
                <a:lnTo>
                  <a:pt x="58961" y="272768"/>
                </a:lnTo>
                <a:lnTo>
                  <a:pt x="690170" y="0"/>
                </a:lnTo>
                <a:lnTo>
                  <a:pt x="1321379" y="272768"/>
                </a:lnTo>
                <a:lnTo>
                  <a:pt x="875469" y="272768"/>
                </a:lnTo>
                <a:lnTo>
                  <a:pt x="907173" y="344012"/>
                </a:lnTo>
                <a:cubicBezTo>
                  <a:pt x="973959" y="467720"/>
                  <a:pt x="1075703" y="590493"/>
                  <a:pt x="1206691" y="695993"/>
                </a:cubicBezTo>
                <a:cubicBezTo>
                  <a:pt x="1250354" y="731160"/>
                  <a:pt x="1295200" y="762743"/>
                  <a:pt x="1340592" y="790665"/>
                </a:cubicBezTo>
                <a:lnTo>
                  <a:pt x="1432456" y="839350"/>
                </a:lnTo>
                <a:lnTo>
                  <a:pt x="67" y="843138"/>
                </a:lnTo>
                <a:close/>
              </a:path>
            </a:pathLst>
          </a:custGeom>
          <a:gradFill flip="none" rotWithShape="1">
            <a:gsLst>
              <a:gs pos="72000">
                <a:srgbClr val="5B9BD5">
                  <a:lumMod val="40000"/>
                  <a:lumOff val="60000"/>
                </a:srgbClr>
              </a:gs>
              <a:gs pos="14000">
                <a:sysClr val="window" lastClr="FFFFFF"/>
              </a:gs>
            </a:gsLst>
            <a:lin ang="16200000" scaled="1"/>
            <a:tileRect/>
          </a:gradFill>
          <a:ln w="254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2DE7D-634C-1BEB-4716-B51B2B6E4405}"/>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8482EBC2-0AF8-1CA6-AAAA-6F1F8B26B2D0}"/>
              </a:ext>
            </a:extLst>
          </p:cNvPr>
          <p:cNvSpPr txBox="1"/>
          <p:nvPr/>
        </p:nvSpPr>
        <p:spPr>
          <a:xfrm>
            <a:off x="363836" y="244861"/>
            <a:ext cx="5086649"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3.2 GO</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4A3ADD36-40C3-2C62-7B31-FAD1F5A42555}"/>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DAB2DF9F-7D07-D1B6-222D-3B636F1E3D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18" name="矩形 17">
            <a:extLst>
              <a:ext uri="{FF2B5EF4-FFF2-40B4-BE49-F238E27FC236}">
                <a16:creationId xmlns:a16="http://schemas.microsoft.com/office/drawing/2014/main" id="{4EFC6292-81C6-6AB0-9411-B3577AC254E9}"/>
              </a:ext>
            </a:extLst>
          </p:cNvPr>
          <p:cNvSpPr/>
          <p:nvPr/>
        </p:nvSpPr>
        <p:spPr>
          <a:xfrm>
            <a:off x="6605480" y="1587903"/>
            <a:ext cx="5127644" cy="2920736"/>
          </a:xfrm>
          <a:prstGeom prst="rect">
            <a:avLst/>
          </a:prstGeom>
          <a:solidFill>
            <a:srgbClr val="5B9BD5">
              <a:lumMod val="20000"/>
              <a:lumOff val="80000"/>
            </a:srgbClr>
          </a:solidFill>
          <a:ln w="12700" cap="flat" cmpd="sng" algn="ctr">
            <a:solidFill>
              <a:srgbClr val="5B9BD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9" name="文本框 18">
            <a:extLst>
              <a:ext uri="{FF2B5EF4-FFF2-40B4-BE49-F238E27FC236}">
                <a16:creationId xmlns:a16="http://schemas.microsoft.com/office/drawing/2014/main" id="{0D0AA49F-712C-7E75-8CB0-E95CA5ECE401}"/>
              </a:ext>
            </a:extLst>
          </p:cNvPr>
          <p:cNvSpPr txBox="1"/>
          <p:nvPr/>
        </p:nvSpPr>
        <p:spPr>
          <a:xfrm>
            <a:off x="6605479" y="1602722"/>
            <a:ext cx="5127646" cy="2920736"/>
          </a:xfrm>
          <a:prstGeom prst="rect">
            <a:avLst/>
          </a:prstGeom>
          <a:noFill/>
        </p:spPr>
        <p:txBody>
          <a:bodyPr wrap="square">
            <a:spAutoFit/>
          </a:bodyPr>
          <a:lstStyle/>
          <a:p>
            <a:pPr>
              <a:lnSpc>
                <a:spcPts val="2800"/>
              </a:lnSpc>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三种方式：</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800"/>
              </a:lnSpc>
              <a:buFont typeface="Wingdings" panose="05000000000000000000" pitchFamily="2" charset="2"/>
              <a:buChar char="Ø"/>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第一种是加入到</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铸膜液</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中，利用</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NIPS</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法制备改性基膜；</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800"/>
              </a:lnSpc>
              <a:buFont typeface="Wingdings" panose="05000000000000000000" pitchFamily="2" charset="2"/>
              <a:buChar char="Ø"/>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第二种是添加到</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聚酰胺层</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中，通常将纳米粒子加入到水相或有机相中，充分混匀后再利用界面聚合法制备膜材料。</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800"/>
              </a:lnSpc>
              <a:buFont typeface="Wingdings" panose="05000000000000000000" pitchFamily="2" charset="2"/>
              <a:buChar char="Ø"/>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第三种是在基膜和聚酰胺层之间做</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纳米粒子插层</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，增加水通道，提高膜的渗透性能；</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0" name="图片 19">
            <a:extLst>
              <a:ext uri="{FF2B5EF4-FFF2-40B4-BE49-F238E27FC236}">
                <a16:creationId xmlns:a16="http://schemas.microsoft.com/office/drawing/2014/main" id="{3D688634-F8D9-5323-38A6-1AF04349DE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342" y="1715833"/>
            <a:ext cx="5487658" cy="4689241"/>
          </a:xfrm>
          <a:prstGeom prst="rect">
            <a:avLst/>
          </a:prstGeom>
        </p:spPr>
      </p:pic>
      <p:sp>
        <p:nvSpPr>
          <p:cNvPr id="23" name="文本框 22">
            <a:extLst>
              <a:ext uri="{FF2B5EF4-FFF2-40B4-BE49-F238E27FC236}">
                <a16:creationId xmlns:a16="http://schemas.microsoft.com/office/drawing/2014/main" id="{80AFF87C-9A61-FEC3-9EFD-63DBEA3B8468}"/>
              </a:ext>
            </a:extLst>
          </p:cNvPr>
          <p:cNvSpPr txBox="1"/>
          <p:nvPr/>
        </p:nvSpPr>
        <p:spPr>
          <a:xfrm>
            <a:off x="363836" y="875600"/>
            <a:ext cx="5212612" cy="727122"/>
          </a:xfrm>
          <a:prstGeom prst="rect">
            <a:avLst/>
          </a:prstGeom>
          <a:noFill/>
        </p:spPr>
        <p:txBody>
          <a:bodyPr wrap="square">
            <a:spAutoFit/>
          </a:bodyPr>
          <a:lstStyle/>
          <a:p>
            <a:pPr marL="285750" indent="-285750">
              <a:lnSpc>
                <a:spcPts val="2600"/>
              </a:lnSpc>
              <a:buFont typeface="Wingdings" panose="05000000000000000000" pitchFamily="2" charset="2"/>
              <a:buChar char="p"/>
            </a:pP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改性剂：氧化石墨烯</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(GO)</a:t>
            </a:r>
          </a:p>
          <a:p>
            <a:pPr marL="285750" indent="-285750">
              <a:lnSpc>
                <a:spcPts val="2600"/>
              </a:lnSpc>
              <a:buFont typeface="Wingdings" panose="05000000000000000000" pitchFamily="2" charset="2"/>
              <a:buChar char="p"/>
            </a:pP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改性位置：</a:t>
            </a:r>
            <a:r>
              <a:rPr lang="zh-CN" altLang="en-US"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铸膜液、水相</a:t>
            </a: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聚酰胺层</a:t>
            </a:r>
            <a:r>
              <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、插层</a:t>
            </a:r>
          </a:p>
        </p:txBody>
      </p:sp>
      <p:sp>
        <p:nvSpPr>
          <p:cNvPr id="24" name="矩形 23">
            <a:extLst>
              <a:ext uri="{FF2B5EF4-FFF2-40B4-BE49-F238E27FC236}">
                <a16:creationId xmlns:a16="http://schemas.microsoft.com/office/drawing/2014/main" id="{4FA2450A-06F0-0D1D-B26F-8A48E81FF491}"/>
              </a:ext>
            </a:extLst>
          </p:cNvPr>
          <p:cNvSpPr/>
          <p:nvPr/>
        </p:nvSpPr>
        <p:spPr>
          <a:xfrm>
            <a:off x="454763" y="1602722"/>
            <a:ext cx="5921795" cy="5010417"/>
          </a:xfrm>
          <a:prstGeom prst="rect">
            <a:avLst/>
          </a:prstGeom>
          <a:noFill/>
          <a:ln w="19050" cap="flat" cmpd="sng" algn="ctr">
            <a:solidFill>
              <a:srgbClr val="A5B9DC"/>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矩形 25">
            <a:extLst>
              <a:ext uri="{FF2B5EF4-FFF2-40B4-BE49-F238E27FC236}">
                <a16:creationId xmlns:a16="http://schemas.microsoft.com/office/drawing/2014/main" id="{59CB4FD9-AED1-C23B-3ABE-E35A3CA1733C}"/>
              </a:ext>
            </a:extLst>
          </p:cNvPr>
          <p:cNvSpPr/>
          <p:nvPr/>
        </p:nvSpPr>
        <p:spPr>
          <a:xfrm>
            <a:off x="6605478" y="5128694"/>
            <a:ext cx="5127644" cy="1484445"/>
          </a:xfrm>
          <a:prstGeom prst="rect">
            <a:avLst/>
          </a:prstGeom>
          <a:noFill/>
          <a:ln w="19050" cap="flat" cmpd="sng" algn="ctr">
            <a:solidFill>
              <a:srgbClr val="A5B9DC"/>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文本框 26">
            <a:extLst>
              <a:ext uri="{FF2B5EF4-FFF2-40B4-BE49-F238E27FC236}">
                <a16:creationId xmlns:a16="http://schemas.microsoft.com/office/drawing/2014/main" id="{CFC1938F-646E-47A7-E9D2-D3D9E8EC4EC4}"/>
              </a:ext>
            </a:extLst>
          </p:cNvPr>
          <p:cNvSpPr txBox="1"/>
          <p:nvPr/>
        </p:nvSpPr>
        <p:spPr>
          <a:xfrm>
            <a:off x="6605478" y="5134806"/>
            <a:ext cx="5127644" cy="1484445"/>
          </a:xfrm>
          <a:prstGeom prst="rect">
            <a:avLst/>
          </a:prstGeom>
          <a:noFill/>
        </p:spPr>
        <p:txBody>
          <a:bodyPr wrap="square">
            <a:spAutoFit/>
          </a:bodyPr>
          <a:lstStyle/>
          <a:p>
            <a:pPr>
              <a:lnSpc>
                <a:spcPts val="2800"/>
              </a:lnSpc>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研究目的：</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nSpc>
                <a:spcPts val="2800"/>
              </a:lnSpc>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旨在探究不同</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GO</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掺杂方式对膜构效关系的影响，以期获得一款</a:t>
            </a:r>
            <a:r>
              <a:rPr lang="zh-CN" altLang="en-US"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优异的有机小分子和无机盐分离的</a:t>
            </a:r>
            <a:r>
              <a:rPr lang="en-US" altLang="zh-CN"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PVDF/GO LNF</a:t>
            </a:r>
            <a:r>
              <a:rPr lang="zh-CN" altLang="en-US"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膜材料</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文本框 27">
            <a:extLst>
              <a:ext uri="{FF2B5EF4-FFF2-40B4-BE49-F238E27FC236}">
                <a16:creationId xmlns:a16="http://schemas.microsoft.com/office/drawing/2014/main" id="{CA035FF2-A6FC-A34F-139B-911794FD98D4}"/>
              </a:ext>
            </a:extLst>
          </p:cNvPr>
          <p:cNvSpPr txBox="1"/>
          <p:nvPr/>
        </p:nvSpPr>
        <p:spPr>
          <a:xfrm>
            <a:off x="2472407" y="6352882"/>
            <a:ext cx="2046303" cy="246221"/>
          </a:xfrm>
          <a:prstGeom prst="rect">
            <a:avLst/>
          </a:prstGeom>
          <a:noFill/>
        </p:spPr>
        <p:txBody>
          <a:bodyPr wrap="square">
            <a:spAutoFit/>
          </a:bodyPr>
          <a:lstStyle/>
          <a:p>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6 </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制备</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GO LFN</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膜的三种方</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式</a:t>
            </a:r>
          </a:p>
        </p:txBody>
      </p:sp>
      <p:sp>
        <p:nvSpPr>
          <p:cNvPr id="29" name="任意多边形: 形状 28">
            <a:extLst>
              <a:ext uri="{FF2B5EF4-FFF2-40B4-BE49-F238E27FC236}">
                <a16:creationId xmlns:a16="http://schemas.microsoft.com/office/drawing/2014/main" id="{56CCC7F8-759A-BA8D-EF70-56482233D57F}"/>
              </a:ext>
            </a:extLst>
          </p:cNvPr>
          <p:cNvSpPr/>
          <p:nvPr/>
        </p:nvSpPr>
        <p:spPr bwMode="auto">
          <a:xfrm rot="10800000">
            <a:off x="8967502" y="4499212"/>
            <a:ext cx="403596" cy="555844"/>
          </a:xfrm>
          <a:custGeom>
            <a:avLst/>
            <a:gdLst>
              <a:gd name="connsiteX0" fmla="*/ 0 w 1432456"/>
              <a:gd name="connsiteY0" fmla="*/ 817969 h 843138"/>
              <a:gd name="connsiteX1" fmla="*/ 50017 w 1432456"/>
              <a:gd name="connsiteY1" fmla="*/ 791860 h 843138"/>
              <a:gd name="connsiteX2" fmla="*/ 449451 w 1432456"/>
              <a:gd name="connsiteY2" fmla="*/ 397117 h 843138"/>
              <a:gd name="connsiteX3" fmla="*/ 502660 w 1432456"/>
              <a:gd name="connsiteY3" fmla="*/ 272768 h 843138"/>
              <a:gd name="connsiteX4" fmla="*/ 58961 w 1432456"/>
              <a:gd name="connsiteY4" fmla="*/ 272768 h 843138"/>
              <a:gd name="connsiteX5" fmla="*/ 690170 w 1432456"/>
              <a:gd name="connsiteY5" fmla="*/ 0 h 843138"/>
              <a:gd name="connsiteX6" fmla="*/ 1321379 w 1432456"/>
              <a:gd name="connsiteY6" fmla="*/ 272768 h 843138"/>
              <a:gd name="connsiteX7" fmla="*/ 875469 w 1432456"/>
              <a:gd name="connsiteY7" fmla="*/ 272768 h 843138"/>
              <a:gd name="connsiteX8" fmla="*/ 907173 w 1432456"/>
              <a:gd name="connsiteY8" fmla="*/ 344012 h 843138"/>
              <a:gd name="connsiteX9" fmla="*/ 1206691 w 1432456"/>
              <a:gd name="connsiteY9" fmla="*/ 695993 h 843138"/>
              <a:gd name="connsiteX10" fmla="*/ 1340592 w 1432456"/>
              <a:gd name="connsiteY10" fmla="*/ 790665 h 843138"/>
              <a:gd name="connsiteX11" fmla="*/ 1432456 w 1432456"/>
              <a:gd name="connsiteY11" fmla="*/ 839350 h 843138"/>
              <a:gd name="connsiteX12" fmla="*/ 67 w 1432456"/>
              <a:gd name="connsiteY12" fmla="*/ 843138 h 8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2456" h="843138">
                <a:moveTo>
                  <a:pt x="0" y="817969"/>
                </a:moveTo>
                <a:lnTo>
                  <a:pt x="50017" y="791860"/>
                </a:lnTo>
                <a:cubicBezTo>
                  <a:pt x="229941" y="683103"/>
                  <a:pt x="368195" y="541481"/>
                  <a:pt x="449451" y="397117"/>
                </a:cubicBezTo>
                <a:lnTo>
                  <a:pt x="502660" y="272768"/>
                </a:lnTo>
                <a:lnTo>
                  <a:pt x="58961" y="272768"/>
                </a:lnTo>
                <a:lnTo>
                  <a:pt x="690170" y="0"/>
                </a:lnTo>
                <a:lnTo>
                  <a:pt x="1321379" y="272768"/>
                </a:lnTo>
                <a:lnTo>
                  <a:pt x="875469" y="272768"/>
                </a:lnTo>
                <a:lnTo>
                  <a:pt x="907173" y="344012"/>
                </a:lnTo>
                <a:cubicBezTo>
                  <a:pt x="973959" y="467720"/>
                  <a:pt x="1075703" y="590493"/>
                  <a:pt x="1206691" y="695993"/>
                </a:cubicBezTo>
                <a:cubicBezTo>
                  <a:pt x="1250354" y="731160"/>
                  <a:pt x="1295200" y="762743"/>
                  <a:pt x="1340592" y="790665"/>
                </a:cubicBezTo>
                <a:lnTo>
                  <a:pt x="1432456" y="839350"/>
                </a:lnTo>
                <a:lnTo>
                  <a:pt x="67" y="843138"/>
                </a:lnTo>
                <a:close/>
              </a:path>
            </a:pathLst>
          </a:custGeom>
          <a:gradFill flip="none" rotWithShape="1">
            <a:gsLst>
              <a:gs pos="72000">
                <a:srgbClr val="5B9BD5">
                  <a:lumMod val="40000"/>
                  <a:lumOff val="60000"/>
                </a:srgbClr>
              </a:gs>
              <a:gs pos="14000">
                <a:sysClr val="window" lastClr="FFFFFF"/>
              </a:gs>
            </a:gsLst>
            <a:lin ang="16200000" scaled="1"/>
            <a:tileRect/>
          </a:gradFill>
          <a:ln w="254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793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27E04-9B0F-B357-451A-40D9218763A6}"/>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32FB2B50-9BF6-8260-6096-BA0FD4FBDF60}"/>
              </a:ext>
            </a:extLst>
          </p:cNvPr>
          <p:cNvSpPr txBox="1"/>
          <p:nvPr/>
        </p:nvSpPr>
        <p:spPr>
          <a:xfrm>
            <a:off x="363836" y="244861"/>
            <a:ext cx="5086649"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3.2 GO</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6F11E188-2037-1840-811D-BCA7E6FED50A}"/>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855C30F2-29B7-2C3D-1F3B-4BDD8FFB4A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2" name="图片 1">
            <a:extLst>
              <a:ext uri="{FF2B5EF4-FFF2-40B4-BE49-F238E27FC236}">
                <a16:creationId xmlns:a16="http://schemas.microsoft.com/office/drawing/2014/main" id="{49FF9DEA-916D-6FA0-FEBA-8CBBDF01FF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967" y="1239569"/>
            <a:ext cx="5702161" cy="2221670"/>
          </a:xfrm>
          <a:prstGeom prst="rect">
            <a:avLst/>
          </a:prstGeom>
        </p:spPr>
      </p:pic>
      <p:sp>
        <p:nvSpPr>
          <p:cNvPr id="4" name="文本框 3">
            <a:extLst>
              <a:ext uri="{FF2B5EF4-FFF2-40B4-BE49-F238E27FC236}">
                <a16:creationId xmlns:a16="http://schemas.microsoft.com/office/drawing/2014/main" id="{4CBF39F6-94F2-1B03-7780-011891737AB9}"/>
              </a:ext>
            </a:extLst>
          </p:cNvPr>
          <p:cNvSpPr txBox="1"/>
          <p:nvPr/>
        </p:nvSpPr>
        <p:spPr>
          <a:xfrm>
            <a:off x="283968" y="3799381"/>
            <a:ext cx="4838447" cy="369332"/>
          </a:xfrm>
          <a:prstGeom prst="rect">
            <a:avLst/>
          </a:prstGeom>
          <a:noFill/>
        </p:spPr>
        <p:txBody>
          <a:bodyPr wrap="square" rtlCol="0">
            <a:spAutoFit/>
          </a:bodyPr>
          <a:lstStyle/>
          <a:p>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GO</a:t>
            </a: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不同添加浓度对膜性能的影响</a:t>
            </a:r>
          </a:p>
        </p:txBody>
      </p:sp>
      <p:pic>
        <p:nvPicPr>
          <p:cNvPr id="5" name="图片 4">
            <a:extLst>
              <a:ext uri="{FF2B5EF4-FFF2-40B4-BE49-F238E27FC236}">
                <a16:creationId xmlns:a16="http://schemas.microsoft.com/office/drawing/2014/main" id="{780474AE-9CD4-667F-BF98-87897E2474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967" y="4224446"/>
            <a:ext cx="5702161" cy="2191907"/>
          </a:xfrm>
          <a:prstGeom prst="rect">
            <a:avLst/>
          </a:prstGeom>
        </p:spPr>
      </p:pic>
      <p:sp>
        <p:nvSpPr>
          <p:cNvPr id="6" name="文本框 36">
            <a:extLst>
              <a:ext uri="{FF2B5EF4-FFF2-40B4-BE49-F238E27FC236}">
                <a16:creationId xmlns:a16="http://schemas.microsoft.com/office/drawing/2014/main" id="{6FF16EE3-5C0C-215E-8C12-48C15596C131}"/>
              </a:ext>
            </a:extLst>
          </p:cNvPr>
          <p:cNvSpPr txBox="1">
            <a:spLocks noChangeArrowheads="1"/>
          </p:cNvSpPr>
          <p:nvPr>
            <p:custDataLst>
              <p:tags r:id="rId1"/>
            </p:custDataLst>
          </p:nvPr>
        </p:nvSpPr>
        <p:spPr bwMode="auto">
          <a:xfrm>
            <a:off x="6495456" y="982548"/>
            <a:ext cx="5255580" cy="2611036"/>
          </a:xfrm>
          <a:prstGeom prst="rect">
            <a:avLst/>
          </a:prstGeom>
          <a:solidFill>
            <a:srgbClr val="FFFFFF"/>
          </a:solidFill>
          <a:ln w="25400">
            <a:solidFill>
              <a:srgbClr val="A5B9DC"/>
            </a:solidFill>
            <a:round/>
          </a:ln>
        </p:spPr>
        <p:txBody>
          <a:bodyPr wrap="square" tIns="0" bIns="71755">
            <a:spAutoFit/>
          </a:bodyPr>
          <a:lstStyle>
            <a:lvl1pPr>
              <a:lnSpc>
                <a:spcPct val="90000"/>
              </a:lnSpc>
              <a:spcBef>
                <a:spcPts val="1000"/>
              </a:spcBef>
              <a:buClr>
                <a:schemeClr val="accent2"/>
              </a:buClr>
              <a:buFont typeface="Wingdings 2" panose="05020102010507070707" pitchFamily="18" charset="2"/>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marL="285750" indent="-285750" algn="just" fontAlgn="base">
              <a:lnSpc>
                <a:spcPct val="150000"/>
              </a:lnSpc>
              <a:spcBef>
                <a:spcPct val="0"/>
              </a:spcBef>
              <a:spcAft>
                <a:spcPct val="0"/>
              </a:spcAft>
              <a:buClrTx/>
              <a:buFont typeface="Wingdings" panose="05000000000000000000" pitchFamily="2" charset="2"/>
              <a:buChar char="Ø"/>
              <a:defRPr/>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图</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7(a)</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GO</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加入</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铸膜液</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和以</a:t>
            </a:r>
            <a:r>
              <a:rPr lang="en-US" altLang="zh-CN"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PDA-GO</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作插层</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的方式均能提高膜材料的纯水通量。</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just" fontAlgn="base">
              <a:lnSpc>
                <a:spcPct val="150000"/>
              </a:lnSpc>
              <a:spcBef>
                <a:spcPct val="0"/>
              </a:spcBef>
              <a:spcAft>
                <a:spcPct val="0"/>
              </a:spcAft>
              <a:buClrTx/>
              <a:buFont typeface="Wingdings" panose="05000000000000000000" pitchFamily="2" charset="2"/>
              <a:buChar char="Ø"/>
              <a:defRPr/>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图</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7(b)</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：从实际分离有机小分子和无机盐的角度考虑，以</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PDA-GO</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作插层制备的</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PVDF/PDA-GO LNF</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膜显示出了更好的分离效果。</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just" fontAlgn="base">
              <a:lnSpc>
                <a:spcPct val="150000"/>
              </a:lnSpc>
              <a:spcBef>
                <a:spcPct val="0"/>
              </a:spcBef>
              <a:spcAft>
                <a:spcPct val="0"/>
              </a:spcAft>
              <a:buClrTx/>
              <a:buFont typeface="Wingdings" panose="05000000000000000000" pitchFamily="2" charset="2"/>
              <a:buChar char="ü"/>
              <a:defRPr/>
            </a:pP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综上，</a:t>
            </a:r>
            <a:r>
              <a:rPr lang="en-US" altLang="zh-CN"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PDA-GO LNF</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膜</a:t>
            </a:r>
            <a:r>
              <a:rPr lang="zh-CN" altLang="en-US"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（插层）</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在实际资源回收过程中更具有潜在研究价值。</a:t>
            </a:r>
            <a:endParaRPr lang="en-US" altLang="zh-CN" sz="16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36">
            <a:extLst>
              <a:ext uri="{FF2B5EF4-FFF2-40B4-BE49-F238E27FC236}">
                <a16:creationId xmlns:a16="http://schemas.microsoft.com/office/drawing/2014/main" id="{18A41372-B580-B1AB-4D74-9A6723804FC4}"/>
              </a:ext>
            </a:extLst>
          </p:cNvPr>
          <p:cNvSpPr txBox="1">
            <a:spLocks noChangeArrowheads="1"/>
          </p:cNvSpPr>
          <p:nvPr>
            <p:custDataLst>
              <p:tags r:id="rId2"/>
            </p:custDataLst>
          </p:nvPr>
        </p:nvSpPr>
        <p:spPr bwMode="auto">
          <a:xfrm>
            <a:off x="6495456" y="3915712"/>
            <a:ext cx="5255580" cy="2611036"/>
          </a:xfrm>
          <a:prstGeom prst="rect">
            <a:avLst/>
          </a:prstGeom>
          <a:solidFill>
            <a:srgbClr val="FFFFFF"/>
          </a:solidFill>
          <a:ln w="25400">
            <a:solidFill>
              <a:srgbClr val="A5B9DC"/>
            </a:solidFill>
            <a:round/>
          </a:ln>
        </p:spPr>
        <p:txBody>
          <a:bodyPr wrap="square" tIns="0" bIns="71755">
            <a:spAutoFit/>
          </a:bodyPr>
          <a:lstStyle>
            <a:lvl1pPr>
              <a:lnSpc>
                <a:spcPct val="90000"/>
              </a:lnSpc>
              <a:spcBef>
                <a:spcPts val="1000"/>
              </a:spcBef>
              <a:buClr>
                <a:schemeClr val="accent2"/>
              </a:buClr>
              <a:buFont typeface="Wingdings 2" panose="05020102010507070707" pitchFamily="18" charset="2"/>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marL="285750" indent="-285750" algn="just" fontAlgn="base">
              <a:lnSpc>
                <a:spcPct val="150000"/>
              </a:lnSpc>
              <a:spcBef>
                <a:spcPct val="0"/>
              </a:spcBef>
              <a:spcAft>
                <a:spcPct val="0"/>
              </a:spcAft>
              <a:buClrTx/>
              <a:buFont typeface="Wingdings" panose="05000000000000000000" pitchFamily="2" charset="2"/>
              <a:buChar char="Ø"/>
              <a:defRPr/>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图</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8(a)</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：纯水通量在</a:t>
            </a:r>
            <a:r>
              <a:rPr lang="en-US" altLang="zh-CN"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0.2%</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处取得最大值为</a:t>
            </a:r>
            <a:r>
              <a:rPr lang="en-US" altLang="zh-CN"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10.45 L/(m</a:t>
            </a:r>
            <a:r>
              <a:rPr lang="en-US" altLang="zh-CN" sz="1600" baseline="30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2</a:t>
            </a:r>
            <a:r>
              <a:rPr lang="en-US" altLang="zh-CN"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·h·bar)</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，是原膜的</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1.28</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倍。</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just" fontAlgn="base">
              <a:lnSpc>
                <a:spcPct val="150000"/>
              </a:lnSpc>
              <a:spcBef>
                <a:spcPct val="0"/>
              </a:spcBef>
              <a:spcAft>
                <a:spcPct val="0"/>
              </a:spcAft>
              <a:buClrTx/>
              <a:buFont typeface="Wingdings" panose="05000000000000000000" pitchFamily="2" charset="2"/>
              <a:buChar char="Ø"/>
              <a:defRPr/>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图</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8(b)</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PDA-GO LNF</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膜对</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无机盐的截留率</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相较</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TFN</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原膜而言在</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GO</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浓度</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高于</a:t>
            </a:r>
            <a:r>
              <a:rPr lang="en-US" altLang="zh-CN"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0.2%</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时呈现出普遍较低的现象。</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a:p>
            <a:pPr marL="285750" indent="-285750" algn="just" fontAlgn="base">
              <a:lnSpc>
                <a:spcPct val="150000"/>
              </a:lnSpc>
              <a:spcBef>
                <a:spcPct val="0"/>
              </a:spcBef>
              <a:spcAft>
                <a:spcPct val="0"/>
              </a:spcAft>
              <a:buClrTx/>
              <a:buFont typeface="Wingdings" panose="05000000000000000000" pitchFamily="2" charset="2"/>
              <a:buChar char="ü"/>
              <a:defRPr/>
            </a:pP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综上，从经济成本等多角度考虑，</a:t>
            </a:r>
            <a:r>
              <a:rPr lang="en-US" altLang="zh-CN"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PDA-GO LNF</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膜材料最佳</a:t>
            </a:r>
            <a:r>
              <a:rPr lang="en-US" altLang="zh-CN"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GO</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浓度在</a:t>
            </a:r>
            <a:r>
              <a:rPr lang="en-US" altLang="zh-CN"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0.2%</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处取得，有效削弱了“</a:t>
            </a:r>
            <a:r>
              <a:rPr lang="en-US" altLang="zh-CN"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trade-off”</a:t>
            </a:r>
            <a:r>
              <a:rPr lang="zh-CN" altLang="en-US" sz="16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效应</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8" name="文本框 7">
            <a:extLst>
              <a:ext uri="{FF2B5EF4-FFF2-40B4-BE49-F238E27FC236}">
                <a16:creationId xmlns:a16="http://schemas.microsoft.com/office/drawing/2014/main" id="{4386274B-2F53-E40A-18E4-E7565180F1DB}"/>
              </a:ext>
            </a:extLst>
          </p:cNvPr>
          <p:cNvSpPr txBox="1"/>
          <p:nvPr/>
        </p:nvSpPr>
        <p:spPr>
          <a:xfrm>
            <a:off x="614029" y="3359718"/>
            <a:ext cx="6225362" cy="318870"/>
          </a:xfrm>
          <a:prstGeom prst="rect">
            <a:avLst/>
          </a:prstGeom>
          <a:noFill/>
        </p:spPr>
        <p:txBody>
          <a:bodyPr wrap="square">
            <a:spAutoFit/>
          </a:bodyPr>
          <a:lstStyle/>
          <a:p>
            <a:pPr indent="228600">
              <a:lnSpc>
                <a:spcPts val="2000"/>
              </a:lnSpc>
            </a:pP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7 (a) GO</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不同掺杂方式膜通量变化图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;(b)GO</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不同掺杂方式无机盐截留图</a:t>
            </a:r>
          </a:p>
        </p:txBody>
      </p:sp>
      <p:sp>
        <p:nvSpPr>
          <p:cNvPr id="9" name="文本框 8">
            <a:extLst>
              <a:ext uri="{FF2B5EF4-FFF2-40B4-BE49-F238E27FC236}">
                <a16:creationId xmlns:a16="http://schemas.microsoft.com/office/drawing/2014/main" id="{DDAA556B-5803-FC81-D9CD-625B2D7B9B2E}"/>
              </a:ext>
            </a:extLst>
          </p:cNvPr>
          <p:cNvSpPr txBox="1"/>
          <p:nvPr/>
        </p:nvSpPr>
        <p:spPr>
          <a:xfrm>
            <a:off x="614029" y="6388249"/>
            <a:ext cx="6225362"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8 (a)PDA-GO LNF</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膜纯水通量变化图；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(b)PDA-GO LNF</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膜无机盐截留率变化图</a:t>
            </a:r>
          </a:p>
        </p:txBody>
      </p:sp>
      <p:sp>
        <p:nvSpPr>
          <p:cNvPr id="18" name="文本框 17">
            <a:extLst>
              <a:ext uri="{FF2B5EF4-FFF2-40B4-BE49-F238E27FC236}">
                <a16:creationId xmlns:a16="http://schemas.microsoft.com/office/drawing/2014/main" id="{3547D34A-A727-0856-F2FD-4CD4E48CA844}"/>
              </a:ext>
            </a:extLst>
          </p:cNvPr>
          <p:cNvSpPr txBox="1"/>
          <p:nvPr/>
        </p:nvSpPr>
        <p:spPr>
          <a:xfrm>
            <a:off x="359385" y="877322"/>
            <a:ext cx="6693880" cy="369332"/>
          </a:xfrm>
          <a:prstGeom prst="rect">
            <a:avLst/>
          </a:prstGeom>
          <a:noFill/>
        </p:spPr>
        <p:txBody>
          <a:bodyPr wrap="square" rtlCol="0">
            <a:spAutoFit/>
          </a:bodyPr>
          <a:lstStyle/>
          <a:p>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 </a:t>
            </a: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初探</a:t>
            </a: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GO</a:t>
            </a: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不同掺杂方式分离有机小分子</a:t>
            </a: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无机盐的效果</a:t>
            </a:r>
          </a:p>
        </p:txBody>
      </p:sp>
    </p:spTree>
    <p:extLst>
      <p:ext uri="{BB962C8B-B14F-4D97-AF65-F5344CB8AC3E}">
        <p14:creationId xmlns:p14="http://schemas.microsoft.com/office/powerpoint/2010/main" val="4101325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79877-85F8-4100-2124-9156AD201179}"/>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C2837D00-FDB5-9350-A2DB-93124CAC3EF0}"/>
              </a:ext>
            </a:extLst>
          </p:cNvPr>
          <p:cNvSpPr txBox="1"/>
          <p:nvPr/>
        </p:nvSpPr>
        <p:spPr>
          <a:xfrm>
            <a:off x="363836" y="244861"/>
            <a:ext cx="5086649"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3.2 GO</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4E47CEA8-F413-2CF3-DCFB-885B708CC7C0}"/>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88FC0C8B-05CF-44C3-E83E-2A462693F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3" name="文本框 2">
            <a:extLst>
              <a:ext uri="{FF2B5EF4-FFF2-40B4-BE49-F238E27FC236}">
                <a16:creationId xmlns:a16="http://schemas.microsoft.com/office/drawing/2014/main" id="{DD0C3E29-D07D-945F-B459-158F9F2ACA73}"/>
              </a:ext>
            </a:extLst>
          </p:cNvPr>
          <p:cNvSpPr txBox="1"/>
          <p:nvPr/>
        </p:nvSpPr>
        <p:spPr>
          <a:xfrm>
            <a:off x="150925" y="4233854"/>
            <a:ext cx="4008477" cy="246221"/>
          </a:xfrm>
          <a:prstGeom prst="rect">
            <a:avLst/>
          </a:prstGeom>
          <a:noFill/>
        </p:spPr>
        <p:txBody>
          <a:bodyPr wrap="square">
            <a:spAutoFit/>
          </a:bodyPr>
          <a:lstStyle/>
          <a:p>
            <a:pPr algn="ct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9 (a) PVDF; (b) TFC; (c) PDA-GO; (d) PDA-GO-TFN-0.2%</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0" name="文本框 9">
            <a:extLst>
              <a:ext uri="{FF2B5EF4-FFF2-40B4-BE49-F238E27FC236}">
                <a16:creationId xmlns:a16="http://schemas.microsoft.com/office/drawing/2014/main" id="{32AE7E06-A2B2-5E2E-344E-D73D6767F85E}"/>
              </a:ext>
            </a:extLst>
          </p:cNvPr>
          <p:cNvSpPr txBox="1"/>
          <p:nvPr/>
        </p:nvSpPr>
        <p:spPr>
          <a:xfrm>
            <a:off x="4333939" y="4239002"/>
            <a:ext cx="3502401" cy="246221"/>
          </a:xfrm>
          <a:prstGeom prst="rect">
            <a:avLst/>
          </a:prstGeom>
          <a:noFill/>
        </p:spPr>
        <p:txBody>
          <a:bodyPr wrap="square">
            <a:spAutoFit/>
          </a:bodyPr>
          <a:lstStyle/>
          <a:p>
            <a:pPr algn="ct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10 FT-IR</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p>
        </p:txBody>
      </p:sp>
      <p:grpSp>
        <p:nvGrpSpPr>
          <p:cNvPr id="11" name="组合 10">
            <a:extLst>
              <a:ext uri="{FF2B5EF4-FFF2-40B4-BE49-F238E27FC236}">
                <a16:creationId xmlns:a16="http://schemas.microsoft.com/office/drawing/2014/main" id="{87BAEECB-99CC-5E31-4648-24AEF40A05C4}"/>
              </a:ext>
            </a:extLst>
          </p:cNvPr>
          <p:cNvGrpSpPr/>
          <p:nvPr/>
        </p:nvGrpSpPr>
        <p:grpSpPr>
          <a:xfrm>
            <a:off x="223426" y="944073"/>
            <a:ext cx="3900348" cy="3221112"/>
            <a:chOff x="79182" y="944073"/>
            <a:chExt cx="3900348" cy="3221112"/>
          </a:xfrm>
        </p:grpSpPr>
        <p:pic>
          <p:nvPicPr>
            <p:cNvPr id="12" name="图片 11">
              <a:extLst>
                <a:ext uri="{FF2B5EF4-FFF2-40B4-BE49-F238E27FC236}">
                  <a16:creationId xmlns:a16="http://schemas.microsoft.com/office/drawing/2014/main" id="{EBD205A8-4438-4639-8441-9E9A421F0DB2}"/>
                </a:ext>
              </a:extLst>
            </p:cNvPr>
            <p:cNvPicPr>
              <a:picLocks noChangeAspect="1"/>
            </p:cNvPicPr>
            <p:nvPr/>
          </p:nvPicPr>
          <p:blipFill>
            <a:blip r:embed="rId4" cstate="print">
              <a:extLst>
                <a:ext uri="{28A0092B-C50C-407E-A947-70E740481C1C}">
                  <a14:useLocalDpi xmlns:a14="http://schemas.microsoft.com/office/drawing/2010/main" val="0"/>
                </a:ext>
              </a:extLst>
            </a:blip>
            <a:srcRect l="275" r="7341"/>
            <a:stretch/>
          </p:blipFill>
          <p:spPr>
            <a:xfrm>
              <a:off x="79182" y="1356680"/>
              <a:ext cx="3900348" cy="2808505"/>
            </a:xfrm>
            <a:prstGeom prst="rect">
              <a:avLst/>
            </a:prstGeom>
          </p:spPr>
        </p:pic>
        <p:sp>
          <p:nvSpPr>
            <p:cNvPr id="13" name="矩形 12">
              <a:extLst>
                <a:ext uri="{FF2B5EF4-FFF2-40B4-BE49-F238E27FC236}">
                  <a16:creationId xmlns:a16="http://schemas.microsoft.com/office/drawing/2014/main" id="{FD715623-AFD2-4ADF-152E-2799DC6C386F}"/>
                </a:ext>
              </a:extLst>
            </p:cNvPr>
            <p:cNvSpPr/>
            <p:nvPr/>
          </p:nvSpPr>
          <p:spPr>
            <a:xfrm>
              <a:off x="308141" y="944073"/>
              <a:ext cx="3604639" cy="412608"/>
            </a:xfrm>
            <a:prstGeom prst="rect">
              <a:avLst/>
            </a:prstGeom>
            <a:solidFill>
              <a:srgbClr val="A5B9DC">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扫描电子显微镜（</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SEM-EDS</a:t>
              </a:r>
              <a:r>
                <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grpSp>
      <p:grpSp>
        <p:nvGrpSpPr>
          <p:cNvPr id="14" name="组合 13">
            <a:extLst>
              <a:ext uri="{FF2B5EF4-FFF2-40B4-BE49-F238E27FC236}">
                <a16:creationId xmlns:a16="http://schemas.microsoft.com/office/drawing/2014/main" id="{CEB55D48-6E5B-E38D-8AA3-5333F94B6552}"/>
              </a:ext>
            </a:extLst>
          </p:cNvPr>
          <p:cNvGrpSpPr/>
          <p:nvPr/>
        </p:nvGrpSpPr>
        <p:grpSpPr>
          <a:xfrm>
            <a:off x="8058225" y="944073"/>
            <a:ext cx="3781887" cy="3221112"/>
            <a:chOff x="4317131" y="944073"/>
            <a:chExt cx="3781887" cy="3221112"/>
          </a:xfrm>
        </p:grpSpPr>
        <p:pic>
          <p:nvPicPr>
            <p:cNvPr id="15" name="图片 14">
              <a:extLst>
                <a:ext uri="{FF2B5EF4-FFF2-40B4-BE49-F238E27FC236}">
                  <a16:creationId xmlns:a16="http://schemas.microsoft.com/office/drawing/2014/main" id="{B9B27DD2-B35A-4205-8C08-AE5E56E00DFA}"/>
                </a:ext>
              </a:extLst>
            </p:cNvPr>
            <p:cNvPicPr>
              <a:picLocks noChangeAspect="1"/>
            </p:cNvPicPr>
            <p:nvPr/>
          </p:nvPicPr>
          <p:blipFill>
            <a:blip r:embed="rId5" cstate="print">
              <a:extLst>
                <a:ext uri="{28A0092B-C50C-407E-A947-70E740481C1C}">
                  <a14:useLocalDpi xmlns:a14="http://schemas.microsoft.com/office/drawing/2010/main" val="0"/>
                </a:ext>
              </a:extLst>
            </a:blip>
            <a:srcRect t="50000"/>
            <a:stretch/>
          </p:blipFill>
          <p:spPr>
            <a:xfrm>
              <a:off x="4317131" y="1356679"/>
              <a:ext cx="3781887" cy="2808506"/>
            </a:xfrm>
            <a:prstGeom prst="rect">
              <a:avLst/>
            </a:prstGeom>
          </p:spPr>
        </p:pic>
        <p:sp>
          <p:nvSpPr>
            <p:cNvPr id="16" name="矩形 15">
              <a:extLst>
                <a:ext uri="{FF2B5EF4-FFF2-40B4-BE49-F238E27FC236}">
                  <a16:creationId xmlns:a16="http://schemas.microsoft.com/office/drawing/2014/main" id="{E3B7DA00-11C0-6456-795B-0FD4CEF17883}"/>
                </a:ext>
              </a:extLst>
            </p:cNvPr>
            <p:cNvSpPr/>
            <p:nvPr/>
          </p:nvSpPr>
          <p:spPr>
            <a:xfrm>
              <a:off x="4405756" y="944073"/>
              <a:ext cx="3604639" cy="412608"/>
            </a:xfrm>
            <a:prstGeom prst="rect">
              <a:avLst/>
            </a:prstGeom>
            <a:solidFill>
              <a:srgbClr val="A5B9DC">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原子力显微镜（</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AFM</a:t>
              </a:r>
              <a:r>
                <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grpSp>
      <p:grpSp>
        <p:nvGrpSpPr>
          <p:cNvPr id="17" name="组合 16">
            <a:extLst>
              <a:ext uri="{FF2B5EF4-FFF2-40B4-BE49-F238E27FC236}">
                <a16:creationId xmlns:a16="http://schemas.microsoft.com/office/drawing/2014/main" id="{403347FA-FEFC-CF68-C5DB-7D1B48EAAB00}"/>
              </a:ext>
            </a:extLst>
          </p:cNvPr>
          <p:cNvGrpSpPr/>
          <p:nvPr/>
        </p:nvGrpSpPr>
        <p:grpSpPr>
          <a:xfrm>
            <a:off x="4187438" y="943292"/>
            <a:ext cx="4008477" cy="3320759"/>
            <a:chOff x="8112499" y="944071"/>
            <a:chExt cx="4008477" cy="3294803"/>
          </a:xfrm>
        </p:grpSpPr>
        <p:sp>
          <p:nvSpPr>
            <p:cNvPr id="18" name="矩形 17">
              <a:extLst>
                <a:ext uri="{FF2B5EF4-FFF2-40B4-BE49-F238E27FC236}">
                  <a16:creationId xmlns:a16="http://schemas.microsoft.com/office/drawing/2014/main" id="{1FC12B37-7BB5-235A-8724-746146F45C36}"/>
                </a:ext>
              </a:extLst>
            </p:cNvPr>
            <p:cNvSpPr/>
            <p:nvPr/>
          </p:nvSpPr>
          <p:spPr>
            <a:xfrm>
              <a:off x="8275384" y="944071"/>
              <a:ext cx="3608476" cy="412608"/>
            </a:xfrm>
            <a:prstGeom prst="rect">
              <a:avLst/>
            </a:prstGeom>
            <a:solidFill>
              <a:srgbClr val="A5B9DC">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傅里叶红外光谱仪（</a:t>
              </a: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FT-IR</a:t>
              </a:r>
              <a:r>
                <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19" name="图片 18">
              <a:extLst>
                <a:ext uri="{FF2B5EF4-FFF2-40B4-BE49-F238E27FC236}">
                  <a16:creationId xmlns:a16="http://schemas.microsoft.com/office/drawing/2014/main" id="{A2D0EC68-879C-9D2B-2288-451716043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2499" y="1425846"/>
              <a:ext cx="4008477" cy="2813028"/>
            </a:xfrm>
            <a:prstGeom prst="rect">
              <a:avLst/>
            </a:prstGeom>
          </p:spPr>
        </p:pic>
      </p:grpSp>
      <p:grpSp>
        <p:nvGrpSpPr>
          <p:cNvPr id="20" name="组合 19">
            <a:extLst>
              <a:ext uri="{FF2B5EF4-FFF2-40B4-BE49-F238E27FC236}">
                <a16:creationId xmlns:a16="http://schemas.microsoft.com/office/drawing/2014/main" id="{ACACD6C5-4DC9-24DC-C1E3-08DCDEFB9D18}"/>
              </a:ext>
            </a:extLst>
          </p:cNvPr>
          <p:cNvGrpSpPr/>
          <p:nvPr/>
        </p:nvGrpSpPr>
        <p:grpSpPr>
          <a:xfrm>
            <a:off x="414677" y="4602012"/>
            <a:ext cx="11469182" cy="2082650"/>
            <a:chOff x="308141" y="4638825"/>
            <a:chExt cx="11575718" cy="2082650"/>
          </a:xfrm>
        </p:grpSpPr>
        <p:sp>
          <p:nvSpPr>
            <p:cNvPr id="23" name="矩形 22">
              <a:extLst>
                <a:ext uri="{FF2B5EF4-FFF2-40B4-BE49-F238E27FC236}">
                  <a16:creationId xmlns:a16="http://schemas.microsoft.com/office/drawing/2014/main" id="{B00DABF3-7AB2-E195-485B-3B698E49D469}"/>
                </a:ext>
              </a:extLst>
            </p:cNvPr>
            <p:cNvSpPr/>
            <p:nvPr/>
          </p:nvSpPr>
          <p:spPr>
            <a:xfrm>
              <a:off x="308141" y="4638825"/>
              <a:ext cx="11575718" cy="2082650"/>
            </a:xfrm>
            <a:prstGeom prst="rect">
              <a:avLst/>
            </a:prstGeom>
            <a:noFill/>
            <a:ln w="38100" cap="flat" cmpd="sng" algn="ctr">
              <a:solidFill>
                <a:srgbClr val="D1BAC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文本框 23">
              <a:extLst>
                <a:ext uri="{FF2B5EF4-FFF2-40B4-BE49-F238E27FC236}">
                  <a16:creationId xmlns:a16="http://schemas.microsoft.com/office/drawing/2014/main" id="{7A67D8D4-C9C0-E1F0-79AE-2663EDA9BAD5}"/>
                </a:ext>
              </a:extLst>
            </p:cNvPr>
            <p:cNvSpPr txBox="1"/>
            <p:nvPr/>
          </p:nvSpPr>
          <p:spPr>
            <a:xfrm>
              <a:off x="308141" y="4660772"/>
              <a:ext cx="11575718" cy="1990481"/>
            </a:xfrm>
            <a:prstGeom prst="rect">
              <a:avLst/>
            </a:prstGeom>
            <a:noFill/>
          </p:spPr>
          <p:txBody>
            <a:bodyPr wrap="square" rtlCol="0">
              <a:spAutoFit/>
            </a:bodyPr>
            <a:lstStyle/>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膜的表面形态、微观结构以及元素组成可用于判断改性剂是否成功附着在膜表面。</a:t>
              </a:r>
              <a:endPar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图</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9</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PVDF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膜仅有</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元素，</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PDA </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出现了</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O</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N</a:t>
              </a:r>
              <a:r>
                <a:rPr kumimoji="0" lang="zh-CN"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元素</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GO </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部分可以清楚地观察到 </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和 </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 </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元素的增加，且</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PA</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层有</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 </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 </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元素出现。</a:t>
              </a:r>
              <a:endPar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图</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PDA</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特征峰</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:3600 cm</a:t>
              </a:r>
              <a:r>
                <a:rPr kumimoji="0" lang="en-US" altLang="zh-CN" sz="1400" b="0" i="0" u="none" strike="noStrike" kern="1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(N-H)</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1354 cm</a:t>
              </a:r>
              <a:r>
                <a:rPr kumimoji="0" lang="en-US" altLang="zh-CN" sz="1400" b="0" i="0" u="none" strike="noStrike" kern="1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(C-N-C)</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和</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1280 cm</a:t>
              </a:r>
              <a:r>
                <a:rPr kumimoji="0" lang="en-US" altLang="zh-CN" sz="1400" b="0" i="0" u="none" strike="noStrike" kern="1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 </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(C-OH); GO</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特征峰</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:1064cm</a:t>
              </a:r>
              <a:r>
                <a:rPr kumimoji="0" lang="en-US" altLang="zh-CN" sz="1400" b="0" i="0" u="none" strike="noStrike" kern="1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(C-O)</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3390cm</a:t>
              </a:r>
              <a:r>
                <a:rPr kumimoji="0" lang="en-US" altLang="zh-CN" sz="1400" b="0" i="0" u="none" strike="noStrike" kern="1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(-OH)</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和</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1720 cm</a:t>
              </a:r>
              <a:r>
                <a:rPr kumimoji="0" lang="en-US" altLang="zh-CN" sz="1400" b="0" i="0" u="none" strike="noStrike" kern="1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(C=O); PA</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特征峰</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:1630 cm</a:t>
              </a:r>
              <a:r>
                <a:rPr kumimoji="0" lang="en-US" altLang="zh-CN" sz="1400" b="0" i="0" u="none" strike="noStrike" kern="1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 </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 </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和</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1440 cm</a:t>
              </a:r>
              <a:r>
                <a:rPr kumimoji="0" lang="en-US" altLang="zh-CN" sz="1400" b="0" i="0" u="none" strike="noStrike" kern="1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(C-N)</a:t>
              </a: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图</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11</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界面聚合后粗糙度值降低为</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40.23 nm</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，这表明</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PA</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层填充了由</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GO</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片层造成的凹坑，且表面凸起的“图灵”结构也证明</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PA</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层的制备成功。</a:t>
              </a: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ü"/>
                <a:tabLst/>
                <a:defRPr/>
              </a:pP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综上，结合</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SEM-EDS</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FT-IR</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以及</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AFM</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观察，</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PVDF/ PDA-GO LNF </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膜材料制备的成功。</a:t>
              </a:r>
              <a:endPar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6" name="文本框 25">
            <a:extLst>
              <a:ext uri="{FF2B5EF4-FFF2-40B4-BE49-F238E27FC236}">
                <a16:creationId xmlns:a16="http://schemas.microsoft.com/office/drawing/2014/main" id="{4B6C74A5-74A8-465D-15AC-B2057E207AC4}"/>
              </a:ext>
            </a:extLst>
          </p:cNvPr>
          <p:cNvSpPr txBox="1"/>
          <p:nvPr/>
        </p:nvSpPr>
        <p:spPr>
          <a:xfrm>
            <a:off x="8044063" y="4233854"/>
            <a:ext cx="4008477" cy="253916"/>
          </a:xfrm>
          <a:prstGeom prst="rect">
            <a:avLst/>
          </a:prstGeom>
          <a:noFill/>
        </p:spPr>
        <p:txBody>
          <a:bodyPr wrap="square">
            <a:spAutoFit/>
          </a:bodyPr>
          <a:lstStyle/>
          <a:p>
            <a:pPr algn="ct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11 (j) PVDF; (k) PVDF-PDA; (l) PVDF-PDA-GO-0.4%; (m)LFN-0.2%</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89983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BEFC6-533B-7C34-D1D1-4D494940B75C}"/>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79EB3B7D-DB1A-8EED-9333-5B9F46868131}"/>
              </a:ext>
            </a:extLst>
          </p:cNvPr>
          <p:cNvSpPr txBox="1"/>
          <p:nvPr/>
        </p:nvSpPr>
        <p:spPr>
          <a:xfrm>
            <a:off x="363836" y="244861"/>
            <a:ext cx="5086649"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3.2 GO</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0170D231-71BE-D0E9-D9D0-6ED7A58817C2}"/>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E32FBDC5-D866-406B-4996-9A016DFEE5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9" name="图片 8">
            <a:extLst>
              <a:ext uri="{FF2B5EF4-FFF2-40B4-BE49-F238E27FC236}">
                <a16:creationId xmlns:a16="http://schemas.microsoft.com/office/drawing/2014/main" id="{BC8FB8F9-2036-DC44-752C-150AB1881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7924" y="1393485"/>
            <a:ext cx="5395199" cy="4444883"/>
          </a:xfrm>
          <a:prstGeom prst="rect">
            <a:avLst/>
          </a:prstGeom>
        </p:spPr>
      </p:pic>
      <p:pic>
        <p:nvPicPr>
          <p:cNvPr id="27" name="图片 26">
            <a:extLst>
              <a:ext uri="{FF2B5EF4-FFF2-40B4-BE49-F238E27FC236}">
                <a16:creationId xmlns:a16="http://schemas.microsoft.com/office/drawing/2014/main" id="{6CDBD4BD-F042-89C6-5485-FC086ADE58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36" y="1303550"/>
            <a:ext cx="5842991" cy="4624755"/>
          </a:xfrm>
          <a:prstGeom prst="rect">
            <a:avLst/>
          </a:prstGeom>
        </p:spPr>
      </p:pic>
      <p:sp>
        <p:nvSpPr>
          <p:cNvPr id="28" name="文本框 27">
            <a:extLst>
              <a:ext uri="{FF2B5EF4-FFF2-40B4-BE49-F238E27FC236}">
                <a16:creationId xmlns:a16="http://schemas.microsoft.com/office/drawing/2014/main" id="{9E473B4B-6255-E63F-C04B-7323DE6E83D6}"/>
              </a:ext>
            </a:extLst>
          </p:cNvPr>
          <p:cNvSpPr txBox="1"/>
          <p:nvPr/>
        </p:nvSpPr>
        <p:spPr>
          <a:xfrm>
            <a:off x="369920" y="939122"/>
            <a:ext cx="3068749" cy="400110"/>
          </a:xfrm>
          <a:prstGeom prst="rect">
            <a:avLst/>
          </a:prstGeom>
          <a:noFill/>
        </p:spPr>
        <p:txBody>
          <a:bodyPr wrap="square">
            <a:spAutoFit/>
          </a:bodyPr>
          <a:lstStyle/>
          <a:p>
            <a:pPr marL="285750" indent="-285750">
              <a:buFont typeface="Wingdings" panose="05000000000000000000" pitchFamily="2" charset="2"/>
              <a:buChar char="p"/>
              <a:defRPr/>
            </a:pPr>
            <a:r>
              <a:rPr lang="zh-CN" alt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接触角分析</a:t>
            </a:r>
          </a:p>
        </p:txBody>
      </p:sp>
      <p:sp>
        <p:nvSpPr>
          <p:cNvPr id="29" name="文本框 28">
            <a:extLst>
              <a:ext uri="{FF2B5EF4-FFF2-40B4-BE49-F238E27FC236}">
                <a16:creationId xmlns:a16="http://schemas.microsoft.com/office/drawing/2014/main" id="{E50CEB3A-8C35-8C4F-7DED-2E5068752A14}"/>
              </a:ext>
            </a:extLst>
          </p:cNvPr>
          <p:cNvSpPr txBox="1"/>
          <p:nvPr/>
        </p:nvSpPr>
        <p:spPr>
          <a:xfrm>
            <a:off x="477013" y="5997315"/>
            <a:ext cx="5173979" cy="530466"/>
          </a:xfrm>
          <a:prstGeom prst="rect">
            <a:avLst/>
          </a:prstGeom>
          <a:noFill/>
        </p:spPr>
        <p:txBody>
          <a:bodyPr wrap="square">
            <a:spAutoFit/>
          </a:bodyPr>
          <a:lstStyle/>
          <a:p>
            <a:pPr algn="ctr">
              <a:lnSpc>
                <a:spcPts val="1800"/>
              </a:lnSpc>
            </a:pP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12 (a)PDA-GO</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膜静态接触角变化图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(b)PDA-GO</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膜动态接触角变化图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(c)PDA-GO-TFN</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膜静态接触角变化图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(d)PDA-GO-TFN</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膜动态接触角变化</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30" name="文本框 29">
            <a:extLst>
              <a:ext uri="{FF2B5EF4-FFF2-40B4-BE49-F238E27FC236}">
                <a16:creationId xmlns:a16="http://schemas.microsoft.com/office/drawing/2014/main" id="{10AAFE58-6F38-7BD9-E6FE-3362AE7244E3}"/>
              </a:ext>
            </a:extLst>
          </p:cNvPr>
          <p:cNvSpPr txBox="1"/>
          <p:nvPr/>
        </p:nvSpPr>
        <p:spPr>
          <a:xfrm>
            <a:off x="6337924" y="6004399"/>
            <a:ext cx="5516188" cy="532325"/>
          </a:xfrm>
          <a:prstGeom prst="rect">
            <a:avLst/>
          </a:prstGeom>
          <a:noFill/>
        </p:spPr>
        <p:txBody>
          <a:bodyPr wrap="square">
            <a:spAutoFit/>
          </a:bodyPr>
          <a:lstStyle/>
          <a:p>
            <a:pPr algn="ctr">
              <a:lnSpc>
                <a:spcPts val="1800"/>
              </a:lnSpc>
            </a:pP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13 Spearman&amp; </a:t>
            </a:r>
            <a:r>
              <a:rPr lang="en-US" altLang="zh-CN" sz="1000" dirty="0" err="1">
                <a:latin typeface="Times New Roman" panose="02020603050405020304" pitchFamily="18" charset="0"/>
                <a:ea typeface="仿宋" panose="02010609060101010101" pitchFamily="49" charset="-122"/>
                <a:cs typeface="Times New Roman" panose="02020603050405020304" pitchFamily="18" charset="0"/>
              </a:rPr>
              <a:t>pearson</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相关性分析</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(a)PWF; (b)F(NaCl); (c)R(NaCl); (d)F(Na</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SO</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4</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(e)R(Na</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SO</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4</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(f)F(MgCl</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(g)R(MgCl</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(h)F(MgSO</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4</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1000" dirty="0" err="1">
                <a:latin typeface="Times New Roman" panose="02020603050405020304" pitchFamily="18" charset="0"/>
                <a:ea typeface="仿宋" panose="02010609060101010101" pitchFamily="49" charset="-122"/>
                <a:cs typeface="Times New Roman" panose="02020603050405020304" pitchFamily="18" charset="0"/>
              </a:rPr>
              <a:t>i</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)R(MgSO</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4</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31" name="文本框 30">
            <a:extLst>
              <a:ext uri="{FF2B5EF4-FFF2-40B4-BE49-F238E27FC236}">
                <a16:creationId xmlns:a16="http://schemas.microsoft.com/office/drawing/2014/main" id="{A1871AA9-D3F9-DBB2-E0C5-A9163B64B095}"/>
              </a:ext>
            </a:extLst>
          </p:cNvPr>
          <p:cNvSpPr txBox="1"/>
          <p:nvPr/>
        </p:nvSpPr>
        <p:spPr>
          <a:xfrm>
            <a:off x="4523360" y="66951"/>
            <a:ext cx="7602056" cy="1463799"/>
          </a:xfrm>
          <a:prstGeom prst="rect">
            <a:avLst/>
          </a:prstGeom>
          <a:solidFill>
            <a:srgbClr val="F7E7C5"/>
          </a:solidFill>
        </p:spPr>
        <p:txBody>
          <a:bodyPr wrap="square" rtlCol="0">
            <a:spAutoFit/>
          </a:bodyPr>
          <a:lstStyle/>
          <a:p>
            <a:pPr marL="285750" indent="-285750">
              <a:lnSpc>
                <a:spcPts val="2200"/>
              </a:lnSpc>
              <a:buFont typeface="Wingdings" panose="05000000000000000000" pitchFamily="2" charset="2"/>
              <a:buChar char="Ø"/>
            </a:pPr>
            <a:r>
              <a:rPr lang="zh-CN" altLang="en-US" sz="1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探究亲水性与膜通量和截留率之间的相关性是实现定制化制备有机小分子和无机盐分离膜的关键之一。</a:t>
            </a:r>
            <a:endParaRPr lang="en-US" altLang="zh-CN" sz="1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200"/>
              </a:lnSpc>
              <a:buFont typeface="Wingdings" panose="05000000000000000000" pitchFamily="2" charset="2"/>
              <a:buChar char="Ø"/>
            </a:pPr>
            <a:r>
              <a:rPr lang="zh-CN" altLang="en-US"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图</a:t>
            </a:r>
            <a:r>
              <a:rPr lang="en-US" altLang="zh-CN"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13</a:t>
            </a:r>
            <a:r>
              <a:rPr lang="zh-CN" altLang="en-US"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：采用双变量</a:t>
            </a:r>
            <a:r>
              <a:rPr lang="en-US" altLang="zh-CN"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Pearson</a:t>
            </a:r>
            <a:r>
              <a:rPr lang="zh-CN" altLang="en-US"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Spearman</a:t>
            </a:r>
            <a:r>
              <a:rPr lang="zh-CN" altLang="en-US"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相关性分析研究接触角对纯水通量、无机盐通量及截留率的相关性，检验结果显示，</a:t>
            </a:r>
            <a:r>
              <a:rPr lang="en-US" altLang="zh-CN"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a:t>
            </a:r>
            <a:r>
              <a:rPr lang="zh-CN" altLang="en-US"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值</a:t>
            </a:r>
            <a:r>
              <a:rPr lang="en-US" altLang="zh-CN"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(0.169-0.949)</a:t>
            </a:r>
            <a:r>
              <a:rPr lang="zh-CN" altLang="en-US"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0.05(</a:t>
            </a:r>
            <a:r>
              <a:rPr lang="zh-CN" altLang="en-US"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置信度＞</a:t>
            </a:r>
            <a:r>
              <a:rPr lang="en-US" altLang="zh-CN"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99%)</a:t>
            </a:r>
            <a:r>
              <a:rPr lang="zh-CN" altLang="en-US"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，即接触角与膜的纯水通量及无机盐的通量和截留率之间的相关性较弱。</a:t>
            </a:r>
            <a:endParaRPr lang="en-US" altLang="zh-CN" sz="1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200"/>
              </a:lnSpc>
              <a:buFont typeface="Wingdings" panose="05000000000000000000" pitchFamily="2" charset="2"/>
              <a:buChar char="ü"/>
            </a:pPr>
            <a:r>
              <a:rPr lang="zh-CN" altLang="en-US" sz="11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综上，以</a:t>
            </a:r>
            <a:r>
              <a:rPr lang="en-US" altLang="zh-CN" sz="11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PDA-GO</a:t>
            </a:r>
            <a:r>
              <a:rPr lang="zh-CN" altLang="en-US" sz="11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作插层制备的</a:t>
            </a:r>
            <a:r>
              <a:rPr lang="en-US" altLang="zh-CN" sz="11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PDA-GO LNF</a:t>
            </a:r>
            <a:r>
              <a:rPr lang="zh-CN" altLang="en-US" sz="11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膜材料的接触角相比原膜有所降低，但接触角并不是影响膜分离的主要因素。</a:t>
            </a:r>
          </a:p>
        </p:txBody>
      </p:sp>
    </p:spTree>
    <p:extLst>
      <p:ext uri="{BB962C8B-B14F-4D97-AF65-F5344CB8AC3E}">
        <p14:creationId xmlns:p14="http://schemas.microsoft.com/office/powerpoint/2010/main" val="125269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884" t="17299"/>
          <a:stretch/>
        </p:blipFill>
        <p:spPr>
          <a:xfrm>
            <a:off x="0" y="0"/>
            <a:ext cx="12192000" cy="6858000"/>
          </a:xfrm>
          <a:prstGeom prst="rect">
            <a:avLst/>
          </a:prstGeom>
        </p:spPr>
      </p:pic>
      <p:sp>
        <p:nvSpPr>
          <p:cNvPr id="60" name="矩形 59"/>
          <p:cNvSpPr/>
          <p:nvPr/>
        </p:nvSpPr>
        <p:spPr>
          <a:xfrm>
            <a:off x="0" y="0"/>
            <a:ext cx="12191999" cy="6858000"/>
          </a:xfrm>
          <a:prstGeom prst="rect">
            <a:avLst/>
          </a:prstGeom>
          <a:gradFill>
            <a:gsLst>
              <a:gs pos="0">
                <a:srgbClr val="441351"/>
              </a:gs>
              <a:gs pos="62000">
                <a:schemeClr val="accent1">
                  <a:alpha val="0"/>
                </a:schemeClr>
              </a:gs>
            </a:gsLst>
            <a:lin ang="170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10" name="矩形 9"/>
          <p:cNvSpPr/>
          <p:nvPr/>
        </p:nvSpPr>
        <p:spPr>
          <a:xfrm>
            <a:off x="1" y="701040"/>
            <a:ext cx="12192000" cy="5434275"/>
          </a:xfrm>
          <a:prstGeom prst="rect">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Calibri"/>
              <a:ea typeface="微软雅黑" panose="020B0503020204020204" pitchFamily="34" charset="-122"/>
              <a:cs typeface="+mn-cs"/>
            </a:endParaRPr>
          </a:p>
        </p:txBody>
      </p:sp>
      <p:sp>
        <p:nvSpPr>
          <p:cNvPr id="11" name="文本框 10"/>
          <p:cNvSpPr txBox="1"/>
          <p:nvPr/>
        </p:nvSpPr>
        <p:spPr>
          <a:xfrm>
            <a:off x="768346" y="1337809"/>
            <a:ext cx="187743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66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rPr>
              <a:t>目录</a:t>
            </a:r>
          </a:p>
        </p:txBody>
      </p:sp>
      <p:sp>
        <p:nvSpPr>
          <p:cNvPr id="12" name="文本框 11"/>
          <p:cNvSpPr txBox="1"/>
          <p:nvPr/>
        </p:nvSpPr>
        <p:spPr>
          <a:xfrm>
            <a:off x="6270319" y="1972681"/>
            <a:ext cx="248119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441351"/>
                </a:solidFill>
                <a:effectLst/>
                <a:uLnTx/>
                <a:uFillTx/>
                <a:latin typeface="微软雅黑" panose="020B0503020204020204" pitchFamily="34" charset="-122"/>
                <a:ea typeface="微软雅黑" panose="020B0503020204020204" pitchFamily="34" charset="-122"/>
              </a:rPr>
              <a:t>CONTENTS</a:t>
            </a:r>
          </a:p>
        </p:txBody>
      </p:sp>
      <p:cxnSp>
        <p:nvCxnSpPr>
          <p:cNvPr id="13" name="直线连接符 16"/>
          <p:cNvCxnSpPr/>
          <p:nvPr/>
        </p:nvCxnSpPr>
        <p:spPr>
          <a:xfrm>
            <a:off x="931551" y="2672187"/>
            <a:ext cx="7692814" cy="0"/>
          </a:xfrm>
          <a:prstGeom prst="line">
            <a:avLst/>
          </a:prstGeom>
          <a:ln w="38100">
            <a:solidFill>
              <a:srgbClr val="44135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359470" y="2886569"/>
            <a:ext cx="2140330" cy="2062937"/>
          </a:xfrm>
          <a:prstGeom prst="rect">
            <a:avLst/>
          </a:prstGeom>
          <a:noFill/>
        </p:spPr>
        <p:txBody>
          <a:bodyPr wrap="none" rtlCol="0">
            <a:spAutoFit/>
          </a:bodyPr>
          <a:lstStyle/>
          <a:p>
            <a:pPr marL="514350" lvl="0" indent="-514350">
              <a:lnSpc>
                <a:spcPct val="250000"/>
              </a:lnSpc>
              <a:buFont typeface="Arial" panose="020B0604020202020204" pitchFamily="34" charset="0"/>
              <a:buAutoNum type="arabicPeriod"/>
            </a:pPr>
            <a:r>
              <a:rPr kumimoji="1" lang="zh-CN" altLang="en-US" sz="2800" b="1" dirty="0">
                <a:solidFill>
                  <a:srgbClr val="441351"/>
                </a:solidFill>
                <a:latin typeface="微软雅黑" panose="020B0503020204020204" pitchFamily="34" charset="-122"/>
                <a:ea typeface="微软雅黑" panose="020B0503020204020204" pitchFamily="34" charset="-122"/>
              </a:rPr>
              <a:t>研究背景</a:t>
            </a:r>
            <a:endParaRPr kumimoji="1" lang="en-US" altLang="zh-CN" sz="2800" b="1" dirty="0">
              <a:solidFill>
                <a:srgbClr val="441351"/>
              </a:solidFill>
              <a:latin typeface="微软雅黑" panose="020B0503020204020204" pitchFamily="34" charset="-122"/>
              <a:ea typeface="微软雅黑" panose="020B0503020204020204" pitchFamily="34" charset="-122"/>
            </a:endParaRPr>
          </a:p>
          <a:p>
            <a:pPr marL="514350" lvl="0" indent="-514350">
              <a:lnSpc>
                <a:spcPct val="250000"/>
              </a:lnSpc>
              <a:buFont typeface="Arial" panose="020B0604020202020204" pitchFamily="34" charset="0"/>
              <a:buAutoNum type="arabicPeriod"/>
            </a:pPr>
            <a:r>
              <a:rPr kumimoji="1" lang="zh-CN" altLang="en-US" sz="2800" b="1" dirty="0">
                <a:solidFill>
                  <a:srgbClr val="441351"/>
                </a:solidFill>
                <a:latin typeface="微软雅黑" panose="020B0503020204020204" pitchFamily="34" charset="-122"/>
                <a:ea typeface="微软雅黑" panose="020B0503020204020204" pitchFamily="34" charset="-122"/>
              </a:rPr>
              <a:t>研究内容</a:t>
            </a:r>
          </a:p>
        </p:txBody>
      </p:sp>
      <p:sp>
        <p:nvSpPr>
          <p:cNvPr id="15" name="文本框 14"/>
          <p:cNvSpPr txBox="1"/>
          <p:nvPr/>
        </p:nvSpPr>
        <p:spPr>
          <a:xfrm>
            <a:off x="5875980" y="2886569"/>
            <a:ext cx="2140330" cy="2062937"/>
          </a:xfrm>
          <a:prstGeom prst="rect">
            <a:avLst/>
          </a:prstGeom>
          <a:noFill/>
        </p:spPr>
        <p:txBody>
          <a:bodyPr wrap="none" rtlCol="0">
            <a:spAutoFit/>
          </a:bodyPr>
          <a:lstStyle/>
          <a:p>
            <a:pPr marL="514350" lvl="0" indent="-514350">
              <a:lnSpc>
                <a:spcPct val="250000"/>
              </a:lnSpc>
              <a:buFont typeface="+mj-lt"/>
              <a:buAutoNum type="arabicPeriod" startAt="3"/>
            </a:pPr>
            <a:r>
              <a:rPr kumimoji="1" lang="zh-CN" altLang="en-US" sz="2800" b="1" dirty="0">
                <a:solidFill>
                  <a:srgbClr val="441351"/>
                </a:solidFill>
                <a:latin typeface="微软雅黑" panose="020B0503020204020204" pitchFamily="34" charset="-122"/>
                <a:ea typeface="微软雅黑" panose="020B0503020204020204" pitchFamily="34" charset="-122"/>
              </a:rPr>
              <a:t>研究结论</a:t>
            </a:r>
            <a:endParaRPr kumimoji="1" lang="en-US" altLang="zh-CN" sz="2800" b="1" dirty="0">
              <a:solidFill>
                <a:srgbClr val="441351"/>
              </a:solidFill>
              <a:latin typeface="微软雅黑" panose="020B0503020204020204" pitchFamily="34" charset="-122"/>
              <a:ea typeface="微软雅黑" panose="020B0503020204020204" pitchFamily="34" charset="-122"/>
            </a:endParaRPr>
          </a:p>
          <a:p>
            <a:pPr marL="514350" lvl="0" indent="-514350">
              <a:lnSpc>
                <a:spcPct val="250000"/>
              </a:lnSpc>
              <a:buFont typeface="+mj-lt"/>
              <a:buAutoNum type="arabicPeriod" startAt="3"/>
            </a:pPr>
            <a:r>
              <a:rPr kumimoji="1" lang="zh-CN" altLang="en-US" sz="2800" b="1" dirty="0">
                <a:solidFill>
                  <a:srgbClr val="441351"/>
                </a:solidFill>
                <a:latin typeface="微软雅黑" panose="020B0503020204020204" pitchFamily="34" charset="-122"/>
                <a:ea typeface="微软雅黑" panose="020B0503020204020204" pitchFamily="34" charset="-122"/>
              </a:rPr>
              <a:t>总结展望</a:t>
            </a:r>
          </a:p>
        </p:txBody>
      </p:sp>
    </p:spTree>
    <p:custDataLst>
      <p:tags r:id="rId1"/>
    </p:custDataLst>
    <p:extLst>
      <p:ext uri="{BB962C8B-B14F-4D97-AF65-F5344CB8AC3E}">
        <p14:creationId xmlns:p14="http://schemas.microsoft.com/office/powerpoint/2010/main" val="3695904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BD9D-ACDF-A543-BAF3-49EE81890D29}"/>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AE8CFFF6-6193-FDFD-E0EF-02A05C988FDC}"/>
              </a:ext>
            </a:extLst>
          </p:cNvPr>
          <p:cNvSpPr txBox="1"/>
          <p:nvPr/>
        </p:nvSpPr>
        <p:spPr>
          <a:xfrm>
            <a:off x="363836" y="244861"/>
            <a:ext cx="5086649"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3.2 GO</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A89141FC-19BC-338B-E439-1395DE84D79E}"/>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FE3F7DE8-22EF-B6AE-59C9-0BCB9B0735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2" name="图片 1">
            <a:extLst>
              <a:ext uri="{FF2B5EF4-FFF2-40B4-BE49-F238E27FC236}">
                <a16:creationId xmlns:a16="http://schemas.microsoft.com/office/drawing/2014/main" id="{975B6E8C-D94A-CCB2-5349-16ADC788F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35" y="1176005"/>
            <a:ext cx="3130311" cy="2395429"/>
          </a:xfrm>
          <a:prstGeom prst="rect">
            <a:avLst/>
          </a:prstGeom>
        </p:spPr>
      </p:pic>
      <p:sp>
        <p:nvSpPr>
          <p:cNvPr id="3" name="矩形 2">
            <a:extLst>
              <a:ext uri="{FF2B5EF4-FFF2-40B4-BE49-F238E27FC236}">
                <a16:creationId xmlns:a16="http://schemas.microsoft.com/office/drawing/2014/main" id="{971845F5-E56C-6BE3-B55B-E7382EC15DF7}"/>
              </a:ext>
            </a:extLst>
          </p:cNvPr>
          <p:cNvSpPr/>
          <p:nvPr/>
        </p:nvSpPr>
        <p:spPr>
          <a:xfrm>
            <a:off x="454763" y="1304022"/>
            <a:ext cx="5607326" cy="5335346"/>
          </a:xfrm>
          <a:prstGeom prst="rect">
            <a:avLst/>
          </a:prstGeom>
          <a:noFill/>
          <a:ln w="19050"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4" name="图片 3">
            <a:extLst>
              <a:ext uri="{FF2B5EF4-FFF2-40B4-BE49-F238E27FC236}">
                <a16:creationId xmlns:a16="http://schemas.microsoft.com/office/drawing/2014/main" id="{E5AE0253-1C17-4719-C5C6-A276D95DBAF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52991" y="1122698"/>
            <a:ext cx="6014910" cy="4999405"/>
          </a:xfrm>
          <a:prstGeom prst="rect">
            <a:avLst/>
          </a:prstGeom>
        </p:spPr>
      </p:pic>
      <p:sp>
        <p:nvSpPr>
          <p:cNvPr id="5" name="文本框 4">
            <a:extLst>
              <a:ext uri="{FF2B5EF4-FFF2-40B4-BE49-F238E27FC236}">
                <a16:creationId xmlns:a16="http://schemas.microsoft.com/office/drawing/2014/main" id="{8F5F4CD6-9F2A-F292-FE3B-874CD5391CAE}"/>
              </a:ext>
            </a:extLst>
          </p:cNvPr>
          <p:cNvSpPr txBox="1"/>
          <p:nvPr/>
        </p:nvSpPr>
        <p:spPr>
          <a:xfrm>
            <a:off x="469382" y="3498283"/>
            <a:ext cx="2717824" cy="246221"/>
          </a:xfrm>
          <a:prstGeom prst="rect">
            <a:avLst/>
          </a:prstGeom>
          <a:noFill/>
        </p:spPr>
        <p:txBody>
          <a:bodyPr wrap="square">
            <a:spAutoFit/>
          </a:bodyPr>
          <a:lstStyle/>
          <a:p>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14 PDA-GO</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膜和</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PDA-GO-TFN</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Zeta</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电位</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p>
        </p:txBody>
      </p:sp>
      <p:sp>
        <p:nvSpPr>
          <p:cNvPr id="6" name="文本框 5">
            <a:extLst>
              <a:ext uri="{FF2B5EF4-FFF2-40B4-BE49-F238E27FC236}">
                <a16:creationId xmlns:a16="http://schemas.microsoft.com/office/drawing/2014/main" id="{62A20B9B-3AEC-3F2E-5426-AE5064CB35EE}"/>
              </a:ext>
            </a:extLst>
          </p:cNvPr>
          <p:cNvSpPr txBox="1"/>
          <p:nvPr/>
        </p:nvSpPr>
        <p:spPr>
          <a:xfrm>
            <a:off x="6444905" y="6107043"/>
            <a:ext cx="5516188" cy="532325"/>
          </a:xfrm>
          <a:prstGeom prst="rect">
            <a:avLst/>
          </a:prstGeom>
          <a:noFill/>
        </p:spPr>
        <p:txBody>
          <a:bodyPr wrap="square">
            <a:spAutoFit/>
          </a:bodyPr>
          <a:lstStyle/>
          <a:p>
            <a:pPr algn="ctr">
              <a:lnSpc>
                <a:spcPts val="1800"/>
              </a:lnSpc>
            </a:pP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16 Spearman&amp; </a:t>
            </a:r>
            <a:r>
              <a:rPr lang="en-US" altLang="zh-CN" sz="1000" dirty="0" err="1">
                <a:latin typeface="Times New Roman" panose="02020603050405020304" pitchFamily="18" charset="0"/>
                <a:ea typeface="仿宋" panose="02010609060101010101" pitchFamily="49" charset="-122"/>
                <a:cs typeface="Times New Roman" panose="02020603050405020304" pitchFamily="18" charset="0"/>
              </a:rPr>
              <a:t>pearson</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相关性分析</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(a)PWF; (b)F(NaCl); (c)R(NaCl); (d)F(Na</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SO</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4</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(e)R(Na</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SO</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4</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(f)F(MgCl</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(g)R(MgCl</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(h)F(MgSO</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4</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1000" dirty="0" err="1">
                <a:latin typeface="Times New Roman" panose="02020603050405020304" pitchFamily="18" charset="0"/>
                <a:ea typeface="仿宋" panose="02010609060101010101" pitchFamily="49" charset="-122"/>
                <a:cs typeface="Times New Roman" panose="02020603050405020304" pitchFamily="18" charset="0"/>
              </a:rPr>
              <a:t>i</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)R(MgSO</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4</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7" name="文本框 6">
            <a:extLst>
              <a:ext uri="{FF2B5EF4-FFF2-40B4-BE49-F238E27FC236}">
                <a16:creationId xmlns:a16="http://schemas.microsoft.com/office/drawing/2014/main" id="{9D81E17A-861D-AEE7-319B-4F7BBBC08F13}"/>
              </a:ext>
            </a:extLst>
          </p:cNvPr>
          <p:cNvSpPr txBox="1"/>
          <p:nvPr/>
        </p:nvSpPr>
        <p:spPr>
          <a:xfrm>
            <a:off x="455747" y="3864555"/>
            <a:ext cx="5607327" cy="670889"/>
          </a:xfrm>
          <a:prstGeom prst="rect">
            <a:avLst/>
          </a:prstGeom>
          <a:noFill/>
        </p:spPr>
        <p:txBody>
          <a:bodyPr wrap="square" rtlCol="0">
            <a:spAutoFit/>
          </a:bodyPr>
          <a:lstStyle/>
          <a:p>
            <a:pPr marL="171450" indent="-171450" algn="just">
              <a:lnSpc>
                <a:spcPts val="2400"/>
              </a:lnSpc>
              <a:buFont typeface="Wingdings" panose="05000000000000000000" pitchFamily="2" charset="2"/>
              <a:buChar char="Ø"/>
            </a:pPr>
            <a:r>
              <a:rPr lang="zh-CN" altLang="en-US" sz="1400" kern="100" dirty="0">
                <a:solidFill>
                  <a:prstClr val="black"/>
                </a:solidFill>
                <a:latin typeface="Times New Roman" panose="02020603050405020304" pitchFamily="18" charset="0"/>
                <a:ea typeface="宋体" panose="02010600030101010101" pitchFamily="2" charset="-122"/>
              </a:rPr>
              <a:t>图</a:t>
            </a:r>
            <a:r>
              <a:rPr lang="en-US" altLang="zh-CN" sz="1400" kern="100" dirty="0">
                <a:solidFill>
                  <a:prstClr val="black"/>
                </a:solidFill>
                <a:latin typeface="Times New Roman" panose="02020603050405020304" pitchFamily="18" charset="0"/>
                <a:ea typeface="宋体" panose="02010600030101010101" pitchFamily="2" charset="-122"/>
              </a:rPr>
              <a:t>14</a:t>
            </a:r>
            <a:r>
              <a:rPr lang="zh-CN" altLang="en-US" sz="1400" kern="100" dirty="0">
                <a:solidFill>
                  <a:prstClr val="black"/>
                </a:solidFill>
                <a:latin typeface="Times New Roman" panose="02020603050405020304" pitchFamily="18" charset="0"/>
                <a:ea typeface="宋体" panose="02010600030101010101" pitchFamily="2" charset="-122"/>
              </a:rPr>
              <a:t>：随着</a:t>
            </a:r>
            <a:r>
              <a:rPr lang="en-US" altLang="zh-CN" sz="1400" kern="100" dirty="0">
                <a:solidFill>
                  <a:prstClr val="black"/>
                </a:solidFill>
                <a:latin typeface="Times New Roman" panose="02020603050405020304" pitchFamily="18" charset="0"/>
                <a:ea typeface="宋体" panose="02010600030101010101" pitchFamily="2" charset="-122"/>
              </a:rPr>
              <a:t>GO</a:t>
            </a:r>
            <a:r>
              <a:rPr lang="zh-CN" altLang="en-US" sz="1400" kern="100" dirty="0">
                <a:solidFill>
                  <a:prstClr val="black"/>
                </a:solidFill>
                <a:latin typeface="Times New Roman" panose="02020603050405020304" pitchFamily="18" charset="0"/>
                <a:ea typeface="宋体" panose="02010600030101010101" pitchFamily="2" charset="-122"/>
              </a:rPr>
              <a:t>浓度的不断增加，荷负电性先增强后减弱，</a:t>
            </a:r>
            <a:r>
              <a:rPr lang="zh-CN" altLang="en-US" sz="1400" kern="100" dirty="0">
                <a:solidFill>
                  <a:srgbClr val="C00000"/>
                </a:solidFill>
                <a:latin typeface="Times New Roman" panose="02020603050405020304" pitchFamily="18" charset="0"/>
                <a:ea typeface="宋体" panose="02010600030101010101" pitchFamily="2" charset="-122"/>
              </a:rPr>
              <a:t>在</a:t>
            </a:r>
            <a:r>
              <a:rPr lang="en-US" altLang="zh-CN" sz="1400" kern="100" dirty="0">
                <a:solidFill>
                  <a:srgbClr val="C00000"/>
                </a:solidFill>
                <a:latin typeface="Times New Roman" panose="02020603050405020304" pitchFamily="18" charset="0"/>
                <a:ea typeface="宋体" panose="02010600030101010101" pitchFamily="2" charset="-122"/>
              </a:rPr>
              <a:t>GO</a:t>
            </a:r>
            <a:r>
              <a:rPr lang="zh-CN" altLang="en-US" sz="1400" kern="100" dirty="0">
                <a:solidFill>
                  <a:srgbClr val="C00000"/>
                </a:solidFill>
                <a:latin typeface="Times New Roman" panose="02020603050405020304" pitchFamily="18" charset="0"/>
                <a:ea typeface="宋体" panose="02010600030101010101" pitchFamily="2" charset="-122"/>
              </a:rPr>
              <a:t>浓度为</a:t>
            </a:r>
            <a:r>
              <a:rPr lang="en-US" altLang="zh-CN" sz="1400" kern="100" dirty="0">
                <a:solidFill>
                  <a:srgbClr val="C00000"/>
                </a:solidFill>
                <a:latin typeface="Times New Roman" panose="02020603050405020304" pitchFamily="18" charset="0"/>
                <a:ea typeface="宋体" panose="02010600030101010101" pitchFamily="2" charset="-122"/>
              </a:rPr>
              <a:t>0.2%</a:t>
            </a:r>
            <a:r>
              <a:rPr lang="zh-CN" altLang="en-US" sz="1400" kern="100" dirty="0">
                <a:solidFill>
                  <a:srgbClr val="C00000"/>
                </a:solidFill>
                <a:latin typeface="Times New Roman" panose="02020603050405020304" pitchFamily="18" charset="0"/>
                <a:ea typeface="宋体" panose="02010600030101010101" pitchFamily="2" charset="-122"/>
              </a:rPr>
              <a:t>处表现出最强的负电性</a:t>
            </a:r>
            <a:r>
              <a:rPr lang="zh-CN" altLang="en-US" sz="1400" kern="100" dirty="0">
                <a:solidFill>
                  <a:prstClr val="black"/>
                </a:solidFill>
                <a:latin typeface="Times New Roman" panose="02020603050405020304" pitchFamily="18" charset="0"/>
                <a:ea typeface="宋体" panose="02010600030101010101" pitchFamily="2" charset="-122"/>
              </a:rPr>
              <a:t>。</a:t>
            </a:r>
          </a:p>
        </p:txBody>
      </p:sp>
      <p:pic>
        <p:nvPicPr>
          <p:cNvPr id="8" name="图片 7">
            <a:extLst>
              <a:ext uri="{FF2B5EF4-FFF2-40B4-BE49-F238E27FC236}">
                <a16:creationId xmlns:a16="http://schemas.microsoft.com/office/drawing/2014/main" id="{B767DA74-6EE9-76B7-EF4B-8E2153CD3B7F}"/>
              </a:ext>
            </a:extLst>
          </p:cNvPr>
          <p:cNvPicPr>
            <a:picLocks noChangeAspect="1"/>
          </p:cNvPicPr>
          <p:nvPr/>
        </p:nvPicPr>
        <p:blipFill>
          <a:blip r:embed="rId6"/>
          <a:stretch>
            <a:fillRect/>
          </a:stretch>
        </p:blipFill>
        <p:spPr>
          <a:xfrm>
            <a:off x="3495446" y="1444739"/>
            <a:ext cx="2160640" cy="1901996"/>
          </a:xfrm>
          <a:prstGeom prst="rect">
            <a:avLst/>
          </a:prstGeom>
        </p:spPr>
      </p:pic>
      <p:sp>
        <p:nvSpPr>
          <p:cNvPr id="10" name="文本框 9">
            <a:extLst>
              <a:ext uri="{FF2B5EF4-FFF2-40B4-BE49-F238E27FC236}">
                <a16:creationId xmlns:a16="http://schemas.microsoft.com/office/drawing/2014/main" id="{48E9BB2E-D47E-4C05-59FB-2227EDA4C59A}"/>
              </a:ext>
            </a:extLst>
          </p:cNvPr>
          <p:cNvSpPr txBox="1"/>
          <p:nvPr/>
        </p:nvSpPr>
        <p:spPr>
          <a:xfrm>
            <a:off x="3844558" y="3510003"/>
            <a:ext cx="1557528" cy="246221"/>
          </a:xfrm>
          <a:prstGeom prst="rect">
            <a:avLst/>
          </a:prstGeom>
          <a:noFill/>
        </p:spPr>
        <p:txBody>
          <a:bodyPr wrap="square">
            <a:spAutoFit/>
          </a:bodyPr>
          <a:lstStyle/>
          <a:p>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15 </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离子间相互作用力</a:t>
            </a:r>
          </a:p>
        </p:txBody>
      </p:sp>
      <p:grpSp>
        <p:nvGrpSpPr>
          <p:cNvPr id="11" name="组合 10">
            <a:extLst>
              <a:ext uri="{FF2B5EF4-FFF2-40B4-BE49-F238E27FC236}">
                <a16:creationId xmlns:a16="http://schemas.microsoft.com/office/drawing/2014/main" id="{26DF93D0-7C3A-026C-B306-51ED67C6EE70}"/>
              </a:ext>
            </a:extLst>
          </p:cNvPr>
          <p:cNvGrpSpPr/>
          <p:nvPr/>
        </p:nvGrpSpPr>
        <p:grpSpPr>
          <a:xfrm>
            <a:off x="4678532" y="74026"/>
            <a:ext cx="7282561" cy="1110502"/>
            <a:chOff x="4678532" y="74026"/>
            <a:chExt cx="7282561" cy="1110502"/>
          </a:xfrm>
        </p:grpSpPr>
        <p:sp>
          <p:nvSpPr>
            <p:cNvPr id="12" name="矩形 11">
              <a:extLst>
                <a:ext uri="{FF2B5EF4-FFF2-40B4-BE49-F238E27FC236}">
                  <a16:creationId xmlns:a16="http://schemas.microsoft.com/office/drawing/2014/main" id="{44885E30-7B6A-9069-06E5-106C130CBA84}"/>
                </a:ext>
              </a:extLst>
            </p:cNvPr>
            <p:cNvSpPr/>
            <p:nvPr/>
          </p:nvSpPr>
          <p:spPr>
            <a:xfrm>
              <a:off x="4678532" y="74026"/>
              <a:ext cx="7282561" cy="1110502"/>
            </a:xfrm>
            <a:prstGeom prst="rect">
              <a:avLst/>
            </a:prstGeom>
            <a:solidFill>
              <a:srgbClr val="70AD47">
                <a:lumMod val="20000"/>
                <a:lumOff val="80000"/>
              </a:srgbClr>
            </a:solidFill>
            <a:ln w="12700" cap="flat" cmpd="sng" algn="ctr">
              <a:solidFill>
                <a:srgbClr val="D8E4CC"/>
              </a:solidFill>
              <a:prstDash val="solid"/>
              <a:miter lim="800000"/>
            </a:ln>
            <a:effectLst/>
          </p:spPr>
          <p:txBody>
            <a:bodyPr rtlCol="0" anchor="ctr"/>
            <a:lstStyle/>
            <a:p>
              <a:pPr marL="285750" marR="0" lvl="0" indent="-285750" algn="ctr"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zh-CN" altLang="en-US" sz="1400" b="0" i="0" u="none" strike="noStrike" kern="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3" name="文本框 12">
              <a:extLst>
                <a:ext uri="{FF2B5EF4-FFF2-40B4-BE49-F238E27FC236}">
                  <a16:creationId xmlns:a16="http://schemas.microsoft.com/office/drawing/2014/main" id="{4FFA4D46-E8A0-1DF0-649B-F4116C2427B9}"/>
                </a:ext>
              </a:extLst>
            </p:cNvPr>
            <p:cNvSpPr txBox="1"/>
            <p:nvPr/>
          </p:nvSpPr>
          <p:spPr>
            <a:xfrm>
              <a:off x="4696331" y="165021"/>
              <a:ext cx="7264762" cy="978666"/>
            </a:xfrm>
            <a:prstGeom prst="rect">
              <a:avLst/>
            </a:prstGeom>
            <a:noFill/>
          </p:spPr>
          <p:txBody>
            <a:bodyPr wrap="square" rtlCol="0">
              <a:spAutoFit/>
            </a:bodyPr>
            <a:lstStyle/>
            <a:p>
              <a:pPr marL="285750" marR="0" lvl="0" indent="-285750" defTabSz="914400" eaLnBrk="1" fontAlgn="auto" latinLnBrk="0" hangingPunct="1">
                <a:lnSpc>
                  <a:spcPts val="2400"/>
                </a:lnSpc>
                <a:spcBef>
                  <a:spcPts val="0"/>
                </a:spcBef>
                <a:spcAft>
                  <a:spcPts val="0"/>
                </a:spcAft>
                <a:buClrTx/>
                <a:buSzTx/>
                <a:buFont typeface="Wingdings" panose="05000000000000000000" pitchFamily="2" charset="2"/>
                <a:buChar char="Ø"/>
                <a:tabLst/>
                <a:defRPr/>
              </a:pP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图</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16</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：除</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Na</a:t>
              </a:r>
              <a:r>
                <a:rPr kumimoji="0" lang="en-US" altLang="zh-CN" sz="1400" b="0" i="0" u="none" strike="noStrike" kern="1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rPr>
                <a:t>2</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SO</a:t>
              </a:r>
              <a:r>
                <a:rPr kumimoji="0" lang="en-US" altLang="zh-CN" sz="1400" b="0" i="0" u="none" strike="noStrike" kern="10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rPr>
                <a:t>4</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截留与</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Zeta</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电位相关性较弱外，其余</a:t>
              </a:r>
              <a:r>
                <a:rPr kumimoji="0" lang="zh-CN" altLang="en-US" sz="1400" b="0"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rPr>
                <a:t>无机盐的通量和截留率与</a:t>
              </a:r>
              <a:r>
                <a:rPr kumimoji="0" lang="en-US" altLang="zh-CN" sz="1400" b="0"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rPr>
                <a:t>Zeta</a:t>
              </a:r>
              <a:r>
                <a:rPr kumimoji="0" lang="zh-CN" altLang="en-US" sz="1400" b="0"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rPr>
                <a:t>电位</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呈现出</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rPr>
                <a:t>强相关性</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(P</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0.01</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a:t>
              </a:r>
              <a:r>
                <a:rPr kumimoji="0" lang="en-US" altLang="zh-CN"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|ρ|=0.596-0.807)</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，且回归方程也证实了相关性的存在，该结果表明膜</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rPr>
                <a:t>表面电荷即道南</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rPr>
                <a:t>(Donnan)</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rPr>
                <a:t>效应是影响有机小分子和无机盐分离的主要影响因素</a:t>
              </a:r>
              <a:r>
                <a:rPr kumimoji="0" lang="zh-CN" altLang="en-US" sz="1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rPr>
                <a:t>。</a:t>
              </a:r>
            </a:p>
          </p:txBody>
        </p:sp>
      </p:grpSp>
      <p:sp>
        <p:nvSpPr>
          <p:cNvPr id="14" name="文本框 13">
            <a:extLst>
              <a:ext uri="{FF2B5EF4-FFF2-40B4-BE49-F238E27FC236}">
                <a16:creationId xmlns:a16="http://schemas.microsoft.com/office/drawing/2014/main" id="{2B7617FD-5872-35E9-9ACD-36F0EC5C67F5}"/>
              </a:ext>
            </a:extLst>
          </p:cNvPr>
          <p:cNvSpPr txBox="1"/>
          <p:nvPr/>
        </p:nvSpPr>
        <p:spPr>
          <a:xfrm>
            <a:off x="447505" y="4830312"/>
            <a:ext cx="5579895" cy="1594219"/>
          </a:xfrm>
          <a:prstGeom prst="rect">
            <a:avLst/>
          </a:prstGeom>
          <a:noFill/>
        </p:spPr>
        <p:txBody>
          <a:bodyPr wrap="square">
            <a:spAutoFit/>
          </a:bodyPr>
          <a:lstStyle/>
          <a:p>
            <a:pPr marL="171450" indent="-171450" algn="just">
              <a:lnSpc>
                <a:spcPts val="2400"/>
              </a:lnSpc>
              <a:buFont typeface="Wingdings" panose="05000000000000000000" pitchFamily="2" charset="2"/>
              <a:buChar char="Ø"/>
            </a:pP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截留率：</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MgSO</a:t>
            </a:r>
            <a:r>
              <a:rPr lang="en-US" altLang="zh-CN" sz="1400" kern="1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MgCl</a:t>
            </a:r>
            <a:r>
              <a:rPr lang="en-US" altLang="zh-CN" sz="1400" kern="1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NaCl</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a:t>
            </a:r>
            <a:r>
              <a:rPr lang="en-US" altLang="zh-CN" sz="1400" kern="1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SO</a:t>
            </a:r>
            <a:r>
              <a:rPr lang="en-US" altLang="zh-CN" sz="1400" kern="1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，表明</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R(Mg</a:t>
            </a:r>
            <a:r>
              <a:rPr lang="en-US" altLang="zh-CN" sz="1400" kern="100" baseline="30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R(Na</a:t>
            </a:r>
            <a:r>
              <a:rPr lang="en-US" altLang="zh-CN" sz="1400" kern="100" baseline="30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R(SO</a:t>
            </a:r>
            <a:r>
              <a:rPr lang="en-US" altLang="zh-CN" sz="1400" kern="1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a:t>
            </a:r>
            <a:r>
              <a:rPr lang="en-US" altLang="zh-CN" sz="1400" kern="100" baseline="30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)&gt;R(Cl</a:t>
            </a:r>
            <a:r>
              <a:rPr lang="en-US" altLang="zh-CN" sz="1400" kern="100" baseline="30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，该结果符合空间位阻效应和</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Donnan</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效应理论。</a:t>
            </a:r>
            <a:r>
              <a:rPr lang="zh-CN" altLang="en-US"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但对于分子量较小的</a:t>
            </a:r>
            <a:r>
              <a:rPr lang="en-US" altLang="zh-CN"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NaCl</a:t>
            </a:r>
            <a:r>
              <a:rPr lang="zh-CN" altLang="en-US"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Na</a:t>
            </a:r>
            <a:r>
              <a:rPr lang="en-US" altLang="zh-CN" sz="1400" b="1" kern="100" baseline="-250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SO</a:t>
            </a:r>
            <a:r>
              <a:rPr lang="en-US" altLang="zh-CN" sz="1400" b="1" kern="100" baseline="-250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而言，出现了</a:t>
            </a:r>
            <a:r>
              <a:rPr lang="en-US" altLang="zh-CN"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R(Cl</a:t>
            </a:r>
            <a:r>
              <a:rPr lang="en-US" altLang="zh-CN" sz="1400" b="1" kern="100" baseline="300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R(SO</a:t>
            </a:r>
            <a:r>
              <a:rPr lang="en-US" altLang="zh-CN" sz="1400" b="1" kern="100" baseline="-250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4</a:t>
            </a:r>
            <a:r>
              <a:rPr lang="en-US" altLang="zh-CN" sz="1400" b="1" kern="100" baseline="300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400" b="1" kern="100" dirty="0">
                <a:solidFill>
                  <a:srgbClr val="5B9BD5">
                    <a:lumMod val="50000"/>
                  </a:srgbClr>
                </a:solidFill>
                <a:latin typeface="Times New Roman" panose="02020603050405020304" pitchFamily="18" charset="0"/>
                <a:ea typeface="宋体" panose="02010600030101010101" pitchFamily="2" charset="-122"/>
                <a:cs typeface="Times New Roman" panose="02020603050405020304" pitchFamily="18" charset="0"/>
              </a:rPr>
              <a:t>的结果</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，是因为</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MgSO</a:t>
            </a:r>
            <a:r>
              <a:rPr lang="en-US" altLang="zh-CN" sz="1400" kern="1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中存在较强的离子间作用力，这会减少</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Mg</a:t>
            </a:r>
            <a:r>
              <a:rPr lang="en-US" altLang="zh-CN" sz="1400" kern="100" baseline="30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与膜表面负电荷的接触机会，从而降低</a:t>
            </a:r>
            <a:r>
              <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MgSO</a:t>
            </a:r>
            <a:r>
              <a:rPr lang="en-US" altLang="zh-CN" sz="1400" kern="1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的截留率。</a:t>
            </a:r>
            <a:endParaRPr lang="en-US" altLang="zh-CN" sz="14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a:extLst>
              <a:ext uri="{FF2B5EF4-FFF2-40B4-BE49-F238E27FC236}">
                <a16:creationId xmlns:a16="http://schemas.microsoft.com/office/drawing/2014/main" id="{5CFDBD19-C5A7-50E9-C76B-250978A78BF2}"/>
              </a:ext>
            </a:extLst>
          </p:cNvPr>
          <p:cNvSpPr txBox="1"/>
          <p:nvPr/>
        </p:nvSpPr>
        <p:spPr>
          <a:xfrm>
            <a:off x="357895" y="885624"/>
            <a:ext cx="3068749" cy="400110"/>
          </a:xfrm>
          <a:prstGeom prst="rect">
            <a:avLst/>
          </a:prstGeom>
          <a:noFill/>
        </p:spPr>
        <p:txBody>
          <a:bodyPr wrap="square">
            <a:spAutoFit/>
          </a:bodyPr>
          <a:lstStyle/>
          <a:p>
            <a:pPr marL="285750" indent="-285750">
              <a:buFont typeface="Wingdings" panose="05000000000000000000" pitchFamily="2" charset="2"/>
              <a:buChar char="p"/>
              <a:defRPr/>
            </a:pPr>
            <a:r>
              <a:rPr lang="en-US" altLang="zh-CN"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Zeta</a:t>
            </a:r>
            <a:r>
              <a:rPr lang="zh-CN" alt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电位分析</a:t>
            </a:r>
          </a:p>
        </p:txBody>
      </p:sp>
    </p:spTree>
    <p:extLst>
      <p:ext uri="{BB962C8B-B14F-4D97-AF65-F5344CB8AC3E}">
        <p14:creationId xmlns:p14="http://schemas.microsoft.com/office/powerpoint/2010/main" val="379589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A7D0F-E37A-0DC2-3AF5-ED05C8B397A6}"/>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64CF395D-6B27-0A18-A259-3E7EB035909A}"/>
              </a:ext>
            </a:extLst>
          </p:cNvPr>
          <p:cNvSpPr txBox="1"/>
          <p:nvPr/>
        </p:nvSpPr>
        <p:spPr>
          <a:xfrm>
            <a:off x="363836" y="244861"/>
            <a:ext cx="5086649"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3.2 GO</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F071FFEF-C309-9C43-4A1A-113BFFD63D77}"/>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31364888-698F-2141-A0E0-393451D339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9" name="矩形 8">
            <a:extLst>
              <a:ext uri="{FF2B5EF4-FFF2-40B4-BE49-F238E27FC236}">
                <a16:creationId xmlns:a16="http://schemas.microsoft.com/office/drawing/2014/main" id="{143702C3-BE8E-0B12-4FAD-2C197308B497}"/>
              </a:ext>
            </a:extLst>
          </p:cNvPr>
          <p:cNvSpPr/>
          <p:nvPr/>
        </p:nvSpPr>
        <p:spPr>
          <a:xfrm>
            <a:off x="6044874" y="1268400"/>
            <a:ext cx="5796516" cy="5388958"/>
          </a:xfrm>
          <a:prstGeom prst="rect">
            <a:avLst/>
          </a:prstGeom>
          <a:solidFill>
            <a:srgbClr val="70AD47">
              <a:lumMod val="20000"/>
              <a:lumOff val="80000"/>
            </a:srgbClr>
          </a:solidFill>
          <a:ln w="19050" cap="flat" cmpd="sng" algn="ctr">
            <a:solidFill>
              <a:srgbClr val="F3F5E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15" name="图片 14">
            <a:extLst>
              <a:ext uri="{FF2B5EF4-FFF2-40B4-BE49-F238E27FC236}">
                <a16:creationId xmlns:a16="http://schemas.microsoft.com/office/drawing/2014/main" id="{C205E773-6F79-A534-04F2-199CD851D4DB}"/>
              </a:ext>
            </a:extLst>
          </p:cNvPr>
          <p:cNvPicPr>
            <a:picLocks noChangeAspect="1"/>
          </p:cNvPicPr>
          <p:nvPr/>
        </p:nvPicPr>
        <p:blipFill>
          <a:blip r:embed="rId4" cstate="print">
            <a:extLst>
              <a:ext uri="{28A0092B-C50C-407E-A947-70E740481C1C}">
                <a14:useLocalDpi xmlns:a14="http://schemas.microsoft.com/office/drawing/2010/main" val="0"/>
              </a:ext>
            </a:extLst>
          </a:blip>
          <a:srcRect r="3525"/>
          <a:stretch>
            <a:fillRect/>
          </a:stretch>
        </p:blipFill>
        <p:spPr>
          <a:xfrm>
            <a:off x="472597" y="1298946"/>
            <a:ext cx="5466928" cy="2176401"/>
          </a:xfrm>
          <a:prstGeom prst="rect">
            <a:avLst/>
          </a:prstGeom>
        </p:spPr>
      </p:pic>
      <p:sp>
        <p:nvSpPr>
          <p:cNvPr id="16" name="矩形 15">
            <a:extLst>
              <a:ext uri="{FF2B5EF4-FFF2-40B4-BE49-F238E27FC236}">
                <a16:creationId xmlns:a16="http://schemas.microsoft.com/office/drawing/2014/main" id="{0737E3D5-E78C-B174-1C5E-13F02174E267}"/>
              </a:ext>
            </a:extLst>
          </p:cNvPr>
          <p:cNvSpPr/>
          <p:nvPr/>
        </p:nvSpPr>
        <p:spPr>
          <a:xfrm>
            <a:off x="454763" y="1288992"/>
            <a:ext cx="5477121" cy="2649802"/>
          </a:xfrm>
          <a:prstGeom prst="rect">
            <a:avLst/>
          </a:prstGeom>
          <a:noFill/>
          <a:ln w="28575" cap="flat" cmpd="sng" algn="ctr">
            <a:solidFill>
              <a:srgbClr val="A5B9D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7" name="文本框 16">
            <a:extLst>
              <a:ext uri="{FF2B5EF4-FFF2-40B4-BE49-F238E27FC236}">
                <a16:creationId xmlns:a16="http://schemas.microsoft.com/office/drawing/2014/main" id="{9FB40B0D-ACE3-30FC-E873-80E646FB8AB7}"/>
              </a:ext>
            </a:extLst>
          </p:cNvPr>
          <p:cNvSpPr txBox="1"/>
          <p:nvPr/>
        </p:nvSpPr>
        <p:spPr>
          <a:xfrm>
            <a:off x="363836" y="908950"/>
            <a:ext cx="3068749" cy="400110"/>
          </a:xfrm>
          <a:prstGeom prst="rect">
            <a:avLst/>
          </a:prstGeom>
          <a:noFill/>
        </p:spPr>
        <p:txBody>
          <a:bodyPr wrap="square">
            <a:spAutoFit/>
          </a:bodyPr>
          <a:lstStyle/>
          <a:p>
            <a:pPr marL="285750" indent="-285750">
              <a:buFont typeface="Wingdings" panose="05000000000000000000" pitchFamily="2" charset="2"/>
              <a:buChar char="p"/>
              <a:defRPr/>
            </a:pPr>
            <a:r>
              <a:rPr lang="zh-CN" alt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膜孔径分析</a:t>
            </a:r>
          </a:p>
        </p:txBody>
      </p:sp>
      <p:sp>
        <p:nvSpPr>
          <p:cNvPr id="18" name="文本框 17">
            <a:extLst>
              <a:ext uri="{FF2B5EF4-FFF2-40B4-BE49-F238E27FC236}">
                <a16:creationId xmlns:a16="http://schemas.microsoft.com/office/drawing/2014/main" id="{997E29DE-B8A5-187B-CC7F-FD9E24391BE1}"/>
              </a:ext>
            </a:extLst>
          </p:cNvPr>
          <p:cNvSpPr txBox="1"/>
          <p:nvPr/>
        </p:nvSpPr>
        <p:spPr>
          <a:xfrm>
            <a:off x="613047" y="3539471"/>
            <a:ext cx="5385816" cy="318870"/>
          </a:xfrm>
          <a:prstGeom prst="rect">
            <a:avLst/>
          </a:prstGeom>
          <a:noFill/>
        </p:spPr>
        <p:txBody>
          <a:bodyPr wrap="square">
            <a:spAutoFit/>
          </a:bodyPr>
          <a:lstStyle/>
          <a:p>
            <a:pPr algn="ctr">
              <a:lnSpc>
                <a:spcPts val="2000"/>
              </a:lnSpc>
            </a:pP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17 (a)TFC</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吸脱附曲线及孔径图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(b)PVDF/PDA-GO-TFN</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吸脱附曲线及孔径图</a:t>
            </a:r>
          </a:p>
        </p:txBody>
      </p:sp>
      <p:pic>
        <p:nvPicPr>
          <p:cNvPr id="23" name="图片 22">
            <a:extLst>
              <a:ext uri="{FF2B5EF4-FFF2-40B4-BE49-F238E27FC236}">
                <a16:creationId xmlns:a16="http://schemas.microsoft.com/office/drawing/2014/main" id="{D7C2C640-6765-0FF9-F126-5426C70DFC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82" y="4102615"/>
            <a:ext cx="5047146" cy="2316918"/>
          </a:xfrm>
          <a:prstGeom prst="rect">
            <a:avLst/>
          </a:prstGeom>
        </p:spPr>
      </p:pic>
      <p:sp>
        <p:nvSpPr>
          <p:cNvPr id="24" name="矩形 23">
            <a:extLst>
              <a:ext uri="{FF2B5EF4-FFF2-40B4-BE49-F238E27FC236}">
                <a16:creationId xmlns:a16="http://schemas.microsoft.com/office/drawing/2014/main" id="{D9115F12-A27F-AAFE-5E41-FD8B623EA326}"/>
              </a:ext>
            </a:extLst>
          </p:cNvPr>
          <p:cNvSpPr/>
          <p:nvPr/>
        </p:nvSpPr>
        <p:spPr>
          <a:xfrm>
            <a:off x="454763" y="4038101"/>
            <a:ext cx="5477121" cy="2649803"/>
          </a:xfrm>
          <a:prstGeom prst="rect">
            <a:avLst/>
          </a:prstGeom>
          <a:noFill/>
          <a:ln w="28575" cap="flat" cmpd="sng" algn="ctr">
            <a:solidFill>
              <a:srgbClr val="D1BAC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6" name="文本框 25">
            <a:extLst>
              <a:ext uri="{FF2B5EF4-FFF2-40B4-BE49-F238E27FC236}">
                <a16:creationId xmlns:a16="http://schemas.microsoft.com/office/drawing/2014/main" id="{E64ACA19-395C-05BC-4C53-A886BDDB36C9}"/>
              </a:ext>
            </a:extLst>
          </p:cNvPr>
          <p:cNvSpPr txBox="1"/>
          <p:nvPr/>
        </p:nvSpPr>
        <p:spPr>
          <a:xfrm>
            <a:off x="2546909" y="6419533"/>
            <a:ext cx="1705356" cy="246221"/>
          </a:xfrm>
          <a:prstGeom prst="rect">
            <a:avLst/>
          </a:prstGeom>
          <a:noFill/>
        </p:spPr>
        <p:txBody>
          <a:bodyPr wrap="square">
            <a:spAutoFit/>
          </a:bodyPr>
          <a:lstStyle/>
          <a:p>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18 </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水分子运输途径</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grpSp>
        <p:nvGrpSpPr>
          <p:cNvPr id="32" name="组合 31">
            <a:extLst>
              <a:ext uri="{FF2B5EF4-FFF2-40B4-BE49-F238E27FC236}">
                <a16:creationId xmlns:a16="http://schemas.microsoft.com/office/drawing/2014/main" id="{CD9CB7EA-1403-486D-50A4-3FAE96F560F5}"/>
              </a:ext>
            </a:extLst>
          </p:cNvPr>
          <p:cNvGrpSpPr/>
          <p:nvPr/>
        </p:nvGrpSpPr>
        <p:grpSpPr>
          <a:xfrm>
            <a:off x="5998863" y="1287468"/>
            <a:ext cx="5900066" cy="5369890"/>
            <a:chOff x="6070978" y="1280521"/>
            <a:chExt cx="5900066" cy="5369890"/>
          </a:xfrm>
        </p:grpSpPr>
        <p:sp>
          <p:nvSpPr>
            <p:cNvPr id="19" name="文本框 18">
              <a:extLst>
                <a:ext uri="{FF2B5EF4-FFF2-40B4-BE49-F238E27FC236}">
                  <a16:creationId xmlns:a16="http://schemas.microsoft.com/office/drawing/2014/main" id="{CC06E662-1336-5C99-1C24-2FF146F433B8}"/>
                </a:ext>
              </a:extLst>
            </p:cNvPr>
            <p:cNvSpPr txBox="1"/>
            <p:nvPr/>
          </p:nvSpPr>
          <p:spPr>
            <a:xfrm>
              <a:off x="7733308" y="1280521"/>
              <a:ext cx="2745108"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表</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8 TFC</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PDA-GO-0.2% LNF</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膜孔径表</a:t>
              </a:r>
            </a:p>
          </p:txBody>
        </p:sp>
        <p:pic>
          <p:nvPicPr>
            <p:cNvPr id="20" name="图片 19">
              <a:extLst>
                <a:ext uri="{FF2B5EF4-FFF2-40B4-BE49-F238E27FC236}">
                  <a16:creationId xmlns:a16="http://schemas.microsoft.com/office/drawing/2014/main" id="{F28E9B88-BF91-ED14-2128-F0AAF85BEDB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49881" y="1526742"/>
              <a:ext cx="5539666" cy="1186925"/>
            </a:xfrm>
            <a:prstGeom prst="rect">
              <a:avLst/>
            </a:prstGeom>
          </p:spPr>
        </p:pic>
        <p:sp>
          <p:nvSpPr>
            <p:cNvPr id="27" name="文本框 26">
              <a:extLst>
                <a:ext uri="{FF2B5EF4-FFF2-40B4-BE49-F238E27FC236}">
                  <a16:creationId xmlns:a16="http://schemas.microsoft.com/office/drawing/2014/main" id="{E2D3696A-FAA5-5C79-E96E-C61145CA0AE7}"/>
                </a:ext>
              </a:extLst>
            </p:cNvPr>
            <p:cNvSpPr txBox="1"/>
            <p:nvPr/>
          </p:nvSpPr>
          <p:spPr>
            <a:xfrm>
              <a:off x="6096000" y="2653023"/>
              <a:ext cx="5875044" cy="1466620"/>
            </a:xfrm>
            <a:prstGeom prst="rect">
              <a:avLst/>
            </a:prstGeom>
            <a:noFill/>
          </p:spPr>
          <p:txBody>
            <a:bodyPr wrap="square" rtlCol="0">
              <a:spAutoFit/>
            </a:bodyPr>
            <a:lstStyle/>
            <a:p>
              <a:pPr marL="285750" indent="-285750" algn="just" fontAlgn="base">
                <a:lnSpc>
                  <a:spcPts val="2200"/>
                </a:lnSpc>
                <a:spcBef>
                  <a:spcPct val="0"/>
                </a:spcBef>
                <a:spcAft>
                  <a:spcPct val="0"/>
                </a:spcAft>
                <a:buFont typeface="Wingdings" panose="05000000000000000000" pitchFamily="2" charset="2"/>
                <a:buChar char="Ø"/>
                <a:defRPr/>
              </a:pP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图</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17</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TFC</a:t>
              </a:r>
              <a:r>
                <a:rPr lang="zh-CN"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膜及</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PDA-GO-0.2% LNF</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改性</a:t>
              </a:r>
              <a:r>
                <a:rPr lang="zh-CN"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膜的</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12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吸脱附曲线均为</a:t>
              </a:r>
              <a:r>
                <a:rPr lang="en-US"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H1</a:t>
              </a:r>
              <a:r>
                <a:rPr lang="zh-CN"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型等温线，侧面反映出</a:t>
              </a:r>
              <a:r>
                <a:rPr lang="zh-CN"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孔结构较均匀</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，后者</a:t>
              </a:r>
              <a:r>
                <a:rPr lang="zh-CN"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回滞环明显增大，说明</a:t>
              </a:r>
              <a:r>
                <a:rPr lang="en-US" altLang="zh-CN" sz="1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PDA-GO</a:t>
              </a:r>
              <a:r>
                <a:rPr lang="zh-CN" altLang="zh-CN" sz="1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插层</a:t>
              </a:r>
              <a:r>
                <a:rPr lang="zh-CN"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后，</a:t>
              </a:r>
              <a:r>
                <a:rPr lang="zh-CN"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介孔结构增多，膜孔数量增加。</a:t>
              </a:r>
              <a:r>
                <a:rPr lang="en-US"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p>
            <a:p>
              <a:pPr marL="285750" indent="-285750" algn="just" fontAlgn="base">
                <a:lnSpc>
                  <a:spcPts val="2200"/>
                </a:lnSpc>
                <a:spcBef>
                  <a:spcPct val="0"/>
                </a:spcBef>
                <a:spcAft>
                  <a:spcPct val="0"/>
                </a:spcAft>
                <a:buFont typeface="Wingdings" panose="05000000000000000000" pitchFamily="2" charset="2"/>
                <a:buChar char="Ø"/>
                <a:defRPr/>
              </a:pP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表</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8</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PDA-GO-0.2% LNF</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膜孔径及比表面积等均高于</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TFC</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膜，说明</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PDA-GO</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插层后，还起到</a:t>
              </a:r>
              <a:r>
                <a:rPr lang="zh-CN" altLang="en-US"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扩孔</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的作用。</a:t>
              </a:r>
              <a:endPar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文本框 27">
              <a:extLst>
                <a:ext uri="{FF2B5EF4-FFF2-40B4-BE49-F238E27FC236}">
                  <a16:creationId xmlns:a16="http://schemas.microsoft.com/office/drawing/2014/main" id="{5BAC1B78-5FAE-314A-A874-1EB335B837C5}"/>
                </a:ext>
              </a:extLst>
            </p:cNvPr>
            <p:cNvSpPr txBox="1"/>
            <p:nvPr/>
          </p:nvSpPr>
          <p:spPr>
            <a:xfrm>
              <a:off x="6070978" y="5671745"/>
              <a:ext cx="5875044" cy="978666"/>
            </a:xfrm>
            <a:prstGeom prst="rect">
              <a:avLst/>
            </a:prstGeom>
            <a:noFill/>
          </p:spPr>
          <p:txBody>
            <a:bodyPr wrap="square">
              <a:spAutoFit/>
            </a:bodyPr>
            <a:lstStyle/>
            <a:p>
              <a:pPr marL="285750" indent="-285750" algn="just" fontAlgn="base">
                <a:lnSpc>
                  <a:spcPts val="2400"/>
                </a:lnSpc>
                <a:spcBef>
                  <a:spcPct val="0"/>
                </a:spcBef>
                <a:spcAft>
                  <a:spcPct val="0"/>
                </a:spcAft>
                <a:buFont typeface="Wingdings" panose="05000000000000000000" pitchFamily="2" charset="2"/>
                <a:buChar char="Ø"/>
                <a:defRPr/>
              </a:pPr>
              <a:r>
                <a:rPr lang="zh-CN" altLang="en-US" sz="12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为什么插层结构会使通量增加呢？</a:t>
              </a:r>
              <a:endParaRPr lang="en-US" altLang="zh-CN" sz="12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fontAlgn="base">
                <a:lnSpc>
                  <a:spcPts val="2400"/>
                </a:lnSpc>
                <a:spcBef>
                  <a:spcPct val="0"/>
                </a:spcBef>
                <a:spcAft>
                  <a:spcPct val="0"/>
                </a:spcAft>
                <a:buFont typeface="Wingdings" panose="05000000000000000000" pitchFamily="2" charset="2"/>
                <a:buChar char="Ø"/>
                <a:defRPr/>
              </a:pP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图</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18</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：相比</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TFC</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膜而言，</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PDA-GO LNF</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膜的水分子运输通道更加多样化，一定程度上提高了水分子的过膜速率，因此水通量增加。</a:t>
              </a:r>
            </a:p>
          </p:txBody>
        </p:sp>
        <p:sp>
          <p:nvSpPr>
            <p:cNvPr id="29" name="文本框 28">
              <a:extLst>
                <a:ext uri="{FF2B5EF4-FFF2-40B4-BE49-F238E27FC236}">
                  <a16:creationId xmlns:a16="http://schemas.microsoft.com/office/drawing/2014/main" id="{870C73AE-115C-B89E-B63D-15622FD952F4}"/>
                </a:ext>
              </a:extLst>
            </p:cNvPr>
            <p:cNvSpPr txBox="1"/>
            <p:nvPr/>
          </p:nvSpPr>
          <p:spPr>
            <a:xfrm>
              <a:off x="7733309" y="4033688"/>
              <a:ext cx="2558832"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表</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9 TFC</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PDA-GO-0.2% LNF</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性能</a:t>
              </a:r>
              <a:r>
                <a:rPr lang="zh-CN" altLang="en-US" sz="1000" dirty="0">
                  <a:latin typeface="仿宋" panose="02010609060101010101" pitchFamily="49" charset="-122"/>
                  <a:ea typeface="仿宋" panose="02010609060101010101" pitchFamily="49" charset="-122"/>
                  <a:cs typeface="Times New Roman" panose="02020603050405020304" pitchFamily="18" charset="0"/>
                </a:rPr>
                <a:t>测试</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表</a:t>
              </a:r>
            </a:p>
          </p:txBody>
        </p:sp>
        <p:sp>
          <p:nvSpPr>
            <p:cNvPr id="30" name="文本框 29">
              <a:extLst>
                <a:ext uri="{FF2B5EF4-FFF2-40B4-BE49-F238E27FC236}">
                  <a16:creationId xmlns:a16="http://schemas.microsoft.com/office/drawing/2014/main" id="{7EB4B98F-A0C1-E529-5E35-55808BB46696}"/>
                </a:ext>
              </a:extLst>
            </p:cNvPr>
            <p:cNvSpPr txBox="1"/>
            <p:nvPr/>
          </p:nvSpPr>
          <p:spPr>
            <a:xfrm>
              <a:off x="6091200" y="5424305"/>
              <a:ext cx="4115996" cy="276999"/>
            </a:xfrm>
            <a:prstGeom prst="rect">
              <a:avLst/>
            </a:prstGeom>
            <a:noFill/>
          </p:spPr>
          <p:txBody>
            <a:bodyPr wrap="square" rtlCol="0">
              <a:spAutoFit/>
            </a:bodyPr>
            <a:lstStyle/>
            <a:p>
              <a:pPr marL="285750" indent="-285750">
                <a:buFont typeface="Wingdings" panose="05000000000000000000" pitchFamily="2" charset="2"/>
                <a:buChar char="Ø"/>
              </a:pPr>
              <a:r>
                <a:rPr lang="zh-CN" altLang="en-US" sz="1200" b="1" dirty="0">
                  <a:solidFill>
                    <a:srgbClr val="C00000"/>
                  </a:solidFill>
                  <a:latin typeface="Calibri"/>
                  <a:ea typeface="宋体" panose="02010600030101010101" pitchFamily="2" charset="-122"/>
                </a:rPr>
                <a:t>膜孔径是影响膜通量及分离的主要因素</a:t>
              </a:r>
            </a:p>
          </p:txBody>
        </p:sp>
        <p:pic>
          <p:nvPicPr>
            <p:cNvPr id="31" name="图片 30">
              <a:extLst>
                <a:ext uri="{FF2B5EF4-FFF2-40B4-BE49-F238E27FC236}">
                  <a16:creationId xmlns:a16="http://schemas.microsoft.com/office/drawing/2014/main" id="{449E5254-55BD-3A34-D13A-9D69FB5774E9}"/>
                </a:ext>
              </a:extLst>
            </p:cNvPr>
            <p:cNvPicPr>
              <a:picLocks noChangeAspect="1"/>
            </p:cNvPicPr>
            <p:nvPr/>
          </p:nvPicPr>
          <p:blipFill>
            <a:blip r:embed="rId7"/>
            <a:stretch>
              <a:fillRect/>
            </a:stretch>
          </p:blipFill>
          <p:spPr>
            <a:xfrm>
              <a:off x="6157147" y="4294274"/>
              <a:ext cx="5668954" cy="1115665"/>
            </a:xfrm>
            <a:prstGeom prst="rect">
              <a:avLst/>
            </a:prstGeom>
          </p:spPr>
        </p:pic>
      </p:grpSp>
    </p:spTree>
    <p:extLst>
      <p:ext uri="{BB962C8B-B14F-4D97-AF65-F5344CB8AC3E}">
        <p14:creationId xmlns:p14="http://schemas.microsoft.com/office/powerpoint/2010/main" val="68090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F6681-BB6B-79DE-7E56-8988BEBCACB1}"/>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53D2DCA5-1781-A926-27DF-3E6ACE7C100D}"/>
              </a:ext>
            </a:extLst>
          </p:cNvPr>
          <p:cNvSpPr txBox="1"/>
          <p:nvPr/>
        </p:nvSpPr>
        <p:spPr>
          <a:xfrm>
            <a:off x="363836" y="244861"/>
            <a:ext cx="5086649"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3.2 GO</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CFC867CC-3EDA-CFD6-E59F-04FB4E18BC44}"/>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129310C0-0A24-2ECB-654D-0231A04C79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2" name="灯片编号占位符 9">
            <a:extLst>
              <a:ext uri="{FF2B5EF4-FFF2-40B4-BE49-F238E27FC236}">
                <a16:creationId xmlns:a16="http://schemas.microsoft.com/office/drawing/2014/main" id="{FF5BB7D5-E0B4-DB4D-1314-15E6EF24BA15}"/>
              </a:ext>
            </a:extLst>
          </p:cNvPr>
          <p:cNvSpPr txBox="1">
            <a:spLocks/>
          </p:cNvSpPr>
          <p:nvPr/>
        </p:nvSpPr>
        <p:spPr>
          <a:xfrm>
            <a:off x="8788156"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5CE74E-AB26-4998-AD42-012C4C1AD076}" type="slidenum">
              <a:rPr lang="zh-CN" altLang="en-US" smtClean="0">
                <a:solidFill>
                  <a:prstClr val="black">
                    <a:tint val="75000"/>
                  </a:prstClr>
                </a:solidFill>
                <a:latin typeface="Calibri"/>
                <a:ea typeface="宋体" panose="02010600030101010101" pitchFamily="2" charset="-122"/>
              </a:rPr>
              <a:pPr/>
              <a:t>22</a:t>
            </a:fld>
            <a:endParaRPr lang="zh-CN" altLang="en-US">
              <a:solidFill>
                <a:prstClr val="black">
                  <a:tint val="75000"/>
                </a:prstClr>
              </a:solidFill>
              <a:latin typeface="Calibri"/>
              <a:ea typeface="宋体" panose="02010600030101010101" pitchFamily="2" charset="-122"/>
            </a:endParaRPr>
          </a:p>
        </p:txBody>
      </p:sp>
      <p:pic>
        <p:nvPicPr>
          <p:cNvPr id="3" name="图片 2">
            <a:extLst>
              <a:ext uri="{FF2B5EF4-FFF2-40B4-BE49-F238E27FC236}">
                <a16:creationId xmlns:a16="http://schemas.microsoft.com/office/drawing/2014/main" id="{B64C1E8C-A400-36DE-B736-7634B50F91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757" y="1180860"/>
            <a:ext cx="5976807" cy="2292527"/>
          </a:xfrm>
          <a:prstGeom prst="rect">
            <a:avLst/>
          </a:prstGeom>
        </p:spPr>
      </p:pic>
      <p:pic>
        <p:nvPicPr>
          <p:cNvPr id="4" name="图片 3">
            <a:extLst>
              <a:ext uri="{FF2B5EF4-FFF2-40B4-BE49-F238E27FC236}">
                <a16:creationId xmlns:a16="http://schemas.microsoft.com/office/drawing/2014/main" id="{CFC977CD-70CE-6F85-916C-8912D043BAD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924620" y="1283627"/>
            <a:ext cx="4236265" cy="3416010"/>
          </a:xfrm>
          <a:prstGeom prst="rect">
            <a:avLst/>
          </a:prstGeom>
        </p:spPr>
      </p:pic>
      <p:sp>
        <p:nvSpPr>
          <p:cNvPr id="5" name="文本框 4">
            <a:extLst>
              <a:ext uri="{FF2B5EF4-FFF2-40B4-BE49-F238E27FC236}">
                <a16:creationId xmlns:a16="http://schemas.microsoft.com/office/drawing/2014/main" id="{3CF22610-173C-B79B-CC72-33B1098F52F7}"/>
              </a:ext>
            </a:extLst>
          </p:cNvPr>
          <p:cNvSpPr txBox="1"/>
          <p:nvPr/>
        </p:nvSpPr>
        <p:spPr>
          <a:xfrm>
            <a:off x="309207" y="885624"/>
            <a:ext cx="4067487" cy="707886"/>
          </a:xfrm>
          <a:prstGeom prst="rect">
            <a:avLst/>
          </a:prstGeom>
          <a:noFill/>
        </p:spPr>
        <p:txBody>
          <a:bodyPr wrap="square">
            <a:spAutoFit/>
          </a:bodyPr>
          <a:lstStyle/>
          <a:p>
            <a:pPr marL="285750" indent="-285750">
              <a:buFont typeface="Wingdings" panose="05000000000000000000" pitchFamily="2" charset="2"/>
              <a:buChar char="p"/>
              <a:defRPr/>
            </a:pPr>
            <a:r>
              <a:rPr lang="zh-CN" alt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有机小分子和无机盐分离性能</a:t>
            </a:r>
          </a:p>
          <a:p>
            <a:pPr marL="285750" indent="-285750">
              <a:buFont typeface="Wingdings" panose="05000000000000000000" pitchFamily="2" charset="2"/>
              <a:buChar char="p"/>
              <a:defRPr/>
            </a:pPr>
            <a:endParaRPr lang="zh-CN" alt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6AC0323A-F97F-0F48-1A42-874D99C49D4F}"/>
              </a:ext>
            </a:extLst>
          </p:cNvPr>
          <p:cNvSpPr txBox="1"/>
          <p:nvPr/>
        </p:nvSpPr>
        <p:spPr>
          <a:xfrm>
            <a:off x="6689409" y="885624"/>
            <a:ext cx="4067487" cy="400110"/>
          </a:xfrm>
          <a:prstGeom prst="rect">
            <a:avLst/>
          </a:prstGeom>
          <a:noFill/>
        </p:spPr>
        <p:txBody>
          <a:bodyPr wrap="square">
            <a:spAutoFit/>
          </a:bodyPr>
          <a:lstStyle/>
          <a:p>
            <a:pPr marL="285750" indent="-285750">
              <a:buFont typeface="Wingdings" panose="05000000000000000000" pitchFamily="2" charset="2"/>
              <a:buChar char="p"/>
              <a:defRPr/>
            </a:pPr>
            <a:r>
              <a:rPr lang="zh-CN" alt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抗污染及稳定性能</a:t>
            </a:r>
          </a:p>
        </p:txBody>
      </p:sp>
      <p:sp>
        <p:nvSpPr>
          <p:cNvPr id="7" name="文本框 6">
            <a:extLst>
              <a:ext uri="{FF2B5EF4-FFF2-40B4-BE49-F238E27FC236}">
                <a16:creationId xmlns:a16="http://schemas.microsoft.com/office/drawing/2014/main" id="{36634EDD-41B7-E65B-62C0-5568E8E85FB9}"/>
              </a:ext>
            </a:extLst>
          </p:cNvPr>
          <p:cNvSpPr txBox="1"/>
          <p:nvPr/>
        </p:nvSpPr>
        <p:spPr>
          <a:xfrm>
            <a:off x="676277" y="3442999"/>
            <a:ext cx="5236258" cy="400110"/>
          </a:xfrm>
          <a:prstGeom prst="rect">
            <a:avLst/>
          </a:prstGeom>
          <a:noFill/>
        </p:spPr>
        <p:txBody>
          <a:bodyPr wrap="square">
            <a:spAutoFit/>
          </a:bodyPr>
          <a:lstStyle/>
          <a:p>
            <a:pPr algn="ct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19 (a) PDA-GO LFN</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膜有机小分子</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(PEG400)</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与无机盐截留率对比图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(b) PDA-GO LFN</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膜有机小分子</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(PEG2000)</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与无机盐截留率对比</a:t>
            </a:r>
          </a:p>
        </p:txBody>
      </p:sp>
      <p:grpSp>
        <p:nvGrpSpPr>
          <p:cNvPr id="8" name="组合 7">
            <a:extLst>
              <a:ext uri="{FF2B5EF4-FFF2-40B4-BE49-F238E27FC236}">
                <a16:creationId xmlns:a16="http://schemas.microsoft.com/office/drawing/2014/main" id="{996B9C2C-1E87-3D2A-C3A0-B2D5BEE2B1DE}"/>
              </a:ext>
            </a:extLst>
          </p:cNvPr>
          <p:cNvGrpSpPr/>
          <p:nvPr/>
        </p:nvGrpSpPr>
        <p:grpSpPr>
          <a:xfrm>
            <a:off x="617167" y="3862095"/>
            <a:ext cx="5354477" cy="988775"/>
            <a:chOff x="637950" y="4014501"/>
            <a:chExt cx="5354477" cy="988775"/>
          </a:xfrm>
        </p:grpSpPr>
        <p:sp>
          <p:nvSpPr>
            <p:cNvPr id="10" name="矩形 9">
              <a:extLst>
                <a:ext uri="{FF2B5EF4-FFF2-40B4-BE49-F238E27FC236}">
                  <a16:creationId xmlns:a16="http://schemas.microsoft.com/office/drawing/2014/main" id="{45466729-C5FB-4BDE-FA80-9B693AA11BFF}"/>
                </a:ext>
              </a:extLst>
            </p:cNvPr>
            <p:cNvSpPr/>
            <p:nvPr/>
          </p:nvSpPr>
          <p:spPr>
            <a:xfrm>
              <a:off x="637950" y="4014501"/>
              <a:ext cx="5354477" cy="982641"/>
            </a:xfrm>
            <a:prstGeom prst="rect">
              <a:avLst/>
            </a:prstGeom>
            <a:solidFill>
              <a:srgbClr val="F3F5E8"/>
            </a:solidFill>
            <a:ln w="12700" cap="flat" cmpd="sng" algn="ctr">
              <a:solidFill>
                <a:srgbClr val="F3F5E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文本框 10">
              <a:extLst>
                <a:ext uri="{FF2B5EF4-FFF2-40B4-BE49-F238E27FC236}">
                  <a16:creationId xmlns:a16="http://schemas.microsoft.com/office/drawing/2014/main" id="{96A02228-7D0B-D6A0-EA11-47FA2C79BA54}"/>
                </a:ext>
              </a:extLst>
            </p:cNvPr>
            <p:cNvSpPr txBox="1"/>
            <p:nvPr/>
          </p:nvSpPr>
          <p:spPr>
            <a:xfrm>
              <a:off x="637950" y="4020635"/>
              <a:ext cx="5354477" cy="982641"/>
            </a:xfrm>
            <a:prstGeom prst="rect">
              <a:avLst/>
            </a:prstGeom>
            <a:noFill/>
          </p:spPr>
          <p:txBody>
            <a:bodyPr wrap="square" rtlCol="0">
              <a:spAutoFit/>
            </a:bodyPr>
            <a:lstStyle/>
            <a:p>
              <a:pPr marL="285750" marR="0" lvl="0" indent="-285750" defTabSz="914400" eaLnBrk="1" fontAlgn="auto" latinLnBrk="0" hangingPunct="1">
                <a:lnSpc>
                  <a:spcPts val="2400"/>
                </a:lnSpc>
                <a:spcBef>
                  <a:spcPts val="0"/>
                </a:spcBef>
                <a:spcAft>
                  <a:spcPts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最优膜材料</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PDA-GO-0.2% LNF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膜对</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400 Da</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左右的有机小分子具有一定的截留效果，但分离性能较差，</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对</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2000Da</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左右的有机小分子能够实现其与无机盐的分离</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p>
          </p:txBody>
        </p:sp>
      </p:grpSp>
      <p:grpSp>
        <p:nvGrpSpPr>
          <p:cNvPr id="12" name="组合 11">
            <a:extLst>
              <a:ext uri="{FF2B5EF4-FFF2-40B4-BE49-F238E27FC236}">
                <a16:creationId xmlns:a16="http://schemas.microsoft.com/office/drawing/2014/main" id="{8C42AB3D-DB62-D18D-568D-7AA2EF87A986}"/>
              </a:ext>
            </a:extLst>
          </p:cNvPr>
          <p:cNvGrpSpPr/>
          <p:nvPr/>
        </p:nvGrpSpPr>
        <p:grpSpPr>
          <a:xfrm>
            <a:off x="585931" y="3843109"/>
            <a:ext cx="5456737" cy="2878366"/>
            <a:chOff x="416278" y="3846703"/>
            <a:chExt cx="5456737" cy="2878366"/>
          </a:xfrm>
        </p:grpSpPr>
        <p:grpSp>
          <p:nvGrpSpPr>
            <p:cNvPr id="13" name="组合 12">
              <a:extLst>
                <a:ext uri="{FF2B5EF4-FFF2-40B4-BE49-F238E27FC236}">
                  <a16:creationId xmlns:a16="http://schemas.microsoft.com/office/drawing/2014/main" id="{CFE632C7-23C3-C575-208F-05237C2906B2}"/>
                </a:ext>
              </a:extLst>
            </p:cNvPr>
            <p:cNvGrpSpPr/>
            <p:nvPr/>
          </p:nvGrpSpPr>
          <p:grpSpPr>
            <a:xfrm>
              <a:off x="416278" y="3846703"/>
              <a:ext cx="5456737" cy="1242702"/>
              <a:chOff x="398263" y="3960510"/>
              <a:chExt cx="5456737" cy="1242702"/>
            </a:xfrm>
          </p:grpSpPr>
          <p:pic>
            <p:nvPicPr>
              <p:cNvPr id="32" name="图片 31">
                <a:extLst>
                  <a:ext uri="{FF2B5EF4-FFF2-40B4-BE49-F238E27FC236}">
                    <a16:creationId xmlns:a16="http://schemas.microsoft.com/office/drawing/2014/main" id="{EC12BEB3-4859-B0F2-40DC-46557788CC9C}"/>
                  </a:ext>
                </a:extLst>
              </p:cNvPr>
              <p:cNvPicPr>
                <a:picLocks noChangeAspect="1"/>
              </p:cNvPicPr>
              <p:nvPr/>
            </p:nvPicPr>
            <p:blipFill>
              <a:blip r:embed="rId6">
                <a:extLst>
                  <a:ext uri="{28A0092B-C50C-407E-A947-70E740481C1C}">
                    <a14:useLocalDpi xmlns:a14="http://schemas.microsoft.com/office/drawing/2010/main" val="0"/>
                  </a:ext>
                </a:extLst>
              </a:blip>
              <a:srcRect b="13247"/>
              <a:stretch/>
            </p:blipFill>
            <p:spPr>
              <a:xfrm>
                <a:off x="398263" y="4224800"/>
                <a:ext cx="5456737" cy="978412"/>
              </a:xfrm>
              <a:prstGeom prst="rect">
                <a:avLst/>
              </a:prstGeom>
            </p:spPr>
          </p:pic>
          <p:sp>
            <p:nvSpPr>
              <p:cNvPr id="33" name="文本框 32">
                <a:extLst>
                  <a:ext uri="{FF2B5EF4-FFF2-40B4-BE49-F238E27FC236}">
                    <a16:creationId xmlns:a16="http://schemas.microsoft.com/office/drawing/2014/main" id="{125251EA-6DE4-649F-100A-D0D1C434564D}"/>
                  </a:ext>
                </a:extLst>
              </p:cNvPr>
              <p:cNvSpPr txBox="1"/>
              <p:nvPr/>
            </p:nvSpPr>
            <p:spPr>
              <a:xfrm>
                <a:off x="1442257" y="3960510"/>
                <a:ext cx="3428998" cy="313227"/>
              </a:xfrm>
              <a:prstGeom prst="rect">
                <a:avLst/>
              </a:prstGeom>
              <a:noFill/>
            </p:spPr>
            <p:txBody>
              <a:bodyPr wrap="square">
                <a:spAutoFit/>
              </a:bodyPr>
              <a:lstStyle/>
              <a:p>
                <a:pPr marL="0" marR="0" lvl="0" indent="0" algn="ctr" defTabSz="914400" eaLnBrk="1" fontAlgn="auto" latinLnBrk="0" hangingPunct="1">
                  <a:lnSpc>
                    <a:spcPts val="2000"/>
                  </a:lnSpc>
                  <a:spcBef>
                    <a:spcPts val="0"/>
                  </a:spcBef>
                  <a:spcAft>
                    <a:spcPts val="0"/>
                  </a:spcAft>
                  <a:buClrTx/>
                  <a:buSzTx/>
                  <a:buFontTx/>
                  <a:buNone/>
                  <a:tabLst/>
                  <a:defRPr/>
                </a:pP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表</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10 PDA-GO-0.2% LNF</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膜和商业化</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NF270</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膜性能对比</a:t>
                </a:r>
              </a:p>
            </p:txBody>
          </p:sp>
        </p:grpSp>
        <p:sp>
          <p:nvSpPr>
            <p:cNvPr id="14" name="矩形 13">
              <a:extLst>
                <a:ext uri="{FF2B5EF4-FFF2-40B4-BE49-F238E27FC236}">
                  <a16:creationId xmlns:a16="http://schemas.microsoft.com/office/drawing/2014/main" id="{20906F18-6EE7-294C-5FD2-2467973C1772}"/>
                </a:ext>
              </a:extLst>
            </p:cNvPr>
            <p:cNvSpPr/>
            <p:nvPr/>
          </p:nvSpPr>
          <p:spPr>
            <a:xfrm>
              <a:off x="469269" y="3879029"/>
              <a:ext cx="5386910" cy="2846040"/>
            </a:xfrm>
            <a:prstGeom prst="rect">
              <a:avLst/>
            </a:prstGeom>
            <a:no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34" name="矩形 33">
            <a:extLst>
              <a:ext uri="{FF2B5EF4-FFF2-40B4-BE49-F238E27FC236}">
                <a16:creationId xmlns:a16="http://schemas.microsoft.com/office/drawing/2014/main" id="{C399DD9D-0E6E-7BD7-706B-0FECEAD3CCAF}"/>
              </a:ext>
            </a:extLst>
          </p:cNvPr>
          <p:cNvSpPr/>
          <p:nvPr/>
        </p:nvSpPr>
        <p:spPr>
          <a:xfrm>
            <a:off x="646825" y="5105400"/>
            <a:ext cx="5324819" cy="1582208"/>
          </a:xfrm>
          <a:prstGeom prst="rect">
            <a:avLst/>
          </a:prstGeom>
          <a:solidFill>
            <a:srgbClr val="F7E7C5"/>
          </a:solidFill>
          <a:ln w="12700" cap="flat" cmpd="sng" algn="ctr">
            <a:solidFill>
              <a:srgbClr val="F3F5E8"/>
            </a:solidFill>
            <a:prstDash val="solid"/>
            <a:miter lim="800000"/>
          </a:ln>
          <a:effectLst/>
        </p:spPr>
        <p:txBody>
          <a:bodyPr rtlCol="0" anchor="ctr"/>
          <a:lstStyle/>
          <a:p>
            <a:pPr marL="285750" marR="0" lvl="0" indent="-285750" algn="just" defTabSz="914400" eaLnBrk="1" fontAlgn="auto" latinLnBrk="0" hangingPunct="1">
              <a:lnSpc>
                <a:spcPts val="2400"/>
              </a:lnSpc>
              <a:spcBef>
                <a:spcPts val="0"/>
              </a:spcBef>
              <a:spcAft>
                <a:spcPts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最优</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PDA-GO-0.2% LNF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膜的</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PWF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值达到</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10.45</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L/(m</a:t>
            </a:r>
            <a:r>
              <a:rPr kumimoji="0" lang="en-US" altLang="zh-CN" sz="1400" b="0" i="0" u="none" strike="noStrike" kern="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·h·bar)</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略低于</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NF270</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膜的</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13.71</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L/(m</a:t>
            </a:r>
            <a:r>
              <a:rPr kumimoji="0" lang="en-US" altLang="zh-CN" sz="1400" b="0" i="0" u="none" strike="noStrike" kern="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·h·bar)</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，但该膜的分离系数为</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3.97</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，远超</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NF270 </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的</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0.11</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。因此在</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实际有机小分子和无机盐分离过程中具有潜在优势</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，且略低的纯水通量值是未来优化膜材料的主要研究方向。</a:t>
            </a:r>
          </a:p>
        </p:txBody>
      </p:sp>
      <p:sp>
        <p:nvSpPr>
          <p:cNvPr id="35" name="矩形 34">
            <a:extLst>
              <a:ext uri="{FF2B5EF4-FFF2-40B4-BE49-F238E27FC236}">
                <a16:creationId xmlns:a16="http://schemas.microsoft.com/office/drawing/2014/main" id="{74A6C789-7538-9752-59D4-DE4B0F7FEA33}"/>
              </a:ext>
            </a:extLst>
          </p:cNvPr>
          <p:cNvSpPr/>
          <p:nvPr/>
        </p:nvSpPr>
        <p:spPr>
          <a:xfrm>
            <a:off x="6881039" y="5105400"/>
            <a:ext cx="4582584" cy="1582207"/>
          </a:xfrm>
          <a:prstGeom prst="rect">
            <a:avLst/>
          </a:prstGeom>
          <a:solidFill>
            <a:srgbClr val="F3F5E8"/>
          </a:solidFill>
          <a:ln w="12700" cap="flat" cmpd="sng" algn="ctr">
            <a:solidFill>
              <a:srgbClr val="F3F5E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文本框 35">
            <a:extLst>
              <a:ext uri="{FF2B5EF4-FFF2-40B4-BE49-F238E27FC236}">
                <a16:creationId xmlns:a16="http://schemas.microsoft.com/office/drawing/2014/main" id="{7084A886-2479-6BC7-0B0E-0AD20B74EA37}"/>
              </a:ext>
            </a:extLst>
          </p:cNvPr>
          <p:cNvSpPr txBox="1"/>
          <p:nvPr/>
        </p:nvSpPr>
        <p:spPr>
          <a:xfrm>
            <a:off x="6881039" y="4633970"/>
            <a:ext cx="4441271" cy="400110"/>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20 (a) </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归一化通量图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(b) PDA-GO-0.2% LNF</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防污系数图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(c) NF270</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防污系数</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(d)PDA-GO-0.2% LNF</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和</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NF270</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膜有机小分子和无机盐截留率稳定性图</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37" name="文本框 36">
            <a:extLst>
              <a:ext uri="{FF2B5EF4-FFF2-40B4-BE49-F238E27FC236}">
                <a16:creationId xmlns:a16="http://schemas.microsoft.com/office/drawing/2014/main" id="{E7468E6F-E2CD-208F-BD89-18EBBB36949E}"/>
              </a:ext>
            </a:extLst>
          </p:cNvPr>
          <p:cNvSpPr txBox="1"/>
          <p:nvPr/>
        </p:nvSpPr>
        <p:spPr>
          <a:xfrm>
            <a:off x="6864106" y="5088147"/>
            <a:ext cx="4650317" cy="1594219"/>
          </a:xfrm>
          <a:prstGeom prst="rect">
            <a:avLst/>
          </a:prstGeom>
          <a:noFill/>
        </p:spPr>
        <p:txBody>
          <a:bodyPr wrap="square" rtlCol="0">
            <a:spAutoFit/>
          </a:bodyPr>
          <a:lstStyle/>
          <a:p>
            <a:pPr marL="285750" indent="-285750">
              <a:lnSpc>
                <a:spcPts val="2400"/>
              </a:lnSpc>
              <a:buFont typeface="Wingdings" panose="05000000000000000000" pitchFamily="2" charset="2"/>
              <a:buChar char="Ø"/>
            </a:pP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FRR</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92.49%</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Rir</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7.51%</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均</a:t>
            </a:r>
            <a:r>
              <a:rPr lang="zh-CN" altLang="en-US"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优于</a:t>
            </a:r>
            <a:r>
              <a:rPr lang="en-US" altLang="zh-CN"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NF270</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81.45%</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18.55%</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，说明膜抗污染能力较强。</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400"/>
              </a:lnSpc>
              <a:buFont typeface="Wingdings" panose="05000000000000000000" pitchFamily="2" charset="2"/>
              <a:buChar char="Ø"/>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经过</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20h</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冲洗测试，</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PDA-GO-0.2% LNF</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膜材料对无机盐</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MgSO</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4</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PEG2000</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截留率都处在相对稳定的状态。</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400"/>
              </a:lnSpc>
              <a:buFont typeface="Wingdings" panose="05000000000000000000" pitchFamily="2" charset="2"/>
              <a:buChar char="ü"/>
            </a:pPr>
            <a:r>
              <a:rPr lang="zh-CN" altLang="en-US" sz="14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抗污染和稳定性能优异</a:t>
            </a:r>
          </a:p>
        </p:txBody>
      </p:sp>
      <p:sp>
        <p:nvSpPr>
          <p:cNvPr id="38" name="星形: 五角 37">
            <a:extLst>
              <a:ext uri="{FF2B5EF4-FFF2-40B4-BE49-F238E27FC236}">
                <a16:creationId xmlns:a16="http://schemas.microsoft.com/office/drawing/2014/main" id="{049DF94C-BD82-E115-DA76-A7FCE1D46789}"/>
              </a:ext>
            </a:extLst>
          </p:cNvPr>
          <p:cNvSpPr/>
          <p:nvPr/>
        </p:nvSpPr>
        <p:spPr>
          <a:xfrm>
            <a:off x="5654998" y="4708573"/>
            <a:ext cx="229160" cy="195803"/>
          </a:xfrm>
          <a:prstGeom prst="star5">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91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83F87-299D-95FE-E8D6-487F48BD556B}"/>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36E9DCBA-806E-7D80-B507-681765F32684}"/>
              </a:ext>
            </a:extLst>
          </p:cNvPr>
          <p:cNvSpPr txBox="1"/>
          <p:nvPr/>
        </p:nvSpPr>
        <p:spPr>
          <a:xfrm>
            <a:off x="363836" y="244861"/>
            <a:ext cx="50866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altLang="zh-CN" sz="2800" b="1" i="0" u="none" strike="noStrike" kern="1200" cap="none" spc="0" normalizeH="0" baseline="0" noProof="0" dirty="0">
                <a:ln>
                  <a:noFill/>
                </a:ln>
                <a:solidFill>
                  <a:srgbClr val="6C2280"/>
                </a:solidFill>
                <a:effectLst/>
                <a:uLnTx/>
                <a:uFillTx/>
                <a:latin typeface="微软雅黑" panose="020B0503020204020204" pitchFamily="34" charset="-122"/>
                <a:ea typeface="微软雅黑" panose="020B0503020204020204" pitchFamily="34" charset="-122"/>
                <a:cs typeface="Alibaba PuHuiTi" pitchFamily="18" charset="-122"/>
              </a:rPr>
              <a:t>3.2 GO</a:t>
            </a:r>
            <a:r>
              <a:rPr kumimoji="0" lang="pl-PL" altLang="zh-CN" sz="2800" b="1" i="0" u="none" strike="noStrike" kern="1200" cap="none" spc="0" normalizeH="0" baseline="0" noProof="0" dirty="0">
                <a:ln>
                  <a:noFill/>
                </a:ln>
                <a:solidFill>
                  <a:srgbClr val="6C2280"/>
                </a:solidFill>
                <a:effectLst/>
                <a:uLnTx/>
                <a:uFillTx/>
                <a:latin typeface="微软雅黑" panose="020B0503020204020204" pitchFamily="34" charset="-122"/>
                <a:ea typeface="微软雅黑" panose="020B0503020204020204" pitchFamily="34" charset="-122"/>
                <a:cs typeface="Alibaba PuHuiTi" pitchFamily="18" charset="-122"/>
              </a:rPr>
              <a:t> LNF</a:t>
            </a:r>
            <a:r>
              <a:rPr kumimoji="0" lang="zh-CN" altLang="pl-PL" sz="2800" b="1" i="0" u="none" strike="noStrike" kern="1200" cap="none" spc="0" normalizeH="0" baseline="0" noProof="0" dirty="0">
                <a:ln>
                  <a:noFill/>
                </a:ln>
                <a:solidFill>
                  <a:srgbClr val="6C2280"/>
                </a:solidFill>
                <a:effectLst/>
                <a:uLnTx/>
                <a:uFillTx/>
                <a:latin typeface="微软雅黑" panose="020B0503020204020204" pitchFamily="34" charset="-122"/>
                <a:ea typeface="微软雅黑" panose="020B0503020204020204" pitchFamily="34" charset="-122"/>
                <a:cs typeface="Alibaba PuHuiTi" pitchFamily="18" charset="-122"/>
              </a:rPr>
              <a:t>膜构建及性能研究</a:t>
            </a:r>
            <a:endParaRPr kumimoji="0" lang="zh-CN" altLang="en-US" sz="2800" b="1" i="0" u="none" strike="noStrike" kern="1200" cap="none" spc="0" normalizeH="0" baseline="0" noProof="0" dirty="0">
              <a:ln>
                <a:noFill/>
              </a:ln>
              <a:solidFill>
                <a:srgbClr val="6C2280"/>
              </a:solidFill>
              <a:effectLst/>
              <a:uLnTx/>
              <a:uFillTx/>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36ED05B8-E75F-CCE7-43DF-E527A836D786}"/>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DF6CA1AE-A9EA-B26A-E8CE-D9E1777EA7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19" name="Picture 2" descr="科普知识——什么是石墨烯">
            <a:extLst>
              <a:ext uri="{FF2B5EF4-FFF2-40B4-BE49-F238E27FC236}">
                <a16:creationId xmlns:a16="http://schemas.microsoft.com/office/drawing/2014/main" id="{8526E139-F830-625E-587A-5D80479124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4064" y="3801047"/>
            <a:ext cx="2389370" cy="1903762"/>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sp>
        <p:nvSpPr>
          <p:cNvPr id="20" name="文本框 19">
            <a:extLst>
              <a:ext uri="{FF2B5EF4-FFF2-40B4-BE49-F238E27FC236}">
                <a16:creationId xmlns:a16="http://schemas.microsoft.com/office/drawing/2014/main" id="{E9E99555-4735-085E-BDF0-3505CB34F3BA}"/>
              </a:ext>
            </a:extLst>
          </p:cNvPr>
          <p:cNvSpPr txBox="1"/>
          <p:nvPr/>
        </p:nvSpPr>
        <p:spPr>
          <a:xfrm>
            <a:off x="352623" y="4253056"/>
            <a:ext cx="11477154" cy="2011000"/>
          </a:xfrm>
          <a:prstGeom prst="rect">
            <a:avLst/>
          </a:prstGeom>
          <a:noFill/>
          <a:ln w="38100" cap="flat" cmpd="sng" algn="ctr">
            <a:gradFill flip="none" rotWithShape="1">
              <a:gsLst>
                <a:gs pos="6000">
                  <a:srgbClr val="5B9BD5">
                    <a:lumMod val="5000"/>
                    <a:lumOff val="95000"/>
                  </a:srgbClr>
                </a:gs>
                <a:gs pos="29000">
                  <a:srgbClr val="5B9BD5">
                    <a:lumMod val="45000"/>
                    <a:lumOff val="55000"/>
                  </a:srgbClr>
                </a:gs>
                <a:gs pos="95000">
                  <a:srgbClr val="5B9BD5">
                    <a:lumMod val="75000"/>
                  </a:srgbClr>
                </a:gs>
              </a:gsLst>
              <a:lin ang="2700000" scaled="1"/>
              <a:tileRect/>
            </a:gradFill>
            <a:prstDash val="solid"/>
            <a:miter lim="800000"/>
          </a:ln>
          <a:effectLst/>
        </p:spPr>
        <p:txBody>
          <a:bodyPr wrap="square" rtlCol="0">
            <a:spAutoFit/>
          </a:bodyPr>
          <a:lstStyle>
            <a:defPPr>
              <a:defRPr lang="zh-CN"/>
            </a:defPPr>
            <a:lvl1pPr algn="ctr">
              <a:defRPr>
                <a:solidFill>
                  <a:srgbClr val="062A42"/>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0" marR="0" lvl="0" indent="0" algn="l" defTabSz="914400" eaLnBrk="1" fontAlgn="auto" latinLnBrk="0" hangingPunct="1">
              <a:lnSpc>
                <a:spcPts val="2400"/>
              </a:lnSpc>
              <a:spcBef>
                <a:spcPts val="0"/>
              </a:spcBef>
              <a:spcAft>
                <a:spcPts val="0"/>
              </a:spcAft>
              <a:buClrTx/>
              <a:buSzTx/>
              <a:buFontTx/>
              <a:buNone/>
              <a:tabLst/>
              <a:defRPr/>
            </a:pPr>
            <a:r>
              <a:rPr kumimoji="0" lang="en-US" altLang="zh-CN" sz="1700" b="0" i="0" u="none" strike="noStrike" kern="0" cap="none" spc="0" normalizeH="0" baseline="0" noProof="0" dirty="0">
                <a:ln>
                  <a:noFill/>
                </a:ln>
                <a:solidFill>
                  <a:prstClr val="black"/>
                </a:solidFill>
                <a:effectLst/>
                <a:uLnTx/>
                <a:uFillTx/>
                <a:latin typeface="黑体" panose="02010609060101010101" pitchFamily="49" charset="-122"/>
                <a:ea typeface="黑体" panose="02010609060101010101" pitchFamily="49" charset="-122"/>
                <a:cs typeface="+mn-cs"/>
              </a:rPr>
              <a:t>      </a:t>
            </a:r>
            <a:r>
              <a:rPr kumimoji="0" lang="zh-CN" altLang="en-US" sz="1800" b="1" i="0" u="none" strike="noStrike" kern="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Times New Roman" panose="02020603050405020304" pitchFamily="18" charset="0"/>
              </a:rPr>
              <a:t>不足之处</a:t>
            </a:r>
            <a:r>
              <a:rPr kumimoji="0" lang="zh-CN" altLang="zh-CN" sz="1800" b="0" i="0" u="none" strike="noStrike" kern="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zh-CN" sz="1700" b="0" i="0" u="none" strike="noStrike" kern="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GO</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价格昂贵，实际生产受限。因此，寻找</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GO</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的二维平替材料成为必然。</a:t>
            </a:r>
          </a:p>
          <a:p>
            <a:pPr marL="342900" marR="0" lvl="0" indent="-342900" algn="l" defTabSz="91440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目前，</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GO LNF</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膜材料的通量偏低，有待进一步挖掘的潜力。</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eaLnBrk="1" fontAlgn="auto" latinLnBrk="0" hangingPunct="1">
              <a:lnSpc>
                <a:spcPts val="2500"/>
              </a:lnSpc>
              <a:spcBef>
                <a:spcPts val="0"/>
              </a:spcBef>
              <a:spcAft>
                <a:spcPts val="0"/>
              </a:spcAft>
              <a:buClrTx/>
              <a:buSzTx/>
              <a:buFontTx/>
              <a:buNone/>
              <a:tabLst/>
              <a:defRPr/>
            </a:pPr>
            <a:r>
              <a:rPr kumimoji="0" lang="zh-CN" altLang="en-US" sz="17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8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改进措施：</a:t>
            </a:r>
            <a:endParaRPr kumimoji="0" lang="en-US" altLang="zh-CN" sz="18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l" defTabSz="91440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zh-CN"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选取价格低廉的二硫化钼</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(MoS</a:t>
            </a:r>
            <a:r>
              <a:rPr kumimoji="0" lang="en-US" altLang="zh-CN" sz="1600" b="0" i="0" u="none" strike="noStrike" kern="0" cap="none" spc="0" normalizeH="0" baseline="-25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作为</a:t>
            </a:r>
            <a:r>
              <a:rPr kumimoji="0" lang="en-US"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GO</a:t>
            </a:r>
            <a:r>
              <a:rPr kumimoji="0" lang="zh-CN"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的平替材料进行下一步实验。</a:t>
            </a:r>
          </a:p>
          <a:p>
            <a:pPr marL="342900" marR="0" lvl="0" indent="-342900" algn="l" defTabSz="91440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zh-CN"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改变传统界面聚合</a:t>
            </a:r>
            <a:r>
              <a:rPr kumimoji="0" lang="zh-CN" altLang="en-US"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和插层</a:t>
            </a:r>
            <a:r>
              <a:rPr kumimoji="0" lang="zh-CN" altLang="zh-CN" sz="16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的操作方式，进一步提高膜材料的通量值。</a:t>
            </a:r>
          </a:p>
        </p:txBody>
      </p:sp>
      <p:pic>
        <p:nvPicPr>
          <p:cNvPr id="23" name="Picture 2" descr="科普知识——什么是石墨烯">
            <a:extLst>
              <a:ext uri="{FF2B5EF4-FFF2-40B4-BE49-F238E27FC236}">
                <a16:creationId xmlns:a16="http://schemas.microsoft.com/office/drawing/2014/main" id="{55BDAAFC-ED6B-C78D-DBEE-CD2D8E1FA3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1667" y="4503466"/>
            <a:ext cx="2360843" cy="1903762"/>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sp>
        <p:nvSpPr>
          <p:cNvPr id="24" name="文本框 23">
            <a:extLst>
              <a:ext uri="{FF2B5EF4-FFF2-40B4-BE49-F238E27FC236}">
                <a16:creationId xmlns:a16="http://schemas.microsoft.com/office/drawing/2014/main" id="{567E0825-DC81-1765-2A75-5B44F93DFA33}"/>
              </a:ext>
            </a:extLst>
          </p:cNvPr>
          <p:cNvSpPr txBox="1"/>
          <p:nvPr/>
        </p:nvSpPr>
        <p:spPr>
          <a:xfrm>
            <a:off x="454763" y="995296"/>
            <a:ext cx="11278360" cy="2385077"/>
          </a:xfrm>
          <a:prstGeom prst="rect">
            <a:avLst/>
          </a:prstGeom>
          <a:gradFill flip="none" rotWithShape="1">
            <a:gsLst>
              <a:gs pos="76000">
                <a:srgbClr val="5B9BD5">
                  <a:lumMod val="20000"/>
                  <a:lumOff val="80000"/>
                </a:srgbClr>
              </a:gs>
              <a:gs pos="13000">
                <a:sysClr val="window" lastClr="FFFFFF">
                  <a:alpha val="66000"/>
                </a:sysClr>
              </a:gs>
            </a:gsLst>
            <a:path path="circle">
              <a:fillToRect l="50000" t="50000" r="50000" b="50000"/>
            </a:path>
            <a:tileRect/>
          </a:gradFill>
          <a:ln w="38100" cap="flat" cmpd="sng" algn="ctr">
            <a:noFill/>
            <a:prstDash val="solid"/>
            <a:miter lim="800000"/>
          </a:ln>
          <a:effectLst/>
        </p:spPr>
        <p:txBody>
          <a:bodyPr wrap="square" rtlCol="0">
            <a:spAutoFit/>
          </a:bodyPr>
          <a:lstStyle>
            <a:defPPr>
              <a:defRPr lang="zh-CN"/>
            </a:defPPr>
            <a:lvl1pPr algn="ctr">
              <a:defRPr>
                <a:solidFill>
                  <a:srgbClr val="062A42"/>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l" defTabSz="914400" eaLnBrk="1" fontAlgn="auto" latinLnBrk="0" hangingPunct="1">
              <a:lnSpc>
                <a:spcPts val="2600"/>
              </a:lnSpc>
              <a:spcBef>
                <a:spcPts val="0"/>
              </a:spcBef>
              <a:spcAft>
                <a:spcPts val="0"/>
              </a:spcAft>
              <a:buClr>
                <a:srgbClr val="70AD47">
                  <a:lumMod val="75000"/>
                </a:srgbClr>
              </a:buClr>
              <a:buSzTx/>
              <a:buFont typeface="Wingdings" panose="05000000000000000000" pitchFamily="2" charset="2"/>
              <a:buChar char="ü"/>
              <a:tabLst/>
              <a:defRPr/>
            </a:pPr>
            <a:endPar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eaLnBrk="1" fontAlgn="auto" latinLnBrk="0" hangingPunct="1">
              <a:lnSpc>
                <a:spcPts val="2600"/>
              </a:lnSpc>
              <a:spcBef>
                <a:spcPts val="0"/>
              </a:spcBef>
              <a:spcAft>
                <a:spcPts val="0"/>
              </a:spcAft>
              <a:buClr>
                <a:srgbClr val="70AD47">
                  <a:lumMod val="75000"/>
                </a:srgbClr>
              </a:buClr>
              <a:buSzTx/>
              <a:buFont typeface="Wingdings" panose="05000000000000000000" pitchFamily="2" charset="2"/>
              <a:buChar char="ü"/>
              <a:tabLst/>
              <a:defRPr/>
            </a:pPr>
            <a:endPar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eaLnBrk="1" fontAlgn="auto" latinLnBrk="0" hangingPunct="1">
              <a:lnSpc>
                <a:spcPts val="2600"/>
              </a:lnSpc>
              <a:spcBef>
                <a:spcPts val="0"/>
              </a:spcBef>
              <a:spcAft>
                <a:spcPts val="0"/>
              </a:spcAft>
              <a:buClr>
                <a:srgbClr val="70AD47">
                  <a:lumMod val="75000"/>
                </a:srgbClr>
              </a:buClr>
              <a:buSzTx/>
              <a:buFont typeface="Wingdings" panose="05000000000000000000" pitchFamily="2" charset="2"/>
              <a:buChar char="ü"/>
              <a:tabLst/>
              <a:defRPr/>
            </a:pPr>
            <a:endParaRPr lang="en-US" altLang="zh-CN" sz="1400" kern="0" dirty="0">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eaLnBrk="1" fontAlgn="auto" latinLnBrk="0" hangingPunct="1">
              <a:lnSpc>
                <a:spcPts val="2600"/>
              </a:lnSpc>
              <a:spcBef>
                <a:spcPts val="0"/>
              </a:spcBef>
              <a:spcAft>
                <a:spcPts val="0"/>
              </a:spcAft>
              <a:buClr>
                <a:srgbClr val="70AD47">
                  <a:lumMod val="75000"/>
                </a:srgbClr>
              </a:buClr>
              <a:buSzTx/>
              <a:buFont typeface="Wingdings" panose="05000000000000000000" pitchFamily="2" charset="2"/>
              <a:buChar char="ü"/>
              <a:tabLst/>
              <a:defRPr/>
            </a:pPr>
            <a:endPar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eaLnBrk="1" fontAlgn="auto" latinLnBrk="0" hangingPunct="1">
              <a:lnSpc>
                <a:spcPts val="2600"/>
              </a:lnSpc>
              <a:spcBef>
                <a:spcPts val="0"/>
              </a:spcBef>
              <a:spcAft>
                <a:spcPts val="0"/>
              </a:spcAft>
              <a:buClr>
                <a:srgbClr val="70AD47">
                  <a:lumMod val="75000"/>
                </a:srgbClr>
              </a:buClr>
              <a:buSzTx/>
              <a:buFont typeface="Wingdings" panose="05000000000000000000" pitchFamily="2" charset="2"/>
              <a:buChar char="ü"/>
              <a:tabLst/>
              <a:defRPr/>
            </a:pPr>
            <a:endParaRPr lang="en-US" altLang="zh-CN" sz="1400" kern="0" dirty="0">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eaLnBrk="1" fontAlgn="auto" latinLnBrk="0" hangingPunct="1">
              <a:lnSpc>
                <a:spcPts val="2600"/>
              </a:lnSpc>
              <a:spcBef>
                <a:spcPts val="0"/>
              </a:spcBef>
              <a:spcAft>
                <a:spcPts val="0"/>
              </a:spcAft>
              <a:buClr>
                <a:srgbClr val="70AD47">
                  <a:lumMod val="75000"/>
                </a:srgbClr>
              </a:buClr>
              <a:buSzTx/>
              <a:buFont typeface="Wingdings" panose="05000000000000000000" pitchFamily="2" charset="2"/>
              <a:buChar char="ü"/>
              <a:tabLst/>
              <a:defRPr/>
            </a:pPr>
            <a:endPar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eaLnBrk="1" fontAlgn="auto" latinLnBrk="0" hangingPunct="1">
              <a:lnSpc>
                <a:spcPts val="2600"/>
              </a:lnSpc>
              <a:spcBef>
                <a:spcPts val="0"/>
              </a:spcBef>
              <a:spcAft>
                <a:spcPts val="0"/>
              </a:spcAft>
              <a:buClr>
                <a:srgbClr val="70AD47">
                  <a:lumMod val="75000"/>
                </a:srgbClr>
              </a:buClr>
              <a:buSzTx/>
              <a:buFont typeface="Wingdings" panose="05000000000000000000" pitchFamily="2" charset="2"/>
              <a:buChar char="ü"/>
              <a:tabLst/>
              <a:defRPr/>
            </a:pPr>
            <a:endPar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6" name="任意多边形: 形状 25">
            <a:extLst>
              <a:ext uri="{FF2B5EF4-FFF2-40B4-BE49-F238E27FC236}">
                <a16:creationId xmlns:a16="http://schemas.microsoft.com/office/drawing/2014/main" id="{A0198405-A7EE-27DF-7163-826700EB62BB}"/>
              </a:ext>
            </a:extLst>
          </p:cNvPr>
          <p:cNvSpPr/>
          <p:nvPr/>
        </p:nvSpPr>
        <p:spPr bwMode="auto">
          <a:xfrm rot="10800000">
            <a:off x="5805699" y="3417675"/>
            <a:ext cx="571002" cy="608288"/>
          </a:xfrm>
          <a:custGeom>
            <a:avLst/>
            <a:gdLst>
              <a:gd name="connsiteX0" fmla="*/ 0 w 1432456"/>
              <a:gd name="connsiteY0" fmla="*/ 817969 h 843138"/>
              <a:gd name="connsiteX1" fmla="*/ 50017 w 1432456"/>
              <a:gd name="connsiteY1" fmla="*/ 791860 h 843138"/>
              <a:gd name="connsiteX2" fmla="*/ 449451 w 1432456"/>
              <a:gd name="connsiteY2" fmla="*/ 397117 h 843138"/>
              <a:gd name="connsiteX3" fmla="*/ 502660 w 1432456"/>
              <a:gd name="connsiteY3" fmla="*/ 272768 h 843138"/>
              <a:gd name="connsiteX4" fmla="*/ 58961 w 1432456"/>
              <a:gd name="connsiteY4" fmla="*/ 272768 h 843138"/>
              <a:gd name="connsiteX5" fmla="*/ 690170 w 1432456"/>
              <a:gd name="connsiteY5" fmla="*/ 0 h 843138"/>
              <a:gd name="connsiteX6" fmla="*/ 1321379 w 1432456"/>
              <a:gd name="connsiteY6" fmla="*/ 272768 h 843138"/>
              <a:gd name="connsiteX7" fmla="*/ 875469 w 1432456"/>
              <a:gd name="connsiteY7" fmla="*/ 272768 h 843138"/>
              <a:gd name="connsiteX8" fmla="*/ 907173 w 1432456"/>
              <a:gd name="connsiteY8" fmla="*/ 344012 h 843138"/>
              <a:gd name="connsiteX9" fmla="*/ 1206691 w 1432456"/>
              <a:gd name="connsiteY9" fmla="*/ 695993 h 843138"/>
              <a:gd name="connsiteX10" fmla="*/ 1340592 w 1432456"/>
              <a:gd name="connsiteY10" fmla="*/ 790665 h 843138"/>
              <a:gd name="connsiteX11" fmla="*/ 1432456 w 1432456"/>
              <a:gd name="connsiteY11" fmla="*/ 839350 h 843138"/>
              <a:gd name="connsiteX12" fmla="*/ 67 w 1432456"/>
              <a:gd name="connsiteY12" fmla="*/ 843138 h 8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2456" h="843138">
                <a:moveTo>
                  <a:pt x="0" y="817969"/>
                </a:moveTo>
                <a:lnTo>
                  <a:pt x="50017" y="791860"/>
                </a:lnTo>
                <a:cubicBezTo>
                  <a:pt x="229941" y="683103"/>
                  <a:pt x="368195" y="541481"/>
                  <a:pt x="449451" y="397117"/>
                </a:cubicBezTo>
                <a:lnTo>
                  <a:pt x="502660" y="272768"/>
                </a:lnTo>
                <a:lnTo>
                  <a:pt x="58961" y="272768"/>
                </a:lnTo>
                <a:lnTo>
                  <a:pt x="690170" y="0"/>
                </a:lnTo>
                <a:lnTo>
                  <a:pt x="1321379" y="272768"/>
                </a:lnTo>
                <a:lnTo>
                  <a:pt x="875469" y="272768"/>
                </a:lnTo>
                <a:lnTo>
                  <a:pt x="907173" y="344012"/>
                </a:lnTo>
                <a:cubicBezTo>
                  <a:pt x="973959" y="467720"/>
                  <a:pt x="1075703" y="590493"/>
                  <a:pt x="1206691" y="695993"/>
                </a:cubicBezTo>
                <a:cubicBezTo>
                  <a:pt x="1250354" y="731160"/>
                  <a:pt x="1295200" y="762743"/>
                  <a:pt x="1340592" y="790665"/>
                </a:cubicBezTo>
                <a:lnTo>
                  <a:pt x="1432456" y="839350"/>
                </a:lnTo>
                <a:lnTo>
                  <a:pt x="67" y="843138"/>
                </a:lnTo>
                <a:close/>
              </a:path>
            </a:pathLst>
          </a:custGeom>
          <a:gradFill flip="none" rotWithShape="1">
            <a:gsLst>
              <a:gs pos="72000">
                <a:srgbClr val="5B9BD5">
                  <a:lumMod val="40000"/>
                  <a:lumOff val="60000"/>
                </a:srgbClr>
              </a:gs>
              <a:gs pos="14000">
                <a:sysClr val="window" lastClr="FFFFFF"/>
              </a:gs>
            </a:gsLst>
            <a:lin ang="16200000" scaled="1"/>
            <a:tileRect/>
          </a:gradFill>
          <a:ln w="254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7" name="文本框 26">
            <a:extLst>
              <a:ext uri="{FF2B5EF4-FFF2-40B4-BE49-F238E27FC236}">
                <a16:creationId xmlns:a16="http://schemas.microsoft.com/office/drawing/2014/main" id="{40A12AF5-BE15-00FD-B5EE-42BF5328A831}"/>
              </a:ext>
            </a:extLst>
          </p:cNvPr>
          <p:cNvSpPr txBox="1"/>
          <p:nvPr/>
        </p:nvSpPr>
        <p:spPr>
          <a:xfrm>
            <a:off x="454763" y="1009349"/>
            <a:ext cx="11278360" cy="2350067"/>
          </a:xfrm>
          <a:prstGeom prst="rect">
            <a:avLst/>
          </a:prstGeom>
          <a:noFill/>
        </p:spPr>
        <p:txBody>
          <a:bodyPr wrap="square">
            <a:spAutoFit/>
          </a:bodyPr>
          <a:lstStyle/>
          <a:p>
            <a:pPr marL="285750" indent="-285750">
              <a:lnSpc>
                <a:spcPts val="3000"/>
              </a:lnSpc>
              <a:buClr>
                <a:srgbClr val="70AD47">
                  <a:lumMod val="75000"/>
                </a:srgbClr>
              </a:buClr>
              <a:buFont typeface="Wingdings" panose="05000000000000000000" pitchFamily="2" charset="2"/>
              <a:buChar char="ü"/>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通过对</a:t>
            </a:r>
            <a:r>
              <a:rPr lang="zh-CN" altLang="en-US"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三种不同</a:t>
            </a:r>
            <a:r>
              <a:rPr lang="en-US" altLang="zh-CN"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GO</a:t>
            </a:r>
            <a:r>
              <a:rPr lang="zh-CN" altLang="en-US"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掺杂方式</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制备的</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LNF</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膜进行通量、截留率及有机小分子和无机盐分离测试，得到以</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GO</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和多巴胺</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(DA)</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涂层形成的</a:t>
            </a:r>
            <a:r>
              <a:rPr lang="en-US" altLang="zh-CN"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PDA-GO</a:t>
            </a:r>
            <a:r>
              <a:rPr lang="zh-CN" altLang="en-US"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插层</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的方式效果最好，从而制备了一种新型的</a:t>
            </a:r>
            <a:r>
              <a:rPr lang="zh-CN" altLang="en-US"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疏松纳滤膜材料</a:t>
            </a:r>
            <a:r>
              <a:rPr lang="en-US" altLang="zh-CN"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(PVDF/PDA-GO LNF)</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，旨在提高有机小分子和无机盐分离性能的同时增强膜表面的稳定和抗污染性能、降低“</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trade-off”</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效应。</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3000"/>
              </a:lnSpc>
              <a:buClr>
                <a:srgbClr val="70AD47">
                  <a:lumMod val="75000"/>
                </a:srgbClr>
              </a:buClr>
              <a:buFont typeface="Wingdings" panose="05000000000000000000" pitchFamily="2" charset="2"/>
              <a:buChar char="ü"/>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通过对膜表面孔径大小</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(BET)</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、荷电性</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(Zeta</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电位</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以及接触角</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亲水性</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进行相关性分析，确定影响膜通量及分离的机理为</a:t>
            </a:r>
            <a:r>
              <a:rPr lang="zh-CN" altLang="en-US"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空间位阻效应</a:t>
            </a:r>
            <a:r>
              <a:rPr lang="en-US" altLang="zh-CN"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孔径大小</a:t>
            </a:r>
            <a:r>
              <a:rPr lang="en-US" altLang="zh-CN"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Donnan</a:t>
            </a:r>
            <a:r>
              <a:rPr lang="zh-CN" altLang="en-US"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效应</a:t>
            </a:r>
            <a:r>
              <a:rPr lang="en-US" altLang="zh-CN"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表面电荷</a:t>
            </a:r>
            <a:r>
              <a:rPr lang="en-US" altLang="zh-CN" sz="1600" b="1" dirty="0">
                <a:solidFill>
                  <a:srgbClr val="5B9BD5">
                    <a:lumMod val="75000"/>
                  </a:srgbClr>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。接触角不是影响膜通量和分离的主要因素，但接触角的降低为膜的抗污染性能提供了条件。</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8" name="图形 27" descr="试管">
            <a:extLst>
              <a:ext uri="{FF2B5EF4-FFF2-40B4-BE49-F238E27FC236}">
                <a16:creationId xmlns:a16="http://schemas.microsoft.com/office/drawing/2014/main" id="{57D88902-13AF-394F-057A-BA39479AED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624" y="3890653"/>
            <a:ext cx="597132" cy="598131"/>
          </a:xfrm>
          <a:prstGeom prst="rect">
            <a:avLst/>
          </a:prstGeom>
        </p:spPr>
      </p:pic>
      <p:pic>
        <p:nvPicPr>
          <p:cNvPr id="29" name="图片 28">
            <a:extLst>
              <a:ext uri="{FF2B5EF4-FFF2-40B4-BE49-F238E27FC236}">
                <a16:creationId xmlns:a16="http://schemas.microsoft.com/office/drawing/2014/main" id="{0AE6214F-D6A9-B6BD-0DE3-C50C74165A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807" y="4565057"/>
            <a:ext cx="2172573" cy="370927"/>
          </a:xfrm>
          <a:prstGeom prst="rect">
            <a:avLst/>
          </a:prstGeom>
          <a:scene3d>
            <a:camera prst="orthographicFront">
              <a:rot lat="0" lon="0" rev="0"/>
            </a:camera>
            <a:lightRig rig="threePt" dir="t"/>
          </a:scene3d>
        </p:spPr>
      </p:pic>
      <p:pic>
        <p:nvPicPr>
          <p:cNvPr id="30" name="图片 29">
            <a:extLst>
              <a:ext uri="{FF2B5EF4-FFF2-40B4-BE49-F238E27FC236}">
                <a16:creationId xmlns:a16="http://schemas.microsoft.com/office/drawing/2014/main" id="{86FF70D9-BADC-0D4D-659E-BE91DDBB72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807" y="5189146"/>
            <a:ext cx="2172573" cy="370927"/>
          </a:xfrm>
          <a:prstGeom prst="rect">
            <a:avLst/>
          </a:prstGeom>
          <a:scene3d>
            <a:camera prst="orthographicFront">
              <a:rot lat="0" lon="0" rev="0"/>
            </a:camera>
            <a:lightRig rig="threePt" dir="t"/>
          </a:scene3d>
        </p:spPr>
      </p:pic>
      <p:sp>
        <p:nvSpPr>
          <p:cNvPr id="31" name="文本框 30">
            <a:extLst>
              <a:ext uri="{FF2B5EF4-FFF2-40B4-BE49-F238E27FC236}">
                <a16:creationId xmlns:a16="http://schemas.microsoft.com/office/drawing/2014/main" id="{BBB8480C-16A1-147F-EEA2-282E75C24CDD}"/>
              </a:ext>
            </a:extLst>
          </p:cNvPr>
          <p:cNvSpPr txBox="1"/>
          <p:nvPr/>
        </p:nvSpPr>
        <p:spPr>
          <a:xfrm>
            <a:off x="7334849" y="5930283"/>
            <a:ext cx="1471802" cy="246221"/>
          </a:xfrm>
          <a:prstGeom prst="rect">
            <a:avLst/>
          </a:prstGeom>
          <a:noFill/>
        </p:spPr>
        <p:txBody>
          <a:bodyPr wrap="square" rtlCol="0">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氧化石墨烯</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(GO)</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32" name="文本框 31">
            <a:extLst>
              <a:ext uri="{FF2B5EF4-FFF2-40B4-BE49-F238E27FC236}">
                <a16:creationId xmlns:a16="http://schemas.microsoft.com/office/drawing/2014/main" id="{D88C451C-4092-9A97-349A-82891586CD70}"/>
              </a:ext>
            </a:extLst>
          </p:cNvPr>
          <p:cNvSpPr txBox="1"/>
          <p:nvPr/>
        </p:nvSpPr>
        <p:spPr>
          <a:xfrm>
            <a:off x="10084654" y="5930283"/>
            <a:ext cx="1471802" cy="246221"/>
          </a:xfrm>
          <a:prstGeom prst="rect">
            <a:avLst/>
          </a:prstGeom>
          <a:noFill/>
        </p:spPr>
        <p:txBody>
          <a:bodyPr wrap="square" rtlCol="0">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二硫化钼</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(MoS</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242803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0D6FE-3936-09AB-1633-DA88133ED855}"/>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95FC38A1-A9B2-5A62-CC54-5E0F67EEAA70}"/>
              </a:ext>
            </a:extLst>
          </p:cNvPr>
          <p:cNvSpPr txBox="1"/>
          <p:nvPr/>
        </p:nvSpPr>
        <p:spPr>
          <a:xfrm>
            <a:off x="363836" y="244861"/>
            <a:ext cx="5487400"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3.3 MoS</a:t>
            </a:r>
            <a:r>
              <a:rPr lang="en-US" altLang="zh-CN" sz="2800" b="1" baseline="-25000" dirty="0">
                <a:solidFill>
                  <a:srgbClr val="6C2280"/>
                </a:solidFill>
                <a:latin typeface="微软雅黑" panose="020B0503020204020204" pitchFamily="34" charset="-122"/>
                <a:ea typeface="微软雅黑" panose="020B0503020204020204" pitchFamily="34" charset="-122"/>
                <a:cs typeface="Alibaba PuHuiTi" pitchFamily="18" charset="-122"/>
              </a:rPr>
              <a:t>2</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D513AE6D-1633-C962-9810-F1BC3434FAEF}"/>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0EBE1CD8-BFAA-5C67-A2A7-8BF021A3EC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2" name="图片 1">
            <a:extLst>
              <a:ext uri="{FF2B5EF4-FFF2-40B4-BE49-F238E27FC236}">
                <a16:creationId xmlns:a16="http://schemas.microsoft.com/office/drawing/2014/main" id="{D6253596-9E88-5942-BF3C-DD0E6457C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776" y="1449816"/>
            <a:ext cx="5314483" cy="5041961"/>
          </a:xfrm>
          <a:prstGeom prst="rect">
            <a:avLst/>
          </a:prstGeom>
        </p:spPr>
      </p:pic>
      <p:sp>
        <p:nvSpPr>
          <p:cNvPr id="3" name="文本框 2">
            <a:extLst>
              <a:ext uri="{FF2B5EF4-FFF2-40B4-BE49-F238E27FC236}">
                <a16:creationId xmlns:a16="http://schemas.microsoft.com/office/drawing/2014/main" id="{72933DFD-EABA-525F-F37D-1ED95A8367B9}"/>
              </a:ext>
            </a:extLst>
          </p:cNvPr>
          <p:cNvSpPr txBox="1"/>
          <p:nvPr/>
        </p:nvSpPr>
        <p:spPr>
          <a:xfrm>
            <a:off x="340765" y="861364"/>
            <a:ext cx="5212612" cy="727122"/>
          </a:xfrm>
          <a:prstGeom prst="rect">
            <a:avLst/>
          </a:prstGeom>
          <a:noFill/>
        </p:spPr>
        <p:txBody>
          <a:bodyPr wrap="square">
            <a:spAutoFit/>
          </a:bodyPr>
          <a:lstStyle/>
          <a:p>
            <a:pPr marL="285750" indent="-285750">
              <a:lnSpc>
                <a:spcPts val="2600"/>
              </a:lnSpc>
              <a:buFont typeface="Wingdings" panose="05000000000000000000" pitchFamily="2" charset="2"/>
              <a:buChar char="p"/>
            </a:pP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改性剂：二硫化钼</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a:p>
            <a:pPr marL="285750" indent="-285750">
              <a:lnSpc>
                <a:spcPts val="2600"/>
              </a:lnSpc>
              <a:buFont typeface="Wingdings" panose="05000000000000000000" pitchFamily="2" charset="2"/>
              <a:buChar char="p"/>
            </a:pPr>
            <a:r>
              <a:rPr lang="zh-CN" altLang="en-US"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改性方法：真空抽滤、原位限域界面聚合法</a:t>
            </a:r>
          </a:p>
        </p:txBody>
      </p:sp>
      <p:grpSp>
        <p:nvGrpSpPr>
          <p:cNvPr id="4" name="组合 3">
            <a:extLst>
              <a:ext uri="{FF2B5EF4-FFF2-40B4-BE49-F238E27FC236}">
                <a16:creationId xmlns:a16="http://schemas.microsoft.com/office/drawing/2014/main" id="{E68E82BB-AA83-2438-8FEC-551D3854504D}"/>
              </a:ext>
            </a:extLst>
          </p:cNvPr>
          <p:cNvGrpSpPr/>
          <p:nvPr/>
        </p:nvGrpSpPr>
        <p:grpSpPr>
          <a:xfrm>
            <a:off x="5872899" y="958531"/>
            <a:ext cx="5860224" cy="2863841"/>
            <a:chOff x="6258060" y="768080"/>
            <a:chExt cx="5860224" cy="2863841"/>
          </a:xfrm>
        </p:grpSpPr>
        <p:pic>
          <p:nvPicPr>
            <p:cNvPr id="5" name="图片 4">
              <a:extLst>
                <a:ext uri="{FF2B5EF4-FFF2-40B4-BE49-F238E27FC236}">
                  <a16:creationId xmlns:a16="http://schemas.microsoft.com/office/drawing/2014/main" id="{385629F0-CEFA-F6B3-A98D-1DE07163D6BE}"/>
                </a:ext>
              </a:extLst>
            </p:cNvPr>
            <p:cNvPicPr>
              <a:picLocks noChangeAspect="1"/>
            </p:cNvPicPr>
            <p:nvPr/>
          </p:nvPicPr>
          <p:blipFill>
            <a:blip r:embed="rId5"/>
            <a:stretch>
              <a:fillRect/>
            </a:stretch>
          </p:blipFill>
          <p:spPr>
            <a:xfrm>
              <a:off x="6453109" y="1091413"/>
              <a:ext cx="5419344" cy="2540508"/>
            </a:xfrm>
            <a:prstGeom prst="rect">
              <a:avLst/>
            </a:prstGeom>
          </p:spPr>
        </p:pic>
        <p:sp>
          <p:nvSpPr>
            <p:cNvPr id="6" name="矩形 5">
              <a:extLst>
                <a:ext uri="{FF2B5EF4-FFF2-40B4-BE49-F238E27FC236}">
                  <a16:creationId xmlns:a16="http://schemas.microsoft.com/office/drawing/2014/main" id="{3A5FA53E-B084-1FE4-6FAD-15C74BCA91B7}"/>
                </a:ext>
              </a:extLst>
            </p:cNvPr>
            <p:cNvSpPr/>
            <p:nvPr/>
          </p:nvSpPr>
          <p:spPr>
            <a:xfrm>
              <a:off x="6258060" y="768080"/>
              <a:ext cx="5860224" cy="2780414"/>
            </a:xfrm>
            <a:prstGeom prst="rect">
              <a:avLst/>
            </a:prstGeom>
            <a:noFill/>
            <a:ln w="19050" cap="flat" cmpd="sng" algn="ctr">
              <a:solidFill>
                <a:srgbClr val="A5B9DC"/>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7" name="文本框 6">
            <a:extLst>
              <a:ext uri="{FF2B5EF4-FFF2-40B4-BE49-F238E27FC236}">
                <a16:creationId xmlns:a16="http://schemas.microsoft.com/office/drawing/2014/main" id="{BFAE70D1-E07E-BC00-D3D7-96FA2E1F7D35}"/>
              </a:ext>
            </a:extLst>
          </p:cNvPr>
          <p:cNvSpPr txBox="1"/>
          <p:nvPr/>
        </p:nvSpPr>
        <p:spPr>
          <a:xfrm>
            <a:off x="1107132" y="6464182"/>
            <a:ext cx="3679877"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21</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H-PVDF/MoS</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LNF </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膜的制备过程以及</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IP </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反应机理示意图</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8" name="文本框 7">
            <a:extLst>
              <a:ext uri="{FF2B5EF4-FFF2-40B4-BE49-F238E27FC236}">
                <a16:creationId xmlns:a16="http://schemas.microsoft.com/office/drawing/2014/main" id="{14303337-C10D-8480-BDF4-2CEF91A73C0D}"/>
              </a:ext>
            </a:extLst>
          </p:cNvPr>
          <p:cNvSpPr txBox="1"/>
          <p:nvPr/>
        </p:nvSpPr>
        <p:spPr>
          <a:xfrm>
            <a:off x="5762202" y="3970796"/>
            <a:ext cx="5970921" cy="2827505"/>
          </a:xfrm>
          <a:prstGeom prst="rect">
            <a:avLst/>
          </a:prstGeom>
          <a:noFill/>
        </p:spPr>
        <p:txBody>
          <a:bodyPr wrap="square" rtlCol="0">
            <a:spAutoFit/>
          </a:bodyPr>
          <a:lstStyle/>
          <a:p>
            <a:pPr marL="285750" indent="-285750">
              <a:lnSpc>
                <a:spcPts val="2400"/>
              </a:lnSpc>
              <a:buFont typeface="Wingdings" panose="05000000000000000000" pitchFamily="2" charset="2"/>
              <a:buChar char="Ø"/>
            </a:pPr>
            <a:r>
              <a:rPr lang="en-US"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2 mol/L </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NaOH</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溶液浸泡</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PVDF</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基膜</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7 h,</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形成</a:t>
            </a:r>
            <a:r>
              <a:rPr lang="en-US"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H-PVDF</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膜材料。</a:t>
            </a:r>
            <a:endPar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400"/>
              </a:lnSpc>
              <a:buFont typeface="Wingdings" panose="05000000000000000000" pitchFamily="2" charset="2"/>
              <a:buChar char="Ø"/>
            </a:pP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将</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PVDF</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基膜和</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H-PVDF</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基膜依次固定在真空抽滤装置中，随后取不同体积的</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2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溶液</a:t>
            </a:r>
            <a:r>
              <a:rPr lang="en-US"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(0.005 mg/ml</a:t>
            </a:r>
            <a:r>
              <a:rPr lang="zh-CN" altLang="en-US"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0.5mg/ml</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倒入滤杯，以</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0.08 MPa</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的压力通过</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PVDF</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H-PVDF</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基膜以形成不同负载面积的</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2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膜材料。</a:t>
            </a:r>
            <a:endPar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400"/>
              </a:lnSpc>
              <a:buFont typeface="Wingdings" panose="05000000000000000000" pitchFamily="2" charset="2"/>
              <a:buChar char="Ø"/>
            </a:pP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配制含有</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0.1 </a:t>
            </a:r>
            <a:r>
              <a:rPr lang="en-US" altLang="zh-CN" sz="12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wt</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SDS</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的浓度为</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0.4 w/v.%</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a:t>
            </a:r>
            <a:r>
              <a:rPr lang="en-US"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PIP</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水溶液</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(28.9 ml) </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以</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0.08 MPa</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压差通过膜材料，形成</a:t>
            </a:r>
            <a:r>
              <a:rPr lang="en-US"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200" baseline="-25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12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-PIP</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膜材料，自然晾干。</a:t>
            </a:r>
          </a:p>
          <a:p>
            <a:pPr marL="285750" indent="-285750">
              <a:lnSpc>
                <a:spcPts val="2400"/>
              </a:lnSpc>
              <a:buFont typeface="Wingdings" panose="05000000000000000000" pitchFamily="2" charset="2"/>
              <a:buChar char="Ø"/>
            </a:pP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将溶有</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0.005 w/v.% TMC</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的正己烷溶液</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(28.9 mL)</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快速倾倒在滤杯内反应</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90 s</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，放入烘箱</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(60℃)</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热处理</a:t>
            </a:r>
            <a:r>
              <a:rPr lang="en-US" altLang="zh-CN"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30 min</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，得到</a:t>
            </a:r>
            <a:r>
              <a:rPr lang="en-US" altLang="zh-CN" sz="1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PVDF/MoS</a:t>
            </a:r>
            <a:r>
              <a:rPr lang="en-US" altLang="zh-CN" sz="1200" b="1" baseline="-25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1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LNF</a:t>
            </a:r>
            <a:r>
              <a:rPr lang="zh-CN" altLang="en-US" sz="1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及</a:t>
            </a:r>
            <a:r>
              <a:rPr lang="en-US" altLang="zh-CN" sz="1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H-PVDF/MoS</a:t>
            </a:r>
            <a:r>
              <a:rPr lang="en-US" altLang="zh-CN" sz="1200" b="1" baseline="-250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2</a:t>
            </a:r>
            <a:r>
              <a:rPr lang="en-US" altLang="zh-CN" sz="12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LNF</a:t>
            </a:r>
            <a:r>
              <a:rPr lang="zh-CN" altLang="en-US" sz="12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膜材料。</a:t>
            </a:r>
          </a:p>
          <a:p>
            <a:pPr marL="285750" indent="-285750">
              <a:lnSpc>
                <a:spcPts val="2400"/>
              </a:lnSpc>
              <a:buFont typeface="Wingdings" panose="05000000000000000000" pitchFamily="2" charset="2"/>
              <a:buChar char="Ø"/>
            </a:pPr>
            <a:endPar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a:extLst>
              <a:ext uri="{FF2B5EF4-FFF2-40B4-BE49-F238E27FC236}">
                <a16:creationId xmlns:a16="http://schemas.microsoft.com/office/drawing/2014/main" id="{0912E43A-CA6D-6124-D817-13532D7F5F78}"/>
              </a:ext>
            </a:extLst>
          </p:cNvPr>
          <p:cNvSpPr txBox="1"/>
          <p:nvPr/>
        </p:nvSpPr>
        <p:spPr>
          <a:xfrm>
            <a:off x="7865327" y="1007337"/>
            <a:ext cx="1875367" cy="246221"/>
          </a:xfrm>
          <a:prstGeom prst="rect">
            <a:avLst/>
          </a:prstGeom>
          <a:noFill/>
        </p:spPr>
        <p:txBody>
          <a:bodyPr wrap="square">
            <a:spAutoFit/>
          </a:bodyPr>
          <a:lstStyle/>
          <a:p>
            <a:r>
              <a:rPr lang="zh-CN" altLang="en-US" sz="1000" dirty="0">
                <a:latin typeface="仿宋" panose="02010609060101010101" pitchFamily="49" charset="-122"/>
                <a:ea typeface="仿宋" panose="02010609060101010101" pitchFamily="49" charset="-122"/>
                <a:cs typeface="Times New Roman" panose="02020603050405020304" pitchFamily="18" charset="0"/>
              </a:rPr>
              <a:t>表</a:t>
            </a:r>
            <a:r>
              <a:rPr lang="en-US" altLang="zh-CN" sz="1000" dirty="0">
                <a:latin typeface="仿宋" panose="02010609060101010101" pitchFamily="49" charset="-122"/>
                <a:ea typeface="仿宋" panose="02010609060101010101" pitchFamily="49" charset="-122"/>
                <a:cs typeface="Times New Roman" panose="02020603050405020304" pitchFamily="18" charset="0"/>
              </a:rPr>
              <a:t>11 </a:t>
            </a:r>
            <a:r>
              <a:rPr lang="zh-CN" altLang="en-US" sz="1000" dirty="0">
                <a:latin typeface="仿宋" panose="02010609060101010101" pitchFamily="49" charset="-122"/>
                <a:ea typeface="仿宋" panose="02010609060101010101" pitchFamily="49" charset="-122"/>
                <a:cs typeface="Times New Roman" panose="02020603050405020304" pitchFamily="18" charset="0"/>
              </a:rPr>
              <a:t>空白组和不同</a:t>
            </a:r>
            <a:r>
              <a:rPr lang="en-US" altLang="zh-CN" sz="1000" dirty="0">
                <a:latin typeface="仿宋" panose="02010609060101010101" pitchFamily="49" charset="-122"/>
                <a:ea typeface="仿宋" panose="02010609060101010101" pitchFamily="49" charset="-122"/>
                <a:cs typeface="Times New Roman" panose="02020603050405020304" pitchFamily="18" charset="0"/>
              </a:rPr>
              <a:t>LNF</a:t>
            </a:r>
            <a:r>
              <a:rPr lang="zh-CN" altLang="en-US" sz="1000" dirty="0">
                <a:latin typeface="仿宋" panose="02010609060101010101" pitchFamily="49" charset="-122"/>
                <a:ea typeface="仿宋" panose="02010609060101010101" pitchFamily="49" charset="-122"/>
                <a:cs typeface="Times New Roman" panose="02020603050405020304" pitchFamily="18" charset="0"/>
              </a:rPr>
              <a:t>膜组成</a:t>
            </a:r>
          </a:p>
        </p:txBody>
      </p:sp>
    </p:spTree>
    <p:extLst>
      <p:ext uri="{BB962C8B-B14F-4D97-AF65-F5344CB8AC3E}">
        <p14:creationId xmlns:p14="http://schemas.microsoft.com/office/powerpoint/2010/main" val="490226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8555F-546F-19E5-7721-A405A409A564}"/>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56D8EFB5-4CB7-01F2-1BBB-144AA119EED5}"/>
              </a:ext>
            </a:extLst>
          </p:cNvPr>
          <p:cNvSpPr txBox="1"/>
          <p:nvPr/>
        </p:nvSpPr>
        <p:spPr>
          <a:xfrm>
            <a:off x="363836" y="244861"/>
            <a:ext cx="5487400"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3.3 MoS</a:t>
            </a:r>
            <a:r>
              <a:rPr lang="en-US" altLang="zh-CN" sz="2800" b="1" baseline="-25000" dirty="0">
                <a:solidFill>
                  <a:srgbClr val="6C2280"/>
                </a:solidFill>
                <a:latin typeface="微软雅黑" panose="020B0503020204020204" pitchFamily="34" charset="-122"/>
                <a:ea typeface="微软雅黑" panose="020B0503020204020204" pitchFamily="34" charset="-122"/>
                <a:cs typeface="Alibaba PuHuiTi" pitchFamily="18" charset="-122"/>
              </a:rPr>
              <a:t>2</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172F2F10-4CD4-AC9A-228E-BB36D769780F}"/>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34C7B06A-FB52-CC14-7B66-F01115EEF6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10" name="文本框 9">
            <a:extLst>
              <a:ext uri="{FF2B5EF4-FFF2-40B4-BE49-F238E27FC236}">
                <a16:creationId xmlns:a16="http://schemas.microsoft.com/office/drawing/2014/main" id="{51685145-A0AF-EC00-D228-8EF78CC5FAC8}"/>
              </a:ext>
            </a:extLst>
          </p:cNvPr>
          <p:cNvSpPr txBox="1"/>
          <p:nvPr/>
        </p:nvSpPr>
        <p:spPr>
          <a:xfrm>
            <a:off x="339364" y="951617"/>
            <a:ext cx="6225362" cy="369332"/>
          </a:xfrm>
          <a:prstGeom prst="rect">
            <a:avLst/>
          </a:prstGeom>
          <a:noFill/>
        </p:spPr>
        <p:txBody>
          <a:bodyPr wrap="square">
            <a:spAutoFit/>
          </a:bodyPr>
          <a:lstStyle/>
          <a:p>
            <a:pPr marL="285750" indent="-285750">
              <a:buFont typeface="Wingdings" panose="05000000000000000000" pitchFamily="2" charset="2"/>
              <a:buChar char="p"/>
            </a:pPr>
            <a:r>
              <a:rPr lang="zh-CN"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探究</a:t>
            </a:r>
            <a:r>
              <a:rPr lang="en-US" altLang="zh-CN" b="1" dirty="0">
                <a:solidFill>
                  <a:prstClr val="black"/>
                </a:solidFill>
                <a:latin typeface="Times New Roman" panose="02020603050405020304" pitchFamily="18" charset="0"/>
                <a:ea typeface="宋体" panose="02010600030101010101" pitchFamily="2" charset="-122"/>
              </a:rPr>
              <a:t>MoS</a:t>
            </a:r>
            <a:r>
              <a:rPr lang="en-US" altLang="zh-CN" b="1" baseline="-25000" dirty="0">
                <a:solidFill>
                  <a:prstClr val="black"/>
                </a:solidFill>
                <a:latin typeface="Times New Roman" panose="02020603050405020304" pitchFamily="18" charset="0"/>
                <a:ea typeface="宋体" panose="02010600030101010101" pitchFamily="2" charset="-122"/>
              </a:rPr>
              <a:t>2</a:t>
            </a:r>
            <a:r>
              <a:rPr lang="zh-CN"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负载</a:t>
            </a: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量</a:t>
            </a:r>
            <a:r>
              <a:rPr lang="zh-CN"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对纯水通量的影响</a:t>
            </a:r>
            <a:endParaRPr lang="zh-CN" altLang="en-US" dirty="0">
              <a:solidFill>
                <a:prstClr val="black"/>
              </a:solidFill>
              <a:latin typeface="Calibri"/>
              <a:ea typeface="宋体" panose="02010600030101010101" pitchFamily="2" charset="-122"/>
            </a:endParaRPr>
          </a:p>
        </p:txBody>
      </p:sp>
      <p:pic>
        <p:nvPicPr>
          <p:cNvPr id="11" name="图片 10">
            <a:extLst>
              <a:ext uri="{FF2B5EF4-FFF2-40B4-BE49-F238E27FC236}">
                <a16:creationId xmlns:a16="http://schemas.microsoft.com/office/drawing/2014/main" id="{61B9341B-C263-0D9B-EB9B-FC6B352A64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05588" y="1573048"/>
            <a:ext cx="5477933" cy="2096731"/>
          </a:xfrm>
          <a:prstGeom prst="rect">
            <a:avLst/>
          </a:prstGeom>
        </p:spPr>
      </p:pic>
      <p:sp>
        <p:nvSpPr>
          <p:cNvPr id="12" name="文本框 11">
            <a:extLst>
              <a:ext uri="{FF2B5EF4-FFF2-40B4-BE49-F238E27FC236}">
                <a16:creationId xmlns:a16="http://schemas.microsoft.com/office/drawing/2014/main" id="{0AC2C4AF-AFF8-01D2-6188-2684EA6B5CCC}"/>
              </a:ext>
            </a:extLst>
          </p:cNvPr>
          <p:cNvSpPr txBox="1"/>
          <p:nvPr/>
        </p:nvSpPr>
        <p:spPr>
          <a:xfrm>
            <a:off x="1956507" y="3677140"/>
            <a:ext cx="3672153" cy="400110"/>
          </a:xfrm>
          <a:prstGeom prst="rect">
            <a:avLst/>
          </a:prstGeom>
          <a:noFill/>
        </p:spPr>
        <p:txBody>
          <a:bodyPr wrap="square">
            <a:spAutoFit/>
          </a:bodyPr>
          <a:lstStyle/>
          <a:p>
            <a:pPr algn="ct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22</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(a)</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低</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MoS</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负载</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量</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下未碱处理和碱处理归一化通量变化；</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(b)</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高</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MoS</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负载</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量</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下未碱处理和碱处理归一化通量变化。</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grpSp>
        <p:nvGrpSpPr>
          <p:cNvPr id="13" name="组合 12">
            <a:extLst>
              <a:ext uri="{FF2B5EF4-FFF2-40B4-BE49-F238E27FC236}">
                <a16:creationId xmlns:a16="http://schemas.microsoft.com/office/drawing/2014/main" id="{AEC43229-4E2F-EBCB-AA8E-83AF9B75E0A1}"/>
              </a:ext>
            </a:extLst>
          </p:cNvPr>
          <p:cNvGrpSpPr/>
          <p:nvPr/>
        </p:nvGrpSpPr>
        <p:grpSpPr>
          <a:xfrm>
            <a:off x="617788" y="4344542"/>
            <a:ext cx="10936313" cy="1842063"/>
            <a:chOff x="654837" y="4203137"/>
            <a:chExt cx="10195819" cy="1842063"/>
          </a:xfrm>
        </p:grpSpPr>
        <p:grpSp>
          <p:nvGrpSpPr>
            <p:cNvPr id="14" name="组合 13">
              <a:extLst>
                <a:ext uri="{FF2B5EF4-FFF2-40B4-BE49-F238E27FC236}">
                  <a16:creationId xmlns:a16="http://schemas.microsoft.com/office/drawing/2014/main" id="{08F4C224-CB87-D69A-AF91-E84216697EAD}"/>
                </a:ext>
              </a:extLst>
            </p:cNvPr>
            <p:cNvGrpSpPr/>
            <p:nvPr/>
          </p:nvGrpSpPr>
          <p:grpSpPr>
            <a:xfrm>
              <a:off x="654837" y="4203137"/>
              <a:ext cx="10195819" cy="1842063"/>
              <a:chOff x="1185333" y="4050737"/>
              <a:chExt cx="9775394" cy="1842063"/>
            </a:xfrm>
          </p:grpSpPr>
          <p:sp>
            <p:nvSpPr>
              <p:cNvPr id="17" name="文本框 16">
                <a:extLst>
                  <a:ext uri="{FF2B5EF4-FFF2-40B4-BE49-F238E27FC236}">
                    <a16:creationId xmlns:a16="http://schemas.microsoft.com/office/drawing/2014/main" id="{D65C8D76-01FE-EC08-15B4-E3F853771BAF}"/>
                  </a:ext>
                </a:extLst>
              </p:cNvPr>
              <p:cNvSpPr txBox="1"/>
              <p:nvPr/>
            </p:nvSpPr>
            <p:spPr>
              <a:xfrm>
                <a:off x="1253875" y="4189828"/>
                <a:ext cx="9668109" cy="1594219"/>
              </a:xfrm>
              <a:prstGeom prst="rect">
                <a:avLst/>
              </a:prstGeom>
              <a:noFill/>
            </p:spPr>
            <p:txBody>
              <a:bodyPr wrap="square" rtlCol="0">
                <a:spAutoFit/>
              </a:bodyPr>
              <a:lstStyle/>
              <a:p>
                <a:pPr marL="285750" marR="0" lvl="0" indent="-285750" algn="just" defTabSz="914400" eaLnBrk="1" fontAlgn="auto" latinLnBrk="0" hangingPunct="1">
                  <a:lnSpc>
                    <a:spcPts val="2400"/>
                  </a:lnSpc>
                  <a:spcBef>
                    <a:spcPts val="0"/>
                  </a:spcBef>
                  <a:spcAft>
                    <a:spcPts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图</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22</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：碱处理后的纯水通量增加与</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PVDF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中的</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C-F</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键被“脱氟化氢”为“</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键</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有关，相比之下“</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C-H”</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键更具有亲水性，更有利用水分子透过，因而具有更高的纯水通量值。</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auto" latinLnBrk="0" hangingPunct="1">
                  <a:lnSpc>
                    <a:spcPts val="2400"/>
                  </a:lnSpc>
                  <a:spcBef>
                    <a:spcPts val="0"/>
                  </a:spcBef>
                  <a:spcAft>
                    <a:spcPts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低：</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PWF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最大值在负载面积为</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60 mg/m</a:t>
                </a:r>
                <a:r>
                  <a:rPr kumimoji="0" lang="en-US" altLang="zh-CN" sz="1400" b="0" i="0" u="none" strike="noStrike" kern="0" cap="none" spc="0" normalizeH="0" baseline="3000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时取得，是原膜的</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2.66</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倍。</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auto" latinLnBrk="0" hangingPunct="1">
                  <a:lnSpc>
                    <a:spcPts val="2400"/>
                  </a:lnSpc>
                  <a:spcBef>
                    <a:spcPts val="0"/>
                  </a:spcBef>
                  <a:spcAft>
                    <a:spcPts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高：</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PWF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最大值在负载面积为</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10000 mg/m</a:t>
                </a:r>
                <a:r>
                  <a:rPr kumimoji="0" lang="en-US" altLang="zh-CN" sz="1400" b="0" i="0" u="none" strike="noStrike" kern="0" cap="none" spc="0" normalizeH="0" baseline="3000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时取得，是原膜的</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2.89</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倍。</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auto" latinLnBrk="0" hangingPunct="1">
                  <a:lnSpc>
                    <a:spcPts val="2400"/>
                  </a:lnSpc>
                  <a:spcBef>
                    <a:spcPts val="0"/>
                  </a:spcBef>
                  <a:spcAft>
                    <a:spcPts val="0"/>
                  </a:spcAft>
                  <a:buClrTx/>
                  <a:buSzTx/>
                  <a:buFont typeface="Wingdings" panose="05000000000000000000" pitchFamily="2" charset="2"/>
                  <a:buChar char="ü"/>
                  <a:tabLst/>
                  <a:defRPr/>
                </a:pP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综上，对</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PVDF</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膜进行碱处理以及</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MoS</a:t>
                </a:r>
                <a:r>
                  <a:rPr kumimoji="0" lang="en-US" altLang="zh-CN" sz="1400" b="1" i="0" u="none" strike="noStrike" kern="0" cap="none" spc="0" normalizeH="0" baseline="-2500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的负载量为</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60 mg/m</a:t>
                </a:r>
                <a:r>
                  <a:rPr kumimoji="0" lang="en-US" altLang="zh-CN" sz="1400" b="1" i="0" u="none" strike="noStrike" kern="0" cap="none" spc="0" normalizeH="0" baseline="3000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 </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(H-LNF3)</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制备的膜材料纯水通量值最好，整体效果最佳。</a:t>
                </a:r>
              </a:p>
            </p:txBody>
          </p:sp>
          <p:sp>
            <p:nvSpPr>
              <p:cNvPr id="18" name="矩形 17">
                <a:extLst>
                  <a:ext uri="{FF2B5EF4-FFF2-40B4-BE49-F238E27FC236}">
                    <a16:creationId xmlns:a16="http://schemas.microsoft.com/office/drawing/2014/main" id="{2A12DBA6-1F02-9556-748B-42926061C312}"/>
                  </a:ext>
                </a:extLst>
              </p:cNvPr>
              <p:cNvSpPr/>
              <p:nvPr/>
            </p:nvSpPr>
            <p:spPr>
              <a:xfrm>
                <a:off x="1185333" y="4050737"/>
                <a:ext cx="9775394" cy="1842063"/>
              </a:xfrm>
              <a:prstGeom prst="rect">
                <a:avLst/>
              </a:prstGeom>
              <a:noFill/>
              <a:ln w="19050"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5" name="星形: 五角 14">
              <a:extLst>
                <a:ext uri="{FF2B5EF4-FFF2-40B4-BE49-F238E27FC236}">
                  <a16:creationId xmlns:a16="http://schemas.microsoft.com/office/drawing/2014/main" id="{2887DE95-5152-8EDC-7694-CE4D11CB0A70}"/>
                </a:ext>
              </a:extLst>
            </p:cNvPr>
            <p:cNvSpPr/>
            <p:nvPr/>
          </p:nvSpPr>
          <p:spPr>
            <a:xfrm>
              <a:off x="6051629" y="5353106"/>
              <a:ext cx="169333" cy="177800"/>
            </a:xfrm>
            <a:prstGeom prst="star5">
              <a:avLst/>
            </a:prstGeom>
            <a:solidFill>
              <a:srgbClr val="7030A0"/>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7030A0"/>
                </a:solidFill>
                <a:effectLst/>
                <a:uLnTx/>
                <a:uFillTx/>
                <a:latin typeface="Calibri"/>
                <a:ea typeface="宋体" panose="02010600030101010101" pitchFamily="2" charset="-122"/>
                <a:cs typeface="+mn-cs"/>
              </a:endParaRPr>
            </a:p>
          </p:txBody>
        </p:sp>
        <p:sp>
          <p:nvSpPr>
            <p:cNvPr id="16" name="文本框 15">
              <a:extLst>
                <a:ext uri="{FF2B5EF4-FFF2-40B4-BE49-F238E27FC236}">
                  <a16:creationId xmlns:a16="http://schemas.microsoft.com/office/drawing/2014/main" id="{55805F73-CE78-DB3D-AA2E-5B5F64DCC9DA}"/>
                </a:ext>
              </a:extLst>
            </p:cNvPr>
            <p:cNvSpPr txBox="1"/>
            <p:nvPr/>
          </p:nvSpPr>
          <p:spPr>
            <a:xfrm>
              <a:off x="6292042" y="5257340"/>
              <a:ext cx="133773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a:ln>
                    <a:noFill/>
                  </a:ln>
                  <a:solidFill>
                    <a:srgbClr val="7030A0"/>
                  </a:solidFill>
                  <a:effectLst/>
                  <a:uLnTx/>
                  <a:uFillTx/>
                  <a:latin typeface="Calibri"/>
                  <a:ea typeface="宋体" panose="02010600030101010101" pitchFamily="2" charset="-122"/>
                </a:rPr>
                <a:t>稳定性差</a:t>
              </a:r>
            </a:p>
          </p:txBody>
        </p:sp>
      </p:grpSp>
      <p:pic>
        <p:nvPicPr>
          <p:cNvPr id="19" name="图片 18">
            <a:extLst>
              <a:ext uri="{FF2B5EF4-FFF2-40B4-BE49-F238E27FC236}">
                <a16:creationId xmlns:a16="http://schemas.microsoft.com/office/drawing/2014/main" id="{06D54F78-6A18-3F30-7633-F589A477FB65}"/>
              </a:ext>
            </a:extLst>
          </p:cNvPr>
          <p:cNvPicPr>
            <a:picLocks noChangeAspect="1"/>
          </p:cNvPicPr>
          <p:nvPr/>
        </p:nvPicPr>
        <p:blipFill>
          <a:blip r:embed="rId5"/>
          <a:stretch>
            <a:fillRect/>
          </a:stretch>
        </p:blipFill>
        <p:spPr>
          <a:xfrm>
            <a:off x="6689374" y="1647508"/>
            <a:ext cx="4864727" cy="1696475"/>
          </a:xfrm>
          <a:prstGeom prst="rect">
            <a:avLst/>
          </a:prstGeom>
        </p:spPr>
      </p:pic>
      <p:sp>
        <p:nvSpPr>
          <p:cNvPr id="20" name="文本框 19">
            <a:extLst>
              <a:ext uri="{FF2B5EF4-FFF2-40B4-BE49-F238E27FC236}">
                <a16:creationId xmlns:a16="http://schemas.microsoft.com/office/drawing/2014/main" id="{6CEFD9D8-F17B-379C-2845-938B28FECE7E}"/>
              </a:ext>
            </a:extLst>
          </p:cNvPr>
          <p:cNvSpPr txBox="1"/>
          <p:nvPr/>
        </p:nvSpPr>
        <p:spPr>
          <a:xfrm>
            <a:off x="7236990" y="3754998"/>
            <a:ext cx="4180171"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23 (a)-(b) </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高浓度</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MoS</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负载</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量</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下</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H-PVDF/MoS</a:t>
            </a:r>
            <a:r>
              <a:rPr lang="en-US" altLang="zh-CN" sz="1000" baseline="-25000" dirty="0">
                <a:latin typeface="Times New Roman" panose="02020603050405020304" pitchFamily="18" charset="0"/>
                <a:ea typeface="仿宋" panose="02010609060101010101" pitchFamily="49" charset="-122"/>
                <a:cs typeface="Times New Roman" panose="02020603050405020304" pitchFamily="18" charset="0"/>
              </a:rPr>
              <a:t>2</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膜材料表面脱落现象</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894752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0DEF8-2D12-35DE-7031-98A41A6A551A}"/>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D5B138C0-3945-7CBC-631E-0619B01B30DC}"/>
              </a:ext>
            </a:extLst>
          </p:cNvPr>
          <p:cNvSpPr txBox="1"/>
          <p:nvPr/>
        </p:nvSpPr>
        <p:spPr>
          <a:xfrm>
            <a:off x="363836" y="244861"/>
            <a:ext cx="5561138"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3.3 MoS</a:t>
            </a:r>
            <a:r>
              <a:rPr lang="en-US" altLang="zh-CN" sz="2800" b="1" baseline="-25000" dirty="0">
                <a:solidFill>
                  <a:srgbClr val="6C2280"/>
                </a:solidFill>
                <a:latin typeface="微软雅黑" panose="020B0503020204020204" pitchFamily="34" charset="-122"/>
                <a:ea typeface="微软雅黑" panose="020B0503020204020204" pitchFamily="34" charset="-122"/>
                <a:cs typeface="Alibaba PuHuiTi" pitchFamily="18" charset="-122"/>
              </a:rPr>
              <a:t>2</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CC83754D-21FA-686A-B16F-10D7BDC8AF1A}"/>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125B4CC7-7E0A-305D-2E43-BCF29455D5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2" name="文本框 1">
            <a:extLst>
              <a:ext uri="{FF2B5EF4-FFF2-40B4-BE49-F238E27FC236}">
                <a16:creationId xmlns:a16="http://schemas.microsoft.com/office/drawing/2014/main" id="{2B38E837-4310-E69A-13BA-2A2A9E5EF496}"/>
              </a:ext>
            </a:extLst>
          </p:cNvPr>
          <p:cNvSpPr txBox="1"/>
          <p:nvPr/>
        </p:nvSpPr>
        <p:spPr>
          <a:xfrm>
            <a:off x="339366" y="924655"/>
            <a:ext cx="6225362" cy="369332"/>
          </a:xfrm>
          <a:prstGeom prst="rect">
            <a:avLst/>
          </a:prstGeom>
          <a:noFill/>
        </p:spPr>
        <p:txBody>
          <a:bodyPr wrap="square">
            <a:spAutoFit/>
          </a:bodyPr>
          <a:lstStyle/>
          <a:p>
            <a:pPr marL="285750" indent="-285750">
              <a:buFont typeface="Wingdings" panose="05000000000000000000" pitchFamily="2" charset="2"/>
              <a:buChar char="p"/>
            </a:pP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探究不同水相浓度和操作方法对分离性能的影响</a:t>
            </a:r>
            <a:endParaRPr lang="zh-CN" altLang="en-US" dirty="0">
              <a:solidFill>
                <a:prstClr val="black"/>
              </a:solidFill>
              <a:latin typeface="Calibri"/>
              <a:ea typeface="宋体" panose="02010600030101010101" pitchFamily="2" charset="-122"/>
            </a:endParaRPr>
          </a:p>
        </p:txBody>
      </p:sp>
      <p:pic>
        <p:nvPicPr>
          <p:cNvPr id="3" name="图片 2">
            <a:extLst>
              <a:ext uri="{FF2B5EF4-FFF2-40B4-BE49-F238E27FC236}">
                <a16:creationId xmlns:a16="http://schemas.microsoft.com/office/drawing/2014/main" id="{E604158D-FCB2-FAEC-4088-499B384913B4}"/>
              </a:ext>
            </a:extLst>
          </p:cNvPr>
          <p:cNvPicPr>
            <a:picLocks noChangeAspect="1"/>
          </p:cNvPicPr>
          <p:nvPr/>
        </p:nvPicPr>
        <p:blipFill>
          <a:blip r:embed="rId4"/>
          <a:stretch>
            <a:fillRect/>
          </a:stretch>
        </p:blipFill>
        <p:spPr>
          <a:xfrm>
            <a:off x="885601" y="2028725"/>
            <a:ext cx="6619663" cy="2057010"/>
          </a:xfrm>
          <a:prstGeom prst="rect">
            <a:avLst/>
          </a:prstGeom>
        </p:spPr>
      </p:pic>
      <p:pic>
        <p:nvPicPr>
          <p:cNvPr id="4" name="图片 3">
            <a:extLst>
              <a:ext uri="{FF2B5EF4-FFF2-40B4-BE49-F238E27FC236}">
                <a16:creationId xmlns:a16="http://schemas.microsoft.com/office/drawing/2014/main" id="{F09B2D61-F168-EFFE-57A1-7893F132007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97580" y="882607"/>
            <a:ext cx="3829061" cy="3326824"/>
          </a:xfrm>
          <a:prstGeom prst="rect">
            <a:avLst/>
          </a:prstGeom>
        </p:spPr>
      </p:pic>
      <p:sp>
        <p:nvSpPr>
          <p:cNvPr id="5" name="文本框 4">
            <a:extLst>
              <a:ext uri="{FF2B5EF4-FFF2-40B4-BE49-F238E27FC236}">
                <a16:creationId xmlns:a16="http://schemas.microsoft.com/office/drawing/2014/main" id="{86F6327A-A684-4566-641B-60FCDB17E646}"/>
              </a:ext>
            </a:extLst>
          </p:cNvPr>
          <p:cNvSpPr txBox="1"/>
          <p:nvPr/>
        </p:nvSpPr>
        <p:spPr>
          <a:xfrm>
            <a:off x="2717316" y="1657744"/>
            <a:ext cx="2956232"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表</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12</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  </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H-LNF2</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H-LNF3</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H-LNF4</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性能测试结果</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6" name="文本框 5">
            <a:extLst>
              <a:ext uri="{FF2B5EF4-FFF2-40B4-BE49-F238E27FC236}">
                <a16:creationId xmlns:a16="http://schemas.microsoft.com/office/drawing/2014/main" id="{7AAFC139-7ACE-61A2-DDDC-B8017AFC9E7A}"/>
              </a:ext>
            </a:extLst>
          </p:cNvPr>
          <p:cNvSpPr txBox="1"/>
          <p:nvPr/>
        </p:nvSpPr>
        <p:spPr>
          <a:xfrm>
            <a:off x="7945061" y="4086320"/>
            <a:ext cx="4129905"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24</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 </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不同</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PIP</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浓度和方式及</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TMC</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浓度和时间的膜材料分离性能对比图</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grpSp>
        <p:nvGrpSpPr>
          <p:cNvPr id="7" name="组合 6">
            <a:extLst>
              <a:ext uri="{FF2B5EF4-FFF2-40B4-BE49-F238E27FC236}">
                <a16:creationId xmlns:a16="http://schemas.microsoft.com/office/drawing/2014/main" id="{53DC82A5-43AA-E2BA-DE29-5E307CAA8647}"/>
              </a:ext>
            </a:extLst>
          </p:cNvPr>
          <p:cNvGrpSpPr/>
          <p:nvPr/>
        </p:nvGrpSpPr>
        <p:grpSpPr>
          <a:xfrm>
            <a:off x="454762" y="4416629"/>
            <a:ext cx="11271879" cy="2050157"/>
            <a:chOff x="386434" y="4443263"/>
            <a:chExt cx="11607395" cy="2050157"/>
          </a:xfrm>
        </p:grpSpPr>
        <p:sp>
          <p:nvSpPr>
            <p:cNvPr id="8" name="文本框 7">
              <a:extLst>
                <a:ext uri="{FF2B5EF4-FFF2-40B4-BE49-F238E27FC236}">
                  <a16:creationId xmlns:a16="http://schemas.microsoft.com/office/drawing/2014/main" id="{2CCF4577-F868-4861-B198-195D5042C1D0}"/>
                </a:ext>
              </a:extLst>
            </p:cNvPr>
            <p:cNvSpPr txBox="1"/>
            <p:nvPr/>
          </p:nvSpPr>
          <p:spPr>
            <a:xfrm>
              <a:off x="480671" y="4532930"/>
              <a:ext cx="11331064" cy="1901996"/>
            </a:xfrm>
            <a:prstGeom prst="rect">
              <a:avLst/>
            </a:prstGeom>
            <a:noFill/>
          </p:spPr>
          <p:txBody>
            <a:bodyPr wrap="square" rtlCol="0">
              <a:spAutoFit/>
            </a:bodyPr>
            <a:lstStyle/>
            <a:p>
              <a:pPr marL="285750" marR="0" lvl="0" indent="-285750" algn="just" defTabSz="914400" eaLnBrk="1" fontAlgn="auto" latinLnBrk="0" hangingPunct="1">
                <a:lnSpc>
                  <a:spcPts val="2400"/>
                </a:lnSpc>
                <a:spcBef>
                  <a:spcPts val="0"/>
                </a:spcBef>
                <a:spcAft>
                  <a:spcPts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表</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12</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H-LNF3</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的纯水通量为</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830.42 L/(m</a:t>
              </a:r>
              <a:r>
                <a:rPr kumimoji="0" lang="en-US" altLang="zh-CN" sz="1400" b="0" i="0" u="none" strike="noStrike" kern="0" cap="none" spc="0" normalizeH="0" baseline="3000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·h·bar)</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，远高于原界的</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530.40 L/(m</a:t>
              </a:r>
              <a:r>
                <a:rPr kumimoji="0" lang="en-US" altLang="zh-CN" sz="1400" b="0" i="0" u="none" strike="noStrike" kern="0" cap="none" spc="0" normalizeH="0" baseline="3000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·h·bar)</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，说明</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MoS</a:t>
              </a:r>
              <a:r>
                <a:rPr kumimoji="0" lang="en-US" altLang="zh-CN" sz="1400" b="0" i="0" u="none" strike="noStrike" kern="0" cap="none" spc="0" normalizeH="0" baseline="-2500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纳米片的加入提高了膜材料的纯水通量值</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auto" latinLnBrk="0" hangingPunct="1">
                <a:lnSpc>
                  <a:spcPts val="2400"/>
                </a:lnSpc>
                <a:spcBef>
                  <a:spcPts val="0"/>
                </a:spcBef>
                <a:spcAft>
                  <a:spcPts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观察分离系数，</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H-LNF3</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号膜的分离系数高达</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52.01</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，远超商业化</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NF270</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3.82</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。说明</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H-LNF3</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号膜具有</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优异的染料和无机盐分离性能</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auto" latinLnBrk="0" hangingPunct="1">
                <a:lnSpc>
                  <a:spcPts val="2400"/>
                </a:lnSpc>
                <a:spcBef>
                  <a:spcPts val="0"/>
                </a:spcBef>
                <a:spcAft>
                  <a:spcPts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图</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24</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：界面聚合层的设计是影响“</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trade-off”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效应的关键，实验在</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H-LNF3</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号膜材料界面聚合条件的基础上分别</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提高</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PIP</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的浓度、</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TMC</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的浓度、</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TMC</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的时间及改变</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PIP</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的操作方法</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等，以期形成更优异的分离膜材料。</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auto" latinLnBrk="0" hangingPunct="1">
                <a:lnSpc>
                  <a:spcPts val="2400"/>
                </a:lnSpc>
                <a:spcBef>
                  <a:spcPts val="0"/>
                </a:spcBef>
                <a:spcAft>
                  <a:spcPts val="0"/>
                </a:spcAft>
                <a:buClrTx/>
                <a:buSzTx/>
                <a:buFont typeface="Wingdings" panose="05000000000000000000" pitchFamily="2" charset="2"/>
                <a:buChar char="ü"/>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通过改变不同的条件，</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H-LNF3</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号膜材料突破“</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upper-bound</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”线，即</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H-LNF3</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号膜的界面聚合组合最好。是集通量高且分离效果好的最佳膜材料。</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9FA53288-7436-7E79-19CF-33342F10740E}"/>
                </a:ext>
              </a:extLst>
            </p:cNvPr>
            <p:cNvSpPr/>
            <p:nvPr/>
          </p:nvSpPr>
          <p:spPr>
            <a:xfrm>
              <a:off x="386434" y="4443263"/>
              <a:ext cx="11607395" cy="2050157"/>
            </a:xfrm>
            <a:prstGeom prst="rect">
              <a:avLst/>
            </a:prstGeom>
            <a:noFill/>
            <a:ln w="19050" cap="flat" cmpd="sng" algn="ctr">
              <a:solidFill>
                <a:srgbClr val="0070C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3932359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2D3D8-8839-0102-1699-387F7FD4D7AB}"/>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C4A2EA52-1133-5F12-A7EB-F74ED2E913FF}"/>
              </a:ext>
            </a:extLst>
          </p:cNvPr>
          <p:cNvSpPr txBox="1"/>
          <p:nvPr/>
        </p:nvSpPr>
        <p:spPr>
          <a:xfrm>
            <a:off x="363836" y="244861"/>
            <a:ext cx="5487400"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3.3 MoS</a:t>
            </a:r>
            <a:r>
              <a:rPr lang="en-US" altLang="zh-CN" sz="2800" b="1" baseline="-25000" dirty="0">
                <a:solidFill>
                  <a:srgbClr val="6C2280"/>
                </a:solidFill>
                <a:latin typeface="微软雅黑" panose="020B0503020204020204" pitchFamily="34" charset="-122"/>
                <a:ea typeface="微软雅黑" panose="020B0503020204020204" pitchFamily="34" charset="-122"/>
                <a:cs typeface="Alibaba PuHuiTi" pitchFamily="18" charset="-122"/>
              </a:rPr>
              <a:t>2</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4DBE093B-695D-F897-4885-681602B7D5C7}"/>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4085235C-12FA-5F45-898B-14013447F1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10" name="文本框 9">
            <a:extLst>
              <a:ext uri="{FF2B5EF4-FFF2-40B4-BE49-F238E27FC236}">
                <a16:creationId xmlns:a16="http://schemas.microsoft.com/office/drawing/2014/main" id="{183F952E-F2B1-C8AA-A150-BCE25B51B04F}"/>
              </a:ext>
            </a:extLst>
          </p:cNvPr>
          <p:cNvSpPr txBox="1"/>
          <p:nvPr/>
        </p:nvSpPr>
        <p:spPr>
          <a:xfrm>
            <a:off x="150925" y="4056047"/>
            <a:ext cx="4008477" cy="553998"/>
          </a:xfrm>
          <a:prstGeom prst="rect">
            <a:avLst/>
          </a:prstGeom>
          <a:noFill/>
        </p:spPr>
        <p:txBody>
          <a:bodyPr wrap="square">
            <a:spAutoFit/>
          </a:bodyPr>
          <a:lstStyle/>
          <a:p>
            <a:pPr algn="ct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25 SEM</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表面图 </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(a) PVDF; (B) H-PVDF; (C) TFC; (D) H-TFC; (e) MoS2</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粉末</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(f) H-LNF2; (g) H-LNF3; (h)H-LNF4.</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6.AFM</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 </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(a) TFC; (B) H-TFC; (C) H-PVDF-MoS2; (d) H-LNF2; (e) H-LNF3; (f) H-LNF4.</a:t>
            </a:r>
          </a:p>
        </p:txBody>
      </p:sp>
      <p:sp>
        <p:nvSpPr>
          <p:cNvPr id="11" name="文本框 10">
            <a:extLst>
              <a:ext uri="{FF2B5EF4-FFF2-40B4-BE49-F238E27FC236}">
                <a16:creationId xmlns:a16="http://schemas.microsoft.com/office/drawing/2014/main" id="{6489611B-56DB-F318-0140-8EF0FCED15AD}"/>
              </a:ext>
            </a:extLst>
          </p:cNvPr>
          <p:cNvSpPr txBox="1"/>
          <p:nvPr/>
        </p:nvSpPr>
        <p:spPr>
          <a:xfrm>
            <a:off x="4352419" y="4234352"/>
            <a:ext cx="4008477" cy="253916"/>
          </a:xfrm>
          <a:prstGeom prst="rect">
            <a:avLst/>
          </a:prstGeom>
          <a:noFill/>
        </p:spPr>
        <p:txBody>
          <a:bodyPr wrap="square">
            <a:spAutoFit/>
          </a:bodyPr>
          <a:lstStyle/>
          <a:p>
            <a:pPr algn="ct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26 EDS</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 </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(a) PVDF; (b) H-PVDF; (c) TFC; (d) H-TFC; (e) H-LNF3</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E3AC30A1-889B-2F87-4DC8-1E0C285FB051}"/>
              </a:ext>
            </a:extLst>
          </p:cNvPr>
          <p:cNvSpPr txBox="1"/>
          <p:nvPr/>
        </p:nvSpPr>
        <p:spPr>
          <a:xfrm>
            <a:off x="8407609" y="4220049"/>
            <a:ext cx="3502401" cy="246221"/>
          </a:xfrm>
          <a:prstGeom prst="rect">
            <a:avLst/>
          </a:prstGeom>
          <a:noFill/>
        </p:spPr>
        <p:txBody>
          <a:bodyPr wrap="square">
            <a:spAutoFit/>
          </a:bodyPr>
          <a:lstStyle/>
          <a:p>
            <a:pPr algn="ct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27 </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不同膜材料表面红外扫描图谱</a:t>
            </a:r>
          </a:p>
        </p:txBody>
      </p:sp>
      <p:grpSp>
        <p:nvGrpSpPr>
          <p:cNvPr id="13" name="组合 12">
            <a:extLst>
              <a:ext uri="{FF2B5EF4-FFF2-40B4-BE49-F238E27FC236}">
                <a16:creationId xmlns:a16="http://schemas.microsoft.com/office/drawing/2014/main" id="{2219B96A-AD95-2BCB-B96F-9C49D74C8C86}"/>
              </a:ext>
            </a:extLst>
          </p:cNvPr>
          <p:cNvGrpSpPr/>
          <p:nvPr/>
        </p:nvGrpSpPr>
        <p:grpSpPr>
          <a:xfrm>
            <a:off x="268893" y="4889760"/>
            <a:ext cx="11575718" cy="1755081"/>
            <a:chOff x="308141" y="4638825"/>
            <a:chExt cx="11575718" cy="2026914"/>
          </a:xfrm>
        </p:grpSpPr>
        <p:sp>
          <p:nvSpPr>
            <p:cNvPr id="14" name="矩形 13">
              <a:extLst>
                <a:ext uri="{FF2B5EF4-FFF2-40B4-BE49-F238E27FC236}">
                  <a16:creationId xmlns:a16="http://schemas.microsoft.com/office/drawing/2014/main" id="{6ED57CCF-109E-6137-CFD1-924D6A28BF80}"/>
                </a:ext>
              </a:extLst>
            </p:cNvPr>
            <p:cNvSpPr/>
            <p:nvPr/>
          </p:nvSpPr>
          <p:spPr>
            <a:xfrm>
              <a:off x="308141" y="4638825"/>
              <a:ext cx="11575718" cy="2026914"/>
            </a:xfrm>
            <a:prstGeom prst="rect">
              <a:avLst/>
            </a:prstGeom>
            <a:noFill/>
            <a:ln w="38100" cap="flat" cmpd="sng" algn="ctr">
              <a:solidFill>
                <a:srgbClr val="D1BACE"/>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文本框 14">
              <a:extLst>
                <a:ext uri="{FF2B5EF4-FFF2-40B4-BE49-F238E27FC236}">
                  <a16:creationId xmlns:a16="http://schemas.microsoft.com/office/drawing/2014/main" id="{48805599-0373-FE47-A875-69009A63CCE1}"/>
                </a:ext>
              </a:extLst>
            </p:cNvPr>
            <p:cNvSpPr txBox="1"/>
            <p:nvPr/>
          </p:nvSpPr>
          <p:spPr>
            <a:xfrm>
              <a:off x="308141" y="4660772"/>
              <a:ext cx="11575718" cy="1925556"/>
            </a:xfrm>
            <a:prstGeom prst="rect">
              <a:avLst/>
            </a:prstGeom>
            <a:noFill/>
          </p:spPr>
          <p:txBody>
            <a:bodyPr wrap="square" rtlCol="0">
              <a:spAutoFit/>
            </a:bodyPr>
            <a:lstStyle/>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图</a:t>
              </a:r>
              <a:r>
                <a:rPr lang="en-US" altLang="zh-CN" sz="1400" kern="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25-27</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PVDF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膜材料仅有</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元素，但经碱处理后，</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H-PVDF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膜出现了</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元素，说明</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PVDF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成功被</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NaOH</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氧化，即</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H-PVDF</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膜材料被成功制备</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图</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26(c)-(d)</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：显示</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TFC</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和</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H-TFC</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表面均出现了</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和</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元素，这表明膜表面出现了羧基和酰胺基，再次验证了</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a:t>
              </a:r>
              <a:r>
                <a:rPr kumimoji="0" lang="zh-CN" altLang="en-US"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层</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的成功制备。</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图</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26(e)</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：观察</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H-LNF3</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号膜材料表面出现了</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以及</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O</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元素，说明</a:t>
              </a:r>
              <a:r>
                <a:rPr kumimoji="0" lang="en-US" altLang="zh-CN" sz="1400" b="0"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MoS</a:t>
              </a:r>
              <a:r>
                <a:rPr kumimoji="0" lang="en-US" altLang="zh-CN" sz="1400" b="0" i="0" u="none" strike="noStrike" kern="0" cap="none" spc="0" normalizeH="0" baseline="-2500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被成功负载在基膜材料上。</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图</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27</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PVDF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特征峰</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:650 cm</a:t>
              </a:r>
              <a:r>
                <a:rPr kumimoji="0" lang="en-US" altLang="zh-CN" sz="1400" b="0" i="0" u="none" strike="noStrike" kern="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1175 cm</a:t>
              </a:r>
              <a:r>
                <a:rPr kumimoji="0" lang="en-US" altLang="zh-CN" sz="1400" b="0" i="0" u="none" strike="noStrike" kern="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H-PVDF</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特征峰</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1403 cm</a:t>
              </a:r>
              <a:r>
                <a:rPr kumimoji="0" lang="en-US" altLang="zh-CN" sz="1400" b="0" i="0" u="none" strike="noStrike" kern="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 </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2861 cm</a:t>
              </a:r>
              <a:r>
                <a:rPr kumimoji="0" lang="en-US" altLang="zh-CN" sz="1400" b="0" i="0" u="none" strike="noStrike" kern="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 </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PA</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特征峰</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:1630 cm</a:t>
              </a:r>
              <a:r>
                <a:rPr kumimoji="0" lang="en-US" altLang="zh-CN" sz="1400" b="0" i="0" u="none" strike="noStrike" kern="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a:t>
              </a:r>
              <a:r>
                <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(-C=O)</a:t>
              </a: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综上，结合</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SEM</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EDS</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AFM</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以及</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FT-IR</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观察，</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H-PVDF-MoS</a:t>
              </a:r>
              <a:r>
                <a:rPr kumimoji="0" lang="en-US" altLang="zh-CN" sz="1400" b="1" i="0" u="none" strike="noStrike" kern="100" cap="none" spc="0" normalizeH="0" baseline="-2500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 </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LNF</a:t>
              </a:r>
              <a:r>
                <a:rPr kumimoji="0" lang="zh-CN" altLang="en-US"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膜材料制备的成功。</a:t>
              </a:r>
              <a:endPar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grpSp>
        <p:nvGrpSpPr>
          <p:cNvPr id="16" name="组合 15">
            <a:extLst>
              <a:ext uri="{FF2B5EF4-FFF2-40B4-BE49-F238E27FC236}">
                <a16:creationId xmlns:a16="http://schemas.microsoft.com/office/drawing/2014/main" id="{2D223B17-2C8A-A967-34A5-CC100CEEC878}"/>
              </a:ext>
            </a:extLst>
          </p:cNvPr>
          <p:cNvGrpSpPr/>
          <p:nvPr/>
        </p:nvGrpSpPr>
        <p:grpSpPr>
          <a:xfrm>
            <a:off x="308141" y="944071"/>
            <a:ext cx="11575719" cy="3294803"/>
            <a:chOff x="308141" y="944071"/>
            <a:chExt cx="11575719" cy="3294803"/>
          </a:xfrm>
        </p:grpSpPr>
        <p:sp>
          <p:nvSpPr>
            <p:cNvPr id="17" name="矩形 16">
              <a:extLst>
                <a:ext uri="{FF2B5EF4-FFF2-40B4-BE49-F238E27FC236}">
                  <a16:creationId xmlns:a16="http://schemas.microsoft.com/office/drawing/2014/main" id="{C9410544-D193-84BD-BEE3-09C64C954F20}"/>
                </a:ext>
              </a:extLst>
            </p:cNvPr>
            <p:cNvSpPr/>
            <p:nvPr/>
          </p:nvSpPr>
          <p:spPr>
            <a:xfrm>
              <a:off x="308141" y="944073"/>
              <a:ext cx="3604639" cy="412608"/>
            </a:xfrm>
            <a:prstGeom prst="rect">
              <a:avLst/>
            </a:prstGeom>
            <a:solidFill>
              <a:srgbClr val="A5B9DC">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SEM&amp;AFM</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矩形 17">
              <a:extLst>
                <a:ext uri="{FF2B5EF4-FFF2-40B4-BE49-F238E27FC236}">
                  <a16:creationId xmlns:a16="http://schemas.microsoft.com/office/drawing/2014/main" id="{D7969241-D8FC-BA50-8970-39C409F82FC8}"/>
                </a:ext>
              </a:extLst>
            </p:cNvPr>
            <p:cNvSpPr/>
            <p:nvPr/>
          </p:nvSpPr>
          <p:spPr>
            <a:xfrm>
              <a:off x="4405756" y="944073"/>
              <a:ext cx="3604639" cy="412608"/>
            </a:xfrm>
            <a:prstGeom prst="rect">
              <a:avLst/>
            </a:prstGeom>
            <a:solidFill>
              <a:srgbClr val="A5B9DC">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EDS</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9" name="组合 18">
              <a:extLst>
                <a:ext uri="{FF2B5EF4-FFF2-40B4-BE49-F238E27FC236}">
                  <a16:creationId xmlns:a16="http://schemas.microsoft.com/office/drawing/2014/main" id="{6A6B43B0-9801-EDDB-6D14-4A7222682535}"/>
                </a:ext>
              </a:extLst>
            </p:cNvPr>
            <p:cNvGrpSpPr/>
            <p:nvPr/>
          </p:nvGrpSpPr>
          <p:grpSpPr>
            <a:xfrm>
              <a:off x="8275384" y="944071"/>
              <a:ext cx="3608476" cy="3294803"/>
              <a:chOff x="8275384" y="944071"/>
              <a:chExt cx="3608476" cy="3294803"/>
            </a:xfrm>
          </p:grpSpPr>
          <p:sp>
            <p:nvSpPr>
              <p:cNvPr id="20" name="矩形 19">
                <a:extLst>
                  <a:ext uri="{FF2B5EF4-FFF2-40B4-BE49-F238E27FC236}">
                    <a16:creationId xmlns:a16="http://schemas.microsoft.com/office/drawing/2014/main" id="{81D3EA65-1BF5-8E3D-63F2-FBE9DF463D86}"/>
                  </a:ext>
                </a:extLst>
              </p:cNvPr>
              <p:cNvSpPr/>
              <p:nvPr/>
            </p:nvSpPr>
            <p:spPr>
              <a:xfrm>
                <a:off x="8275384" y="944071"/>
                <a:ext cx="3608476" cy="412608"/>
              </a:xfrm>
              <a:prstGeom prst="rect">
                <a:avLst/>
              </a:prstGeom>
              <a:solidFill>
                <a:srgbClr val="A5B9DC">
                  <a:alpha val="69804"/>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FT-IR</a:t>
                </a:r>
                <a:endParaRPr kumimoji="0" lang="zh-CN" altLang="en-US" sz="1800" b="1"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3" name="图片 22">
                <a:extLst>
                  <a:ext uri="{FF2B5EF4-FFF2-40B4-BE49-F238E27FC236}">
                    <a16:creationId xmlns:a16="http://schemas.microsoft.com/office/drawing/2014/main" id="{2882C564-90EE-E803-CB4D-A2B0BE6F861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477971" y="1350741"/>
                <a:ext cx="3144950" cy="2888133"/>
              </a:xfrm>
              <a:prstGeom prst="rect">
                <a:avLst/>
              </a:prstGeom>
            </p:spPr>
          </p:pic>
        </p:grpSp>
      </p:grpSp>
      <p:pic>
        <p:nvPicPr>
          <p:cNvPr id="24" name="图片 23">
            <a:extLst>
              <a:ext uri="{FF2B5EF4-FFF2-40B4-BE49-F238E27FC236}">
                <a16:creationId xmlns:a16="http://schemas.microsoft.com/office/drawing/2014/main" id="{21EEFE89-107B-0B0F-2130-1CEC64CCB3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93" y="1317118"/>
            <a:ext cx="3643887" cy="1298561"/>
          </a:xfrm>
          <a:prstGeom prst="rect">
            <a:avLst/>
          </a:prstGeom>
        </p:spPr>
      </p:pic>
      <p:pic>
        <p:nvPicPr>
          <p:cNvPr id="26" name="图片 25">
            <a:extLst>
              <a:ext uri="{FF2B5EF4-FFF2-40B4-BE49-F238E27FC236}">
                <a16:creationId xmlns:a16="http://schemas.microsoft.com/office/drawing/2014/main" id="{961B52D6-6CFA-A705-10F3-1161EBBEB6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141" y="2624956"/>
            <a:ext cx="3604639" cy="1510748"/>
          </a:xfrm>
          <a:prstGeom prst="rect">
            <a:avLst/>
          </a:prstGeom>
        </p:spPr>
      </p:pic>
      <p:pic>
        <p:nvPicPr>
          <p:cNvPr id="27" name="图片 26">
            <a:extLst>
              <a:ext uri="{FF2B5EF4-FFF2-40B4-BE49-F238E27FC236}">
                <a16:creationId xmlns:a16="http://schemas.microsoft.com/office/drawing/2014/main" id="{2DEADF06-00CB-DCCD-2F3A-8A493695C7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2419" y="1325585"/>
            <a:ext cx="3657976" cy="2908269"/>
          </a:xfrm>
          <a:prstGeom prst="rect">
            <a:avLst/>
          </a:prstGeom>
        </p:spPr>
      </p:pic>
    </p:spTree>
    <p:extLst>
      <p:ext uri="{BB962C8B-B14F-4D97-AF65-F5344CB8AC3E}">
        <p14:creationId xmlns:p14="http://schemas.microsoft.com/office/powerpoint/2010/main" val="3743239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148E9-C38E-E920-0103-C58C6749333E}"/>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21B52E16-7CA2-7C83-5C7A-AD3564FC459A}"/>
              </a:ext>
            </a:extLst>
          </p:cNvPr>
          <p:cNvSpPr txBox="1"/>
          <p:nvPr/>
        </p:nvSpPr>
        <p:spPr>
          <a:xfrm>
            <a:off x="363836" y="244861"/>
            <a:ext cx="5561138"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3.3 MoS</a:t>
            </a:r>
            <a:r>
              <a:rPr lang="en-US" altLang="zh-CN" sz="2800" b="1" baseline="-25000" dirty="0">
                <a:solidFill>
                  <a:srgbClr val="6C2280"/>
                </a:solidFill>
                <a:latin typeface="微软雅黑" panose="020B0503020204020204" pitchFamily="34" charset="-122"/>
                <a:ea typeface="微软雅黑" panose="020B0503020204020204" pitchFamily="34" charset="-122"/>
                <a:cs typeface="Alibaba PuHuiTi" pitchFamily="18" charset="-122"/>
              </a:rPr>
              <a:t>2</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DD12A7B0-F07F-70DE-D9C2-A710E29A908C}"/>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D097C85C-FDA8-2075-97D8-DB60B159B4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2" name="图片 1">
            <a:extLst>
              <a:ext uri="{FF2B5EF4-FFF2-40B4-BE49-F238E27FC236}">
                <a16:creationId xmlns:a16="http://schemas.microsoft.com/office/drawing/2014/main" id="{48F173C5-C58B-52F9-E9E3-20DC563D20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366" y="1179544"/>
            <a:ext cx="6123944" cy="5248470"/>
          </a:xfrm>
          <a:prstGeom prst="rect">
            <a:avLst/>
          </a:prstGeom>
        </p:spPr>
      </p:pic>
      <p:sp>
        <p:nvSpPr>
          <p:cNvPr id="3" name="文本框 2">
            <a:extLst>
              <a:ext uri="{FF2B5EF4-FFF2-40B4-BE49-F238E27FC236}">
                <a16:creationId xmlns:a16="http://schemas.microsoft.com/office/drawing/2014/main" id="{EE9004DC-E559-C002-6009-42BBC5C7397E}"/>
              </a:ext>
            </a:extLst>
          </p:cNvPr>
          <p:cNvSpPr txBox="1"/>
          <p:nvPr/>
        </p:nvSpPr>
        <p:spPr>
          <a:xfrm>
            <a:off x="355601" y="877520"/>
            <a:ext cx="6225362" cy="369332"/>
          </a:xfrm>
          <a:prstGeom prst="rect">
            <a:avLst/>
          </a:prstGeom>
          <a:noFill/>
        </p:spPr>
        <p:txBody>
          <a:bodyPr wrap="square">
            <a:spAutoFit/>
          </a:bodyPr>
          <a:lstStyle/>
          <a:p>
            <a:pPr marL="285750" indent="-285750">
              <a:buFont typeface="Wingdings" panose="05000000000000000000" pitchFamily="2" charset="2"/>
              <a:buChar char="p"/>
            </a:pP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XPS&amp;XRD</a:t>
            </a:r>
            <a:endParaRPr lang="zh-CN" altLang="en-US" dirty="0">
              <a:solidFill>
                <a:prstClr val="black"/>
              </a:solidFill>
              <a:latin typeface="Calibri"/>
              <a:ea typeface="宋体" panose="02010600030101010101" pitchFamily="2" charset="-122"/>
            </a:endParaRPr>
          </a:p>
        </p:txBody>
      </p:sp>
      <p:sp>
        <p:nvSpPr>
          <p:cNvPr id="4" name="文本框 3">
            <a:extLst>
              <a:ext uri="{FF2B5EF4-FFF2-40B4-BE49-F238E27FC236}">
                <a16:creationId xmlns:a16="http://schemas.microsoft.com/office/drawing/2014/main" id="{F06D9FC3-3618-FE29-CEBB-569D92016343}"/>
              </a:ext>
            </a:extLst>
          </p:cNvPr>
          <p:cNvSpPr txBox="1"/>
          <p:nvPr/>
        </p:nvSpPr>
        <p:spPr>
          <a:xfrm>
            <a:off x="715433" y="6460898"/>
            <a:ext cx="6223000" cy="246221"/>
          </a:xfrm>
          <a:prstGeom prst="rect">
            <a:avLst/>
          </a:prstGeom>
          <a:noFill/>
        </p:spPr>
        <p:txBody>
          <a:bodyPr wrap="square">
            <a:spAutoFit/>
          </a:bodyPr>
          <a:lstStyle/>
          <a:p>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28  XPS</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XRD</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(a)-(f)H-LNF3</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XPS</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元素图；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(g)H-LNF3</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膜总峰分布图；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(h)-(j)H-LNF3</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XRD</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5" name="矩形 4">
            <a:extLst>
              <a:ext uri="{FF2B5EF4-FFF2-40B4-BE49-F238E27FC236}">
                <a16:creationId xmlns:a16="http://schemas.microsoft.com/office/drawing/2014/main" id="{76F49ADC-47CB-B322-B8F7-1E945E50EFB6}"/>
              </a:ext>
            </a:extLst>
          </p:cNvPr>
          <p:cNvSpPr/>
          <p:nvPr/>
        </p:nvSpPr>
        <p:spPr>
          <a:xfrm>
            <a:off x="7006296" y="1396216"/>
            <a:ext cx="4699000" cy="4687148"/>
          </a:xfrm>
          <a:prstGeom prst="rect">
            <a:avLst/>
          </a:prstGeom>
          <a:gradFill flip="none" rotWithShape="1">
            <a:gsLst>
              <a:gs pos="0">
                <a:srgbClr val="879D95">
                  <a:tint val="66000"/>
                  <a:satMod val="160000"/>
                </a:srgbClr>
              </a:gs>
              <a:gs pos="50000">
                <a:srgbClr val="879D95">
                  <a:tint val="44500"/>
                  <a:satMod val="160000"/>
                </a:srgbClr>
              </a:gs>
              <a:gs pos="100000">
                <a:srgbClr val="879D95">
                  <a:tint val="23500"/>
                  <a:satMod val="160000"/>
                </a:srgbClr>
              </a:gs>
            </a:gsLst>
            <a:path path="circle">
              <a:fillToRect l="100000" t="100000"/>
            </a:path>
            <a:tileRect r="-100000" b="-100000"/>
          </a:gradFill>
          <a:ln w="12700" cap="flat" cmpd="sng" algn="ctr">
            <a:solidFill>
              <a:srgbClr val="879D9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6" name="文本框 5">
            <a:extLst>
              <a:ext uri="{FF2B5EF4-FFF2-40B4-BE49-F238E27FC236}">
                <a16:creationId xmlns:a16="http://schemas.microsoft.com/office/drawing/2014/main" id="{97C3E249-0B49-4A72-E171-F66221B4A5E8}"/>
              </a:ext>
            </a:extLst>
          </p:cNvPr>
          <p:cNvSpPr txBox="1"/>
          <p:nvPr/>
        </p:nvSpPr>
        <p:spPr>
          <a:xfrm>
            <a:off x="7008411" y="1478904"/>
            <a:ext cx="4699000" cy="4575804"/>
          </a:xfrm>
          <a:prstGeom prst="rect">
            <a:avLst/>
          </a:prstGeom>
          <a:noFill/>
        </p:spPr>
        <p:txBody>
          <a:bodyPr wrap="square" rtlCol="0">
            <a:spAutoFit/>
          </a:bodyPr>
          <a:lstStyle/>
          <a:p>
            <a:pPr marL="285750" indent="-285750" algn="just" fontAlgn="base">
              <a:lnSpc>
                <a:spcPct val="150000"/>
              </a:lnSpc>
              <a:spcBef>
                <a:spcPct val="0"/>
              </a:spcBef>
              <a:spcAft>
                <a:spcPct val="0"/>
              </a:spcAft>
              <a:buFont typeface="Wingdings" panose="05000000000000000000" pitchFamily="2" charset="2"/>
              <a:buChar char="Ø"/>
              <a:defRPr/>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利用</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XPS</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对膜表面进行了元素分析。</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fontAlgn="base">
              <a:lnSpc>
                <a:spcPct val="150000"/>
              </a:lnSpc>
              <a:spcBef>
                <a:spcPct val="0"/>
              </a:spcBef>
              <a:spcAft>
                <a:spcPct val="0"/>
              </a:spcAft>
              <a:buFont typeface="Wingdings" panose="05000000000000000000" pitchFamily="2" charset="2"/>
              <a:buChar char="Ø"/>
              <a:defRPr/>
            </a:pP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“C-C” (284.8 eV)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和 </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“F-C-F” (686.75 eV)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处结合能与</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PVDF</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基膜有关。</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fontAlgn="base">
              <a:lnSpc>
                <a:spcPct val="150000"/>
              </a:lnSpc>
              <a:spcBef>
                <a:spcPct val="0"/>
              </a:spcBef>
              <a:spcAft>
                <a:spcPct val="0"/>
              </a:spcAft>
              <a:buFont typeface="Wingdings" panose="05000000000000000000" pitchFamily="2" charset="2"/>
              <a:buChar char="Ø"/>
              <a:defRPr/>
            </a:pP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“O-C-O” (289.62 eV) </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O-C=O” (531.60 eV)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以及</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N-C=O</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(530.32 eV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398.98 eV)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处的结合能与</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PA</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层有关。</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fontAlgn="base">
              <a:lnSpc>
                <a:spcPct val="150000"/>
              </a:lnSpc>
              <a:spcBef>
                <a:spcPct val="0"/>
              </a:spcBef>
              <a:spcAft>
                <a:spcPct val="0"/>
              </a:spcAft>
              <a:buFont typeface="Wingdings" panose="05000000000000000000" pitchFamily="2" charset="2"/>
              <a:buChar char="Ø"/>
              <a:defRPr/>
            </a:pP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 3d</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3/2 </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(231.30 eV)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Mo 3d</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5/2 </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(228.23 eV)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及</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S2p</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3/2 </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(161.06 eV)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S2p</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1/2 </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(162.48 eV)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S2p(167.78 eV)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处的结合能与</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有关。</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algn="just" fontAlgn="base">
              <a:lnSpc>
                <a:spcPct val="150000"/>
              </a:lnSpc>
              <a:spcBef>
                <a:spcPct val="0"/>
              </a:spcBef>
              <a:spcAft>
                <a:spcPct val="0"/>
              </a:spcAft>
              <a:defRPr/>
            </a:pP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fontAlgn="base">
              <a:lnSpc>
                <a:spcPct val="150000"/>
              </a:lnSpc>
              <a:spcBef>
                <a:spcPct val="0"/>
              </a:spcBef>
              <a:spcAft>
                <a:spcPct val="0"/>
              </a:spcAft>
              <a:buFont typeface="Wingdings" panose="05000000000000000000" pitchFamily="2" charset="2"/>
              <a:buChar char="Ø"/>
              <a:defRPr/>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层间间距是决定渗透率和脱染率的关键因素。</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fontAlgn="base">
              <a:lnSpc>
                <a:spcPct val="150000"/>
              </a:lnSpc>
              <a:spcBef>
                <a:spcPct val="0"/>
              </a:spcBef>
              <a:spcAft>
                <a:spcPct val="0"/>
              </a:spcAft>
              <a:buFont typeface="Wingdings" panose="05000000000000000000" pitchFamily="2" charset="2"/>
              <a:buChar char="Ø"/>
              <a:defRPr/>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图</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28(g)</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：总峰分布图证明</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及</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PA</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层制备成功。</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fontAlgn="base">
              <a:lnSpc>
                <a:spcPct val="150000"/>
              </a:lnSpc>
              <a:spcBef>
                <a:spcPct val="0"/>
              </a:spcBef>
              <a:spcAft>
                <a:spcPct val="0"/>
              </a:spcAft>
              <a:buFont typeface="Wingdings" panose="05000000000000000000" pitchFamily="2" charset="2"/>
              <a:buChar char="Ø"/>
              <a:defRPr/>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图</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28(h)</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：参照</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晶体标准卡片，得到</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H-LNF3</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号膜在</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el-GR"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θ</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=14.3 </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处出现</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特征峰，利用布拉格方程</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2dsinθ = </a:t>
            </a:r>
            <a:r>
              <a:rPr lang="en-US" altLang="zh-CN" sz="14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nλ</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，确定</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片层间间距为</a:t>
            </a:r>
            <a:r>
              <a:rPr lang="en-US" altLang="zh-CN" sz="1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0.63 nm</a:t>
            </a:r>
          </a:p>
        </p:txBody>
      </p:sp>
    </p:spTree>
    <p:extLst>
      <p:ext uri="{BB962C8B-B14F-4D97-AF65-F5344CB8AC3E}">
        <p14:creationId xmlns:p14="http://schemas.microsoft.com/office/powerpoint/2010/main" val="3221736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09410-E1DC-D144-1F07-2C453DB3A86E}"/>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1A81C938-A94E-AD93-3658-4EDD350BEB89}"/>
              </a:ext>
            </a:extLst>
          </p:cNvPr>
          <p:cNvSpPr txBox="1"/>
          <p:nvPr/>
        </p:nvSpPr>
        <p:spPr>
          <a:xfrm>
            <a:off x="363836" y="244861"/>
            <a:ext cx="5561138"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3.3 MoS</a:t>
            </a:r>
            <a:r>
              <a:rPr lang="en-US" altLang="zh-CN" sz="2800" b="1" baseline="-25000" dirty="0">
                <a:solidFill>
                  <a:srgbClr val="6C2280"/>
                </a:solidFill>
                <a:latin typeface="微软雅黑" panose="020B0503020204020204" pitchFamily="34" charset="-122"/>
                <a:ea typeface="微软雅黑" panose="020B0503020204020204" pitchFamily="34" charset="-122"/>
                <a:cs typeface="Alibaba PuHuiTi" pitchFamily="18" charset="-122"/>
              </a:rPr>
              <a:t>2</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5E2F4AD7-4C6D-69E2-0B9E-4F17196DA347}"/>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3683B9C4-03F4-B5B9-E0E6-F0FB045E47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7" name="图片 6">
            <a:extLst>
              <a:ext uri="{FF2B5EF4-FFF2-40B4-BE49-F238E27FC236}">
                <a16:creationId xmlns:a16="http://schemas.microsoft.com/office/drawing/2014/main" id="{2D472DDE-A1D3-CE6F-4E8F-ADB76C7766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0242" y="1270770"/>
            <a:ext cx="5823688" cy="4540268"/>
          </a:xfrm>
          <a:prstGeom prst="rect">
            <a:avLst/>
          </a:prstGeom>
        </p:spPr>
      </p:pic>
      <p:pic>
        <p:nvPicPr>
          <p:cNvPr id="8" name="图片 7">
            <a:extLst>
              <a:ext uri="{FF2B5EF4-FFF2-40B4-BE49-F238E27FC236}">
                <a16:creationId xmlns:a16="http://schemas.microsoft.com/office/drawing/2014/main" id="{0967485D-9AD7-30BB-1DE8-412762FFB7C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01683" y="1400451"/>
            <a:ext cx="5823688" cy="2261618"/>
          </a:xfrm>
          <a:prstGeom prst="rect">
            <a:avLst/>
          </a:prstGeom>
        </p:spPr>
      </p:pic>
      <p:sp>
        <p:nvSpPr>
          <p:cNvPr id="9" name="文本框 8">
            <a:extLst>
              <a:ext uri="{FF2B5EF4-FFF2-40B4-BE49-F238E27FC236}">
                <a16:creationId xmlns:a16="http://schemas.microsoft.com/office/drawing/2014/main" id="{28EFC7BD-3B98-7A82-0A13-46A017429765}"/>
              </a:ext>
            </a:extLst>
          </p:cNvPr>
          <p:cNvSpPr txBox="1"/>
          <p:nvPr/>
        </p:nvSpPr>
        <p:spPr>
          <a:xfrm>
            <a:off x="339365" y="928322"/>
            <a:ext cx="5060272" cy="369332"/>
          </a:xfrm>
          <a:prstGeom prst="rect">
            <a:avLst/>
          </a:prstGeom>
          <a:noFill/>
        </p:spPr>
        <p:txBody>
          <a:bodyPr wrap="square">
            <a:spAutoFit/>
          </a:bodyPr>
          <a:lstStyle/>
          <a:p>
            <a:pPr marL="285750" indent="-285750">
              <a:buFont typeface="Wingdings" panose="05000000000000000000" pitchFamily="2" charset="2"/>
              <a:buChar char="p"/>
            </a:pP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接触角分析</a:t>
            </a:r>
            <a:endParaRPr lang="zh-CN" altLang="en-US" dirty="0">
              <a:solidFill>
                <a:prstClr val="black"/>
              </a:solidFill>
              <a:latin typeface="Calibri"/>
              <a:ea typeface="宋体" panose="02010600030101010101" pitchFamily="2" charset="-122"/>
            </a:endParaRPr>
          </a:p>
        </p:txBody>
      </p:sp>
      <p:sp>
        <p:nvSpPr>
          <p:cNvPr id="10" name="文本框 9">
            <a:extLst>
              <a:ext uri="{FF2B5EF4-FFF2-40B4-BE49-F238E27FC236}">
                <a16:creationId xmlns:a16="http://schemas.microsoft.com/office/drawing/2014/main" id="{9F83DA62-A6E5-5A34-89AA-72D4D634FC92}"/>
              </a:ext>
            </a:extLst>
          </p:cNvPr>
          <p:cNvSpPr txBox="1"/>
          <p:nvPr/>
        </p:nvSpPr>
        <p:spPr>
          <a:xfrm>
            <a:off x="6232602" y="928322"/>
            <a:ext cx="5060272" cy="369332"/>
          </a:xfrm>
          <a:prstGeom prst="rect">
            <a:avLst/>
          </a:prstGeom>
          <a:noFill/>
        </p:spPr>
        <p:txBody>
          <a:bodyPr wrap="square">
            <a:spAutoFit/>
          </a:bodyPr>
          <a:lstStyle/>
          <a:p>
            <a:pPr marL="285750" indent="-285750">
              <a:buFont typeface="Wingdings" panose="05000000000000000000" pitchFamily="2" charset="2"/>
              <a:buChar char="p"/>
            </a:pP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Zeta</a:t>
            </a: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电位</a:t>
            </a:r>
            <a:endParaRPr lang="zh-CN" altLang="en-US" dirty="0">
              <a:solidFill>
                <a:prstClr val="black"/>
              </a:solidFill>
              <a:latin typeface="Calibri"/>
              <a:ea typeface="宋体" panose="02010600030101010101" pitchFamily="2" charset="-122"/>
            </a:endParaRPr>
          </a:p>
        </p:txBody>
      </p:sp>
      <p:sp>
        <p:nvSpPr>
          <p:cNvPr id="11" name="文本框 10">
            <a:extLst>
              <a:ext uri="{FF2B5EF4-FFF2-40B4-BE49-F238E27FC236}">
                <a16:creationId xmlns:a16="http://schemas.microsoft.com/office/drawing/2014/main" id="{EF20CBE3-3673-43CD-AF49-3A659096E8DA}"/>
              </a:ext>
            </a:extLst>
          </p:cNvPr>
          <p:cNvSpPr txBox="1"/>
          <p:nvPr/>
        </p:nvSpPr>
        <p:spPr>
          <a:xfrm>
            <a:off x="426482" y="6111665"/>
            <a:ext cx="6223246"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29 (a)</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对照组静态接触角图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(b)</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对照组动态接触角图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(c)</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实验组静态接触角图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(d)</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实验组动态接触角图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a:t>
            </a:r>
            <a:endParaRPr lang="zh-CN" altLang="en-US"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2" name="文本框 11">
            <a:extLst>
              <a:ext uri="{FF2B5EF4-FFF2-40B4-BE49-F238E27FC236}">
                <a16:creationId xmlns:a16="http://schemas.microsoft.com/office/drawing/2014/main" id="{7C3CA2D3-DE03-5F13-D83F-D6BC070B73A0}"/>
              </a:ext>
            </a:extLst>
          </p:cNvPr>
          <p:cNvSpPr txBox="1"/>
          <p:nvPr/>
        </p:nvSpPr>
        <p:spPr>
          <a:xfrm>
            <a:off x="6213348" y="3904128"/>
            <a:ext cx="5519306" cy="2209772"/>
          </a:xfrm>
          <a:prstGeom prst="rect">
            <a:avLst/>
          </a:prstGeom>
          <a:noFill/>
        </p:spPr>
        <p:txBody>
          <a:bodyPr wrap="square">
            <a:spAutoFit/>
          </a:bodyPr>
          <a:lstStyle/>
          <a:p>
            <a:pPr marL="285750" indent="-285750">
              <a:lnSpc>
                <a:spcPts val="2400"/>
              </a:lnSpc>
              <a:buFont typeface="Wingdings" panose="05000000000000000000" pitchFamily="2" charset="2"/>
              <a:buChar char="Ø"/>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图</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29(a)-(d)</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原膜</a:t>
            </a:r>
            <a:r>
              <a:rPr lang="en-US" altLang="zh-CN" sz="1400" dirty="0">
                <a:solidFill>
                  <a:prstClr val="black"/>
                </a:solidFill>
                <a:latin typeface="Times New Roman" panose="02020603050405020304" pitchFamily="18" charset="0"/>
                <a:ea typeface="宋体" panose="02010600030101010101" pitchFamily="2" charset="-122"/>
              </a:rPr>
              <a:t>PVDF</a:t>
            </a:r>
            <a:r>
              <a:rPr lang="zh-CN"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的接触角为</a:t>
            </a:r>
            <a:r>
              <a:rPr lang="en-US" altLang="zh-CN" sz="1400" dirty="0">
                <a:solidFill>
                  <a:prstClr val="black"/>
                </a:solidFill>
                <a:latin typeface="Times New Roman" panose="02020603050405020304" pitchFamily="18" charset="0"/>
                <a:ea typeface="宋体" panose="02010600030101010101" pitchFamily="2" charset="-122"/>
              </a:rPr>
              <a:t>78.91</a:t>
            </a:r>
            <a:r>
              <a:rPr lang="zh-CN"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°，碱处理</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和引入</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之后接触角</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降低</a:t>
            </a:r>
            <a:r>
              <a:rPr lang="zh-CN"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亲水性增强</a:t>
            </a:r>
            <a:r>
              <a:rPr lang="zh-CN"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400"/>
              </a:lnSpc>
              <a:buFont typeface="Wingdings" panose="05000000000000000000" pitchFamily="2" charset="2"/>
              <a:buChar char="Ø"/>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图</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30(a)-(b)</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H-PVDF</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膜材料的</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Zeta</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电位值高达</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-82.62 mV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，是</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PVDF</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(-24.08 mV)</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3.43</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倍。在</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H-PVDF</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膜的基础上负载上</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后荷负电性减弱，这可能与膜表面电荷分布有关。</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400"/>
              </a:lnSpc>
              <a:buFont typeface="Wingdings" panose="05000000000000000000" pitchFamily="2" charset="2"/>
              <a:buChar char="ü"/>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相比未负载</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的空白膜材料而言，引入</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MoS</a:t>
            </a:r>
            <a:r>
              <a:rPr lang="en-US" altLang="zh-CN" sz="14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的膜材料荷负电性明显增强，说明所制备的膜材料均为</a:t>
            </a:r>
            <a:r>
              <a:rPr lang="zh-CN" altLang="en-US"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荷负电性</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膜材料。</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5E044B90-DFD7-AD10-2F10-444AD5ACE7B7}"/>
              </a:ext>
            </a:extLst>
          </p:cNvPr>
          <p:cNvSpPr txBox="1"/>
          <p:nvPr/>
        </p:nvSpPr>
        <p:spPr>
          <a:xfrm>
            <a:off x="6213348" y="3536956"/>
            <a:ext cx="6208776" cy="293991"/>
          </a:xfrm>
          <a:prstGeom prst="rect">
            <a:avLst/>
          </a:prstGeom>
          <a:noFill/>
        </p:spPr>
        <p:txBody>
          <a:bodyPr wrap="square">
            <a:spAutoFit/>
          </a:bodyPr>
          <a:lstStyle/>
          <a:p>
            <a:pPr algn="ctr">
              <a:lnSpc>
                <a:spcPct val="150000"/>
              </a:lnSpc>
            </a:pP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30 (a)</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对照组</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Zeta</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电位值</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(b)</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实验组</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Zeta</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电位值</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a:t>
            </a:r>
            <a:endParaRPr lang="zh-CN" altLang="zh-CN" sz="1000" dirty="0">
              <a:latin typeface="Times New Roman" panose="02020603050405020304" pitchFamily="18" charset="0"/>
              <a:ea typeface="仿宋"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497908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19" name="组合 18"/>
          <p:cNvGrpSpPr/>
          <p:nvPr/>
        </p:nvGrpSpPr>
        <p:grpSpPr>
          <a:xfrm>
            <a:off x="0" y="-1"/>
            <a:ext cx="12192000" cy="6892638"/>
            <a:chOff x="0" y="-1"/>
            <a:chExt cx="12192000" cy="6892638"/>
          </a:xfrm>
        </p:grpSpPr>
        <p:pic>
          <p:nvPicPr>
            <p:cNvPr id="20" name="图片 19"/>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21" name="矩形 20"/>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110004020202020204"/>
                <a:ea typeface="等线" panose="02010600030101010101" pitchFamily="2" charset="-122"/>
                <a:cs typeface="+mn-cs"/>
              </a:endParaRPr>
            </a:p>
          </p:txBody>
        </p:sp>
      </p:grpSp>
      <p:sp>
        <p:nvSpPr>
          <p:cNvPr id="26" name="小李PPT13">
            <a:extLst>
              <a:ext uri="{FF2B5EF4-FFF2-40B4-BE49-F238E27FC236}">
                <a16:creationId xmlns:a16="http://schemas.microsoft.com/office/drawing/2014/main" id="{A5238570-DEB2-D0A8-AF3D-29C5259EC032}"/>
              </a:ext>
            </a:extLst>
          </p:cNvPr>
          <p:cNvSpPr txBox="1"/>
          <p:nvPr/>
        </p:nvSpPr>
        <p:spPr>
          <a:xfrm>
            <a:off x="588430" y="3104339"/>
            <a:ext cx="4267588"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581969"/>
                </a:solidFill>
                <a:uLnTx/>
                <a:uFillTx/>
                <a:latin typeface="微软雅黑" panose="020B0503020204020204" pitchFamily="34" charset="-122"/>
                <a:ea typeface="微软雅黑" panose="020B0503020204020204" pitchFamily="34" charset="-122"/>
                <a:cs typeface="Alibaba PuHuiTi" pitchFamily="18" charset="-122"/>
              </a:rPr>
              <a:t>研究背景</a:t>
            </a:r>
          </a:p>
        </p:txBody>
      </p:sp>
      <p:sp>
        <p:nvSpPr>
          <p:cNvPr id="31" name="文本框 30">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581969"/>
                </a:solidFill>
                <a:uLnTx/>
                <a:uFillTx/>
                <a:latin typeface="微软雅黑" panose="020B0503020204020204" pitchFamily="34" charset="-122"/>
                <a:ea typeface="微软雅黑" panose="020B0503020204020204" pitchFamily="34" charset="-122"/>
                <a:cs typeface="Alibaba PuHuiTi" pitchFamily="18" charset="-122"/>
              </a:rPr>
              <a:t>01</a:t>
            </a:r>
            <a:endParaRPr kumimoji="0" lang="zh-CN" altLang="en-US" sz="10000" b="0" i="0" u="none" strike="noStrike" kern="1200" cap="none" spc="0" normalizeH="0" baseline="0" noProof="0" dirty="0">
              <a:ln>
                <a:noFill/>
              </a:ln>
              <a:solidFill>
                <a:srgbClr val="581969"/>
              </a:solidFill>
              <a:uLnTx/>
              <a:uFillTx/>
              <a:latin typeface="微软雅黑" panose="020B0503020204020204" pitchFamily="34" charset="-122"/>
              <a:ea typeface="微软雅黑" panose="020B0503020204020204" pitchFamily="34" charset="-122"/>
            </a:endParaRPr>
          </a:p>
        </p:txBody>
      </p:sp>
      <p:sp>
        <p:nvSpPr>
          <p:cNvPr id="6"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581969"/>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Tree>
    <p:extLst>
      <p:ext uri="{BB962C8B-B14F-4D97-AF65-F5344CB8AC3E}">
        <p14:creationId xmlns:p14="http://schemas.microsoft.com/office/powerpoint/2010/main" val="2422640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EB46D-AE27-D7EE-4579-1150942505B3}"/>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F4B2B564-DD1B-9D05-BBB3-99FECFCC919E}"/>
              </a:ext>
            </a:extLst>
          </p:cNvPr>
          <p:cNvSpPr txBox="1"/>
          <p:nvPr/>
        </p:nvSpPr>
        <p:spPr>
          <a:xfrm>
            <a:off x="363836" y="244861"/>
            <a:ext cx="5561138"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3.3 MoS</a:t>
            </a:r>
            <a:r>
              <a:rPr lang="en-US" altLang="zh-CN" sz="2800" b="1" baseline="-25000" dirty="0">
                <a:solidFill>
                  <a:srgbClr val="6C2280"/>
                </a:solidFill>
                <a:latin typeface="微软雅黑" panose="020B0503020204020204" pitchFamily="34" charset="-122"/>
                <a:ea typeface="微软雅黑" panose="020B0503020204020204" pitchFamily="34" charset="-122"/>
                <a:cs typeface="Alibaba PuHuiTi" pitchFamily="18" charset="-122"/>
              </a:rPr>
              <a:t>2</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40C8ADFC-48C8-A8EE-28CD-8DF183168A90}"/>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AC145B84-2A98-AB6E-68AD-97CA6AEC7A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7" name="图片 6">
            <a:extLst>
              <a:ext uri="{FF2B5EF4-FFF2-40B4-BE49-F238E27FC236}">
                <a16:creationId xmlns:a16="http://schemas.microsoft.com/office/drawing/2014/main" id="{F2E38BF3-714D-DD50-2585-88443F0175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61382" y="1310283"/>
            <a:ext cx="5864985" cy="4686988"/>
          </a:xfrm>
          <a:prstGeom prst="rect">
            <a:avLst/>
          </a:prstGeom>
        </p:spPr>
      </p:pic>
      <p:pic>
        <p:nvPicPr>
          <p:cNvPr id="8" name="图片 7">
            <a:extLst>
              <a:ext uri="{FF2B5EF4-FFF2-40B4-BE49-F238E27FC236}">
                <a16:creationId xmlns:a16="http://schemas.microsoft.com/office/drawing/2014/main" id="{A5FB506A-C5ED-B3A5-D6B2-911DC4836917}"/>
              </a:ext>
            </a:extLst>
          </p:cNvPr>
          <p:cNvPicPr>
            <a:picLocks noChangeAspect="1"/>
          </p:cNvPicPr>
          <p:nvPr/>
        </p:nvPicPr>
        <p:blipFill>
          <a:blip r:embed="rId5"/>
          <a:stretch>
            <a:fillRect/>
          </a:stretch>
        </p:blipFill>
        <p:spPr>
          <a:xfrm>
            <a:off x="5969589" y="1766963"/>
            <a:ext cx="5962006" cy="1505774"/>
          </a:xfrm>
          <a:prstGeom prst="rect">
            <a:avLst/>
          </a:prstGeom>
        </p:spPr>
      </p:pic>
      <p:sp>
        <p:nvSpPr>
          <p:cNvPr id="9" name="文本框 8">
            <a:extLst>
              <a:ext uri="{FF2B5EF4-FFF2-40B4-BE49-F238E27FC236}">
                <a16:creationId xmlns:a16="http://schemas.microsoft.com/office/drawing/2014/main" id="{7A56B0FD-AEDC-3D6A-8969-1BA5D132B296}"/>
              </a:ext>
            </a:extLst>
          </p:cNvPr>
          <p:cNvSpPr txBox="1"/>
          <p:nvPr/>
        </p:nvSpPr>
        <p:spPr>
          <a:xfrm>
            <a:off x="348798" y="877520"/>
            <a:ext cx="5060272" cy="369332"/>
          </a:xfrm>
          <a:prstGeom prst="rect">
            <a:avLst/>
          </a:prstGeom>
          <a:noFill/>
        </p:spPr>
        <p:txBody>
          <a:bodyPr wrap="square">
            <a:spAutoFit/>
          </a:bodyPr>
          <a:lstStyle/>
          <a:p>
            <a:pPr marL="285750" indent="-285750">
              <a:buFont typeface="Wingdings" panose="05000000000000000000" pitchFamily="2" charset="2"/>
              <a:buChar char="p"/>
            </a:pP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孔径分析</a:t>
            </a:r>
            <a:endParaRPr lang="zh-CN" altLang="en-US" dirty="0">
              <a:solidFill>
                <a:prstClr val="black"/>
              </a:solidFill>
              <a:latin typeface="Calibri"/>
              <a:ea typeface="宋体" panose="02010600030101010101" pitchFamily="2" charset="-122"/>
            </a:endParaRPr>
          </a:p>
        </p:txBody>
      </p:sp>
      <p:sp>
        <p:nvSpPr>
          <p:cNvPr id="10" name="文本框 9">
            <a:extLst>
              <a:ext uri="{FF2B5EF4-FFF2-40B4-BE49-F238E27FC236}">
                <a16:creationId xmlns:a16="http://schemas.microsoft.com/office/drawing/2014/main" id="{A42BD47F-829C-EB53-D9C0-1E0F9767018E}"/>
              </a:ext>
            </a:extLst>
          </p:cNvPr>
          <p:cNvSpPr txBox="1"/>
          <p:nvPr/>
        </p:nvSpPr>
        <p:spPr>
          <a:xfrm>
            <a:off x="122477" y="6006699"/>
            <a:ext cx="6223246" cy="297069"/>
          </a:xfrm>
          <a:prstGeom prst="rect">
            <a:avLst/>
          </a:prstGeom>
          <a:noFill/>
        </p:spPr>
        <p:txBody>
          <a:bodyPr wrap="square">
            <a:spAutoFit/>
          </a:bodyPr>
          <a:lstStyle/>
          <a:p>
            <a:pPr algn="ctr">
              <a:lnSpc>
                <a:spcPct val="150000"/>
              </a:lnSpc>
            </a:pP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31 BET</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 (a) TFC; (b) H-TFC; (c) H-LNF3; (d) HK</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法测</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TFC</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H-TFC</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H-LNF3</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三个膜材料孔径分布图</a:t>
            </a:r>
          </a:p>
        </p:txBody>
      </p:sp>
      <p:sp>
        <p:nvSpPr>
          <p:cNvPr id="11" name="文本框 10">
            <a:extLst>
              <a:ext uri="{FF2B5EF4-FFF2-40B4-BE49-F238E27FC236}">
                <a16:creationId xmlns:a16="http://schemas.microsoft.com/office/drawing/2014/main" id="{71102771-D781-FF6C-1677-5FEED0BEF722}"/>
              </a:ext>
            </a:extLst>
          </p:cNvPr>
          <p:cNvSpPr txBox="1"/>
          <p:nvPr/>
        </p:nvSpPr>
        <p:spPr>
          <a:xfrm>
            <a:off x="7808455" y="1364088"/>
            <a:ext cx="2445798" cy="297069"/>
          </a:xfrm>
          <a:prstGeom prst="rect">
            <a:avLst/>
          </a:prstGeom>
          <a:noFill/>
        </p:spPr>
        <p:txBody>
          <a:bodyPr wrap="square">
            <a:spAutoFit/>
          </a:bodyPr>
          <a:lstStyle/>
          <a:p>
            <a:pPr algn="ctr">
              <a:lnSpc>
                <a:spcPct val="150000"/>
              </a:lnSpc>
            </a:pP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表</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13 TFC</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PH-TFC</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及</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H-LNF3</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孔径表</a:t>
            </a:r>
          </a:p>
        </p:txBody>
      </p:sp>
      <p:sp>
        <p:nvSpPr>
          <p:cNvPr id="12" name="矩形 11">
            <a:extLst>
              <a:ext uri="{FF2B5EF4-FFF2-40B4-BE49-F238E27FC236}">
                <a16:creationId xmlns:a16="http://schemas.microsoft.com/office/drawing/2014/main" id="{25A3331A-C45F-A2B5-F993-19B2150D0E69}"/>
              </a:ext>
            </a:extLst>
          </p:cNvPr>
          <p:cNvSpPr/>
          <p:nvPr/>
        </p:nvSpPr>
        <p:spPr>
          <a:xfrm>
            <a:off x="6229586" y="3378543"/>
            <a:ext cx="5442012" cy="2521889"/>
          </a:xfrm>
          <a:prstGeom prst="rect">
            <a:avLst/>
          </a:prstGeom>
          <a:solidFill>
            <a:srgbClr val="F3F5E8"/>
          </a:solidFill>
          <a:ln w="12700" cap="flat" cmpd="sng" algn="ctr">
            <a:solidFill>
              <a:srgbClr val="F3F5E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文本框 12">
            <a:extLst>
              <a:ext uri="{FF2B5EF4-FFF2-40B4-BE49-F238E27FC236}">
                <a16:creationId xmlns:a16="http://schemas.microsoft.com/office/drawing/2014/main" id="{71F54FB4-DD9E-F050-AF38-26FC6EB4DAF7}"/>
              </a:ext>
            </a:extLst>
          </p:cNvPr>
          <p:cNvSpPr txBox="1"/>
          <p:nvPr/>
        </p:nvSpPr>
        <p:spPr>
          <a:xfrm>
            <a:off x="6226367" y="3585264"/>
            <a:ext cx="5435672" cy="2215415"/>
          </a:xfrm>
          <a:prstGeom prst="rect">
            <a:avLst/>
          </a:prstGeom>
          <a:noFill/>
        </p:spPr>
        <p:txBody>
          <a:bodyPr wrap="square" rtlCol="0">
            <a:spAutoFit/>
          </a:bodyPr>
          <a:lstStyle/>
          <a:p>
            <a:pPr marL="285750" indent="-285750">
              <a:lnSpc>
                <a:spcPts val="2400"/>
              </a:lnSpc>
              <a:buFont typeface="Wingdings" panose="05000000000000000000" pitchFamily="2" charset="2"/>
              <a:buChar char="Ø"/>
            </a:pP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a:t>
            </a:r>
            <a:r>
              <a:rPr lang="en-US" altLang="zh-CN" sz="1600" baseline="-250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2</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吸脱附曲线及孔径分布证明三款膜材料都具有</a:t>
            </a:r>
            <a:r>
              <a:rPr lang="zh-CN" altLang="en-US"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介孔结构</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400"/>
              </a:lnSpc>
              <a:buFont typeface="Wingdings" panose="05000000000000000000" pitchFamily="2" charset="2"/>
              <a:buChar char="Ø"/>
            </a:pP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相比</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TFC</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 </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H-TFC</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H-LNF3</a:t>
            </a:r>
            <a:r>
              <a:rPr lang="zh-CN" altLang="en-US"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号膜材料的等温线在高相对压力下上升更加陡峭，说明经过碱处理后的膜材料，介孔结构增多，膜孔数量增加。</a:t>
            </a:r>
            <a:endPar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400"/>
              </a:lnSpc>
              <a:buFont typeface="Wingdings" panose="05000000000000000000" pitchFamily="2" charset="2"/>
              <a:buChar char="Ø"/>
            </a:pPr>
            <a:r>
              <a:rPr lang="en-US"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H-LNF3</a:t>
            </a:r>
            <a:r>
              <a:rPr lang="zh-CN"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膜平均孔径和孔直径分别为</a:t>
            </a:r>
            <a:r>
              <a:rPr lang="en-US" altLang="zh-CN" sz="1600" dirty="0">
                <a:solidFill>
                  <a:prstClr val="black"/>
                </a:solidFill>
                <a:latin typeface="Times New Roman" panose="02020603050405020304" pitchFamily="18" charset="0"/>
                <a:ea typeface="宋体" panose="02010600030101010101" pitchFamily="2" charset="-122"/>
              </a:rPr>
              <a:t>68.6619 nm</a:t>
            </a:r>
            <a:r>
              <a:rPr lang="zh-CN" altLang="zh-CN" sz="16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1600" dirty="0">
                <a:solidFill>
                  <a:prstClr val="black"/>
                </a:solidFill>
                <a:latin typeface="Times New Roman" panose="02020603050405020304" pitchFamily="18" charset="0"/>
                <a:ea typeface="宋体" panose="02010600030101010101" pitchFamily="2" charset="-122"/>
              </a:rPr>
              <a:t>30.984 nm</a:t>
            </a:r>
            <a:r>
              <a:rPr lang="zh-CN" altLang="en-US" sz="1600" dirty="0">
                <a:solidFill>
                  <a:prstClr val="black"/>
                </a:solidFill>
                <a:latin typeface="Times New Roman" panose="02020603050405020304" pitchFamily="18" charset="0"/>
                <a:ea typeface="宋体" panose="02010600030101010101" pitchFamily="2" charset="-122"/>
              </a:rPr>
              <a:t>。</a:t>
            </a:r>
            <a:endPar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46021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F2B69-C87E-CFB5-D3E8-4AB2CE5A8146}"/>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8BB90282-B0ED-A9EB-D5AC-CD3BBDF3DD6B}"/>
              </a:ext>
            </a:extLst>
          </p:cNvPr>
          <p:cNvSpPr txBox="1"/>
          <p:nvPr/>
        </p:nvSpPr>
        <p:spPr>
          <a:xfrm>
            <a:off x="363836" y="244861"/>
            <a:ext cx="5561138"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3.3 MoS</a:t>
            </a:r>
            <a:r>
              <a:rPr lang="en-US" altLang="zh-CN" sz="2800" b="1" baseline="-25000" dirty="0">
                <a:solidFill>
                  <a:srgbClr val="6C2280"/>
                </a:solidFill>
                <a:latin typeface="微软雅黑" panose="020B0503020204020204" pitchFamily="34" charset="-122"/>
                <a:ea typeface="微软雅黑" panose="020B0503020204020204" pitchFamily="34" charset="-122"/>
                <a:cs typeface="Alibaba PuHuiTi" pitchFamily="18" charset="-122"/>
              </a:rPr>
              <a:t>2</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0F382B15-CAB7-DE0E-C703-731EC9F018CA}"/>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6E0BF46D-9E4A-319F-CD6B-4B5A496BB8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2" name="图片 1">
            <a:extLst>
              <a:ext uri="{FF2B5EF4-FFF2-40B4-BE49-F238E27FC236}">
                <a16:creationId xmlns:a16="http://schemas.microsoft.com/office/drawing/2014/main" id="{4A79706F-33F8-65F7-0811-546FA6B196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040" y="1094893"/>
            <a:ext cx="4848203" cy="4487499"/>
          </a:xfrm>
          <a:prstGeom prst="rect">
            <a:avLst/>
          </a:prstGeom>
        </p:spPr>
      </p:pic>
      <p:sp>
        <p:nvSpPr>
          <p:cNvPr id="3" name="文本框 2">
            <a:extLst>
              <a:ext uri="{FF2B5EF4-FFF2-40B4-BE49-F238E27FC236}">
                <a16:creationId xmlns:a16="http://schemas.microsoft.com/office/drawing/2014/main" id="{951A4AF7-6517-C74A-AE14-9CD1DD0B3222}"/>
              </a:ext>
            </a:extLst>
          </p:cNvPr>
          <p:cNvSpPr txBox="1"/>
          <p:nvPr/>
        </p:nvSpPr>
        <p:spPr>
          <a:xfrm>
            <a:off x="1432311" y="5844463"/>
            <a:ext cx="1458798" cy="298800"/>
          </a:xfrm>
          <a:prstGeom prst="rect">
            <a:avLst/>
          </a:prstGeom>
          <a:noFill/>
        </p:spPr>
        <p:txBody>
          <a:bodyPr wrap="square">
            <a:spAutoFit/>
          </a:bodyPr>
          <a:lstStyle/>
          <a:p>
            <a:pPr algn="ctr">
              <a:lnSpc>
                <a:spcPct val="150000"/>
              </a:lnSpc>
            </a:pP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32 </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膜分离机理图</a:t>
            </a:r>
          </a:p>
        </p:txBody>
      </p:sp>
      <p:sp>
        <p:nvSpPr>
          <p:cNvPr id="4" name="文本框 3">
            <a:extLst>
              <a:ext uri="{FF2B5EF4-FFF2-40B4-BE49-F238E27FC236}">
                <a16:creationId xmlns:a16="http://schemas.microsoft.com/office/drawing/2014/main" id="{6CCDF64D-4B28-30A3-B0AD-61022BBB3B82}"/>
              </a:ext>
            </a:extLst>
          </p:cNvPr>
          <p:cNvSpPr txBox="1"/>
          <p:nvPr/>
        </p:nvSpPr>
        <p:spPr>
          <a:xfrm>
            <a:off x="5222243" y="1263518"/>
            <a:ext cx="6595717" cy="4898970"/>
          </a:xfrm>
          <a:prstGeom prst="rect">
            <a:avLst/>
          </a:prstGeom>
          <a:gradFill flip="none" rotWithShape="1">
            <a:gsLst>
              <a:gs pos="76000">
                <a:srgbClr val="5B9BD5">
                  <a:lumMod val="20000"/>
                  <a:lumOff val="80000"/>
                </a:srgbClr>
              </a:gs>
              <a:gs pos="13000">
                <a:sysClr val="window" lastClr="FFFFFF">
                  <a:alpha val="66000"/>
                </a:sysClr>
              </a:gs>
            </a:gsLst>
            <a:path path="circle">
              <a:fillToRect l="50000" t="50000" r="50000" b="50000"/>
            </a:path>
            <a:tileRect/>
          </a:gradFill>
          <a:ln w="38100" cap="flat" cmpd="sng" algn="ctr">
            <a:noFill/>
            <a:prstDash val="solid"/>
            <a:miter lim="800000"/>
          </a:ln>
          <a:effectLst/>
        </p:spPr>
        <p:txBody>
          <a:bodyPr wrap="square" rtlCol="0">
            <a:spAutoFit/>
          </a:bodyPr>
          <a:lstStyle>
            <a:defPPr>
              <a:defRPr lang="zh-CN"/>
            </a:defPPr>
            <a:lvl1pPr algn="ctr">
              <a:defRPr>
                <a:solidFill>
                  <a:srgbClr val="062A42"/>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当染料废水通过膜材料时，首先会与</a:t>
            </a:r>
            <a:r>
              <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PA</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层接触，由于</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表面电荷排斥</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作用，部分带</a:t>
            </a: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负电的染料</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会在</a:t>
            </a:r>
            <a:r>
              <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PA</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层被初步拦截，但由于</a:t>
            </a:r>
            <a:r>
              <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PA</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层中</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大孔结构</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的存在，部分带负电以及带正电的染料分子会顺利进入膜内部。</a:t>
            </a:r>
            <a:endPar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endPar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无机盐的分子量在</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0.2-0.5 nm</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左右，染料分子的直径约</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 nm</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，且由于分子间疏水作用，染料通常以聚集体形式存在于溶液中，其实际大小略高于对应的分子直径。</a:t>
            </a:r>
            <a:endPar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endPar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zh-CN"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由于染料分子的直径大于</a:t>
            </a:r>
            <a:r>
              <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MoS</a:t>
            </a:r>
            <a:r>
              <a:rPr kumimoji="0" lang="en-US" altLang="zh-CN" sz="1400" b="0" i="0" u="none" strike="noStrike" kern="0" cap="none" spc="0" normalizeH="0" baseline="-2500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的片层间距</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0.63 nm</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，从而导致染料分子被大量截留，相反，水及无机盐分子由于直径小于</a:t>
            </a:r>
            <a:r>
              <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MoS</a:t>
            </a:r>
            <a:r>
              <a:rPr kumimoji="0" lang="en-US" altLang="zh-CN" sz="1400" b="0" i="0" u="none" strike="noStrike" kern="0" cap="none" spc="0" normalizeH="0" baseline="-2500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2</a:t>
            </a:r>
            <a:r>
              <a:rPr kumimoji="0" lang="zh-CN"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片层间距，从而能够顺利通过。</a:t>
            </a:r>
            <a:endPar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endPar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H-LNF 3</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膜材料的</a:t>
            </a:r>
            <a:r>
              <a:rPr kumimoji="0" lang="zh-CN" altLang="en-US" sz="1400" b="1" i="0" u="none" strike="noStrike" kern="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分离机理</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是</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大孔结构</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空间位阻</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确保高通量</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表面电荷</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(Donnan</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效应</a:t>
            </a:r>
            <a:r>
              <a:rPr kumimoji="0" lang="en-US" altLang="zh-CN"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400" b="1" i="0" u="none" strike="noStrike" kern="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和片层间距</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提供高分离性能，两者的协同作用有效削弱了</a:t>
            </a:r>
            <a:r>
              <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LNF</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膜材料的“</a:t>
            </a:r>
            <a:r>
              <a:rPr kumimoji="0" lang="en-US" altLang="zh-CN"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trade-off”</a:t>
            </a:r>
            <a:r>
              <a:rPr kumimoji="0" lang="zh-CN" altLang="en-US" sz="1400" b="0" i="0" u="none" strike="noStrike" kern="0" cap="none" spc="0" normalizeH="0" baseline="0" noProof="0" dirty="0">
                <a:ln>
                  <a:noFill/>
                </a:ln>
                <a:solidFill>
                  <a:srgbClr val="062A42"/>
                </a:solidFill>
                <a:effectLst/>
                <a:uLnTx/>
                <a:uFillTx/>
                <a:latin typeface="Times New Roman" panose="02020603050405020304" pitchFamily="18" charset="0"/>
                <a:ea typeface="宋体" panose="02010600030101010101" pitchFamily="2" charset="-122"/>
                <a:cs typeface="Times New Roman" panose="02020603050405020304" pitchFamily="18" charset="0"/>
              </a:rPr>
              <a:t>效应。</a:t>
            </a:r>
            <a:endParaRPr kumimoji="0" lang="en-US" altLang="zh-CN" sz="1400" b="1"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75107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72F73-84AD-1CD3-14A1-BFCDBBF34D3B}"/>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71636D43-F574-9C1E-4BDA-31EF043F2785}"/>
              </a:ext>
            </a:extLst>
          </p:cNvPr>
          <p:cNvSpPr txBox="1"/>
          <p:nvPr/>
        </p:nvSpPr>
        <p:spPr>
          <a:xfrm>
            <a:off x="363836" y="244861"/>
            <a:ext cx="5561138"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3.3 MoS</a:t>
            </a:r>
            <a:r>
              <a:rPr lang="en-US" altLang="zh-CN" sz="2800" b="1" baseline="-25000" dirty="0">
                <a:solidFill>
                  <a:srgbClr val="6C2280"/>
                </a:solidFill>
                <a:latin typeface="微软雅黑" panose="020B0503020204020204" pitchFamily="34" charset="-122"/>
                <a:ea typeface="微软雅黑" panose="020B0503020204020204" pitchFamily="34" charset="-122"/>
                <a:cs typeface="Alibaba PuHuiTi" pitchFamily="18" charset="-122"/>
              </a:rPr>
              <a:t>2</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3612F0FA-F53C-3DB4-1B93-C35C35D21788}"/>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C41B3A25-1821-1306-6D2A-6E46FD5723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5" name="文本框 4">
            <a:extLst>
              <a:ext uri="{FF2B5EF4-FFF2-40B4-BE49-F238E27FC236}">
                <a16:creationId xmlns:a16="http://schemas.microsoft.com/office/drawing/2014/main" id="{B34E3AF6-7351-F063-5C71-1A70D210FDE1}"/>
              </a:ext>
            </a:extLst>
          </p:cNvPr>
          <p:cNvSpPr txBox="1"/>
          <p:nvPr/>
        </p:nvSpPr>
        <p:spPr>
          <a:xfrm>
            <a:off x="363836" y="903479"/>
            <a:ext cx="5060272" cy="369332"/>
          </a:xfrm>
          <a:prstGeom prst="rect">
            <a:avLst/>
          </a:prstGeom>
          <a:noFill/>
        </p:spPr>
        <p:txBody>
          <a:bodyPr wrap="square">
            <a:spAutoFit/>
          </a:bodyPr>
          <a:lstStyle/>
          <a:p>
            <a:pPr marL="285750" indent="-285750">
              <a:buFont typeface="Wingdings" panose="05000000000000000000" pitchFamily="2" charset="2"/>
              <a:buChar char="p"/>
            </a:pP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H-LNF 3</a:t>
            </a: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对不同染料和无机盐分离测试</a:t>
            </a:r>
            <a:endParaRPr lang="zh-CN" altLang="en-US" dirty="0">
              <a:solidFill>
                <a:prstClr val="black"/>
              </a:solidFill>
              <a:latin typeface="Calibri"/>
              <a:ea typeface="宋体" panose="02010600030101010101" pitchFamily="2" charset="-122"/>
            </a:endParaRPr>
          </a:p>
        </p:txBody>
      </p:sp>
      <p:sp>
        <p:nvSpPr>
          <p:cNvPr id="6" name="文本框 5">
            <a:extLst>
              <a:ext uri="{FF2B5EF4-FFF2-40B4-BE49-F238E27FC236}">
                <a16:creationId xmlns:a16="http://schemas.microsoft.com/office/drawing/2014/main" id="{5B13F004-8C1A-64BF-8FC2-F082BC098833}"/>
              </a:ext>
            </a:extLst>
          </p:cNvPr>
          <p:cNvSpPr txBox="1"/>
          <p:nvPr/>
        </p:nvSpPr>
        <p:spPr>
          <a:xfrm>
            <a:off x="1918426" y="1242255"/>
            <a:ext cx="2998394"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表</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14 H-LNF3</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对不同染料和无机盐分离测试</a:t>
            </a:r>
          </a:p>
        </p:txBody>
      </p:sp>
      <p:pic>
        <p:nvPicPr>
          <p:cNvPr id="7" name="图片 6">
            <a:extLst>
              <a:ext uri="{FF2B5EF4-FFF2-40B4-BE49-F238E27FC236}">
                <a16:creationId xmlns:a16="http://schemas.microsoft.com/office/drawing/2014/main" id="{398D16F8-13A3-6FE7-E185-E594DE4071F0}"/>
              </a:ext>
            </a:extLst>
          </p:cNvPr>
          <p:cNvPicPr>
            <a:picLocks noChangeAspect="1"/>
          </p:cNvPicPr>
          <p:nvPr/>
        </p:nvPicPr>
        <p:blipFill>
          <a:blip r:embed="rId4"/>
          <a:stretch>
            <a:fillRect/>
          </a:stretch>
        </p:blipFill>
        <p:spPr>
          <a:xfrm>
            <a:off x="7147997" y="1524845"/>
            <a:ext cx="4608972" cy="1271991"/>
          </a:xfrm>
          <a:prstGeom prst="rect">
            <a:avLst/>
          </a:prstGeom>
        </p:spPr>
      </p:pic>
      <p:sp>
        <p:nvSpPr>
          <p:cNvPr id="8" name="文本框 7">
            <a:extLst>
              <a:ext uri="{FF2B5EF4-FFF2-40B4-BE49-F238E27FC236}">
                <a16:creationId xmlns:a16="http://schemas.microsoft.com/office/drawing/2014/main" id="{722D78CF-8953-57E4-C530-5C14DD0F0951}"/>
              </a:ext>
            </a:extLst>
          </p:cNvPr>
          <p:cNvSpPr txBox="1"/>
          <p:nvPr/>
        </p:nvSpPr>
        <p:spPr>
          <a:xfrm>
            <a:off x="7097470" y="2921697"/>
            <a:ext cx="5215632"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33 H-LNF3</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膜材料对色素的截留效果图 </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(a)</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甲基橙</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;(b)</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普鲁士蓝</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;(c)</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亚甲基蓝</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;(d)</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刚果红</a:t>
            </a:r>
          </a:p>
        </p:txBody>
      </p:sp>
      <p:pic>
        <p:nvPicPr>
          <p:cNvPr id="9" name="图片 8">
            <a:extLst>
              <a:ext uri="{FF2B5EF4-FFF2-40B4-BE49-F238E27FC236}">
                <a16:creationId xmlns:a16="http://schemas.microsoft.com/office/drawing/2014/main" id="{EFD8B84C-3753-43A6-9259-56059D25B117}"/>
              </a:ext>
            </a:extLst>
          </p:cNvPr>
          <p:cNvPicPr>
            <a:picLocks noChangeAspect="1"/>
          </p:cNvPicPr>
          <p:nvPr/>
        </p:nvPicPr>
        <p:blipFill>
          <a:blip r:embed="rId5"/>
          <a:stretch>
            <a:fillRect/>
          </a:stretch>
        </p:blipFill>
        <p:spPr>
          <a:xfrm>
            <a:off x="454762" y="1524846"/>
            <a:ext cx="6209819" cy="1609554"/>
          </a:xfrm>
          <a:prstGeom prst="rect">
            <a:avLst/>
          </a:prstGeom>
        </p:spPr>
      </p:pic>
      <p:pic>
        <p:nvPicPr>
          <p:cNvPr id="10" name="图片 9">
            <a:extLst>
              <a:ext uri="{FF2B5EF4-FFF2-40B4-BE49-F238E27FC236}">
                <a16:creationId xmlns:a16="http://schemas.microsoft.com/office/drawing/2014/main" id="{1EC6E381-648F-FB74-D744-1F46B95F4E83}"/>
              </a:ext>
            </a:extLst>
          </p:cNvPr>
          <p:cNvPicPr>
            <a:picLocks noChangeAspect="1"/>
          </p:cNvPicPr>
          <p:nvPr/>
        </p:nvPicPr>
        <p:blipFill>
          <a:blip r:embed="rId6"/>
          <a:stretch>
            <a:fillRect/>
          </a:stretch>
        </p:blipFill>
        <p:spPr>
          <a:xfrm>
            <a:off x="454762" y="3889712"/>
            <a:ext cx="6183186" cy="2793446"/>
          </a:xfrm>
          <a:prstGeom prst="rect">
            <a:avLst/>
          </a:prstGeom>
        </p:spPr>
      </p:pic>
      <p:sp>
        <p:nvSpPr>
          <p:cNvPr id="11" name="文本框 10">
            <a:extLst>
              <a:ext uri="{FF2B5EF4-FFF2-40B4-BE49-F238E27FC236}">
                <a16:creationId xmlns:a16="http://schemas.microsoft.com/office/drawing/2014/main" id="{C3C74CEF-C126-7B77-DF69-5DAA311615CA}"/>
              </a:ext>
            </a:extLst>
          </p:cNvPr>
          <p:cNvSpPr txBox="1"/>
          <p:nvPr/>
        </p:nvSpPr>
        <p:spPr>
          <a:xfrm>
            <a:off x="2159536" y="3633522"/>
            <a:ext cx="2998394"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表</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15 H-LNF3</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及其他</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LNF</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膜性能对比</a:t>
            </a:r>
          </a:p>
        </p:txBody>
      </p:sp>
      <p:sp>
        <p:nvSpPr>
          <p:cNvPr id="13" name="文本框 12">
            <a:extLst>
              <a:ext uri="{FF2B5EF4-FFF2-40B4-BE49-F238E27FC236}">
                <a16:creationId xmlns:a16="http://schemas.microsoft.com/office/drawing/2014/main" id="{1A264D1A-D560-9DAE-9863-E805CF05BDD7}"/>
              </a:ext>
            </a:extLst>
          </p:cNvPr>
          <p:cNvSpPr txBox="1"/>
          <p:nvPr/>
        </p:nvSpPr>
        <p:spPr>
          <a:xfrm>
            <a:off x="363836" y="3207139"/>
            <a:ext cx="5060272" cy="369332"/>
          </a:xfrm>
          <a:prstGeom prst="rect">
            <a:avLst/>
          </a:prstGeom>
          <a:noFill/>
        </p:spPr>
        <p:txBody>
          <a:bodyPr wrap="square">
            <a:spAutoFit/>
          </a:bodyPr>
          <a:lstStyle/>
          <a:p>
            <a:pPr marL="285750" indent="-285750">
              <a:buFont typeface="Wingdings" panose="05000000000000000000" pitchFamily="2" charset="2"/>
              <a:buChar char="p"/>
            </a:pP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LNF</a:t>
            </a: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膜分离性能对比</a:t>
            </a:r>
            <a:endParaRPr lang="zh-CN" altLang="en-US" dirty="0">
              <a:solidFill>
                <a:prstClr val="black"/>
              </a:solidFill>
              <a:latin typeface="Calibri"/>
              <a:ea typeface="宋体" panose="02010600030101010101" pitchFamily="2" charset="-122"/>
            </a:endParaRPr>
          </a:p>
        </p:txBody>
      </p:sp>
      <p:sp>
        <p:nvSpPr>
          <p:cNvPr id="14" name="矩形 13">
            <a:extLst>
              <a:ext uri="{FF2B5EF4-FFF2-40B4-BE49-F238E27FC236}">
                <a16:creationId xmlns:a16="http://schemas.microsoft.com/office/drawing/2014/main" id="{2A2460F8-CD08-559F-FFBD-4FA16D97DF52}"/>
              </a:ext>
            </a:extLst>
          </p:cNvPr>
          <p:cNvSpPr/>
          <p:nvPr/>
        </p:nvSpPr>
        <p:spPr>
          <a:xfrm>
            <a:off x="345943" y="6202837"/>
            <a:ext cx="6339140" cy="188533"/>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5" name="矩形 14">
            <a:extLst>
              <a:ext uri="{FF2B5EF4-FFF2-40B4-BE49-F238E27FC236}">
                <a16:creationId xmlns:a16="http://schemas.microsoft.com/office/drawing/2014/main" id="{E613BF89-6273-E10D-B96E-D3CB72982B6F}"/>
              </a:ext>
            </a:extLst>
          </p:cNvPr>
          <p:cNvSpPr/>
          <p:nvPr/>
        </p:nvSpPr>
        <p:spPr>
          <a:xfrm>
            <a:off x="5968911" y="1807116"/>
            <a:ext cx="695672" cy="1067446"/>
          </a:xfrm>
          <a:prstGeom prst="rect">
            <a:avLst/>
          </a:prstGeom>
          <a:noFill/>
          <a:ln w="28575"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prstClr val="white"/>
              </a:solidFill>
              <a:effectLst/>
              <a:uLnTx/>
              <a:uFillTx/>
              <a:latin typeface="Calibri"/>
              <a:ea typeface="宋体" panose="02010600030101010101" pitchFamily="2" charset="-122"/>
              <a:cs typeface="+mn-cs"/>
            </a:endParaRPr>
          </a:p>
        </p:txBody>
      </p:sp>
      <p:pic>
        <p:nvPicPr>
          <p:cNvPr id="2" name="图片 1">
            <a:extLst>
              <a:ext uri="{FF2B5EF4-FFF2-40B4-BE49-F238E27FC236}">
                <a16:creationId xmlns:a16="http://schemas.microsoft.com/office/drawing/2014/main" id="{76594A31-6543-A57A-FE90-E68298108BEB}"/>
              </a:ext>
            </a:extLst>
          </p:cNvPr>
          <p:cNvPicPr>
            <a:picLocks noChangeAspect="1"/>
          </p:cNvPicPr>
          <p:nvPr/>
        </p:nvPicPr>
        <p:blipFill>
          <a:blip r:embed="rId7"/>
          <a:srcRect r="5950"/>
          <a:stretch>
            <a:fillRect/>
          </a:stretch>
        </p:blipFill>
        <p:spPr>
          <a:xfrm>
            <a:off x="7555239" y="3292779"/>
            <a:ext cx="3794488" cy="3311858"/>
          </a:xfrm>
          <a:prstGeom prst="rect">
            <a:avLst/>
          </a:prstGeom>
        </p:spPr>
      </p:pic>
      <p:sp>
        <p:nvSpPr>
          <p:cNvPr id="4" name="星形: 五角 3">
            <a:extLst>
              <a:ext uri="{FF2B5EF4-FFF2-40B4-BE49-F238E27FC236}">
                <a16:creationId xmlns:a16="http://schemas.microsoft.com/office/drawing/2014/main" id="{E6D9C0A7-3B11-3257-EC5E-C8E789955E1D}"/>
              </a:ext>
            </a:extLst>
          </p:cNvPr>
          <p:cNvSpPr/>
          <p:nvPr/>
        </p:nvSpPr>
        <p:spPr>
          <a:xfrm>
            <a:off x="10729383" y="3617383"/>
            <a:ext cx="206411" cy="181239"/>
          </a:xfrm>
          <a:prstGeom prst="star5">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B9372AAB-41FD-2E30-40D6-080B237859B9}"/>
              </a:ext>
            </a:extLst>
          </p:cNvPr>
          <p:cNvSpPr txBox="1"/>
          <p:nvPr/>
        </p:nvSpPr>
        <p:spPr>
          <a:xfrm>
            <a:off x="9106732" y="6483277"/>
            <a:ext cx="2483302" cy="246221"/>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34 </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文献性能对比图</a:t>
            </a:r>
          </a:p>
        </p:txBody>
      </p:sp>
    </p:spTree>
    <p:extLst>
      <p:ext uri="{BB962C8B-B14F-4D97-AF65-F5344CB8AC3E}">
        <p14:creationId xmlns:p14="http://schemas.microsoft.com/office/powerpoint/2010/main" val="540826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BA6B4-69C7-919C-2CF4-3EB63D179210}"/>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55D532B3-A513-C613-D6E3-A0D21137FE8D}"/>
              </a:ext>
            </a:extLst>
          </p:cNvPr>
          <p:cNvSpPr txBox="1"/>
          <p:nvPr/>
        </p:nvSpPr>
        <p:spPr>
          <a:xfrm>
            <a:off x="363836" y="244861"/>
            <a:ext cx="5561138"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3.3 MoS</a:t>
            </a:r>
            <a:r>
              <a:rPr lang="en-US" altLang="zh-CN" sz="2800" b="1" baseline="-25000" dirty="0">
                <a:solidFill>
                  <a:srgbClr val="6C2280"/>
                </a:solidFill>
                <a:latin typeface="微软雅黑" panose="020B0503020204020204" pitchFamily="34" charset="-122"/>
                <a:ea typeface="微软雅黑" panose="020B0503020204020204" pitchFamily="34" charset="-122"/>
                <a:cs typeface="Alibaba PuHuiTi" pitchFamily="18" charset="-122"/>
              </a:rPr>
              <a:t>2</a:t>
            </a:r>
            <a:r>
              <a:rPr lang="pl-PL"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 LNF</a:t>
            </a:r>
            <a:r>
              <a:rPr lang="zh-CN" altLang="pl-PL" sz="2800" b="1" dirty="0">
                <a:solidFill>
                  <a:srgbClr val="6C2280"/>
                </a:solidFill>
                <a:latin typeface="微软雅黑" panose="020B0503020204020204" pitchFamily="34" charset="-122"/>
                <a:ea typeface="微软雅黑" panose="020B0503020204020204" pitchFamily="34" charset="-122"/>
                <a:cs typeface="Alibaba PuHuiTi" pitchFamily="18" charset="-122"/>
              </a:rPr>
              <a:t>膜构建及性能研究</a:t>
            </a:r>
            <a:endPar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endParaRPr>
          </a:p>
        </p:txBody>
      </p:sp>
      <p:cxnSp>
        <p:nvCxnSpPr>
          <p:cNvPr id="22" name="直线连接符 3">
            <a:extLst>
              <a:ext uri="{FF2B5EF4-FFF2-40B4-BE49-F238E27FC236}">
                <a16:creationId xmlns:a16="http://schemas.microsoft.com/office/drawing/2014/main" id="{A562C4EE-C7E1-4536-BAFF-69D363EB67CF}"/>
              </a:ext>
            </a:extLst>
          </p:cNvPr>
          <p:cNvCxnSpPr>
            <a:cxnSpLocks/>
          </p:cNvCxnSpPr>
          <p:nvPr/>
        </p:nvCxnSpPr>
        <p:spPr>
          <a:xfrm>
            <a:off x="454763" y="853601"/>
            <a:ext cx="11366449"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C6ED57E9-B85D-27D1-8B9F-9C3D6A6B18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3" name="图片 2">
            <a:extLst>
              <a:ext uri="{FF2B5EF4-FFF2-40B4-BE49-F238E27FC236}">
                <a16:creationId xmlns:a16="http://schemas.microsoft.com/office/drawing/2014/main" id="{13902798-524A-19BD-C584-FD7ACCE0135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8742" y="1302598"/>
            <a:ext cx="5908894" cy="2271943"/>
          </a:xfrm>
          <a:prstGeom prst="rect">
            <a:avLst/>
          </a:prstGeom>
        </p:spPr>
      </p:pic>
      <p:sp>
        <p:nvSpPr>
          <p:cNvPr id="4" name="文本框 3">
            <a:extLst>
              <a:ext uri="{FF2B5EF4-FFF2-40B4-BE49-F238E27FC236}">
                <a16:creationId xmlns:a16="http://schemas.microsoft.com/office/drawing/2014/main" id="{25219AF9-04B4-D1B7-5E33-8FE549E0D615}"/>
              </a:ext>
            </a:extLst>
          </p:cNvPr>
          <p:cNvSpPr txBox="1"/>
          <p:nvPr/>
        </p:nvSpPr>
        <p:spPr>
          <a:xfrm>
            <a:off x="363836" y="918271"/>
            <a:ext cx="5060272" cy="369332"/>
          </a:xfrm>
          <a:prstGeom prst="rect">
            <a:avLst/>
          </a:prstGeom>
          <a:noFill/>
        </p:spPr>
        <p:txBody>
          <a:bodyPr wrap="square">
            <a:spAutoFit/>
          </a:bodyPr>
          <a:lstStyle/>
          <a:p>
            <a:pPr marL="285750" indent="-285750">
              <a:buFont typeface="Wingdings" panose="05000000000000000000" pitchFamily="2" charset="2"/>
              <a:buChar char="p"/>
            </a:pP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探究错流装置下不同压力对膜材料的影响</a:t>
            </a:r>
            <a:endParaRPr lang="zh-CN" altLang="en-US" dirty="0">
              <a:solidFill>
                <a:prstClr val="black"/>
              </a:solidFill>
              <a:latin typeface="Calibri"/>
              <a:ea typeface="宋体" panose="02010600030101010101" pitchFamily="2" charset="-122"/>
            </a:endParaRPr>
          </a:p>
        </p:txBody>
      </p:sp>
      <p:sp>
        <p:nvSpPr>
          <p:cNvPr id="16" name="文本框 15">
            <a:extLst>
              <a:ext uri="{FF2B5EF4-FFF2-40B4-BE49-F238E27FC236}">
                <a16:creationId xmlns:a16="http://schemas.microsoft.com/office/drawing/2014/main" id="{D4D231FE-8E68-0A2C-D760-C924DC618E3C}"/>
              </a:ext>
            </a:extLst>
          </p:cNvPr>
          <p:cNvSpPr txBox="1"/>
          <p:nvPr/>
        </p:nvSpPr>
        <p:spPr>
          <a:xfrm>
            <a:off x="6275874" y="1446867"/>
            <a:ext cx="5557384" cy="2209772"/>
          </a:xfrm>
          <a:prstGeom prst="rect">
            <a:avLst/>
          </a:prstGeom>
          <a:noFill/>
        </p:spPr>
        <p:txBody>
          <a:bodyPr wrap="square" rtlCol="0">
            <a:spAutoFit/>
          </a:bodyPr>
          <a:lstStyle/>
          <a:p>
            <a:pPr marL="285750" indent="-285750" algn="just">
              <a:lnSpc>
                <a:spcPts val="2400"/>
              </a:lnSpc>
              <a:buFont typeface="Wingdings" panose="05000000000000000000" pitchFamily="2" charset="2"/>
              <a:buChar char="Ø"/>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同一压力下，随着时间的增加，所有的膜材料均展现出通量略微降低但很快趋于稳定的现象</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ts val="2400"/>
              </a:lnSpc>
              <a:buFont typeface="Wingdings" panose="05000000000000000000" pitchFamily="2" charset="2"/>
              <a:buChar char="Ø"/>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随着压力的增加，纯水通量的值也随之增加，但变化趋势较小，说明压力对膜材料的影响较小。</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ts val="2400"/>
              </a:lnSpc>
              <a:buFont typeface="Wingdings" panose="05000000000000000000" pitchFamily="2" charset="2"/>
              <a:buChar char="Ø"/>
            </a:pP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H-LNF 3</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号膜材料随着压力的增加，通量未发生明显的波动，因此，</a:t>
            </a:r>
            <a:r>
              <a:rPr lang="zh-CN" altLang="en-US" sz="14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较低的运行压力</a:t>
            </a:r>
            <a:r>
              <a:rPr lang="en-US" altLang="zh-CN" sz="14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(0.08 MPa)</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就能实现高通量值，一定程度上减少了能耗。</a:t>
            </a:r>
          </a:p>
        </p:txBody>
      </p:sp>
      <p:sp>
        <p:nvSpPr>
          <p:cNvPr id="17" name="文本框 16">
            <a:extLst>
              <a:ext uri="{FF2B5EF4-FFF2-40B4-BE49-F238E27FC236}">
                <a16:creationId xmlns:a16="http://schemas.microsoft.com/office/drawing/2014/main" id="{C306AD2F-2C6B-5FC1-1B4D-1F6354DA05B9}"/>
              </a:ext>
            </a:extLst>
          </p:cNvPr>
          <p:cNvSpPr txBox="1"/>
          <p:nvPr/>
        </p:nvSpPr>
        <p:spPr>
          <a:xfrm>
            <a:off x="384966" y="4023537"/>
            <a:ext cx="5060272" cy="369332"/>
          </a:xfrm>
          <a:prstGeom prst="rect">
            <a:avLst/>
          </a:prstGeom>
          <a:noFill/>
        </p:spPr>
        <p:txBody>
          <a:bodyPr wrap="square">
            <a:spAutoFit/>
          </a:bodyPr>
          <a:lstStyle/>
          <a:p>
            <a:pPr marL="285750" indent="-285750">
              <a:buFont typeface="Wingdings" panose="05000000000000000000" pitchFamily="2" charset="2"/>
              <a:buChar char="p"/>
            </a:pPr>
            <a:r>
              <a:rPr lang="en-US" altLang="zh-CN"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H-LNF 3</a:t>
            </a:r>
            <a:r>
              <a:rPr lang="zh-CN" altLang="en-US"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膜材料耐酸性能测试</a:t>
            </a:r>
            <a:endParaRPr lang="zh-CN" altLang="en-US" dirty="0">
              <a:solidFill>
                <a:prstClr val="black"/>
              </a:solidFill>
              <a:latin typeface="Calibri"/>
              <a:ea typeface="宋体" panose="02010600030101010101" pitchFamily="2" charset="-122"/>
            </a:endParaRPr>
          </a:p>
        </p:txBody>
      </p:sp>
      <p:sp>
        <p:nvSpPr>
          <p:cNvPr id="18" name="文本框 17">
            <a:extLst>
              <a:ext uri="{FF2B5EF4-FFF2-40B4-BE49-F238E27FC236}">
                <a16:creationId xmlns:a16="http://schemas.microsoft.com/office/drawing/2014/main" id="{06269965-1FCF-E17D-342B-B2835356C081}"/>
              </a:ext>
            </a:extLst>
          </p:cNvPr>
          <p:cNvSpPr txBox="1"/>
          <p:nvPr/>
        </p:nvSpPr>
        <p:spPr>
          <a:xfrm>
            <a:off x="358742" y="3508105"/>
            <a:ext cx="6223246" cy="297069"/>
          </a:xfrm>
          <a:prstGeom prst="rect">
            <a:avLst/>
          </a:prstGeom>
          <a:noFill/>
        </p:spPr>
        <p:txBody>
          <a:bodyPr wrap="square">
            <a:spAutoFit/>
          </a:bodyPr>
          <a:lstStyle/>
          <a:p>
            <a:pPr algn="ctr">
              <a:lnSpc>
                <a:spcPct val="150000"/>
              </a:lnSpc>
            </a:pP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35 (a): H-LNF3</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膜材料在不同压力下通量变化图；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(b)H-LNF3</a:t>
            </a: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膜材料在不同压力下稳定通量值变化图</a:t>
            </a:r>
          </a:p>
        </p:txBody>
      </p:sp>
      <p:pic>
        <p:nvPicPr>
          <p:cNvPr id="19" name="图片 18">
            <a:extLst>
              <a:ext uri="{FF2B5EF4-FFF2-40B4-BE49-F238E27FC236}">
                <a16:creationId xmlns:a16="http://schemas.microsoft.com/office/drawing/2014/main" id="{A83C1784-CDD6-02D5-DBBE-07CCFE190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9881" y="3950394"/>
            <a:ext cx="5920485" cy="2206834"/>
          </a:xfrm>
          <a:prstGeom prst="rect">
            <a:avLst/>
          </a:prstGeom>
        </p:spPr>
      </p:pic>
      <p:sp>
        <p:nvSpPr>
          <p:cNvPr id="20" name="文本框 19">
            <a:extLst>
              <a:ext uri="{FF2B5EF4-FFF2-40B4-BE49-F238E27FC236}">
                <a16:creationId xmlns:a16="http://schemas.microsoft.com/office/drawing/2014/main" id="{E29BC9FE-DC03-636F-8235-3BE09D55BFD7}"/>
              </a:ext>
            </a:extLst>
          </p:cNvPr>
          <p:cNvSpPr txBox="1"/>
          <p:nvPr/>
        </p:nvSpPr>
        <p:spPr>
          <a:xfrm>
            <a:off x="6788490" y="6108255"/>
            <a:ext cx="5231876" cy="297069"/>
          </a:xfrm>
          <a:prstGeom prst="rect">
            <a:avLst/>
          </a:prstGeom>
          <a:noFill/>
        </p:spPr>
        <p:txBody>
          <a:bodyPr wrap="square">
            <a:spAutoFit/>
          </a:bodyPr>
          <a:lstStyle/>
          <a:p>
            <a:pPr algn="ctr">
              <a:lnSpc>
                <a:spcPct val="150000"/>
              </a:lnSpc>
            </a:pPr>
            <a:r>
              <a:rPr lang="zh-CN" altLang="zh-CN"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36 (a).</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 不同膜材料在不同环境中通量变化图；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(b) </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不同膜材料酸洗前后对染料</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CR</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截留图</a:t>
            </a:r>
            <a:endParaRPr lang="zh-CN" altLang="zh-CN" sz="1000" dirty="0">
              <a:latin typeface="Times New Roman" panose="02020603050405020304" pitchFamily="18" charset="0"/>
              <a:ea typeface="仿宋" panose="02010609060101010101" pitchFamily="49" charset="-122"/>
              <a:cs typeface="Times New Roman" panose="02020603050405020304" pitchFamily="18" charset="0"/>
            </a:endParaRPr>
          </a:p>
        </p:txBody>
      </p:sp>
      <p:sp>
        <p:nvSpPr>
          <p:cNvPr id="23" name="文本框 22">
            <a:extLst>
              <a:ext uri="{FF2B5EF4-FFF2-40B4-BE49-F238E27FC236}">
                <a16:creationId xmlns:a16="http://schemas.microsoft.com/office/drawing/2014/main" id="{35E148BF-DC69-99AC-392A-3BBE712AA7A6}"/>
              </a:ext>
            </a:extLst>
          </p:cNvPr>
          <p:cNvSpPr txBox="1"/>
          <p:nvPr/>
        </p:nvSpPr>
        <p:spPr>
          <a:xfrm>
            <a:off x="358742" y="4514036"/>
            <a:ext cx="5701981" cy="1594219"/>
          </a:xfrm>
          <a:prstGeom prst="rect">
            <a:avLst/>
          </a:prstGeom>
          <a:noFill/>
        </p:spPr>
        <p:txBody>
          <a:bodyPr wrap="square">
            <a:spAutoFit/>
          </a:bodyPr>
          <a:lstStyle/>
          <a:p>
            <a:pPr marL="285750" indent="-285750" algn="just">
              <a:lnSpc>
                <a:spcPts val="2400"/>
              </a:lnSpc>
              <a:buFont typeface="Wingdings" panose="05000000000000000000" pitchFamily="2" charset="2"/>
              <a:buChar char="Ø"/>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探究膜材料在酸性环境中的三款膜材料分别经过染料废水以及酸环境后纯水通量的稳定性能对其实际生产具有重要意义。</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ts val="2400"/>
              </a:lnSpc>
              <a:buFont typeface="Wingdings" panose="05000000000000000000" pitchFamily="2" charset="2"/>
              <a:buChar char="Ø"/>
            </a:pP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图</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36</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展现了</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H-LNF 3</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H-TFC</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以及</a:t>
            </a: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NF270</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变化情况。</a:t>
            </a:r>
            <a:endPar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ts val="2400"/>
              </a:lnSpc>
              <a:buFont typeface="Wingdings" panose="05000000000000000000" pitchFamily="2" charset="2"/>
              <a:buChar char="Ø"/>
            </a:pPr>
            <a:r>
              <a:rPr lang="en-US" altLang="zh-CN"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H-LNF 3</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号膜材料的</a:t>
            </a:r>
            <a:r>
              <a:rPr lang="zh-CN" altLang="en-US" sz="14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耐酸及稳定性能</a:t>
            </a:r>
            <a:r>
              <a:rPr lang="zh-CN" altLang="en-US" sz="14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较好，这使得未来应用在酸性环境下的染料和无机盐的分离具有可能性。</a:t>
            </a:r>
          </a:p>
        </p:txBody>
      </p:sp>
    </p:spTree>
    <p:extLst>
      <p:ext uri="{BB962C8B-B14F-4D97-AF65-F5344CB8AC3E}">
        <p14:creationId xmlns:p14="http://schemas.microsoft.com/office/powerpoint/2010/main" val="3220403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28" name="组合 27"/>
          <p:cNvGrpSpPr/>
          <p:nvPr/>
        </p:nvGrpSpPr>
        <p:grpSpPr>
          <a:xfrm>
            <a:off x="0" y="-1"/>
            <a:ext cx="12192000" cy="6892638"/>
            <a:chOff x="0" y="-1"/>
            <a:chExt cx="12192000" cy="6892638"/>
          </a:xfrm>
        </p:grpSpPr>
        <p:pic>
          <p:nvPicPr>
            <p:cNvPr id="29" name="图片 28"/>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33" name="矩形 32"/>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110004020202020204"/>
                <a:ea typeface="等线" panose="02010600030101010101" pitchFamily="2" charset="-122"/>
                <a:cs typeface="+mn-cs"/>
              </a:endParaRPr>
            </a:p>
          </p:txBody>
        </p:sp>
      </p:grpSp>
      <p:sp>
        <p:nvSpPr>
          <p:cNvPr id="26" name="小李PPT13">
            <a:extLst>
              <a:ext uri="{FF2B5EF4-FFF2-40B4-BE49-F238E27FC236}">
                <a16:creationId xmlns:a16="http://schemas.microsoft.com/office/drawing/2014/main" id="{A5238570-DEB2-D0A8-AF3D-29C5259EC032}"/>
              </a:ext>
            </a:extLst>
          </p:cNvPr>
          <p:cNvSpPr txBox="1"/>
          <p:nvPr/>
        </p:nvSpPr>
        <p:spPr>
          <a:xfrm>
            <a:off x="588430" y="3104339"/>
            <a:ext cx="4267588"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zh-CN" altLang="en-US" sz="4800" b="1" dirty="0">
                <a:solidFill>
                  <a:srgbClr val="68A4C6"/>
                </a:solidFill>
                <a:latin typeface="微软雅黑" panose="020B0503020204020204" pitchFamily="34" charset="-122"/>
                <a:ea typeface="微软雅黑" panose="020B0503020204020204" pitchFamily="34" charset="-122"/>
                <a:cs typeface="Alibaba PuHuiTi" pitchFamily="18" charset="-122"/>
              </a:rPr>
              <a:t>总结展望</a:t>
            </a:r>
            <a:endParaRPr kumimoji="0" lang="zh-CN" altLang="en-US" sz="4800" b="1" i="0" u="none" strike="noStrike" kern="1200" cap="none" spc="0" normalizeH="0" baseline="0" noProof="0" dirty="0">
              <a:ln>
                <a:noFill/>
              </a:ln>
              <a:solidFill>
                <a:srgbClr val="68A4C6"/>
              </a:solidFill>
              <a:uLnTx/>
              <a:uFillTx/>
              <a:latin typeface="微软雅黑" panose="020B0503020204020204" pitchFamily="34" charset="-122"/>
              <a:ea typeface="微软雅黑" panose="020B0503020204020204" pitchFamily="34" charset="-122"/>
              <a:cs typeface="Alibaba PuHuiTi" pitchFamily="18" charset="-122"/>
            </a:endParaRPr>
          </a:p>
        </p:txBody>
      </p:sp>
      <p:sp>
        <p:nvSpPr>
          <p:cNvPr id="31" name="文本框 30">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68A4C6"/>
                </a:solidFill>
                <a:uLnTx/>
                <a:uFillTx/>
                <a:latin typeface="微软雅黑" panose="020B0503020204020204" pitchFamily="34" charset="-122"/>
                <a:ea typeface="微软雅黑" panose="020B0503020204020204" pitchFamily="34" charset="-122"/>
                <a:cs typeface="Alibaba PuHuiTi" pitchFamily="18" charset="-122"/>
              </a:rPr>
              <a:t>04</a:t>
            </a:r>
            <a:endParaRPr kumimoji="0" lang="zh-CN" altLang="en-US" sz="10000" b="0" i="0" u="none" strike="noStrike" kern="1200" cap="none" spc="0" normalizeH="0" baseline="0" noProof="0" dirty="0">
              <a:ln>
                <a:noFill/>
              </a:ln>
              <a:solidFill>
                <a:srgbClr val="68A4C6"/>
              </a:solidFill>
              <a:uLnTx/>
              <a:uFillTx/>
              <a:latin typeface="微软雅黑" panose="020B0503020204020204" pitchFamily="34" charset="-122"/>
              <a:ea typeface="微软雅黑" panose="020B0503020204020204" pitchFamily="34" charset="-122"/>
            </a:endParaRPr>
          </a:p>
        </p:txBody>
      </p:sp>
      <p:sp>
        <p:nvSpPr>
          <p:cNvPr id="6"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68A4C6"/>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Tree>
    <p:extLst>
      <p:ext uri="{BB962C8B-B14F-4D97-AF65-F5344CB8AC3E}">
        <p14:creationId xmlns:p14="http://schemas.microsoft.com/office/powerpoint/2010/main" val="4098827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5C530-C344-EB06-7891-471D2109C288}"/>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8641592E-1372-32DD-34BC-723D86CB973A}"/>
              </a:ext>
            </a:extLst>
          </p:cNvPr>
          <p:cNvSpPr txBox="1"/>
          <p:nvPr/>
        </p:nvSpPr>
        <p:spPr>
          <a:xfrm>
            <a:off x="363836" y="244861"/>
            <a:ext cx="2411238"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4. </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总结与展望</a:t>
            </a:r>
          </a:p>
        </p:txBody>
      </p:sp>
      <p:cxnSp>
        <p:nvCxnSpPr>
          <p:cNvPr id="22" name="直线连接符 3">
            <a:extLst>
              <a:ext uri="{FF2B5EF4-FFF2-40B4-BE49-F238E27FC236}">
                <a16:creationId xmlns:a16="http://schemas.microsoft.com/office/drawing/2014/main" id="{D8955DC7-8FD5-74F2-0208-77264BCB58BC}"/>
              </a:ext>
            </a:extLst>
          </p:cNvPr>
          <p:cNvCxnSpPr>
            <a:cxnSpLocks/>
          </p:cNvCxnSpPr>
          <p:nvPr/>
        </p:nvCxnSpPr>
        <p:spPr>
          <a:xfrm>
            <a:off x="454763" y="853601"/>
            <a:ext cx="11366449"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0CDB7A4D-00F8-0DE7-168F-B3DF84B2BC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2" name="文本框 1">
            <a:extLst>
              <a:ext uri="{FF2B5EF4-FFF2-40B4-BE49-F238E27FC236}">
                <a16:creationId xmlns:a16="http://schemas.microsoft.com/office/drawing/2014/main" id="{5C8A913C-390C-DA45-5795-1200B8571DF6}"/>
              </a:ext>
            </a:extLst>
          </p:cNvPr>
          <p:cNvSpPr txBox="1"/>
          <p:nvPr/>
        </p:nvSpPr>
        <p:spPr>
          <a:xfrm>
            <a:off x="454762" y="932162"/>
            <a:ext cx="11366449" cy="5548378"/>
          </a:xfrm>
          <a:prstGeom prst="rect">
            <a:avLst/>
          </a:prstGeom>
          <a:gradFill flip="none" rotWithShape="1">
            <a:gsLst>
              <a:gs pos="76000">
                <a:srgbClr val="5B9BD5">
                  <a:lumMod val="20000"/>
                  <a:lumOff val="80000"/>
                </a:srgbClr>
              </a:gs>
              <a:gs pos="13000">
                <a:sysClr val="window" lastClr="FFFFFF">
                  <a:alpha val="66000"/>
                </a:sysClr>
              </a:gs>
            </a:gsLst>
            <a:path path="circle">
              <a:fillToRect l="50000" t="50000" r="50000" b="50000"/>
            </a:path>
            <a:tileRect/>
          </a:gradFill>
          <a:ln w="38100" cap="flat" cmpd="sng" algn="ctr">
            <a:noFill/>
            <a:prstDash val="solid"/>
            <a:miter lim="800000"/>
          </a:ln>
          <a:effectLst/>
        </p:spPr>
        <p:txBody>
          <a:bodyPr wrap="square" rtlCol="0">
            <a:spAutoFit/>
          </a:bodyPr>
          <a:lstStyle>
            <a:defPPr>
              <a:defRPr lang="zh-CN"/>
            </a:defPPr>
            <a:lvl1pPr algn="ctr">
              <a:defRPr>
                <a:solidFill>
                  <a:srgbClr val="062A42"/>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342900" marR="0" lvl="0" indent="-342900" algn="just" defTabSz="914400" rtl="0" eaLnBrk="1" fontAlgn="auto" latinLnBrk="0" hangingPunct="1">
              <a:lnSpc>
                <a:spcPts val="2600"/>
              </a:lnSpc>
              <a:spcBef>
                <a:spcPts val="0"/>
              </a:spcBef>
              <a:spcAft>
                <a:spcPts val="0"/>
              </a:spcAft>
              <a:buClr>
                <a:prstClr val="black"/>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通过</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正交试验法和极差分析</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法，对界面聚合条件进行了系统性探究。明确了各因素对</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界面聚合层的影响程度</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依次为：</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PIP</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停留时间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&gt;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热处理时间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&gt; TMC</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浓度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&gt; TMC</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停留时间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&gt; PIP</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浓度。确定了</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最优的界面聚合制备条件</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为：</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PIP</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浓度为</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w/v.%</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PIP</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停留时间为</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300 s</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TMC</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浓度为</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0.05</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w/v.%</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TMC</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停留时间为</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90 s</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以及热处理时间为</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30 min</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
                <a:prstClr val="black"/>
              </a:buClr>
              <a:buSzTx/>
              <a:buFont typeface="+mj-lt"/>
              <a:buAutoNum type="arabicPeriod"/>
              <a:tabLst/>
              <a:defRPr/>
            </a:pP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just" defTabSz="914400" rtl="0" eaLnBrk="1" fontAlgn="auto" latinLnBrk="0" hangingPunct="1">
              <a:lnSpc>
                <a:spcPts val="2600"/>
              </a:lnSpc>
              <a:spcBef>
                <a:spcPts val="0"/>
              </a:spcBef>
              <a:spcAft>
                <a:spcPts val="0"/>
              </a:spcAft>
              <a:buClr>
                <a:prstClr val="black"/>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以</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PVDF</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作为基膜材料，</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GO</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为改性剂</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，系统地</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探究了不同</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GO</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掺杂方式对膜构效关系的影响</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。结果表明，以</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PDA-GO</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作为插层制备的</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PVDF/PDA-GO LNF</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膜在稳定性和分离效果方面表现最优。当</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GO</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质量分数为</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0.2%</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时，该膜的纯水通量高达</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10.45 L/</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m²·h·bar</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，对</a:t>
            </a:r>
            <a:r>
              <a:rPr kumimoji="0" lang="zh-CN" altLang="en-US"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有机小分子</a:t>
            </a:r>
            <a:r>
              <a:rPr kumimoji="0" lang="en-US" altLang="zh-CN"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PEG2000</a:t>
            </a:r>
            <a:r>
              <a:rPr kumimoji="0" lang="zh-CN" altLang="en-US"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的截留率高达</a:t>
            </a:r>
            <a:r>
              <a:rPr kumimoji="0" lang="en-US" altLang="zh-CN"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76.05%</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，而对</a:t>
            </a:r>
            <a:r>
              <a:rPr kumimoji="0" lang="zh-CN" altLang="en-US"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无机盐</a:t>
            </a:r>
            <a:r>
              <a:rPr kumimoji="0" lang="en-US" altLang="zh-CN"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MgSO</a:t>
            </a:r>
            <a:r>
              <a:rPr kumimoji="0" lang="en-US" altLang="zh-CN" sz="1600" b="1" i="0" u="none" strike="noStrike" kern="1200" cap="none" spc="0" normalizeH="0" baseline="-2500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zh-CN" altLang="en-US"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的截留率低至</a:t>
            </a:r>
            <a:r>
              <a:rPr kumimoji="0" lang="en-US" altLang="zh-CN"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4.88%</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，分离系数达到</a:t>
            </a:r>
            <a:r>
              <a:rPr kumimoji="0" lang="en-US" altLang="zh-CN"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3.97</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，远超商业化纳滤膜</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NF270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的</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0.11</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。此外，通过相关性分析，揭示了</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“空间位阻效应”和“</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Donnan</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效应”</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是影响膜分离的主要因素。此外，</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PVDF/PDA-GO-0.2% LNF</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膜材料具有</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优异的防污和稳定性能</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FRR</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为</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92.49%</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，优于商业化</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NF270</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膜的</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81.45%</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
                <a:prstClr val="black"/>
              </a:buClr>
              <a:buSzTx/>
              <a:buFont typeface="+mj-lt"/>
              <a:buAutoNum type="arabicPeriod"/>
              <a:tabLst/>
              <a:defRPr/>
            </a:pPr>
            <a:endPar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342900" marR="0" lvl="0" indent="-342900" algn="just" defTabSz="914400" rtl="0" eaLnBrk="1" fontAlgn="auto" latinLnBrk="0" hangingPunct="1">
              <a:lnSpc>
                <a:spcPts val="2600"/>
              </a:lnSpc>
              <a:spcBef>
                <a:spcPts val="0"/>
              </a:spcBef>
              <a:spcAft>
                <a:spcPts val="0"/>
              </a:spcAft>
              <a:buClr>
                <a:prstClr val="black"/>
              </a:buClr>
              <a:buSzTx/>
              <a:buFont typeface="+mj-lt"/>
              <a:buAutoNum type="arabicPeriod"/>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以</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GO</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的平价替代品</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MoS₂</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为改性剂</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，通过</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真空抽滤和原位限域界面聚合相结合法</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制备</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LNF</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H-PVDF/MoS₂ LNF</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。最优膜材料（</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H-LNF 3</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）的纯水通量高达</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830.42 L/</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m²·h·bar</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，对</a:t>
            </a:r>
            <a:r>
              <a:rPr kumimoji="0" lang="zh-CN" altLang="en-US"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有机小分子</a:t>
            </a:r>
            <a:r>
              <a:rPr kumimoji="0" lang="en-US" altLang="zh-CN"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CR</a:t>
            </a:r>
            <a:r>
              <a:rPr kumimoji="0" lang="zh-CN" altLang="en-US"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的截留率高达</a:t>
            </a:r>
            <a:r>
              <a:rPr kumimoji="0" lang="en-US" altLang="zh-CN"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98.11% </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，对</a:t>
            </a:r>
            <a:r>
              <a:rPr kumimoji="0" lang="zh-CN" altLang="en-US"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无机盐</a:t>
            </a:r>
            <a:r>
              <a:rPr kumimoji="0" lang="en-US" altLang="zh-CN"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MgSO</a:t>
            </a:r>
            <a:r>
              <a:rPr kumimoji="0" lang="en-US" altLang="zh-CN" sz="1600" b="1" i="0" u="none" strike="noStrike" kern="1200" cap="none" spc="0" normalizeH="0" baseline="-2500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zh-CN" altLang="en-US"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的截留率低至</a:t>
            </a:r>
            <a:r>
              <a:rPr kumimoji="0" lang="en-US" altLang="zh-CN"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1.87%</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，两者分离系数高达</a:t>
            </a:r>
            <a:r>
              <a:rPr kumimoji="0" lang="en-US" altLang="zh-CN" sz="1600" b="1" i="0" u="none" strike="noStrike" kern="1200" cap="none" spc="0" normalizeH="0" baseline="0" noProof="0" dirty="0">
                <a:ln>
                  <a:noFill/>
                </a:ln>
                <a:solidFill>
                  <a:srgbClr val="C00000"/>
                </a:solidFill>
                <a:effectLst/>
                <a:highlight>
                  <a:srgbClr val="FFFF00"/>
                </a:highlight>
                <a:uLnTx/>
                <a:uFillTx/>
                <a:latin typeface="Times New Roman" panose="02020603050405020304" pitchFamily="18" charset="0"/>
                <a:ea typeface="宋体" panose="02010600030101010101" pitchFamily="2" charset="-122"/>
                <a:cs typeface="Times New Roman" panose="02020603050405020304" pitchFamily="18" charset="0"/>
              </a:rPr>
              <a:t>52.01</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。该膜的分离机理可归纳为：</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高亲水性及</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68.66 nm</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的平均孔径</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确保高通量。</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荷负电性膜表面（</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-58.8 mV</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）以及</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0.63 nm</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的</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MoS₂</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片层间距</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实现精准分离。此外，</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H-LNF 3</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膜材料表现出优异的耐酸性能（</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FRR</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高达</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95.92%</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），且一定程度上减少了能源消耗（运行压力：</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0.08 MPa</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）。该膜材料的成功制备为有机小分子</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无机盐的高效分离以及突破</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LNF</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膜材料之间的“</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trade-off”</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效应提供了一种新的策略，具有重要的实际应用价值。</a:t>
            </a:r>
          </a:p>
        </p:txBody>
      </p:sp>
    </p:spTree>
    <p:extLst>
      <p:ext uri="{BB962C8B-B14F-4D97-AF65-F5344CB8AC3E}">
        <p14:creationId xmlns:p14="http://schemas.microsoft.com/office/powerpoint/2010/main" val="3942737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D55DF-98DD-C127-F15F-669E165CDE1B}"/>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36D2345A-934F-A7CC-2FDA-3B9A3A3D7FC3}"/>
              </a:ext>
            </a:extLst>
          </p:cNvPr>
          <p:cNvSpPr txBox="1"/>
          <p:nvPr/>
        </p:nvSpPr>
        <p:spPr>
          <a:xfrm>
            <a:off x="363836" y="244861"/>
            <a:ext cx="1620957"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参考文献</a:t>
            </a:r>
          </a:p>
        </p:txBody>
      </p:sp>
      <p:cxnSp>
        <p:nvCxnSpPr>
          <p:cNvPr id="22" name="直线连接符 3">
            <a:extLst>
              <a:ext uri="{FF2B5EF4-FFF2-40B4-BE49-F238E27FC236}">
                <a16:creationId xmlns:a16="http://schemas.microsoft.com/office/drawing/2014/main" id="{30A1332B-D151-1B1F-B448-46338C848CA0}"/>
              </a:ext>
            </a:extLst>
          </p:cNvPr>
          <p:cNvCxnSpPr>
            <a:cxnSpLocks/>
          </p:cNvCxnSpPr>
          <p:nvPr/>
        </p:nvCxnSpPr>
        <p:spPr>
          <a:xfrm>
            <a:off x="454763" y="853601"/>
            <a:ext cx="11366449"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64DB5D6B-7CC7-8ED9-3EBD-68525629A3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3" name="文本框 2">
            <a:extLst>
              <a:ext uri="{FF2B5EF4-FFF2-40B4-BE49-F238E27FC236}">
                <a16:creationId xmlns:a16="http://schemas.microsoft.com/office/drawing/2014/main" id="{D568512D-675A-F9D5-A0F5-C236291E08C4}"/>
              </a:ext>
            </a:extLst>
          </p:cNvPr>
          <p:cNvSpPr txBox="1"/>
          <p:nvPr/>
        </p:nvSpPr>
        <p:spPr>
          <a:xfrm>
            <a:off x="372124" y="918911"/>
            <a:ext cx="11449088" cy="5604676"/>
          </a:xfrm>
          <a:prstGeom prst="rect">
            <a:avLst/>
          </a:prstGeom>
          <a:noFill/>
        </p:spPr>
        <p:txBody>
          <a:bodyPr wrap="square">
            <a:spAutoFit/>
          </a:bodyPr>
          <a:lstStyle/>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[1]</a:t>
            </a:r>
            <a:r>
              <a:rPr lang="zh-CN" altLang="en-US" sz="1000" kern="100" dirty="0">
                <a:solidFill>
                  <a:prstClr val="black"/>
                </a:solidFill>
                <a:latin typeface="Times New Roman" panose="02020603050405020304" pitchFamily="18" charset="0"/>
                <a:ea typeface="宋体" panose="02010600030101010101" pitchFamily="2" charset="-122"/>
              </a:rPr>
              <a:t>谭路</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龚丽</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张丰</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等</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无机盐</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有机小分子分离膜的研究进展</a:t>
            </a:r>
            <a:r>
              <a:rPr lang="en-US" altLang="zh-CN" sz="1000" kern="100" dirty="0">
                <a:solidFill>
                  <a:prstClr val="black"/>
                </a:solidFill>
                <a:latin typeface="Times New Roman" panose="02020603050405020304" pitchFamily="18" charset="0"/>
                <a:ea typeface="宋体" panose="02010600030101010101" pitchFamily="2" charset="-122"/>
              </a:rPr>
              <a:t>[J].</a:t>
            </a:r>
            <a:r>
              <a:rPr lang="zh-CN" altLang="en-US" sz="1000" kern="100" dirty="0">
                <a:solidFill>
                  <a:prstClr val="black"/>
                </a:solidFill>
                <a:latin typeface="Times New Roman" panose="02020603050405020304" pitchFamily="18" charset="0"/>
                <a:ea typeface="宋体" panose="02010600030101010101" pitchFamily="2" charset="-122"/>
              </a:rPr>
              <a:t>膜科学与技术</a:t>
            </a:r>
            <a:r>
              <a:rPr lang="en-US" altLang="zh-CN" sz="1000" kern="100" dirty="0">
                <a:solidFill>
                  <a:prstClr val="black"/>
                </a:solidFill>
                <a:latin typeface="Times New Roman" panose="02020603050405020304" pitchFamily="18" charset="0"/>
                <a:ea typeface="宋体" panose="02010600030101010101" pitchFamily="2" charset="-122"/>
              </a:rPr>
              <a:t>, 2020,40(1):211-219.</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[2] Guo N, Wang Y K, Tong T Z, et al. The fate of antibiotic resistance genes and their potential hosts during bio-electrochemical treatment of high-salinity pharmaceutical wastewater[J]. Water Research, 2018, 133: 79-86.</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[3] Chen G Q, Gras S L, Kentish S E. Separation Technologies for Salty Wastewater Reduction in the Dairy Industry [J]. Separation and Purification reviews, 2019, 48(4): 325-353.</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[4] Yaseen D A, Scholz M. Textile dye wastewater characteristics and constituents of synthetic effluents: a critical review[J]. International Journal of Environment Science and Technology,2019,16(2): 1193-1226.</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[5] Yu L, Zhang Y T, Zhang H Q, et al. Development of a molecular separation membrane for efficient separation of low-molecular-weight organics and salts[J]. Desalination, 2015, 359: 176-185.</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[6]</a:t>
            </a:r>
            <a:r>
              <a:rPr lang="zh-CN" altLang="en-US" sz="1000" kern="100" dirty="0">
                <a:solidFill>
                  <a:prstClr val="black"/>
                </a:solidFill>
                <a:latin typeface="Times New Roman" panose="02020603050405020304" pitchFamily="18" charset="0"/>
                <a:ea typeface="宋体" panose="02010600030101010101" pitchFamily="2" charset="-122"/>
              </a:rPr>
              <a:t>刘燕蓉</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刘小凯</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赵白云</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等</a:t>
            </a:r>
            <a:r>
              <a:rPr lang="en-US" altLang="zh-CN" sz="1000" kern="100" dirty="0">
                <a:solidFill>
                  <a:prstClr val="black"/>
                </a:solidFill>
                <a:latin typeface="Times New Roman" panose="02020603050405020304" pitchFamily="18" charset="0"/>
                <a:ea typeface="宋体" panose="02010600030101010101" pitchFamily="2" charset="-122"/>
              </a:rPr>
              <a:t>. PFS/MMT</a:t>
            </a:r>
            <a:r>
              <a:rPr lang="zh-CN" altLang="en-US" sz="1000" kern="100" dirty="0">
                <a:solidFill>
                  <a:prstClr val="black"/>
                </a:solidFill>
                <a:latin typeface="Times New Roman" panose="02020603050405020304" pitchFamily="18" charset="0"/>
                <a:ea typeface="宋体" panose="02010600030101010101" pitchFamily="2" charset="-122"/>
              </a:rPr>
              <a:t>复合材料的制备及其处理味精废水性能研究</a:t>
            </a:r>
            <a:r>
              <a:rPr lang="en-US" altLang="zh-CN" sz="1000" kern="100" dirty="0">
                <a:solidFill>
                  <a:prstClr val="black"/>
                </a:solidFill>
                <a:latin typeface="Times New Roman" panose="02020603050405020304" pitchFamily="18" charset="0"/>
                <a:ea typeface="宋体" panose="02010600030101010101" pitchFamily="2" charset="-122"/>
              </a:rPr>
              <a:t>[J].</a:t>
            </a:r>
            <a:r>
              <a:rPr lang="zh-CN" altLang="en-US" sz="1000" kern="100" dirty="0">
                <a:solidFill>
                  <a:prstClr val="black"/>
                </a:solidFill>
                <a:latin typeface="Times New Roman" panose="02020603050405020304" pitchFamily="18" charset="0"/>
                <a:ea typeface="宋体" panose="02010600030101010101" pitchFamily="2" charset="-122"/>
              </a:rPr>
              <a:t>水处理技术</a:t>
            </a:r>
            <a:r>
              <a:rPr lang="en-US" altLang="zh-CN" sz="1000" kern="100" dirty="0">
                <a:solidFill>
                  <a:prstClr val="black"/>
                </a:solidFill>
                <a:latin typeface="Times New Roman" panose="02020603050405020304" pitchFamily="18" charset="0"/>
                <a:ea typeface="宋体" panose="02010600030101010101" pitchFamily="2" charset="-122"/>
              </a:rPr>
              <a:t>, 2023, 49(11): 84-99.</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[7]《</a:t>
            </a:r>
            <a:r>
              <a:rPr lang="zh-CN" altLang="en-US" sz="1000" kern="100" dirty="0">
                <a:solidFill>
                  <a:prstClr val="black"/>
                </a:solidFill>
                <a:latin typeface="Times New Roman" panose="02020603050405020304" pitchFamily="18" charset="0"/>
                <a:ea typeface="宋体" panose="02010600030101010101" pitchFamily="2" charset="-122"/>
              </a:rPr>
              <a:t>中国环境统计年鉴</a:t>
            </a:r>
            <a:r>
              <a:rPr lang="en-US" altLang="zh-CN" sz="1000" kern="100" dirty="0">
                <a:solidFill>
                  <a:prstClr val="black"/>
                </a:solidFill>
                <a:latin typeface="Times New Roman" panose="02020603050405020304" pitchFamily="18" charset="0"/>
                <a:ea typeface="宋体" panose="02010600030101010101" pitchFamily="2" charset="-122"/>
              </a:rPr>
              <a:t>2022》</a:t>
            </a:r>
            <a:r>
              <a:rPr lang="zh-CN" altLang="en-US" sz="1000" kern="100" dirty="0">
                <a:solidFill>
                  <a:prstClr val="black"/>
                </a:solidFill>
                <a:latin typeface="Times New Roman" panose="02020603050405020304" pitchFamily="18" charset="0"/>
                <a:ea typeface="宋体" panose="02010600030101010101" pitchFamily="2" charset="-122"/>
              </a:rPr>
              <a:t>编委会和编辑人员 </a:t>
            </a:r>
            <a:r>
              <a:rPr lang="en-US" altLang="zh-CN" sz="1000" kern="100" dirty="0">
                <a:solidFill>
                  <a:prstClr val="black"/>
                </a:solidFill>
                <a:latin typeface="Times New Roman" panose="02020603050405020304" pitchFamily="18" charset="0"/>
                <a:ea typeface="宋体" panose="02010600030101010101" pitchFamily="2" charset="-122"/>
              </a:rPr>
              <a:t>[Z]. 2023: 4-5.10.39787/y.cnki.yhjsd.2023.000001</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[8] </a:t>
            </a:r>
            <a:r>
              <a:rPr lang="en-US" altLang="zh-CN" sz="1000" kern="100" dirty="0" err="1">
                <a:solidFill>
                  <a:prstClr val="black"/>
                </a:solidFill>
                <a:latin typeface="Times New Roman" panose="02020603050405020304" pitchFamily="18" charset="0"/>
                <a:ea typeface="宋体" panose="02010600030101010101" pitchFamily="2" charset="-122"/>
              </a:rPr>
              <a:t>Ecer</a:t>
            </a:r>
            <a:r>
              <a:rPr lang="en-US" altLang="zh-CN" sz="1000" kern="100" dirty="0">
                <a:solidFill>
                  <a:prstClr val="black"/>
                </a:solidFill>
                <a:latin typeface="Times New Roman" panose="02020603050405020304" pitchFamily="18" charset="0"/>
                <a:ea typeface="宋体" panose="02010600030101010101" pitchFamily="2" charset="-122"/>
              </a:rPr>
              <a:t> J, </a:t>
            </a:r>
            <a:r>
              <a:rPr lang="en-US" altLang="zh-CN" sz="1000" kern="100" dirty="0" err="1">
                <a:solidFill>
                  <a:prstClr val="black"/>
                </a:solidFill>
                <a:latin typeface="Times New Roman" panose="02020603050405020304" pitchFamily="18" charset="0"/>
                <a:ea typeface="宋体" panose="02010600030101010101" pitchFamily="2" charset="-122"/>
              </a:rPr>
              <a:t>Farova</a:t>
            </a:r>
            <a:r>
              <a:rPr lang="en-US" altLang="zh-CN" sz="1000" kern="100" dirty="0">
                <a:solidFill>
                  <a:prstClr val="black"/>
                </a:solidFill>
                <a:latin typeface="Times New Roman" panose="02020603050405020304" pitchFamily="18" charset="0"/>
                <a:ea typeface="宋体" panose="02010600030101010101" pitchFamily="2" charset="-122"/>
              </a:rPr>
              <a:t> H. Desalination of ultrafiltration permeates of whey by electrodialysis[J]. Science and Research, 2017, 28(164): 9-12.</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[9] Panagopoulos A. Brine management (saline water &amp; wastewater effluents): Sustainable utilization and resource recovery strategy through Minimal and Zero Liquid Discharge (MLD &amp; ZLD) desalination systems[J]. Chemical Engineering and Processing-Process intensification, 2022, 176: 12-33.</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[10] Wang C </a:t>
            </a:r>
            <a:r>
              <a:rPr lang="en-US" altLang="zh-CN" sz="1000" kern="100" dirty="0" err="1">
                <a:solidFill>
                  <a:prstClr val="black"/>
                </a:solidFill>
                <a:latin typeface="Times New Roman" panose="02020603050405020304" pitchFamily="18" charset="0"/>
                <a:ea typeface="宋体" panose="02010600030101010101" pitchFamily="2" charset="-122"/>
              </a:rPr>
              <a:t>C</a:t>
            </a:r>
            <a:r>
              <a:rPr lang="en-US" altLang="zh-CN" sz="1000" kern="100" dirty="0">
                <a:solidFill>
                  <a:prstClr val="black"/>
                </a:solidFill>
                <a:latin typeface="Times New Roman" panose="02020603050405020304" pitchFamily="18" charset="0"/>
                <a:ea typeface="宋体" panose="02010600030101010101" pitchFamily="2" charset="-122"/>
              </a:rPr>
              <a:t>, Sun H, Wang N X, et al. Robust ZIF-8 and its derivative composite membrane for antibiotic desalination with high performance[J]. Separation and Purification Technology, 2023, 307: 8-15.</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[11] </a:t>
            </a:r>
            <a:r>
              <a:rPr lang="en-US" altLang="zh-CN" sz="1000" kern="100" dirty="0" err="1">
                <a:solidFill>
                  <a:prstClr val="black"/>
                </a:solidFill>
                <a:latin typeface="Times New Roman" panose="02020603050405020304" pitchFamily="18" charset="0"/>
                <a:ea typeface="宋体" panose="02010600030101010101" pitchFamily="2" charset="-122"/>
              </a:rPr>
              <a:t>Hegab</a:t>
            </a:r>
            <a:r>
              <a:rPr lang="en-US" altLang="zh-CN" sz="1000" kern="100" dirty="0">
                <a:solidFill>
                  <a:prstClr val="black"/>
                </a:solidFill>
                <a:latin typeface="Times New Roman" panose="02020603050405020304" pitchFamily="18" charset="0"/>
                <a:ea typeface="宋体" panose="02010600030101010101" pitchFamily="2" charset="-122"/>
              </a:rPr>
              <a:t> H M, Zou L D. Graphene oxide-assisted membranes: Fabrication and potential applications in desalination and water purification[J]. Journal of Membrane Science, 2015, 484: 95-106.</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[12] Qiu Y B, </a:t>
            </a:r>
            <a:r>
              <a:rPr lang="en-US" altLang="zh-CN" sz="1000" kern="100" dirty="0" err="1">
                <a:solidFill>
                  <a:prstClr val="black"/>
                </a:solidFill>
                <a:latin typeface="Times New Roman" panose="02020603050405020304" pitchFamily="18" charset="0"/>
                <a:ea typeface="宋体" panose="02010600030101010101" pitchFamily="2" charset="-122"/>
              </a:rPr>
              <a:t>Lv</a:t>
            </a:r>
            <a:r>
              <a:rPr lang="en-US" altLang="zh-CN" sz="1000" kern="100" dirty="0">
                <a:solidFill>
                  <a:prstClr val="black"/>
                </a:solidFill>
                <a:latin typeface="Times New Roman" panose="02020603050405020304" pitchFamily="18" charset="0"/>
                <a:ea typeface="宋体" panose="02010600030101010101" pitchFamily="2" charset="-122"/>
              </a:rPr>
              <a:t> Y </a:t>
            </a:r>
            <a:r>
              <a:rPr lang="en-US" altLang="zh-CN" sz="1000" kern="100" dirty="0" err="1">
                <a:solidFill>
                  <a:prstClr val="black"/>
                </a:solidFill>
                <a:latin typeface="Times New Roman" panose="02020603050405020304" pitchFamily="18" charset="0"/>
                <a:ea typeface="宋体" panose="02010600030101010101" pitchFamily="2" charset="-122"/>
              </a:rPr>
              <a:t>Y</a:t>
            </a:r>
            <a:r>
              <a:rPr lang="en-US" altLang="zh-CN" sz="1000" kern="100" dirty="0">
                <a:solidFill>
                  <a:prstClr val="black"/>
                </a:solidFill>
                <a:latin typeface="Times New Roman" panose="02020603050405020304" pitchFamily="18" charset="0"/>
                <a:ea typeface="宋体" panose="02010600030101010101" pitchFamily="2" charset="-122"/>
              </a:rPr>
              <a:t>, Tang C, et al. Sustainable recovery of high-saline papermaking wastewater: Optimized separation for salts and organics via membrane-hybrid process[J]. Desalination, 2021, 507: 13.</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[13]</a:t>
            </a:r>
            <a:r>
              <a:rPr lang="zh-CN" altLang="en-US" sz="1000" kern="100" dirty="0">
                <a:solidFill>
                  <a:prstClr val="black"/>
                </a:solidFill>
                <a:latin typeface="Times New Roman" panose="02020603050405020304" pitchFamily="18" charset="0"/>
                <a:ea typeface="宋体" panose="02010600030101010101" pitchFamily="2" charset="-122"/>
              </a:rPr>
              <a:t>王韬</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王枢</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张兆利</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等</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有机小分子</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无机盐混合溶液纳滤膜分离研究进展</a:t>
            </a:r>
            <a:r>
              <a:rPr lang="en-US" altLang="zh-CN" sz="1000" kern="100" dirty="0">
                <a:solidFill>
                  <a:prstClr val="black"/>
                </a:solidFill>
                <a:latin typeface="Times New Roman" panose="02020603050405020304" pitchFamily="18" charset="0"/>
                <a:ea typeface="宋体" panose="02010600030101010101" pitchFamily="2" charset="-122"/>
              </a:rPr>
              <a:t>[J].</a:t>
            </a:r>
            <a:r>
              <a:rPr lang="zh-CN" altLang="en-US" sz="1000" kern="100" dirty="0">
                <a:solidFill>
                  <a:prstClr val="black"/>
                </a:solidFill>
                <a:latin typeface="Times New Roman" panose="02020603050405020304" pitchFamily="18" charset="0"/>
                <a:ea typeface="宋体" panose="02010600030101010101" pitchFamily="2" charset="-122"/>
              </a:rPr>
              <a:t>化工进展</a:t>
            </a:r>
            <a:r>
              <a:rPr lang="en-US" altLang="zh-CN" sz="1000" kern="100" dirty="0">
                <a:solidFill>
                  <a:prstClr val="black"/>
                </a:solidFill>
                <a:latin typeface="Times New Roman" panose="02020603050405020304" pitchFamily="18" charset="0"/>
                <a:ea typeface="宋体" panose="02010600030101010101" pitchFamily="2" charset="-122"/>
              </a:rPr>
              <a:t>, 2012,31(10):2144-2151.</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[14]</a:t>
            </a:r>
            <a:r>
              <a:rPr lang="zh-CN" altLang="en-US" sz="1000" kern="100" dirty="0">
                <a:solidFill>
                  <a:prstClr val="black"/>
                </a:solidFill>
                <a:latin typeface="Times New Roman" panose="02020603050405020304" pitchFamily="18" charset="0"/>
                <a:ea typeface="宋体" panose="02010600030101010101" pitchFamily="2" charset="-122"/>
              </a:rPr>
              <a:t>陈洪斌</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朱冠楠</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张东宇</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等</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石化废水深度处理及脱盐的中试研究</a:t>
            </a:r>
            <a:r>
              <a:rPr lang="en-US" altLang="zh-CN" sz="1000" kern="100" dirty="0">
                <a:solidFill>
                  <a:prstClr val="black"/>
                </a:solidFill>
                <a:latin typeface="Times New Roman" panose="02020603050405020304" pitchFamily="18" charset="0"/>
                <a:ea typeface="宋体" panose="02010600030101010101" pitchFamily="2" charset="-122"/>
              </a:rPr>
              <a:t>[J].</a:t>
            </a:r>
            <a:r>
              <a:rPr lang="zh-CN" altLang="en-US" sz="1000" kern="100" dirty="0">
                <a:solidFill>
                  <a:prstClr val="black"/>
                </a:solidFill>
                <a:latin typeface="Times New Roman" panose="02020603050405020304" pitchFamily="18" charset="0"/>
                <a:ea typeface="宋体" panose="02010600030101010101" pitchFamily="2" charset="-122"/>
              </a:rPr>
              <a:t>中国环境科学</a:t>
            </a:r>
            <a:r>
              <a:rPr lang="en-US" altLang="zh-CN" sz="1000" kern="100" dirty="0">
                <a:solidFill>
                  <a:prstClr val="black"/>
                </a:solidFill>
                <a:latin typeface="Times New Roman" panose="02020603050405020304" pitchFamily="18" charset="0"/>
                <a:ea typeface="宋体" panose="02010600030101010101" pitchFamily="2" charset="-122"/>
              </a:rPr>
              <a:t>, 2009,29(9):929-934.</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[15]</a:t>
            </a:r>
            <a:r>
              <a:rPr lang="zh-CN" altLang="en-US" sz="1000" kern="100" dirty="0">
                <a:solidFill>
                  <a:prstClr val="black"/>
                </a:solidFill>
                <a:latin typeface="Times New Roman" panose="02020603050405020304" pitchFamily="18" charset="0"/>
                <a:ea typeface="宋体" panose="02010600030101010101" pitchFamily="2" charset="-122"/>
              </a:rPr>
              <a:t>尚洪涛</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纳滤过程原理综述</a:t>
            </a:r>
            <a:r>
              <a:rPr lang="en-US" altLang="zh-CN" sz="1000" kern="100" dirty="0">
                <a:solidFill>
                  <a:prstClr val="black"/>
                </a:solidFill>
                <a:latin typeface="Times New Roman" panose="02020603050405020304" pitchFamily="18" charset="0"/>
                <a:ea typeface="宋体" panose="02010600030101010101" pitchFamily="2" charset="-122"/>
              </a:rPr>
              <a:t>[J].</a:t>
            </a:r>
            <a:r>
              <a:rPr lang="zh-CN" altLang="en-US" sz="1000" kern="100" dirty="0">
                <a:solidFill>
                  <a:prstClr val="black"/>
                </a:solidFill>
                <a:latin typeface="Times New Roman" panose="02020603050405020304" pitchFamily="18" charset="0"/>
                <a:ea typeface="宋体" panose="02010600030101010101" pitchFamily="2" charset="-122"/>
              </a:rPr>
              <a:t>科学信息</a:t>
            </a:r>
            <a:r>
              <a:rPr lang="en-US" altLang="zh-CN" sz="1000" kern="100" dirty="0">
                <a:solidFill>
                  <a:prstClr val="black"/>
                </a:solidFill>
                <a:latin typeface="Times New Roman" panose="02020603050405020304" pitchFamily="18" charset="0"/>
                <a:ea typeface="宋体" panose="02010600030101010101" pitchFamily="2" charset="-122"/>
              </a:rPr>
              <a:t>, 2013,(01):67-86.</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[16] Jin J B, Du X L, Yu J, et al. High performance nanofiltration membrane based on SMA-PEI cross-linked coating for dye/salt separation[J]. Journal of Membrane Science, 2020, 611: 9.</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[17] Kang X, Cheng Y </a:t>
            </a:r>
            <a:r>
              <a:rPr lang="en-US" altLang="zh-CN" sz="1000" kern="100" dirty="0" err="1">
                <a:solidFill>
                  <a:prstClr val="black"/>
                </a:solidFill>
                <a:latin typeface="Times New Roman" panose="02020603050405020304" pitchFamily="18" charset="0"/>
                <a:ea typeface="宋体" panose="02010600030101010101" pitchFamily="2" charset="-122"/>
              </a:rPr>
              <a:t>Y</a:t>
            </a:r>
            <a:r>
              <a:rPr lang="en-US" altLang="zh-CN" sz="1000" kern="100" dirty="0">
                <a:solidFill>
                  <a:prstClr val="black"/>
                </a:solidFill>
                <a:latin typeface="Times New Roman" panose="02020603050405020304" pitchFamily="18" charset="0"/>
                <a:ea typeface="宋体" panose="02010600030101010101" pitchFamily="2" charset="-122"/>
              </a:rPr>
              <a:t>, Wen Y, et al. Bio-inspired co-deposited preparation of GO composite loose nanofiltration membrane for </a:t>
            </a:r>
            <a:r>
              <a:rPr lang="en-US" altLang="zh-CN" sz="1000" kern="100" dirty="0" err="1">
                <a:solidFill>
                  <a:prstClr val="black"/>
                </a:solidFill>
                <a:latin typeface="Times New Roman" panose="02020603050405020304" pitchFamily="18" charset="0"/>
                <a:ea typeface="宋体" panose="02010600030101010101" pitchFamily="2" charset="-122"/>
              </a:rPr>
              <a:t>dyecontaminated</a:t>
            </a:r>
            <a:r>
              <a:rPr lang="en-US" altLang="zh-CN" sz="1000" kern="100" dirty="0">
                <a:solidFill>
                  <a:prstClr val="black"/>
                </a:solidFill>
                <a:latin typeface="Times New Roman" panose="02020603050405020304" pitchFamily="18" charset="0"/>
                <a:ea typeface="宋体" panose="02010600030101010101" pitchFamily="2" charset="-122"/>
              </a:rPr>
              <a:t> wastewater sustainable treatment[J]. Journal of Hazardous Materials, 2020, 400: 11.</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[18] Zheng J F, Li Y, Xu D L, et al. Facile fabrication of a positively charged nanofiltration membrane for heavy metal and dye removal [J]. Separation and Purification Technology, 2022, 282: 10.</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[19] Sheng F M, Li X Y, Li Y </a:t>
            </a:r>
            <a:r>
              <a:rPr lang="en-US" altLang="zh-CN" sz="1000" kern="100" dirty="0" err="1">
                <a:solidFill>
                  <a:prstClr val="black"/>
                </a:solidFill>
                <a:latin typeface="Times New Roman" panose="02020603050405020304" pitchFamily="18" charset="0"/>
                <a:ea typeface="宋体" panose="02010600030101010101" pitchFamily="2" charset="-122"/>
              </a:rPr>
              <a:t>Y</a:t>
            </a:r>
            <a:r>
              <a:rPr lang="en-US" altLang="zh-CN" sz="1000" kern="100" dirty="0">
                <a:solidFill>
                  <a:prstClr val="black"/>
                </a:solidFill>
                <a:latin typeface="Times New Roman" panose="02020603050405020304" pitchFamily="18" charset="0"/>
                <a:ea typeface="宋体" panose="02010600030101010101" pitchFamily="2" charset="-122"/>
              </a:rPr>
              <a:t>, et al. Cationic covalent organic framework membranes for efficient dye/salt separation [J]. Journal of Membrane Science, 2022, 644: 8.</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[20] Liu Y P, Wang J, Wang Y, et al. High-flux robust </a:t>
            </a:r>
            <a:r>
              <a:rPr lang="en-US" altLang="zh-CN" sz="1000" kern="100" dirty="0" err="1">
                <a:solidFill>
                  <a:prstClr val="black"/>
                </a:solidFill>
                <a:latin typeface="Times New Roman" panose="02020603050405020304" pitchFamily="18" charset="0"/>
                <a:ea typeface="宋体" panose="02010600030101010101" pitchFamily="2" charset="-122"/>
              </a:rPr>
              <a:t>PSf</a:t>
            </a:r>
            <a:r>
              <a:rPr lang="en-US" altLang="zh-CN" sz="1000" kern="100" dirty="0">
                <a:solidFill>
                  <a:prstClr val="black"/>
                </a:solidFill>
                <a:latin typeface="Times New Roman" panose="02020603050405020304" pitchFamily="18" charset="0"/>
                <a:ea typeface="宋体" panose="02010600030101010101" pitchFamily="2" charset="-122"/>
              </a:rPr>
              <a:t>-b-PEG nanofiltration membrane for the precise separation of dyes and salts [J]. Chemical Engineering Journal, 2021, 405: 9.</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[21] Yu L, Zhang Y T, Wang Y M, et al. High flux, positively charged loose nanofiltration membrane by blending with poly (ionic liquid) brushes grafted silica spheres [J]. Journal of Hazardous Materials, 2015, 287: 373-383.</a:t>
            </a:r>
          </a:p>
        </p:txBody>
      </p:sp>
    </p:spTree>
    <p:extLst>
      <p:ext uri="{BB962C8B-B14F-4D97-AF65-F5344CB8AC3E}">
        <p14:creationId xmlns:p14="http://schemas.microsoft.com/office/powerpoint/2010/main" val="16201671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D81CE-A5EA-2945-ED99-2BF1B0D00228}"/>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AD013528-BD3C-5339-BDE7-8BF67A570D1B}"/>
              </a:ext>
            </a:extLst>
          </p:cNvPr>
          <p:cNvSpPr txBox="1"/>
          <p:nvPr/>
        </p:nvSpPr>
        <p:spPr>
          <a:xfrm>
            <a:off x="363836" y="244861"/>
            <a:ext cx="1620957" cy="523220"/>
          </a:xfrm>
          <a:prstGeom prst="rect">
            <a:avLst/>
          </a:prstGeom>
          <a:noFill/>
        </p:spPr>
        <p:txBody>
          <a:bodyPr wrap="none" rtlCol="0">
            <a:spAutoFit/>
          </a:bodyPr>
          <a:lstStyle/>
          <a:p>
            <a:pPr lvl="0">
              <a:spcAft>
                <a:spcPts val="500"/>
              </a:spcAft>
              <a:defRPr/>
            </a:pP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参考文献</a:t>
            </a:r>
          </a:p>
        </p:txBody>
      </p:sp>
      <p:cxnSp>
        <p:nvCxnSpPr>
          <p:cNvPr id="22" name="直线连接符 3">
            <a:extLst>
              <a:ext uri="{FF2B5EF4-FFF2-40B4-BE49-F238E27FC236}">
                <a16:creationId xmlns:a16="http://schemas.microsoft.com/office/drawing/2014/main" id="{92F1C247-6E69-8FFF-C232-4FC02424943C}"/>
              </a:ext>
            </a:extLst>
          </p:cNvPr>
          <p:cNvCxnSpPr>
            <a:cxnSpLocks/>
          </p:cNvCxnSpPr>
          <p:nvPr/>
        </p:nvCxnSpPr>
        <p:spPr>
          <a:xfrm>
            <a:off x="454763" y="853601"/>
            <a:ext cx="11366449"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5FCFD8DF-C041-5F7A-3EF8-B38C44CC72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2" name="文本框 1">
            <a:extLst>
              <a:ext uri="{FF2B5EF4-FFF2-40B4-BE49-F238E27FC236}">
                <a16:creationId xmlns:a16="http://schemas.microsoft.com/office/drawing/2014/main" id="{B3E3DCAB-79FE-0589-853B-CBC365F027B4}"/>
              </a:ext>
            </a:extLst>
          </p:cNvPr>
          <p:cNvSpPr txBox="1"/>
          <p:nvPr/>
        </p:nvSpPr>
        <p:spPr>
          <a:xfrm>
            <a:off x="376139" y="908140"/>
            <a:ext cx="11520488" cy="5604676"/>
          </a:xfrm>
          <a:prstGeom prst="rect">
            <a:avLst/>
          </a:prstGeom>
          <a:noFill/>
        </p:spPr>
        <p:txBody>
          <a:bodyPr wrap="square">
            <a:spAutoFit/>
          </a:bodyPr>
          <a:lstStyle/>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[22] Chen L, Wang W P, Fang Q Y, et al. High performance hierarchically nanostructured graphene oxide/covalent organic framework hybrid membranes for stable organic solvent nanofiltration [J]. </a:t>
            </a:r>
            <a:r>
              <a:rPr lang="en-US" altLang="zh-CN" sz="1000" kern="100" dirty="0" err="1">
                <a:solidFill>
                  <a:prstClr val="black"/>
                </a:solidFill>
                <a:latin typeface="Times New Roman" panose="02020603050405020304" pitchFamily="18" charset="0"/>
                <a:ea typeface="宋体" panose="02010600030101010101" pitchFamily="2" charset="-122"/>
              </a:rPr>
              <a:t>Applid</a:t>
            </a:r>
            <a:r>
              <a:rPr lang="en-US" altLang="zh-CN" sz="1000" kern="100" dirty="0">
                <a:solidFill>
                  <a:prstClr val="black"/>
                </a:solidFill>
                <a:latin typeface="Times New Roman" panose="02020603050405020304" pitchFamily="18" charset="0"/>
                <a:ea typeface="宋体" panose="02010600030101010101" pitchFamily="2" charset="-122"/>
              </a:rPr>
              <a:t> Materials Today, 2020, 20: 9. </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[23]</a:t>
            </a:r>
            <a:r>
              <a:rPr lang="zh-CN" altLang="en-US" sz="1000" kern="100" dirty="0">
                <a:solidFill>
                  <a:prstClr val="black"/>
                </a:solidFill>
                <a:latin typeface="Times New Roman" panose="02020603050405020304" pitchFamily="18" charset="0"/>
                <a:ea typeface="宋体" panose="02010600030101010101" pitchFamily="2" charset="-122"/>
              </a:rPr>
              <a:t>康旭</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程源元</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齐晶瑶</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等</a:t>
            </a:r>
            <a:r>
              <a:rPr lang="en-US" altLang="zh-CN" sz="1000" kern="100" dirty="0">
                <a:solidFill>
                  <a:prstClr val="black"/>
                </a:solidFill>
                <a:latin typeface="Times New Roman" panose="02020603050405020304" pitchFamily="18" charset="0"/>
                <a:ea typeface="宋体" panose="02010600030101010101" pitchFamily="2" charset="-122"/>
              </a:rPr>
              <a:t>.TA</a:t>
            </a:r>
            <a:r>
              <a:rPr lang="zh-CN" altLang="en-US" sz="1000" kern="100" dirty="0">
                <a:solidFill>
                  <a:prstClr val="black"/>
                </a:solidFill>
                <a:latin typeface="Times New Roman" panose="02020603050405020304" pitchFamily="18" charset="0"/>
                <a:ea typeface="宋体" panose="02010600030101010101" pitchFamily="2" charset="-122"/>
              </a:rPr>
              <a:t>修饰</a:t>
            </a:r>
            <a:r>
              <a:rPr lang="en-US" altLang="zh-CN" sz="1000" kern="100" dirty="0">
                <a:solidFill>
                  <a:prstClr val="black"/>
                </a:solidFill>
                <a:latin typeface="Times New Roman" panose="02020603050405020304" pitchFamily="18" charset="0"/>
                <a:ea typeface="宋体" panose="02010600030101010101" pitchFamily="2" charset="-122"/>
              </a:rPr>
              <a:t>GO-ZIF</a:t>
            </a:r>
            <a:r>
              <a:rPr lang="zh-CN" altLang="en-US" sz="1000" kern="100" dirty="0">
                <a:solidFill>
                  <a:prstClr val="black"/>
                </a:solidFill>
                <a:latin typeface="Times New Roman" panose="02020603050405020304" pitchFamily="18" charset="0"/>
                <a:ea typeface="宋体" panose="02010600030101010101" pitchFamily="2" charset="-122"/>
              </a:rPr>
              <a:t>复合纳滤膜对染料</a:t>
            </a:r>
            <a:r>
              <a:rPr lang="en-US" altLang="zh-CN" sz="1000" kern="100" dirty="0">
                <a:solidFill>
                  <a:prstClr val="black"/>
                </a:solidFill>
                <a:latin typeface="Times New Roman" panose="02020603050405020304" pitchFamily="18" charset="0"/>
                <a:ea typeface="宋体" panose="02010600030101010101" pitchFamily="2" charset="-122"/>
              </a:rPr>
              <a:t>MB</a:t>
            </a:r>
            <a:r>
              <a:rPr lang="zh-CN" altLang="en-US" sz="1000" kern="100" dirty="0">
                <a:solidFill>
                  <a:prstClr val="black"/>
                </a:solidFill>
                <a:latin typeface="Times New Roman" panose="02020603050405020304" pitchFamily="18" charset="0"/>
                <a:ea typeface="宋体" panose="02010600030101010101" pitchFamily="2" charset="-122"/>
              </a:rPr>
              <a:t>的去除</a:t>
            </a:r>
            <a:r>
              <a:rPr lang="en-US" altLang="zh-CN" sz="1000" kern="100" dirty="0">
                <a:solidFill>
                  <a:prstClr val="black"/>
                </a:solidFill>
                <a:latin typeface="Times New Roman" panose="02020603050405020304" pitchFamily="18" charset="0"/>
                <a:ea typeface="宋体" panose="02010600030101010101" pitchFamily="2" charset="-122"/>
              </a:rPr>
              <a:t>[J].</a:t>
            </a:r>
            <a:r>
              <a:rPr lang="zh-CN" altLang="en-US" sz="1000" kern="100" dirty="0">
                <a:solidFill>
                  <a:prstClr val="black"/>
                </a:solidFill>
                <a:latin typeface="Times New Roman" panose="02020603050405020304" pitchFamily="18" charset="0"/>
                <a:ea typeface="宋体" panose="02010600030101010101" pitchFamily="2" charset="-122"/>
              </a:rPr>
              <a:t>环境科学学报</a:t>
            </a:r>
            <a:r>
              <a:rPr lang="en-US" altLang="zh-CN" sz="1000" kern="100" dirty="0">
                <a:solidFill>
                  <a:prstClr val="black"/>
                </a:solidFill>
                <a:latin typeface="Times New Roman" panose="02020603050405020304" pitchFamily="18" charset="0"/>
                <a:ea typeface="宋体" panose="02010600030101010101" pitchFamily="2" charset="-122"/>
              </a:rPr>
              <a:t>, 2020, 40: 3666-3673.</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[24] Liang X, Wang P H, Wang J, et al. Zwitterionic functionalized MoS2 nanosheets for a novel composite membrane with effective salt/dye separation performance [J]. Journal of Membrane Science, 2019, 573: 270-279.</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[25] Shan L </a:t>
            </a:r>
            <a:r>
              <a:rPr lang="en-US" altLang="zh-CN" sz="1000" kern="100" dirty="0" err="1">
                <a:solidFill>
                  <a:prstClr val="black"/>
                </a:solidFill>
                <a:latin typeface="Times New Roman" panose="02020603050405020304" pitchFamily="18" charset="0"/>
                <a:ea typeface="宋体" panose="02010600030101010101" pitchFamily="2" charset="-122"/>
              </a:rPr>
              <a:t>L</a:t>
            </a:r>
            <a:r>
              <a:rPr lang="en-US" altLang="zh-CN" sz="1000" kern="100" dirty="0">
                <a:solidFill>
                  <a:prstClr val="black"/>
                </a:solidFill>
                <a:latin typeface="Times New Roman" panose="02020603050405020304" pitchFamily="18" charset="0"/>
                <a:ea typeface="宋体" panose="02010600030101010101" pitchFamily="2" charset="-122"/>
              </a:rPr>
              <a:t>, Gu J H, Fan H W, et al. Microphase Diffusion-Controlled Interfacial Polymerization for an Ultrahigh Permeability Nanofiltration Membrane [J]. ACS Applied Materials Interfaces, 2017, 9(51): 44820-44827. </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[26] Liu Z X, Wang L, Mi Z M, et al. A carboxyl potassium salt </a:t>
            </a:r>
            <a:r>
              <a:rPr lang="en-US" altLang="zh-CN" sz="1000" kern="100" dirty="0" err="1">
                <a:solidFill>
                  <a:prstClr val="black"/>
                </a:solidFill>
                <a:latin typeface="Times New Roman" panose="02020603050405020304" pitchFamily="18" charset="0"/>
                <a:ea typeface="宋体" panose="02010600030101010101" pitchFamily="2" charset="-122"/>
              </a:rPr>
              <a:t>polysulfone</a:t>
            </a:r>
            <a:r>
              <a:rPr lang="en-US" altLang="zh-CN" sz="1000" kern="100" dirty="0">
                <a:solidFill>
                  <a:prstClr val="black"/>
                </a:solidFill>
                <a:latin typeface="Times New Roman" panose="02020603050405020304" pitchFamily="18" charset="0"/>
                <a:ea typeface="宋体" panose="02010600030101010101" pitchFamily="2" charset="-122"/>
              </a:rPr>
              <a:t> (PSF-COOK)-embedded mixed matrix membrane with high permeability and anti-fouling properties for the effective separation of dyes and salts [J]. Applied Surface Science, 2019, 490: 7-17. </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[27]</a:t>
            </a:r>
            <a:r>
              <a:rPr lang="zh-CN" altLang="en-US" sz="1000" kern="100" dirty="0">
                <a:solidFill>
                  <a:prstClr val="black"/>
                </a:solidFill>
                <a:latin typeface="Times New Roman" panose="02020603050405020304" pitchFamily="18" charset="0"/>
                <a:ea typeface="宋体" panose="02010600030101010101" pitchFamily="2" charset="-122"/>
              </a:rPr>
              <a:t>赵爽</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用于染料废水脱盐的高通量、耐污染疏松纳滤复合膜的制备</a:t>
            </a:r>
            <a:r>
              <a:rPr lang="en-US" altLang="zh-CN" sz="1000" kern="100" dirty="0">
                <a:solidFill>
                  <a:prstClr val="black"/>
                </a:solidFill>
                <a:latin typeface="Times New Roman" panose="02020603050405020304" pitchFamily="18" charset="0"/>
                <a:ea typeface="宋体" panose="02010600030101010101" pitchFamily="2" charset="-122"/>
              </a:rPr>
              <a:t>[D]; </a:t>
            </a:r>
            <a:r>
              <a:rPr lang="zh-CN" altLang="en-US" sz="1000" kern="100" dirty="0">
                <a:solidFill>
                  <a:prstClr val="black"/>
                </a:solidFill>
                <a:latin typeface="Times New Roman" panose="02020603050405020304" pitchFamily="18" charset="0"/>
                <a:ea typeface="宋体" panose="02010600030101010101" pitchFamily="2" charset="-122"/>
              </a:rPr>
              <a:t>北京工业大学</a:t>
            </a:r>
            <a:r>
              <a:rPr lang="en-US" altLang="zh-CN" sz="1000" kern="100" dirty="0">
                <a:solidFill>
                  <a:prstClr val="black"/>
                </a:solidFill>
                <a:latin typeface="Times New Roman" panose="02020603050405020304" pitchFamily="18" charset="0"/>
                <a:ea typeface="宋体" panose="02010600030101010101" pitchFamily="2" charset="-122"/>
              </a:rPr>
              <a:t>, 2018.</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[28] </a:t>
            </a:r>
            <a:r>
              <a:rPr lang="en-US" altLang="zh-CN" sz="1000" kern="100" dirty="0" err="1">
                <a:solidFill>
                  <a:prstClr val="black"/>
                </a:solidFill>
                <a:latin typeface="Times New Roman" panose="02020603050405020304" pitchFamily="18" charset="0"/>
                <a:ea typeface="宋体" panose="02010600030101010101" pitchFamily="2" charset="-122"/>
              </a:rPr>
              <a:t>Puspasari</a:t>
            </a:r>
            <a:r>
              <a:rPr lang="en-US" altLang="zh-CN" sz="1000" kern="100" dirty="0">
                <a:solidFill>
                  <a:prstClr val="black"/>
                </a:solidFill>
                <a:latin typeface="Times New Roman" panose="02020603050405020304" pitchFamily="18" charset="0"/>
                <a:ea typeface="宋体" panose="02010600030101010101" pitchFamily="2" charset="-122"/>
              </a:rPr>
              <a:t> T, Huang T F, </a:t>
            </a:r>
            <a:r>
              <a:rPr lang="en-US" altLang="zh-CN" sz="1000" kern="100" dirty="0" err="1">
                <a:solidFill>
                  <a:prstClr val="black"/>
                </a:solidFill>
                <a:latin typeface="Times New Roman" panose="02020603050405020304" pitchFamily="18" charset="0"/>
                <a:ea typeface="宋体" panose="02010600030101010101" pitchFamily="2" charset="-122"/>
              </a:rPr>
              <a:t>Sutisna</a:t>
            </a:r>
            <a:r>
              <a:rPr lang="en-US" altLang="zh-CN" sz="1000" kern="100" dirty="0">
                <a:solidFill>
                  <a:prstClr val="black"/>
                </a:solidFill>
                <a:latin typeface="Times New Roman" panose="02020603050405020304" pitchFamily="18" charset="0"/>
                <a:ea typeface="宋体" panose="02010600030101010101" pitchFamily="2" charset="-122"/>
              </a:rPr>
              <a:t> B, et al. Cellulose-polyethyleneimine blend membranes with anomalous nanofiltration performance [J]. Journal of Membrane Science, 2018, 564: 97-105.</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[29] Xue J, Shen J L, Zhang R N, et al. High-flux nanofiltration membranes prepared with </a:t>
            </a:r>
            <a:r>
              <a:rPr lang="el-GR" altLang="zh-CN" sz="1000" kern="100" dirty="0">
                <a:solidFill>
                  <a:prstClr val="black"/>
                </a:solidFill>
                <a:latin typeface="Times New Roman" panose="02020603050405020304" pitchFamily="18" charset="0"/>
                <a:ea typeface="宋体" panose="02010600030101010101" pitchFamily="2" charset="-122"/>
              </a:rPr>
              <a:t>β-</a:t>
            </a:r>
            <a:r>
              <a:rPr lang="en-US" altLang="zh-CN" sz="1000" kern="100" dirty="0">
                <a:solidFill>
                  <a:prstClr val="black"/>
                </a:solidFill>
                <a:latin typeface="Times New Roman" panose="02020603050405020304" pitchFamily="18" charset="0"/>
                <a:ea typeface="宋体" panose="02010600030101010101" pitchFamily="2" charset="-122"/>
              </a:rPr>
              <a:t>cyclodextrin and graphene quantum dots [J]. Journal of Membrane Science, 2020, 612: 8.</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[30] Ding J C, Wu H Q, Wu P Y. Preparation of highly permeable loose nanofiltration membranes using sulfonated </a:t>
            </a:r>
            <a:r>
              <a:rPr lang="en-US" altLang="zh-CN" sz="1000" kern="100" dirty="0" err="1">
                <a:solidFill>
                  <a:prstClr val="black"/>
                </a:solidFill>
                <a:latin typeface="Times New Roman" panose="02020603050405020304" pitchFamily="18" charset="0"/>
                <a:ea typeface="宋体" panose="02010600030101010101" pitchFamily="2" charset="-122"/>
              </a:rPr>
              <a:t>polyethylenimine</a:t>
            </a:r>
            <a:r>
              <a:rPr lang="en-US" altLang="zh-CN" sz="1000" kern="100" dirty="0">
                <a:solidFill>
                  <a:prstClr val="black"/>
                </a:solidFill>
                <a:latin typeface="Times New Roman" panose="02020603050405020304" pitchFamily="18" charset="0"/>
                <a:ea typeface="宋体" panose="02010600030101010101" pitchFamily="2" charset="-122"/>
              </a:rPr>
              <a:t> for effective dye/salt fractionation [J]. Chemical Engineering Journal, 2020, 396: 11.</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[31] Li S, Wang D, Xiao H, et al. Ultra-low pressure cellulose-based nanofiltration membrane fabricated on layer-by-layer assembly for efficient sodium chloride removal [J]. Carbohydrate Polymers, 2021, 255: 10.</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[32] Zhu J Y, Hou J W, Zhang Y T, et al. Polymeric antimicrobial membranes enabled by nanomaterials for water treatment [J]. Journal of Membrane Science, 2018, 550: 173-197.</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[33] Teow Y H, Mohammad A W. New generation nanomaterials for water desalination: A review [J]. Desalination, 2019, 451: 2-17.</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[34] Wang Y, Bao C Y, Li D, et al. Antifouling and chlorine-resistant cyclodextrin loose nanofiltration membrane for high-efficiency fractionation of dyes and salts [J]. Journal of Membrane Science, 2022, 661: 14.</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[35]</a:t>
            </a:r>
            <a:r>
              <a:rPr lang="zh-CN" altLang="en-US" sz="1000" kern="100" dirty="0">
                <a:solidFill>
                  <a:prstClr val="black"/>
                </a:solidFill>
                <a:latin typeface="Times New Roman" panose="02020603050405020304" pitchFamily="18" charset="0"/>
                <a:ea typeface="宋体" panose="02010600030101010101" pitchFamily="2" charset="-122"/>
              </a:rPr>
              <a:t>赵凤阳</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姜永健</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刘涛</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等</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纳滤膜新型材料研究</a:t>
            </a:r>
            <a:r>
              <a:rPr lang="en-US" altLang="zh-CN" sz="1000" kern="100" dirty="0">
                <a:solidFill>
                  <a:prstClr val="black"/>
                </a:solidFill>
                <a:latin typeface="Times New Roman" panose="02020603050405020304" pitchFamily="18" charset="0"/>
                <a:ea typeface="宋体" panose="02010600030101010101" pitchFamily="2" charset="-122"/>
              </a:rPr>
              <a:t>[J]. </a:t>
            </a:r>
            <a:r>
              <a:rPr lang="zh-CN" altLang="en-US" sz="1000" kern="100" dirty="0">
                <a:solidFill>
                  <a:prstClr val="black"/>
                </a:solidFill>
                <a:latin typeface="Times New Roman" panose="02020603050405020304" pitchFamily="18" charset="0"/>
                <a:ea typeface="宋体" panose="02010600030101010101" pitchFamily="2" charset="-122"/>
              </a:rPr>
              <a:t>化学进展</a:t>
            </a:r>
            <a:r>
              <a:rPr lang="en-US" altLang="zh-CN" sz="1000" kern="100" dirty="0">
                <a:solidFill>
                  <a:prstClr val="black"/>
                </a:solidFill>
                <a:latin typeface="Times New Roman" panose="02020603050405020304" pitchFamily="18" charset="0"/>
                <a:ea typeface="宋体" panose="02010600030101010101" pitchFamily="2" charset="-122"/>
              </a:rPr>
              <a:t>, 2018, 30(07): 1013-1027.</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[36]</a:t>
            </a:r>
            <a:r>
              <a:rPr lang="zh-CN" altLang="en-US" sz="1000" kern="100" dirty="0">
                <a:solidFill>
                  <a:prstClr val="black"/>
                </a:solidFill>
                <a:latin typeface="Times New Roman" panose="02020603050405020304" pitchFamily="18" charset="0"/>
                <a:ea typeface="宋体" panose="02010600030101010101" pitchFamily="2" charset="-122"/>
              </a:rPr>
              <a:t>王帅</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王振</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邱俊杰</a:t>
            </a:r>
            <a:r>
              <a:rPr lang="en-US" altLang="zh-CN" sz="1000" kern="100" dirty="0">
                <a:solidFill>
                  <a:prstClr val="black"/>
                </a:solidFill>
                <a:latin typeface="Times New Roman" panose="02020603050405020304" pitchFamily="18" charset="0"/>
                <a:ea typeface="宋体" panose="02010600030101010101" pitchFamily="2" charset="-122"/>
              </a:rPr>
              <a:t>,</a:t>
            </a:r>
            <a:r>
              <a:rPr lang="zh-CN" altLang="en-US" sz="1000" kern="100" dirty="0">
                <a:solidFill>
                  <a:prstClr val="black"/>
                </a:solidFill>
                <a:latin typeface="Times New Roman" panose="02020603050405020304" pitchFamily="18" charset="0"/>
                <a:ea typeface="宋体" panose="02010600030101010101" pitchFamily="2" charset="-122"/>
              </a:rPr>
              <a:t>等</a:t>
            </a:r>
            <a:r>
              <a:rPr lang="en-US" altLang="zh-CN" sz="1000" kern="100" dirty="0">
                <a:solidFill>
                  <a:prstClr val="black"/>
                </a:solidFill>
                <a:latin typeface="Times New Roman" panose="02020603050405020304" pitchFamily="18" charset="0"/>
                <a:ea typeface="宋体" panose="02010600030101010101" pitchFamily="2" charset="-122"/>
              </a:rPr>
              <a:t>. </a:t>
            </a:r>
            <a:r>
              <a:rPr lang="zh-CN" altLang="en-US" sz="1000" kern="100" dirty="0">
                <a:solidFill>
                  <a:prstClr val="black"/>
                </a:solidFill>
                <a:latin typeface="Times New Roman" panose="02020603050405020304" pitchFamily="18" charset="0"/>
                <a:ea typeface="宋体" panose="02010600030101010101" pitchFamily="2" charset="-122"/>
              </a:rPr>
              <a:t>零维、一维、二维无机纳米材料催化还原</a:t>
            </a:r>
            <a:r>
              <a:rPr lang="en-US" altLang="zh-CN" sz="1000" kern="100" dirty="0">
                <a:solidFill>
                  <a:prstClr val="black"/>
                </a:solidFill>
                <a:latin typeface="Times New Roman" panose="02020603050405020304" pitchFamily="18" charset="0"/>
                <a:ea typeface="宋体" panose="02010600030101010101" pitchFamily="2" charset="-122"/>
              </a:rPr>
              <a:t>CO2</a:t>
            </a:r>
            <a:r>
              <a:rPr lang="zh-CN" altLang="en-US" sz="1000" kern="100" dirty="0">
                <a:solidFill>
                  <a:prstClr val="black"/>
                </a:solidFill>
                <a:latin typeface="Times New Roman" panose="02020603050405020304" pitchFamily="18" charset="0"/>
                <a:ea typeface="宋体" panose="02010600030101010101" pitchFamily="2" charset="-122"/>
              </a:rPr>
              <a:t>研究进展</a:t>
            </a:r>
            <a:r>
              <a:rPr lang="en-US" altLang="zh-CN" sz="1000" kern="100" dirty="0">
                <a:solidFill>
                  <a:prstClr val="black"/>
                </a:solidFill>
                <a:latin typeface="Times New Roman" panose="02020603050405020304" pitchFamily="18" charset="0"/>
                <a:ea typeface="宋体" panose="02010600030101010101" pitchFamily="2" charset="-122"/>
              </a:rPr>
              <a:t>[J]. </a:t>
            </a:r>
            <a:r>
              <a:rPr lang="zh-CN" altLang="en-US" sz="1000" kern="100" dirty="0">
                <a:solidFill>
                  <a:prstClr val="black"/>
                </a:solidFill>
                <a:latin typeface="Times New Roman" panose="02020603050405020304" pitchFamily="18" charset="0"/>
                <a:ea typeface="宋体" panose="02010600030101010101" pitchFamily="2" charset="-122"/>
              </a:rPr>
              <a:t>功能材料</a:t>
            </a:r>
            <a:r>
              <a:rPr lang="en-US" altLang="zh-CN" sz="1000" kern="100" dirty="0">
                <a:solidFill>
                  <a:prstClr val="black"/>
                </a:solidFill>
                <a:latin typeface="Times New Roman" panose="02020603050405020304" pitchFamily="18" charset="0"/>
                <a:ea typeface="宋体" panose="02010600030101010101" pitchFamily="2" charset="-122"/>
              </a:rPr>
              <a:t>, 2018, 49(12): 12071-12078.</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[37] Kang H, Shi J, Liu L Y, et al. Sandwich morphology and superior dye-removal performances for nanofiltration membranes self-</a:t>
            </a:r>
            <a:r>
              <a:rPr lang="en-US" altLang="zh-CN" sz="1000" kern="100" dirty="0" err="1">
                <a:solidFill>
                  <a:prstClr val="black"/>
                </a:solidFill>
                <a:latin typeface="Times New Roman" panose="02020603050405020304" pitchFamily="18" charset="0"/>
                <a:ea typeface="宋体" panose="02010600030101010101" pitchFamily="2" charset="-122"/>
              </a:rPr>
              <a:t>assemblied</a:t>
            </a:r>
            <a:r>
              <a:rPr lang="en-US" altLang="zh-CN" sz="1000" kern="100" dirty="0">
                <a:solidFill>
                  <a:prstClr val="black"/>
                </a:solidFill>
                <a:latin typeface="Times New Roman" panose="02020603050405020304" pitchFamily="18" charset="0"/>
                <a:ea typeface="宋体" panose="02010600030101010101" pitchFamily="2" charset="-122"/>
              </a:rPr>
              <a:t> via graphene oxide and carbon nanotubes [J]. Applied Surface Science, 2018, 428: 990-9. </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[38] Liu S X, </a:t>
            </a:r>
            <a:r>
              <a:rPr lang="en-US" altLang="zh-CN" sz="1000" kern="100" dirty="0" err="1">
                <a:solidFill>
                  <a:prstClr val="black"/>
                </a:solidFill>
                <a:latin typeface="Times New Roman" panose="02020603050405020304" pitchFamily="18" charset="0"/>
                <a:ea typeface="宋体" panose="02010600030101010101" pitchFamily="2" charset="-122"/>
              </a:rPr>
              <a:t>WangE</a:t>
            </a:r>
            <a:r>
              <a:rPr lang="en-US" altLang="zh-CN" sz="1000" kern="100" dirty="0">
                <a:solidFill>
                  <a:prstClr val="black"/>
                </a:solidFill>
                <a:latin typeface="Times New Roman" panose="02020603050405020304" pitchFamily="18" charset="0"/>
                <a:ea typeface="宋体" panose="02010600030101010101" pitchFamily="2" charset="-122"/>
              </a:rPr>
              <a:t> L, Lu X H, et al. High performance internally pressurized hollow fiber thin-film nanocomposite nanofiltration membrane incorporated with tannic acid functionalized MoS2 nanosheets for wastewater treatment [J]. Desalination, 2023, 547: 15.</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[39] Liang X, Wang P H, Wang J, et al. Zwitterionic functionalized MoS2 nanosheets for a novel composite membrane with effective salt/dye separation performance [J]. Journal of Membrane Science, 2019, 573: 270-279.</a:t>
            </a:r>
          </a:p>
          <a:p>
            <a:pPr algn="just">
              <a:lnSpc>
                <a:spcPct val="150000"/>
              </a:lnSpc>
            </a:pPr>
            <a:r>
              <a:rPr lang="en-US" altLang="zh-CN" sz="1000" kern="100" dirty="0">
                <a:solidFill>
                  <a:prstClr val="black"/>
                </a:solidFill>
                <a:latin typeface="Times New Roman" panose="02020603050405020304" pitchFamily="18" charset="0"/>
                <a:ea typeface="宋体" panose="02010600030101010101" pitchFamily="2" charset="-122"/>
              </a:rPr>
              <a:t>[40] Zhang P, Gong J L, Zeng G M, et al. Novel "loose" GO/MoS2 composites membranes with enhanced permeability for effective salts and dyes rejection at low pressure [J]. Journal of Membrane Science, 2019, 574: 112-123.</a:t>
            </a:r>
          </a:p>
        </p:txBody>
      </p:sp>
    </p:spTree>
    <p:extLst>
      <p:ext uri="{BB962C8B-B14F-4D97-AF65-F5344CB8AC3E}">
        <p14:creationId xmlns:p14="http://schemas.microsoft.com/office/powerpoint/2010/main" val="3226445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884" t="17299"/>
          <a:stretch/>
        </p:blipFill>
        <p:spPr>
          <a:xfrm>
            <a:off x="0" y="0"/>
            <a:ext cx="12191999" cy="6858000"/>
          </a:xfrm>
          <a:prstGeom prst="rect">
            <a:avLst/>
          </a:prstGeom>
        </p:spPr>
      </p:pic>
      <p:sp>
        <p:nvSpPr>
          <p:cNvPr id="60" name="矩形 59"/>
          <p:cNvSpPr/>
          <p:nvPr/>
        </p:nvSpPr>
        <p:spPr>
          <a:xfrm>
            <a:off x="0" y="0"/>
            <a:ext cx="12192000" cy="6858000"/>
          </a:xfrm>
          <a:prstGeom prst="rect">
            <a:avLst/>
          </a:prstGeom>
          <a:gradFill>
            <a:gsLst>
              <a:gs pos="0">
                <a:srgbClr val="441351"/>
              </a:gs>
              <a:gs pos="62000">
                <a:schemeClr val="accent1">
                  <a:alpha val="0"/>
                </a:schemeClr>
              </a:gs>
            </a:gsLst>
            <a:lin ang="170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0" name="矩形 19"/>
          <p:cNvSpPr/>
          <p:nvPr/>
        </p:nvSpPr>
        <p:spPr>
          <a:xfrm>
            <a:off x="1" y="3139871"/>
            <a:ext cx="12192000" cy="2885148"/>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20586" b="27820"/>
          <a:stretch/>
        </p:blipFill>
        <p:spPr>
          <a:xfrm>
            <a:off x="9996857" y="3546998"/>
            <a:ext cx="1840032" cy="711763"/>
          </a:xfrm>
          <a:prstGeom prst="rect">
            <a:avLst/>
          </a:prstGeom>
        </p:spPr>
      </p:pic>
      <p:sp>
        <p:nvSpPr>
          <p:cNvPr id="11" name="文本框 10"/>
          <p:cNvSpPr txBox="1"/>
          <p:nvPr/>
        </p:nvSpPr>
        <p:spPr>
          <a:xfrm>
            <a:off x="892720" y="3720462"/>
            <a:ext cx="6340197" cy="830997"/>
          </a:xfrm>
          <a:prstGeom prst="rect">
            <a:avLst/>
          </a:prstGeom>
          <a:noFill/>
        </p:spPr>
        <p:txBody>
          <a:bodyPr wrap="none" rtlCol="0">
            <a:spAutoFit/>
          </a:bodyPr>
          <a:lstStyle/>
          <a:p>
            <a:pPr lvl="0">
              <a:defRPr/>
            </a:pPr>
            <a:r>
              <a:rPr lang="zh-CN" altLang="en-US" sz="4800" b="1" dirty="0">
                <a:solidFill>
                  <a:srgbClr val="000000">
                    <a:lumMod val="85000"/>
                    <a:lumOff val="15000"/>
                  </a:srgbClr>
                </a:solidFill>
                <a:latin typeface="微软雅黑" panose="020B0503020204020204" pitchFamily="34" charset="-122"/>
                <a:ea typeface="微软雅黑" panose="020B0503020204020204" pitchFamily="34" charset="-122"/>
                <a:cs typeface="思源黑体 CN Bold" panose="020B0800000000000000" charset="-122"/>
              </a:rPr>
              <a:t>谢谢，敬请批评指正！</a:t>
            </a:r>
          </a:p>
        </p:txBody>
      </p:sp>
      <p:sp>
        <p:nvSpPr>
          <p:cNvPr id="12" name="矩形 11"/>
          <p:cNvSpPr/>
          <p:nvPr/>
        </p:nvSpPr>
        <p:spPr>
          <a:xfrm>
            <a:off x="967582" y="5183113"/>
            <a:ext cx="6718935" cy="41819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汇报人：</a:t>
            </a:r>
            <a:r>
              <a:rPr lang="zh-CN" altLang="en-US" sz="1600" b="1" kern="0" spc="100" dirty="0">
                <a:solidFill>
                  <a:srgbClr val="262626"/>
                </a:solidFill>
                <a:latin typeface="微软雅黑" panose="020B0503020204020204" pitchFamily="34" charset="-122"/>
                <a:ea typeface="微软雅黑" panose="020B0503020204020204" pitchFamily="34" charset="-122"/>
                <a:cs typeface="Source Han Sans Regular" panose="020B0500000000000000" charset="-122"/>
                <a:sym typeface="+mn-lt"/>
              </a:rPr>
              <a:t>石硕青    </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      日期：</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2026</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年</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5</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月</a:t>
            </a:r>
            <a:r>
              <a:rPr kumimoji="0" lang="en-US" altLang="zh-CN"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24</a:t>
            </a:r>
            <a:r>
              <a:rPr kumimoji="0" lang="zh-CN" altLang="en-US" sz="1600" b="1" i="0" u="none" strike="noStrike" kern="0" cap="none" spc="10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cs typeface="Source Han Sans Regular" panose="020B0500000000000000" charset="-122"/>
                <a:sym typeface="+mn-lt"/>
              </a:rPr>
              <a:t>日</a:t>
            </a:r>
          </a:p>
        </p:txBody>
      </p:sp>
      <p:cxnSp>
        <p:nvCxnSpPr>
          <p:cNvPr id="13" name="直接连接符 12"/>
          <p:cNvCxnSpPr>
            <a:cxnSpLocks/>
          </p:cNvCxnSpPr>
          <p:nvPr/>
        </p:nvCxnSpPr>
        <p:spPr>
          <a:xfrm flipH="1">
            <a:off x="448733" y="4748956"/>
            <a:ext cx="8940800" cy="0"/>
          </a:xfrm>
          <a:prstGeom prst="line">
            <a:avLst/>
          </a:prstGeom>
          <a:ln w="28575" cap="rnd">
            <a:solidFill>
              <a:srgbClr val="441351">
                <a:alpha val="79000"/>
              </a:srgbClr>
            </a:solidFill>
          </a:ln>
        </p:spPr>
        <p:style>
          <a:lnRef idx="3">
            <a:schemeClr val="accent1"/>
          </a:lnRef>
          <a:fillRef idx="0">
            <a:srgbClr val="FFFFFF"/>
          </a:fillRef>
          <a:effectRef idx="0">
            <a:srgbClr val="FFFFFF"/>
          </a:effectRef>
          <a:fontRef idx="minor">
            <a:schemeClr val="tx1"/>
          </a:fontRef>
        </p:style>
      </p:cxnSp>
      <p:sp>
        <p:nvSpPr>
          <p:cNvPr id="5" name="文本框 4">
            <a:extLst>
              <a:ext uri="{FF2B5EF4-FFF2-40B4-BE49-F238E27FC236}">
                <a16:creationId xmlns:a16="http://schemas.microsoft.com/office/drawing/2014/main" id="{65F5CAAF-D0F3-398B-0AC0-82F94CEA3ECC}"/>
              </a:ext>
            </a:extLst>
          </p:cNvPr>
          <p:cNvSpPr txBox="1"/>
          <p:nvPr/>
        </p:nvSpPr>
        <p:spPr>
          <a:xfrm>
            <a:off x="397670" y="4808259"/>
            <a:ext cx="9285402" cy="369332"/>
          </a:xfrm>
          <a:prstGeom prst="rect">
            <a:avLst/>
          </a:prstGeom>
          <a:noFill/>
        </p:spPr>
        <p:txBody>
          <a:bodyPr wrap="square">
            <a:spAutoFit/>
          </a:bodyPr>
          <a:lstStyle/>
          <a:p>
            <a:r>
              <a:rPr lang="en-US" altLang="zh-CN" b="1" spc="200" dirty="0">
                <a:solidFill>
                  <a:srgbClr val="441351"/>
                </a:solidFill>
                <a:latin typeface="微软雅黑" panose="020B0503020204020204" pitchFamily="34" charset="-122"/>
                <a:ea typeface="微软雅黑" panose="020B0503020204020204" pitchFamily="34" charset="-122"/>
              </a:rPr>
              <a:t>2026</a:t>
            </a:r>
            <a:r>
              <a:rPr lang="zh-CN" altLang="en-US" b="1" spc="200" dirty="0">
                <a:solidFill>
                  <a:srgbClr val="441351"/>
                </a:solidFill>
                <a:latin typeface="微软雅黑" panose="020B0503020204020204" pitchFamily="34" charset="-122"/>
                <a:ea typeface="微软雅黑" panose="020B0503020204020204" pitchFamily="34" charset="-122"/>
              </a:rPr>
              <a:t>年“核理安邦”联合博士生学术论坛暨清华大学第</a:t>
            </a:r>
            <a:r>
              <a:rPr lang="en-US" altLang="zh-CN" b="1" spc="200" dirty="0">
                <a:solidFill>
                  <a:srgbClr val="441351"/>
                </a:solidFill>
                <a:latin typeface="微软雅黑" panose="020B0503020204020204" pitchFamily="34" charset="-122"/>
                <a:ea typeface="微软雅黑" panose="020B0503020204020204" pitchFamily="34" charset="-122"/>
              </a:rPr>
              <a:t>837</a:t>
            </a:r>
            <a:r>
              <a:rPr lang="zh-CN" altLang="en-US" b="1" spc="200" dirty="0">
                <a:solidFill>
                  <a:srgbClr val="441351"/>
                </a:solidFill>
                <a:latin typeface="微软雅黑" panose="020B0503020204020204" pitchFamily="34" charset="-122"/>
                <a:ea typeface="微软雅黑" panose="020B0503020204020204" pitchFamily="34" charset="-122"/>
              </a:rPr>
              <a:t>期博士生学术论坛</a:t>
            </a:r>
          </a:p>
        </p:txBody>
      </p:sp>
    </p:spTree>
    <p:custDataLst>
      <p:tags r:id="rId1"/>
    </p:custDataLst>
    <p:extLst>
      <p:ext uri="{BB962C8B-B14F-4D97-AF65-F5344CB8AC3E}">
        <p14:creationId xmlns:p14="http://schemas.microsoft.com/office/powerpoint/2010/main" val="3293480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a:extLst>
              <a:ext uri="{FF2B5EF4-FFF2-40B4-BE49-F238E27FC236}">
                <a16:creationId xmlns:a16="http://schemas.microsoft.com/office/drawing/2014/main" id="{4ADB1096-0947-D061-5273-77646C925033}"/>
              </a:ext>
            </a:extLst>
          </p:cNvPr>
          <p:cNvSpPr txBox="1"/>
          <p:nvPr/>
        </p:nvSpPr>
        <p:spPr>
          <a:xfrm>
            <a:off x="7579906" y="5927568"/>
            <a:ext cx="2954655" cy="369332"/>
          </a:xfrm>
          <a:prstGeom prst="rect">
            <a:avLst/>
          </a:prstGeom>
          <a:noFill/>
        </p:spPr>
        <p:txBody>
          <a:bodyPr wrap="none" rtlCol="0">
            <a:spAutoFit/>
          </a:bodyPr>
          <a:lstStyle/>
          <a:p>
            <a:pPr lvl="0">
              <a:spcAft>
                <a:spcPts val="500"/>
              </a:spcAft>
              <a:defRPr/>
            </a:pPr>
            <a:r>
              <a:rPr lang="zh-CN" altLang="en-US" b="1" noProof="0" dirty="0">
                <a:solidFill>
                  <a:srgbClr val="FFFFFF"/>
                </a:solidFill>
                <a:latin typeface="微软雅黑" panose="020B0503020204020204" pitchFamily="34" charset="-122"/>
                <a:ea typeface="微软雅黑" panose="020B0503020204020204" pitchFamily="34" charset="-122"/>
                <a:cs typeface="Alibaba PuHuiTi" pitchFamily="18" charset="-122"/>
              </a:rPr>
              <a:t>输入图片</a:t>
            </a:r>
            <a:r>
              <a:rPr lang="zh-CN" altLang="en-US" b="1" dirty="0">
                <a:solidFill>
                  <a:srgbClr val="FFFFFF"/>
                </a:solidFill>
                <a:latin typeface="微软雅黑" panose="020B0503020204020204" pitchFamily="34" charset="-122"/>
                <a:ea typeface="微软雅黑" panose="020B0503020204020204" pitchFamily="34" charset="-122"/>
                <a:cs typeface="Alibaba PuHuiTi" pitchFamily="18" charset="-122"/>
              </a:rPr>
              <a:t>名称输入图片名称</a:t>
            </a:r>
          </a:p>
        </p:txBody>
      </p:sp>
      <p:sp>
        <p:nvSpPr>
          <p:cNvPr id="21" name="小李PPT1">
            <a:extLst>
              <a:ext uri="{FF2B5EF4-FFF2-40B4-BE49-F238E27FC236}">
                <a16:creationId xmlns:a16="http://schemas.microsoft.com/office/drawing/2014/main" id="{E1B43288-D221-A7A2-595B-AA04284C8D23}"/>
              </a:ext>
            </a:extLst>
          </p:cNvPr>
          <p:cNvSpPr txBox="1"/>
          <p:nvPr/>
        </p:nvSpPr>
        <p:spPr>
          <a:xfrm>
            <a:off x="363836" y="244861"/>
            <a:ext cx="2052165"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1. </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研究背景</a:t>
            </a:r>
          </a:p>
        </p:txBody>
      </p:sp>
      <p:cxnSp>
        <p:nvCxnSpPr>
          <p:cNvPr id="22" name="直线连接符 3">
            <a:extLst>
              <a:ext uri="{FF2B5EF4-FFF2-40B4-BE49-F238E27FC236}">
                <a16:creationId xmlns:a16="http://schemas.microsoft.com/office/drawing/2014/main" id="{6C9B2295-9DCA-6479-A37D-96E286785844}"/>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sp>
        <p:nvSpPr>
          <p:cNvPr id="2" name="文本框 1">
            <a:extLst>
              <a:ext uri="{FF2B5EF4-FFF2-40B4-BE49-F238E27FC236}">
                <a16:creationId xmlns:a16="http://schemas.microsoft.com/office/drawing/2014/main" id="{8A2DED5A-D370-1C0D-A6B8-B81E11888F15}"/>
              </a:ext>
            </a:extLst>
          </p:cNvPr>
          <p:cNvSpPr txBox="1"/>
          <p:nvPr/>
        </p:nvSpPr>
        <p:spPr>
          <a:xfrm>
            <a:off x="4556259" y="1237094"/>
            <a:ext cx="7176864" cy="2042290"/>
          </a:xfrm>
          <a:prstGeom prst="rect">
            <a:avLst/>
          </a:prstGeom>
          <a:noFill/>
        </p:spPr>
        <p:txBody>
          <a:bodyPr wrap="square">
            <a:spAutoFit/>
          </a:bodyPr>
          <a:lstStyle/>
          <a:p>
            <a:pPr marL="285750" indent="-285750" algn="just">
              <a:lnSpc>
                <a:spcPts val="2200"/>
              </a:lnSpc>
              <a:buFont typeface="Wingdings" panose="05000000000000000000" pitchFamily="2" charset="2"/>
              <a:buChar char="Ø"/>
            </a:pP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轻工行业的迅猛发展，含有染料、氨基酸以及抗生素等</a:t>
            </a:r>
            <a:r>
              <a:rPr lang="zh-CN" altLang="zh-CN" sz="1600" b="1" kern="100" dirty="0">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有机小分子的高盐废水</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排放量逐年增加</a:t>
            </a:r>
            <a:r>
              <a:rPr lang="en-US" altLang="zh-CN" sz="1600" kern="100" baseline="30000" dirty="0">
                <a:latin typeface="Times New Roman" panose="02020603050405020304" pitchFamily="18" charset="0"/>
                <a:ea typeface="宋体" panose="02010600030101010101" pitchFamily="2" charset="-122"/>
                <a:cs typeface="Times New Roman" panose="02020603050405020304" pitchFamily="18" charset="0"/>
              </a:rPr>
              <a:t>[1]</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ts val="2200"/>
              </a:lnSpc>
              <a:buFont typeface="Wingdings" panose="05000000000000000000" pitchFamily="2" charset="2"/>
              <a:buChar char="Ø"/>
            </a:pP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以纺织行业为例，印染废水排放量高达</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3×10</a:t>
            </a:r>
            <a:r>
              <a:rPr lang="en-US" altLang="zh-CN" sz="1600" kern="100" baseline="30000" dirty="0">
                <a:latin typeface="Times New Roman" panose="02020603050405020304" pitchFamily="18" charset="0"/>
                <a:ea typeface="宋体" panose="02010600030101010101" pitchFamily="2" charset="-122"/>
                <a:cs typeface="Times New Roman" panose="02020603050405020304" pitchFamily="18" charset="0"/>
              </a:rPr>
              <a:t>9</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 t/a</a:t>
            </a: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，占全国工业废水排放总量的</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35%</a:t>
            </a: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，而回收率却不到</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10%</a:t>
            </a: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，若实现回收再利用，每年大约能获得</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10</a:t>
            </a: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万</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t</a:t>
            </a: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染料和</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1000</a:t>
            </a: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万</a:t>
            </a:r>
            <a:r>
              <a:rPr lang="en-US" altLang="zh-CN" sz="1600" kern="100" dirty="0">
                <a:latin typeface="Times New Roman" panose="02020603050405020304" pitchFamily="18" charset="0"/>
                <a:ea typeface="宋体" panose="02010600030101010101" pitchFamily="2" charset="-122"/>
                <a:cs typeface="Times New Roman" panose="02020603050405020304" pitchFamily="18" charset="0"/>
              </a:rPr>
              <a:t>t</a:t>
            </a: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无机盐</a:t>
            </a:r>
            <a:r>
              <a:rPr lang="en-US" altLang="zh-CN" sz="1600" kern="100" baseline="30000" dirty="0">
                <a:latin typeface="Times New Roman" panose="02020603050405020304" pitchFamily="18" charset="0"/>
                <a:ea typeface="宋体" panose="02010600030101010101" pitchFamily="2" charset="-122"/>
                <a:cs typeface="Times New Roman" panose="02020603050405020304" pitchFamily="18" charset="0"/>
              </a:rPr>
              <a:t>[2] </a:t>
            </a: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ts val="2200"/>
              </a:lnSpc>
              <a:buFont typeface="Wingdings" panose="05000000000000000000" pitchFamily="2" charset="2"/>
              <a:buChar char="Ø"/>
            </a:pP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因此，实现</a:t>
            </a:r>
            <a:r>
              <a:rPr lang="zh-CN" altLang="en-US" sz="1600" b="1"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有机小分子和无机盐（二价及高价盐）的高效分离</a:t>
            </a:r>
            <a:r>
              <a:rPr lang="zh-CN" altLang="en-US" sz="1600" kern="100" dirty="0">
                <a:latin typeface="Times New Roman" panose="02020603050405020304" pitchFamily="18" charset="0"/>
                <a:ea typeface="宋体" panose="02010600030101010101" pitchFamily="2" charset="-122"/>
                <a:cs typeface="Times New Roman" panose="02020603050405020304" pitchFamily="18" charset="0"/>
              </a:rPr>
              <a:t>，对于推动废水资源化利用以及实现废水零排放目标具有重要意义。</a:t>
            </a:r>
            <a:endParaRPr lang="en-US" altLang="zh-CN" sz="1600"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矩形 2">
            <a:extLst>
              <a:ext uri="{FF2B5EF4-FFF2-40B4-BE49-F238E27FC236}">
                <a16:creationId xmlns:a16="http://schemas.microsoft.com/office/drawing/2014/main" id="{FA423414-C83D-9242-E298-CAF579160CB3}"/>
              </a:ext>
            </a:extLst>
          </p:cNvPr>
          <p:cNvSpPr/>
          <p:nvPr/>
        </p:nvSpPr>
        <p:spPr>
          <a:xfrm>
            <a:off x="4607012" y="1186756"/>
            <a:ext cx="7126112" cy="2121951"/>
          </a:xfrm>
          <a:prstGeom prst="rect">
            <a:avLst/>
          </a:prstGeom>
          <a:noFill/>
          <a:ln w="28575">
            <a:solidFill>
              <a:schemeClr val="accent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467D7B22-9E90-097B-3E01-6C15FF3F6E1A}"/>
              </a:ext>
            </a:extLst>
          </p:cNvPr>
          <p:cNvPicPr>
            <a:picLocks noChangeAspect="1"/>
          </p:cNvPicPr>
          <p:nvPr/>
        </p:nvPicPr>
        <p:blipFill>
          <a:blip r:embed="rId4"/>
          <a:stretch>
            <a:fillRect/>
          </a:stretch>
        </p:blipFill>
        <p:spPr>
          <a:xfrm>
            <a:off x="420051" y="1186748"/>
            <a:ext cx="4115041" cy="2042280"/>
          </a:xfrm>
          <a:prstGeom prst="rect">
            <a:avLst/>
          </a:prstGeom>
        </p:spPr>
      </p:pic>
      <p:grpSp>
        <p:nvGrpSpPr>
          <p:cNvPr id="6" name="组合 5">
            <a:extLst>
              <a:ext uri="{FF2B5EF4-FFF2-40B4-BE49-F238E27FC236}">
                <a16:creationId xmlns:a16="http://schemas.microsoft.com/office/drawing/2014/main" id="{CE8AEED6-5A2C-7D96-313B-6DDA7AE65A60}"/>
              </a:ext>
            </a:extLst>
          </p:cNvPr>
          <p:cNvGrpSpPr/>
          <p:nvPr/>
        </p:nvGrpSpPr>
        <p:grpSpPr>
          <a:xfrm>
            <a:off x="7489508" y="3926148"/>
            <a:ext cx="4267768" cy="2121440"/>
            <a:chOff x="6465002" y="4271337"/>
            <a:chExt cx="4317298" cy="2100931"/>
          </a:xfrm>
        </p:grpSpPr>
        <p:pic>
          <p:nvPicPr>
            <p:cNvPr id="7" name="图片 6">
              <a:extLst>
                <a:ext uri="{FF2B5EF4-FFF2-40B4-BE49-F238E27FC236}">
                  <a16:creationId xmlns:a16="http://schemas.microsoft.com/office/drawing/2014/main" id="{54AEC97F-057B-1A41-171E-E9BB20BB782E}"/>
                </a:ext>
              </a:extLst>
            </p:cNvPr>
            <p:cNvPicPr>
              <a:picLocks noChangeAspect="1"/>
            </p:cNvPicPr>
            <p:nvPr/>
          </p:nvPicPr>
          <p:blipFill rotWithShape="1">
            <a:blip r:embed="rId5"/>
            <a:srcRect r="46022"/>
            <a:stretch/>
          </p:blipFill>
          <p:spPr>
            <a:xfrm>
              <a:off x="6465002" y="4271337"/>
              <a:ext cx="2326573" cy="2085013"/>
            </a:xfrm>
            <a:prstGeom prst="rect">
              <a:avLst/>
            </a:prstGeom>
          </p:spPr>
        </p:pic>
        <p:sp>
          <p:nvSpPr>
            <p:cNvPr id="8" name="文本框 7">
              <a:extLst>
                <a:ext uri="{FF2B5EF4-FFF2-40B4-BE49-F238E27FC236}">
                  <a16:creationId xmlns:a16="http://schemas.microsoft.com/office/drawing/2014/main" id="{BAE1141A-AF70-B678-A4DE-B9C2EF8EB54C}"/>
                </a:ext>
              </a:extLst>
            </p:cNvPr>
            <p:cNvSpPr txBox="1"/>
            <p:nvPr/>
          </p:nvSpPr>
          <p:spPr>
            <a:xfrm>
              <a:off x="8877300" y="4316261"/>
              <a:ext cx="1905000" cy="430887"/>
            </a:xfrm>
            <a:prstGeom prst="rect">
              <a:avLst/>
            </a:prstGeom>
            <a:noFill/>
          </p:spPr>
          <p:txBody>
            <a:bodyPr wrap="square" rtlCol="0">
              <a:spAutoFit/>
            </a:bodyPr>
            <a:lstStyle/>
            <a:p>
              <a:r>
                <a:rPr lang="zh-CN" altLang="en-US" sz="1100" dirty="0"/>
                <a:t>悬浮颗粒、细菌、部分病毒及大尺度胶体</a:t>
              </a:r>
            </a:p>
          </p:txBody>
        </p:sp>
        <p:sp>
          <p:nvSpPr>
            <p:cNvPr id="9" name="文本框 8">
              <a:extLst>
                <a:ext uri="{FF2B5EF4-FFF2-40B4-BE49-F238E27FC236}">
                  <a16:creationId xmlns:a16="http://schemas.microsoft.com/office/drawing/2014/main" id="{214FD5DC-F60E-F10B-BD45-56A6CAD7FB1E}"/>
                </a:ext>
              </a:extLst>
            </p:cNvPr>
            <p:cNvSpPr txBox="1"/>
            <p:nvPr/>
          </p:nvSpPr>
          <p:spPr>
            <a:xfrm>
              <a:off x="8877300" y="4815301"/>
              <a:ext cx="1905000" cy="430887"/>
            </a:xfrm>
            <a:prstGeom prst="rect">
              <a:avLst/>
            </a:prstGeom>
            <a:noFill/>
          </p:spPr>
          <p:txBody>
            <a:bodyPr wrap="square" rtlCol="0">
              <a:spAutoFit/>
            </a:bodyPr>
            <a:lstStyle/>
            <a:p>
              <a:r>
                <a:rPr lang="en-US" altLang="zh-CN" sz="1100" dirty="0">
                  <a:highlight>
                    <a:srgbClr val="FFFF00"/>
                  </a:highlight>
                  <a:latin typeface="Times New Roman" panose="02020603050405020304" pitchFamily="18" charset="0"/>
                  <a:cs typeface="Times New Roman" panose="02020603050405020304" pitchFamily="18" charset="0"/>
                </a:rPr>
                <a:t>10000-100000Da</a:t>
              </a:r>
              <a:r>
                <a:rPr lang="zh-CN" altLang="en-US" sz="1100" dirty="0">
                  <a:latin typeface="+mn-ea"/>
                </a:rPr>
                <a:t>的蛋白质、微生物和大分子有机物</a:t>
              </a:r>
            </a:p>
          </p:txBody>
        </p:sp>
        <p:sp>
          <p:nvSpPr>
            <p:cNvPr id="10" name="文本框 9">
              <a:extLst>
                <a:ext uri="{FF2B5EF4-FFF2-40B4-BE49-F238E27FC236}">
                  <a16:creationId xmlns:a16="http://schemas.microsoft.com/office/drawing/2014/main" id="{C934C3F2-CD5B-F9FC-E5E2-C555DE7077C4}"/>
                </a:ext>
              </a:extLst>
            </p:cNvPr>
            <p:cNvSpPr txBox="1"/>
            <p:nvPr/>
          </p:nvSpPr>
          <p:spPr>
            <a:xfrm>
              <a:off x="8877300" y="5244002"/>
              <a:ext cx="1905000" cy="430887"/>
            </a:xfrm>
            <a:prstGeom prst="rect">
              <a:avLst/>
            </a:prstGeom>
            <a:noFill/>
          </p:spPr>
          <p:txBody>
            <a:bodyPr wrap="square" rtlCol="0">
              <a:spAutoFit/>
            </a:bodyPr>
            <a:lstStyle/>
            <a:p>
              <a:r>
                <a:rPr lang="en-US" altLang="zh-CN" sz="1100" dirty="0">
                  <a:highlight>
                    <a:srgbClr val="FFFF00"/>
                  </a:highlight>
                  <a:latin typeface="Times New Roman" panose="02020603050405020304" pitchFamily="18" charset="0"/>
                  <a:cs typeface="Times New Roman" panose="02020603050405020304" pitchFamily="18" charset="0"/>
                </a:rPr>
                <a:t>200-1000Da</a:t>
              </a:r>
              <a:r>
                <a:rPr lang="zh-CN" altLang="en-US" sz="1100" dirty="0">
                  <a:latin typeface="+mn-ea"/>
                </a:rPr>
                <a:t>的小分子有机物，二价及多价盐</a:t>
              </a:r>
            </a:p>
          </p:txBody>
        </p:sp>
        <p:sp>
          <p:nvSpPr>
            <p:cNvPr id="11" name="文本框 10">
              <a:extLst>
                <a:ext uri="{FF2B5EF4-FFF2-40B4-BE49-F238E27FC236}">
                  <a16:creationId xmlns:a16="http://schemas.microsoft.com/office/drawing/2014/main" id="{3EB72691-5483-DA29-3D77-BA275AFB26A0}"/>
                </a:ext>
              </a:extLst>
            </p:cNvPr>
            <p:cNvSpPr txBox="1"/>
            <p:nvPr/>
          </p:nvSpPr>
          <p:spPr>
            <a:xfrm>
              <a:off x="8877300" y="5686917"/>
              <a:ext cx="1905000" cy="261610"/>
            </a:xfrm>
            <a:prstGeom prst="rect">
              <a:avLst/>
            </a:prstGeom>
            <a:noFill/>
          </p:spPr>
          <p:txBody>
            <a:bodyPr wrap="square" rtlCol="0">
              <a:spAutoFit/>
            </a:bodyPr>
            <a:lstStyle/>
            <a:p>
              <a:r>
                <a:rPr lang="zh-CN" altLang="en-US" sz="1100" dirty="0">
                  <a:latin typeface="+mn-ea"/>
                </a:rPr>
                <a:t>溶解性盐</a:t>
              </a:r>
            </a:p>
          </p:txBody>
        </p:sp>
        <p:sp>
          <p:nvSpPr>
            <p:cNvPr id="12" name="文本框 11">
              <a:extLst>
                <a:ext uri="{FF2B5EF4-FFF2-40B4-BE49-F238E27FC236}">
                  <a16:creationId xmlns:a16="http://schemas.microsoft.com/office/drawing/2014/main" id="{3923C5FD-53F5-2392-93E9-B07D38E44C69}"/>
                </a:ext>
              </a:extLst>
            </p:cNvPr>
            <p:cNvSpPr txBox="1"/>
            <p:nvPr/>
          </p:nvSpPr>
          <p:spPr>
            <a:xfrm>
              <a:off x="8877300" y="6110658"/>
              <a:ext cx="1905000" cy="261610"/>
            </a:xfrm>
            <a:prstGeom prst="rect">
              <a:avLst/>
            </a:prstGeom>
            <a:noFill/>
          </p:spPr>
          <p:txBody>
            <a:bodyPr wrap="square" rtlCol="0">
              <a:spAutoFit/>
            </a:bodyPr>
            <a:lstStyle/>
            <a:p>
              <a:r>
                <a:rPr lang="zh-CN" altLang="en-US" sz="1100" dirty="0">
                  <a:latin typeface="+mn-ea"/>
                </a:rPr>
                <a:t>纯水</a:t>
              </a:r>
            </a:p>
          </p:txBody>
        </p:sp>
      </p:grpSp>
      <p:sp>
        <p:nvSpPr>
          <p:cNvPr id="13" name="文本框 12">
            <a:extLst>
              <a:ext uri="{FF2B5EF4-FFF2-40B4-BE49-F238E27FC236}">
                <a16:creationId xmlns:a16="http://schemas.microsoft.com/office/drawing/2014/main" id="{C9F31CA0-94EC-E3B5-8887-3C16B4B06286}"/>
              </a:ext>
            </a:extLst>
          </p:cNvPr>
          <p:cNvSpPr txBox="1"/>
          <p:nvPr/>
        </p:nvSpPr>
        <p:spPr>
          <a:xfrm>
            <a:off x="7806742" y="6198178"/>
            <a:ext cx="3148012" cy="400110"/>
          </a:xfrm>
          <a:prstGeom prst="rect">
            <a:avLst/>
          </a:prstGeom>
          <a:noFill/>
        </p:spPr>
        <p:txBody>
          <a:bodyPr wrap="square">
            <a:spAutoFit/>
          </a:bodyPr>
          <a:lstStyle/>
          <a:p>
            <a:pPr algn="ctr"/>
            <a:r>
              <a:rPr lang="zh-CN" altLang="en-US" sz="1000" dirty="0">
                <a:latin typeface="仿宋" panose="02010609060101010101" pitchFamily="49" charset="-122"/>
                <a:ea typeface="仿宋" panose="02010609060101010101" pitchFamily="49" charset="-122"/>
                <a:cs typeface="Times New Roman" panose="02020603050405020304" pitchFamily="18" charset="0"/>
              </a:rPr>
              <a:t>图</a:t>
            </a:r>
            <a:r>
              <a:rPr lang="en-US" altLang="zh-CN" sz="1000" dirty="0">
                <a:latin typeface="仿宋" panose="02010609060101010101" pitchFamily="49" charset="-122"/>
                <a:ea typeface="仿宋" panose="02010609060101010101" pitchFamily="49" charset="-122"/>
                <a:cs typeface="Times New Roman" panose="02020603050405020304" pitchFamily="18" charset="0"/>
              </a:rPr>
              <a:t>2 </a:t>
            </a:r>
            <a:r>
              <a:rPr lang="zh-CN" altLang="en-US" sz="1000" dirty="0">
                <a:latin typeface="仿宋" panose="02010609060101010101" pitchFamily="49" charset="-122"/>
                <a:ea typeface="仿宋" panose="02010609060101010101" pitchFamily="49" charset="-122"/>
                <a:cs typeface="Times New Roman" panose="02020603050405020304" pitchFamily="18" charset="0"/>
              </a:rPr>
              <a:t>各膜单元功能适宜性图</a:t>
            </a:r>
            <a:endParaRPr lang="en-US" altLang="zh-CN" sz="1000" dirty="0">
              <a:latin typeface="仿宋" panose="02010609060101010101" pitchFamily="49" charset="-122"/>
              <a:ea typeface="仿宋" panose="02010609060101010101" pitchFamily="49" charset="-122"/>
              <a:cs typeface="Times New Roman" panose="02020603050405020304" pitchFamily="18" charset="0"/>
            </a:endParaRPr>
          </a:p>
          <a:p>
            <a:pPr algn="ctr"/>
            <a:r>
              <a:rPr lang="en-US" altLang="zh-CN" sz="1000" dirty="0">
                <a:solidFill>
                  <a:schemeClr val="accent1">
                    <a:lumMod val="75000"/>
                  </a:schemeClr>
                </a:solidFill>
                <a:latin typeface="仿宋" panose="02010609060101010101" pitchFamily="49" charset="-122"/>
                <a:ea typeface="仿宋" panose="02010609060101010101" pitchFamily="49" charset="-122"/>
                <a:cs typeface="Times New Roman" panose="02020603050405020304" pitchFamily="18" charset="0"/>
              </a:rPr>
              <a:t>(</a:t>
            </a:r>
            <a:r>
              <a:rPr lang="zh-CN" altLang="en-US" sz="1000" dirty="0">
                <a:solidFill>
                  <a:schemeClr val="accent1">
                    <a:lumMod val="75000"/>
                  </a:schemeClr>
                </a:solidFill>
                <a:latin typeface="仿宋" panose="02010609060101010101" pitchFamily="49" charset="-122"/>
                <a:ea typeface="仿宋" panose="02010609060101010101" pitchFamily="49" charset="-122"/>
                <a:cs typeface="Times New Roman" panose="02020603050405020304" pitchFamily="18" charset="0"/>
              </a:rPr>
              <a:t>参考标准 </a:t>
            </a:r>
            <a:r>
              <a:rPr lang="en-US" altLang="zh-CN" sz="1000" dirty="0">
                <a:solidFill>
                  <a:schemeClr val="accent1">
                    <a:lumMod val="75000"/>
                  </a:schemeClr>
                </a:solidFill>
                <a:latin typeface="仿宋" panose="02010609060101010101" pitchFamily="49" charset="-122"/>
                <a:ea typeface="仿宋" panose="02010609060101010101" pitchFamily="49" charset="-122"/>
                <a:cs typeface="Times New Roman" panose="02020603050405020304" pitchFamily="18" charset="0"/>
              </a:rPr>
              <a:t>HJ 579-2010)</a:t>
            </a:r>
            <a:endParaRPr lang="en-US" altLang="zh-CN" sz="1050" dirty="0">
              <a:solidFill>
                <a:schemeClr val="accent1">
                  <a:lumMod val="75000"/>
                </a:schemeClr>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14" name="矩形: 圆角 13">
            <a:extLst>
              <a:ext uri="{FF2B5EF4-FFF2-40B4-BE49-F238E27FC236}">
                <a16:creationId xmlns:a16="http://schemas.microsoft.com/office/drawing/2014/main" id="{036D47BF-BD0C-47A7-C58C-317DF9F616B6}"/>
              </a:ext>
            </a:extLst>
          </p:cNvPr>
          <p:cNvSpPr/>
          <p:nvPr/>
        </p:nvSpPr>
        <p:spPr>
          <a:xfrm>
            <a:off x="7446717" y="4555143"/>
            <a:ext cx="2385043" cy="84737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F1E9323A-A6C8-39CE-5325-A1E087A44FC6}"/>
              </a:ext>
            </a:extLst>
          </p:cNvPr>
          <p:cNvSpPr txBox="1"/>
          <p:nvPr/>
        </p:nvSpPr>
        <p:spPr>
          <a:xfrm>
            <a:off x="1290032" y="3452197"/>
            <a:ext cx="2119045" cy="246221"/>
          </a:xfrm>
          <a:prstGeom prst="rect">
            <a:avLst/>
          </a:prstGeom>
          <a:noFill/>
        </p:spPr>
        <p:txBody>
          <a:bodyPr wrap="square">
            <a:spAutoFit/>
          </a:bodyPr>
          <a:lstStyle/>
          <a:p>
            <a:r>
              <a:rPr lang="zh-CN" altLang="en-US" sz="1000" dirty="0">
                <a:latin typeface="仿宋" panose="02010609060101010101" pitchFamily="49" charset="-122"/>
                <a:ea typeface="仿宋" panose="02010609060101010101" pitchFamily="49" charset="-122"/>
                <a:cs typeface="Times New Roman" panose="02020603050405020304" pitchFamily="18" charset="0"/>
              </a:rPr>
              <a:t>图</a:t>
            </a:r>
            <a:r>
              <a:rPr lang="en-US" altLang="zh-CN" sz="1000" dirty="0">
                <a:latin typeface="仿宋" panose="02010609060101010101" pitchFamily="49" charset="-122"/>
                <a:ea typeface="仿宋" panose="02010609060101010101" pitchFamily="49" charset="-122"/>
                <a:cs typeface="Times New Roman" panose="02020603050405020304" pitchFamily="18" charset="0"/>
              </a:rPr>
              <a:t>1 </a:t>
            </a:r>
            <a:r>
              <a:rPr lang="zh-CN" altLang="en-US" sz="1000" dirty="0">
                <a:latin typeface="仿宋" panose="02010609060101010101" pitchFamily="49" charset="-122"/>
                <a:ea typeface="仿宋" panose="02010609060101010101" pitchFamily="49" charset="-122"/>
                <a:cs typeface="Times New Roman" panose="02020603050405020304" pitchFamily="18" charset="0"/>
              </a:rPr>
              <a:t>有机小分子和无机盐应用领域</a:t>
            </a:r>
          </a:p>
        </p:txBody>
      </p:sp>
      <p:sp>
        <p:nvSpPr>
          <p:cNvPr id="16" name="文本框 15">
            <a:extLst>
              <a:ext uri="{FF2B5EF4-FFF2-40B4-BE49-F238E27FC236}">
                <a16:creationId xmlns:a16="http://schemas.microsoft.com/office/drawing/2014/main" id="{7468F055-CE0A-6C33-E23F-FAAD250E5664}"/>
              </a:ext>
            </a:extLst>
          </p:cNvPr>
          <p:cNvSpPr txBox="1"/>
          <p:nvPr/>
        </p:nvSpPr>
        <p:spPr>
          <a:xfrm>
            <a:off x="363836" y="4217338"/>
            <a:ext cx="6725056" cy="1721690"/>
          </a:xfrm>
          <a:prstGeom prst="rect">
            <a:avLst/>
          </a:prstGeom>
          <a:noFill/>
        </p:spPr>
        <p:txBody>
          <a:bodyPr wrap="square">
            <a:spAutoFit/>
          </a:bodyPr>
          <a:lstStyle/>
          <a:p>
            <a:pPr marL="285750" marR="0" lvl="0" indent="-285750" algn="just" defTabSz="914400" rtl="0" eaLnBrk="1" fontAlgn="auto" latinLnBrk="0" hangingPunct="1">
              <a:lnSpc>
                <a:spcPts val="2600"/>
              </a:lnSpc>
              <a:spcBef>
                <a:spcPts val="0"/>
              </a:spcBef>
              <a:spcAft>
                <a:spcPts val="0"/>
              </a:spcAft>
              <a:buClrTx/>
              <a:buSzTx/>
              <a:buFont typeface="Wingdings" panose="05000000000000000000" pitchFamily="2" charset="2"/>
              <a:buChar char="Ø"/>
              <a:tabLst/>
              <a:defRPr/>
            </a:pP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膜处理技术</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具有操作简便，无相变，无需添加化学药剂，无二次污染等优点正成为有机废水处理的焦点</a:t>
            </a:r>
            <a:r>
              <a:rPr kumimoji="0" lang="en-US" altLang="zh-CN" sz="1600" b="0" i="0" u="none" strike="noStrike" kern="12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。根据孔径的大小，压力驱动膜可分为</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“微滤</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(MF)</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、超滤</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(UF)</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、纳滤</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(NF)</a:t>
            </a:r>
            <a:r>
              <a:rPr kumimoji="0" lang="zh-CN" altLang="en-US"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以及反渗透</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(RO)”</a:t>
            </a:r>
            <a:r>
              <a:rPr kumimoji="0" lang="en-US" altLang="zh-CN" sz="1600" b="1" i="0" u="none" strike="noStrike" kern="12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0" i="0" u="none" strike="noStrike" kern="1200" cap="none" spc="0" normalizeH="0" baseline="3000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lnSpc>
                <a:spcPts val="2600"/>
              </a:lnSpc>
              <a:buFont typeface="Wingdings" panose="05000000000000000000" pitchFamily="2" charset="2"/>
              <a:buChar char="ü"/>
              <a:defRPr/>
            </a:pPr>
            <a:r>
              <a:rPr lang="zh-CN" altLang="en-US"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无机盐</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分子量：</a:t>
            </a:r>
            <a:r>
              <a:rPr lang="en-US" altLang="zh-CN" sz="1600"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50-120 Da</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有机小分子</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分子量：</a:t>
            </a:r>
            <a:r>
              <a:rPr lang="en-US" altLang="zh-CN" sz="1600"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100-2000Da</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just" defTabSz="914400" rtl="0" eaLnBrk="1" fontAlgn="auto" latinLnBrk="0" hangingPunct="1">
              <a:lnSpc>
                <a:spcPts val="2600"/>
              </a:lnSpc>
              <a:spcBef>
                <a:spcPts val="0"/>
              </a:spcBef>
              <a:spcAft>
                <a:spcPts val="0"/>
              </a:spcAft>
              <a:buClrTx/>
              <a:buSzTx/>
              <a:buFont typeface="Wingdings" panose="05000000000000000000" pitchFamily="2" charset="2"/>
              <a:buChar char="ü"/>
              <a:tabLst/>
              <a:defRPr/>
            </a:pP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根据有机小分子和无机盐的分子量大小，主选</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UF</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和</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NF</a:t>
            </a:r>
            <a:r>
              <a:rPr kumimoji="0" lang="zh-CN" altLang="en-US" sz="16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作为分离的基膜。</a:t>
            </a:r>
          </a:p>
        </p:txBody>
      </p:sp>
    </p:spTree>
    <p:extLst>
      <p:ext uri="{BB962C8B-B14F-4D97-AF65-F5344CB8AC3E}">
        <p14:creationId xmlns:p14="http://schemas.microsoft.com/office/powerpoint/2010/main" val="1570222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2C6C0-B336-F945-E1AD-4933D83C0352}"/>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40ABD519-EF4C-843B-70E5-75B55C3A1A93}"/>
              </a:ext>
            </a:extLst>
          </p:cNvPr>
          <p:cNvSpPr txBox="1"/>
          <p:nvPr/>
        </p:nvSpPr>
        <p:spPr>
          <a:xfrm>
            <a:off x="363836" y="244861"/>
            <a:ext cx="2052165"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1. </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研究背景</a:t>
            </a:r>
          </a:p>
        </p:txBody>
      </p:sp>
      <p:cxnSp>
        <p:nvCxnSpPr>
          <p:cNvPr id="22" name="直线连接符 3">
            <a:extLst>
              <a:ext uri="{FF2B5EF4-FFF2-40B4-BE49-F238E27FC236}">
                <a16:creationId xmlns:a16="http://schemas.microsoft.com/office/drawing/2014/main" id="{A765CCA5-E924-4ABD-FACA-A34520C7F9A6}"/>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6E03C434-3180-4A56-CE8F-0ECFB7FB6F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graphicFrame>
        <p:nvGraphicFramePr>
          <p:cNvPr id="4" name="表格 3">
            <a:extLst>
              <a:ext uri="{FF2B5EF4-FFF2-40B4-BE49-F238E27FC236}">
                <a16:creationId xmlns:a16="http://schemas.microsoft.com/office/drawing/2014/main" id="{904EA761-4AE3-449C-D53D-9B114CA10851}"/>
              </a:ext>
            </a:extLst>
          </p:cNvPr>
          <p:cNvGraphicFramePr>
            <a:graphicFrameLocks noGrp="1"/>
          </p:cNvGraphicFramePr>
          <p:nvPr>
            <p:extLst>
              <p:ext uri="{D42A27DB-BD31-4B8C-83A1-F6EECF244321}">
                <p14:modId xmlns:p14="http://schemas.microsoft.com/office/powerpoint/2010/main" val="2986445484"/>
              </p:ext>
            </p:extLst>
          </p:nvPr>
        </p:nvGraphicFramePr>
        <p:xfrm>
          <a:off x="721900" y="1092214"/>
          <a:ext cx="4346898" cy="3708400"/>
        </p:xfrm>
        <a:graphic>
          <a:graphicData uri="http://schemas.openxmlformats.org/drawingml/2006/table">
            <a:tbl>
              <a:tblPr firstRow="1" bandRow="1">
                <a:tableStyleId>{5C22544A-7EE6-4342-B048-85BDC9FD1C3A}</a:tableStyleId>
              </a:tblPr>
              <a:tblGrid>
                <a:gridCol w="962844">
                  <a:extLst>
                    <a:ext uri="{9D8B030D-6E8A-4147-A177-3AD203B41FA5}">
                      <a16:colId xmlns:a16="http://schemas.microsoft.com/office/drawing/2014/main" val="1137247728"/>
                    </a:ext>
                  </a:extLst>
                </a:gridCol>
                <a:gridCol w="1692027">
                  <a:extLst>
                    <a:ext uri="{9D8B030D-6E8A-4147-A177-3AD203B41FA5}">
                      <a16:colId xmlns:a16="http://schemas.microsoft.com/office/drawing/2014/main" val="4012794668"/>
                    </a:ext>
                  </a:extLst>
                </a:gridCol>
                <a:gridCol w="1692027">
                  <a:extLst>
                    <a:ext uri="{9D8B030D-6E8A-4147-A177-3AD203B41FA5}">
                      <a16:colId xmlns:a16="http://schemas.microsoft.com/office/drawing/2014/main" val="2542822367"/>
                    </a:ext>
                  </a:extLst>
                </a:gridCol>
              </a:tblGrid>
              <a:tr h="370840">
                <a:tc>
                  <a:txBody>
                    <a:bodyPr/>
                    <a:lstStyle/>
                    <a:p>
                      <a:pPr algn="ct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生产厂家</a:t>
                      </a:r>
                    </a:p>
                  </a:txBody>
                  <a:tcPr anchor="ctr">
                    <a:solidFill>
                      <a:srgbClr val="C4BCEE"/>
                    </a:solidFill>
                  </a:tcPr>
                </a:tc>
                <a:tc>
                  <a:txBody>
                    <a:bodyPr/>
                    <a:lstStyle/>
                    <a:p>
                      <a:pPr algn="ct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超滤膜型号</a:t>
                      </a:r>
                    </a:p>
                  </a:txBody>
                  <a:tcPr anchor="ctr">
                    <a:solidFill>
                      <a:srgbClr val="C4BCEE"/>
                    </a:solidFill>
                  </a:tcPr>
                </a:tc>
                <a:tc>
                  <a:txBody>
                    <a:bodyPr/>
                    <a:lstStyle/>
                    <a:p>
                      <a:pPr algn="ct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截留分子量</a:t>
                      </a:r>
                    </a:p>
                  </a:txBody>
                  <a:tcPr anchor="ctr">
                    <a:solidFill>
                      <a:srgbClr val="C4BCEE"/>
                    </a:solidFill>
                  </a:tcPr>
                </a:tc>
                <a:extLst>
                  <a:ext uri="{0D108BD9-81ED-4DB2-BD59-A6C34878D82A}">
                    <a16:rowId xmlns:a16="http://schemas.microsoft.com/office/drawing/2014/main" val="59202715"/>
                  </a:ext>
                </a:extLst>
              </a:tr>
              <a:tr h="370840">
                <a:tc rowSpan="3">
                  <a:txBody>
                    <a:bodyPr/>
                    <a:lstStyle/>
                    <a:p>
                      <a:pPr algn="ctr"/>
                      <a:r>
                        <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陶氏</a:t>
                      </a:r>
                    </a:p>
                  </a:txBody>
                  <a:tcPr marL="68580" marR="68580" marT="0" marB="0" anchor="ctr"/>
                </a:tc>
                <a:tc>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SFP2880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120000Da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80738679"/>
                  </a:ext>
                </a:extLst>
              </a:tr>
              <a:tr h="370840">
                <a:tc vMerge="1">
                  <a:txBody>
                    <a:bodyPr/>
                    <a:lstStyle/>
                    <a:p>
                      <a:pPr algn="ctr"/>
                      <a:endParaRPr lang="zh-CN" sz="1200" b="1" kern="1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SFP2860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150000Da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864997477"/>
                  </a:ext>
                </a:extLst>
              </a:tr>
              <a:tr h="370840">
                <a:tc vMerge="1">
                  <a:txBody>
                    <a:bodyPr/>
                    <a:lstStyle/>
                    <a:p>
                      <a:pPr algn="ctr"/>
                      <a:endParaRPr lang="zh-CN" sz="1200" b="1" kern="100" dirty="0">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SFP2660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120000Da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81854959"/>
                  </a:ext>
                </a:extLst>
              </a:tr>
              <a:tr h="370840">
                <a:tc>
                  <a:txBody>
                    <a:bodyPr/>
                    <a:lstStyle/>
                    <a:p>
                      <a:pPr algn="ctr"/>
                      <a:r>
                        <a:rPr lang="en-US" altLang="zh-CN" sz="1200" b="1" i="0" kern="1200" dirty="0">
                          <a:solidFill>
                            <a:schemeClr val="dk1"/>
                          </a:solidFill>
                          <a:effectLst/>
                          <a:latin typeface="Times New Roman" panose="02020603050405020304" pitchFamily="18" charset="0"/>
                          <a:ea typeface="宋体" panose="02010600030101010101" pitchFamily="2" charset="-122"/>
                          <a:cs typeface="Times New Roman" panose="02020603050405020304" pitchFamily="18" charset="0"/>
                        </a:rPr>
                        <a:t>HYDRANAUTICS</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HYDRAcap®40-A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100000</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5000</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1000</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6000 Da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740685682"/>
                  </a:ext>
                </a:extLst>
              </a:tr>
              <a:tr h="370840">
                <a:tc>
                  <a:txBody>
                    <a:bodyPr/>
                    <a:lstStyle/>
                    <a:p>
                      <a:pPr algn="ctr"/>
                      <a:r>
                        <a:rPr lang="en-US" alt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KOCH</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KOCH-MP8081-102</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100000Da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635012604"/>
                  </a:ext>
                </a:extLst>
              </a:tr>
              <a:tr h="370840">
                <a:tc>
                  <a:txBody>
                    <a:bodyPr/>
                    <a:lstStyle/>
                    <a:p>
                      <a:pPr algn="ctr"/>
                      <a:r>
                        <a:rPr lang="en-US" altLang="zh-CN" sz="1200" b="1" kern="100" dirty="0" err="1">
                          <a:effectLst/>
                          <a:latin typeface="Times New Roman" panose="02020603050405020304" pitchFamily="18" charset="0"/>
                          <a:ea typeface="宋体" panose="02010600030101010101" pitchFamily="2" charset="-122"/>
                          <a:cs typeface="Times New Roman" panose="02020603050405020304" pitchFamily="18" charset="0"/>
                        </a:rPr>
                        <a:t>norit</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SXL-225FSFC</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150000Da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76415754"/>
                  </a:ext>
                </a:extLst>
              </a:tr>
              <a:tr h="370840">
                <a:tc>
                  <a:txBody>
                    <a:bodyPr/>
                    <a:lstStyle/>
                    <a:p>
                      <a:pPr algn="ctr"/>
                      <a:r>
                        <a:rPr 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GE</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ZeeWeed®1500</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0.2-0.02μm</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52363716"/>
                  </a:ext>
                </a:extLst>
              </a:tr>
              <a:tr h="370840">
                <a:tc>
                  <a:txBody>
                    <a:bodyPr/>
                    <a:lstStyle/>
                    <a:p>
                      <a:pPr algn="ctr"/>
                      <a:r>
                        <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立</a:t>
                      </a:r>
                      <a:r>
                        <a:rPr lang="zh-CN" altLang="en-US" sz="1200" b="1" kern="100" dirty="0">
                          <a:effectLst/>
                          <a:latin typeface="Times New Roman" panose="02020603050405020304" pitchFamily="18" charset="0"/>
                          <a:ea typeface="宋体" panose="02010600030101010101" pitchFamily="2" charset="-122"/>
                          <a:cs typeface="Times New Roman" panose="02020603050405020304" pitchFamily="18" charset="0"/>
                        </a:rPr>
                        <a:t>升</a:t>
                      </a:r>
                      <a:endPar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LJ1E1-2000-F180</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100000Da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51050671"/>
                  </a:ext>
                </a:extLst>
              </a:tr>
              <a:tr h="370840">
                <a:tc>
                  <a:txBody>
                    <a:bodyPr/>
                    <a:lstStyle/>
                    <a:p>
                      <a:pPr algn="ctr"/>
                      <a:r>
                        <a:rPr lang="zh-CN" sz="1200" b="1" kern="100" dirty="0">
                          <a:effectLst/>
                          <a:latin typeface="Times New Roman" panose="02020603050405020304" pitchFamily="18" charset="0"/>
                          <a:ea typeface="宋体" panose="02010600030101010101" pitchFamily="2" charset="-122"/>
                          <a:cs typeface="Times New Roman" panose="02020603050405020304" pitchFamily="18" charset="0"/>
                        </a:rPr>
                        <a:t>美能</a:t>
                      </a:r>
                    </a:p>
                  </a:txBody>
                  <a:tcPr marL="68580" marR="68580" marT="0" marB="0" anchor="ctr"/>
                </a:tc>
                <a:tc>
                  <a:txBody>
                    <a:bodyPr/>
                    <a:lstStyle/>
                    <a:p>
                      <a:pPr algn="ct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UF0620ed</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1UF010e</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UF1015e</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1000</a:t>
                      </a:r>
                      <a:r>
                        <a:rPr lang="en-US"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200" kern="100" dirty="0">
                          <a:effectLst/>
                          <a:latin typeface="Times New Roman" panose="02020603050405020304" pitchFamily="18" charset="0"/>
                          <a:ea typeface="宋体" panose="02010600030101010101" pitchFamily="2" charset="-122"/>
                          <a:cs typeface="Times New Roman" panose="02020603050405020304" pitchFamily="18" charset="0"/>
                        </a:rPr>
                        <a:t>500000Da</a:t>
                      </a:r>
                      <a:endParaRPr 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05972815"/>
                  </a:ext>
                </a:extLst>
              </a:tr>
            </a:tbl>
          </a:graphicData>
        </a:graphic>
      </p:graphicFrame>
      <p:pic>
        <p:nvPicPr>
          <p:cNvPr id="17" name="图片 16">
            <a:extLst>
              <a:ext uri="{FF2B5EF4-FFF2-40B4-BE49-F238E27FC236}">
                <a16:creationId xmlns:a16="http://schemas.microsoft.com/office/drawing/2014/main" id="{753A4E76-003F-108E-9D6E-305C5534ED02}"/>
              </a:ext>
            </a:extLst>
          </p:cNvPr>
          <p:cNvPicPr>
            <a:picLocks noChangeAspect="1"/>
          </p:cNvPicPr>
          <p:nvPr/>
        </p:nvPicPr>
        <p:blipFill>
          <a:blip r:embed="rId4"/>
          <a:stretch>
            <a:fillRect/>
          </a:stretch>
        </p:blipFill>
        <p:spPr>
          <a:xfrm>
            <a:off x="745536" y="4972160"/>
            <a:ext cx="10755492" cy="1670449"/>
          </a:xfrm>
          <a:prstGeom prst="rect">
            <a:avLst/>
          </a:prstGeom>
        </p:spPr>
      </p:pic>
      <p:graphicFrame>
        <p:nvGraphicFramePr>
          <p:cNvPr id="19" name="表格 18">
            <a:extLst>
              <a:ext uri="{FF2B5EF4-FFF2-40B4-BE49-F238E27FC236}">
                <a16:creationId xmlns:a16="http://schemas.microsoft.com/office/drawing/2014/main" id="{85578AD9-3B2A-B226-7437-CFFCB6A0CB34}"/>
              </a:ext>
            </a:extLst>
          </p:cNvPr>
          <p:cNvGraphicFramePr>
            <a:graphicFrameLocks noGrp="1"/>
          </p:cNvGraphicFramePr>
          <p:nvPr>
            <p:extLst>
              <p:ext uri="{D42A27DB-BD31-4B8C-83A1-F6EECF244321}">
                <p14:modId xmlns:p14="http://schemas.microsoft.com/office/powerpoint/2010/main" val="3725689986"/>
              </p:ext>
            </p:extLst>
          </p:nvPr>
        </p:nvGraphicFramePr>
        <p:xfrm>
          <a:off x="6705600" y="1092214"/>
          <a:ext cx="4772025" cy="3704350"/>
        </p:xfrm>
        <a:graphic>
          <a:graphicData uri="http://schemas.openxmlformats.org/drawingml/2006/table">
            <a:tbl>
              <a:tblPr firstRow="1" bandRow="1">
                <a:tableStyleId>{5C22544A-7EE6-4342-B048-85BDC9FD1C3A}</a:tableStyleId>
              </a:tblPr>
              <a:tblGrid>
                <a:gridCol w="1799540">
                  <a:extLst>
                    <a:ext uri="{9D8B030D-6E8A-4147-A177-3AD203B41FA5}">
                      <a16:colId xmlns:a16="http://schemas.microsoft.com/office/drawing/2014/main" val="1679188670"/>
                    </a:ext>
                  </a:extLst>
                </a:gridCol>
                <a:gridCol w="1427871">
                  <a:extLst>
                    <a:ext uri="{9D8B030D-6E8A-4147-A177-3AD203B41FA5}">
                      <a16:colId xmlns:a16="http://schemas.microsoft.com/office/drawing/2014/main" val="3812237354"/>
                    </a:ext>
                  </a:extLst>
                </a:gridCol>
                <a:gridCol w="1544614">
                  <a:extLst>
                    <a:ext uri="{9D8B030D-6E8A-4147-A177-3AD203B41FA5}">
                      <a16:colId xmlns:a16="http://schemas.microsoft.com/office/drawing/2014/main" val="4029832849"/>
                    </a:ext>
                  </a:extLst>
                </a:gridCol>
              </a:tblGrid>
              <a:tr h="284950">
                <a:tc>
                  <a:txBody>
                    <a:bodyPr/>
                    <a:lstStyle/>
                    <a:p>
                      <a:pPr algn="ct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生产厂家</a:t>
                      </a:r>
                    </a:p>
                  </a:txBody>
                  <a:tcPr>
                    <a:solidFill>
                      <a:srgbClr val="C4BCEE"/>
                    </a:solidFill>
                  </a:tcPr>
                </a:tc>
                <a:tc>
                  <a:txBody>
                    <a:bodyPr/>
                    <a:lstStyle/>
                    <a:p>
                      <a:pPr algn="ct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纳滤膜型号</a:t>
                      </a:r>
                    </a:p>
                  </a:txBody>
                  <a:tcPr>
                    <a:solidFill>
                      <a:srgbClr val="C4BCEE"/>
                    </a:solidFill>
                  </a:tcPr>
                </a:tc>
                <a:tc>
                  <a:txBody>
                    <a:bodyPr/>
                    <a:lstStyle/>
                    <a:p>
                      <a:pPr algn="ct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截留分子量</a:t>
                      </a:r>
                    </a:p>
                  </a:txBody>
                  <a:tcPr>
                    <a:solidFill>
                      <a:srgbClr val="C4BCEE"/>
                    </a:solidFill>
                  </a:tcPr>
                </a:tc>
                <a:extLst>
                  <a:ext uri="{0D108BD9-81ED-4DB2-BD59-A6C34878D82A}">
                    <a16:rowId xmlns:a16="http://schemas.microsoft.com/office/drawing/2014/main" val="55329240"/>
                  </a:ext>
                </a:extLst>
              </a:tr>
              <a:tr h="284950">
                <a:tc rowSpan="3">
                  <a:txBody>
                    <a:bodyPr/>
                    <a:lstStyle/>
                    <a:p>
                      <a:pPr algn="ctr"/>
                      <a:r>
                        <a:rPr lang="en-US" altLang="zh-CN"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Dow-</a:t>
                      </a:r>
                      <a:r>
                        <a:rPr lang="en-US" altLang="zh-CN" sz="1200" b="1"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Filmtec</a:t>
                      </a:r>
                      <a:endParaRPr lang="zh-CN" altLang="en-US"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NF270</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200-1000Da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1920314792"/>
                  </a:ext>
                </a:extLst>
              </a:tr>
              <a:tr h="284950">
                <a:tc vMerge="1">
                  <a:txBody>
                    <a:bodyPr/>
                    <a:lstStyle/>
                    <a:p>
                      <a:endParaRPr lang="zh-CN" altLang="en-US" dirty="0">
                        <a:solidFill>
                          <a:schemeClr val="tx1"/>
                        </a:solidFill>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NF</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200-1000Da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3250345841"/>
                  </a:ext>
                </a:extLst>
              </a:tr>
              <a:tr h="284950">
                <a:tc vMerge="1">
                  <a:txBody>
                    <a:bodyPr/>
                    <a:lstStyle/>
                    <a:p>
                      <a:endParaRPr lang="zh-CN" altLang="en-US" dirty="0">
                        <a:solidFill>
                          <a:schemeClr val="tx1"/>
                        </a:solidFill>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NF90</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200-400Da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1250407447"/>
                  </a:ext>
                </a:extLst>
              </a:tr>
              <a:tr h="284950">
                <a:tc rowSpan="2">
                  <a:txBody>
                    <a:bodyPr/>
                    <a:lstStyle/>
                    <a:p>
                      <a:pPr algn="ctr"/>
                      <a:r>
                        <a:rPr lang="en-US" altLang="zh-CN"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GE-</a:t>
                      </a:r>
                      <a:r>
                        <a:rPr lang="en-US" altLang="zh-CN" sz="1200" b="1"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Osmonics</a:t>
                      </a:r>
                      <a:r>
                        <a:rPr lang="en-US" altLang="zh-CN"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(Desal)</a:t>
                      </a:r>
                      <a:endParaRPr lang="zh-CN" altLang="en-US"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DK</a:t>
                      </a: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系列</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150-300Da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1062333822"/>
                  </a:ext>
                </a:extLst>
              </a:tr>
              <a:tr h="284950">
                <a:tc vMerge="1">
                  <a:txBody>
                    <a:bodyPr/>
                    <a:lstStyle/>
                    <a:p>
                      <a:pPr algn="ctr"/>
                      <a:endParaRPr lang="zh-CN" altLang="en-US"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DL</a:t>
                      </a: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系列</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150-300Da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3673735302"/>
                  </a:ext>
                </a:extLst>
              </a:tr>
              <a:tr h="284950">
                <a:tc rowSpan="2">
                  <a:txBody>
                    <a:bodyPr/>
                    <a:lstStyle/>
                    <a:p>
                      <a:pPr algn="ctr"/>
                      <a:r>
                        <a:rPr lang="en-US" altLang="zh-CN"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NITTO DENKO</a:t>
                      </a:r>
                    </a:p>
                    <a:p>
                      <a:pPr algn="ctr"/>
                      <a:r>
                        <a:rPr lang="en-US" altLang="zh-CN" sz="1200" b="1"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Hydranautics</a:t>
                      </a:r>
                      <a:endParaRPr lang="zh-CN" altLang="en-US"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ESNA</a:t>
                      </a: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系列</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150-500Da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3955905443"/>
                  </a:ext>
                </a:extLst>
              </a:tr>
              <a:tr h="284950">
                <a:tc vMerge="1">
                  <a:txBody>
                    <a:bodyPr/>
                    <a:lstStyle/>
                    <a:p>
                      <a:pPr algn="ctr"/>
                      <a:endParaRPr lang="zh-CN" altLang="en-US"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NTR7450</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600-800Da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2192575486"/>
                  </a:ext>
                </a:extLst>
              </a:tr>
              <a:tr h="284950">
                <a:tc rowSpan="2">
                  <a:txBody>
                    <a:bodyPr/>
                    <a:lstStyle/>
                    <a:p>
                      <a:pPr algn="ctr"/>
                      <a:r>
                        <a:rPr lang="en-US" altLang="zh-CN"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Koch</a:t>
                      </a:r>
                      <a:endParaRPr lang="zh-CN" altLang="en-US"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nchor="ct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MPS</a:t>
                      </a: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系列</a:t>
                      </a: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200-1000Da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3482449938"/>
                  </a:ext>
                </a:extLst>
              </a:tr>
              <a:tr h="284950">
                <a:tc vMerge="1">
                  <a:txBody>
                    <a:bodyPr/>
                    <a:lstStyle/>
                    <a:p>
                      <a:pPr algn="ctr"/>
                      <a:endParaRPr lang="zh-CN" altLang="en-US"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SR</a:t>
                      </a: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系列</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200-1000Da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275233066"/>
                  </a:ext>
                </a:extLst>
              </a:tr>
              <a:tr h="284950">
                <a:tc>
                  <a:txBody>
                    <a:bodyPr/>
                    <a:lstStyle/>
                    <a:p>
                      <a:pPr algn="ctr"/>
                      <a:r>
                        <a:rPr lang="en-US" altLang="zh-CN"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MICRODYN-Nadir</a:t>
                      </a:r>
                      <a:endParaRPr lang="zh-CN" altLang="en-US"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NP</a:t>
                      </a: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系列</a:t>
                      </a: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100-1000Da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53663625"/>
                  </a:ext>
                </a:extLst>
              </a:tr>
              <a:tr h="284950">
                <a:tc>
                  <a:txBody>
                    <a:bodyPr/>
                    <a:lstStyle/>
                    <a:p>
                      <a:pPr algn="ctr"/>
                      <a:r>
                        <a:rPr lang="en-US" altLang="zh-CN" sz="1200" b="1"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Trisep</a:t>
                      </a:r>
                      <a:endParaRPr lang="zh-CN" altLang="en-US"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XN45,TS</a:t>
                      </a: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系列</a:t>
                      </a: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500Da,100-200Da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2443054912"/>
                  </a:ext>
                </a:extLst>
              </a:tr>
              <a:tr h="284950">
                <a:tc>
                  <a:txBody>
                    <a:bodyPr/>
                    <a:lstStyle/>
                    <a:p>
                      <a:pPr algn="ctr"/>
                      <a:r>
                        <a:rPr lang="en-US" altLang="zh-CN" sz="1200" b="1" dirty="0" err="1">
                          <a:solidFill>
                            <a:schemeClr val="tx1"/>
                          </a:solidFill>
                          <a:latin typeface="Times New Roman" panose="02020603050405020304" pitchFamily="18" charset="0"/>
                          <a:ea typeface="宋体" panose="02010600030101010101" pitchFamily="2" charset="-122"/>
                          <a:cs typeface="Times New Roman" panose="02020603050405020304" pitchFamily="18" charset="0"/>
                        </a:rPr>
                        <a:t>Sepro</a:t>
                      </a:r>
                      <a:endParaRPr lang="zh-CN" altLang="en-US" sz="1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NF</a:t>
                      </a:r>
                      <a:r>
                        <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系列</a:t>
                      </a:r>
                    </a:p>
                  </a:txBody>
                  <a:tcPr/>
                </a:tc>
                <a:tc>
                  <a:txBody>
                    <a:bodyPr/>
                    <a:lstStyle/>
                    <a:p>
                      <a:pPr algn="ctr"/>
                      <a:r>
                        <a:rPr lang="en-US" altLang="zh-CN"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200-1000Da</a:t>
                      </a:r>
                      <a:endParaRPr lang="zh-CN" altLang="en-US" sz="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extLst>
                  <a:ext uri="{0D108BD9-81ED-4DB2-BD59-A6C34878D82A}">
                    <a16:rowId xmlns:a16="http://schemas.microsoft.com/office/drawing/2014/main" val="2823049740"/>
                  </a:ext>
                </a:extLst>
              </a:tr>
            </a:tbl>
          </a:graphicData>
        </a:graphic>
      </p:graphicFrame>
      <p:sp>
        <p:nvSpPr>
          <p:cNvPr id="20" name="文本框 19">
            <a:extLst>
              <a:ext uri="{FF2B5EF4-FFF2-40B4-BE49-F238E27FC236}">
                <a16:creationId xmlns:a16="http://schemas.microsoft.com/office/drawing/2014/main" id="{23AD0CBF-4BDE-C837-204E-867EDDD4D903}"/>
              </a:ext>
            </a:extLst>
          </p:cNvPr>
          <p:cNvSpPr txBox="1"/>
          <p:nvPr/>
        </p:nvSpPr>
        <p:spPr>
          <a:xfrm>
            <a:off x="8039102" y="871777"/>
            <a:ext cx="2266950" cy="246221"/>
          </a:xfrm>
          <a:prstGeom prst="rect">
            <a:avLst/>
          </a:prstGeom>
          <a:noFill/>
        </p:spPr>
        <p:txBody>
          <a:bodyPr wrap="square" rtlCol="0">
            <a:spAutoFit/>
          </a:bodyPr>
          <a:lstStyle/>
          <a:p>
            <a:r>
              <a:rPr lang="zh-CN" altLang="en-US" sz="1000" dirty="0">
                <a:latin typeface="仿宋" panose="02010609060101010101" pitchFamily="49" charset="-122"/>
                <a:ea typeface="仿宋" panose="02010609060101010101" pitchFamily="49" charset="-122"/>
                <a:cs typeface="Times New Roman" panose="02020603050405020304" pitchFamily="18" charset="0"/>
              </a:rPr>
              <a:t>表</a:t>
            </a:r>
            <a:r>
              <a:rPr lang="en-US" altLang="zh-CN" sz="1000" dirty="0">
                <a:latin typeface="仿宋" panose="02010609060101010101" pitchFamily="49" charset="-122"/>
                <a:ea typeface="仿宋" panose="02010609060101010101" pitchFamily="49" charset="-122"/>
                <a:cs typeface="Times New Roman" panose="02020603050405020304" pitchFamily="18" charset="0"/>
              </a:rPr>
              <a:t>2 </a:t>
            </a:r>
            <a:r>
              <a:rPr lang="zh-CN" altLang="en-US" sz="1000" dirty="0">
                <a:latin typeface="仿宋" panose="02010609060101010101" pitchFamily="49" charset="-122"/>
                <a:ea typeface="仿宋" panose="02010609060101010101" pitchFamily="49" charset="-122"/>
                <a:cs typeface="Times New Roman" panose="02020603050405020304" pitchFamily="18" charset="0"/>
              </a:rPr>
              <a:t>主要商业化纳滤膜产品</a:t>
            </a:r>
          </a:p>
        </p:txBody>
      </p:sp>
      <p:sp>
        <p:nvSpPr>
          <p:cNvPr id="23" name="矩形 22">
            <a:extLst>
              <a:ext uri="{FF2B5EF4-FFF2-40B4-BE49-F238E27FC236}">
                <a16:creationId xmlns:a16="http://schemas.microsoft.com/office/drawing/2014/main" id="{C2CF8ED8-599F-6BB4-6811-CE93A755C0D4}"/>
              </a:ext>
            </a:extLst>
          </p:cNvPr>
          <p:cNvSpPr/>
          <p:nvPr/>
        </p:nvSpPr>
        <p:spPr>
          <a:xfrm>
            <a:off x="9934575" y="1113803"/>
            <a:ext cx="1533525" cy="3682761"/>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文本框 23">
            <a:extLst>
              <a:ext uri="{FF2B5EF4-FFF2-40B4-BE49-F238E27FC236}">
                <a16:creationId xmlns:a16="http://schemas.microsoft.com/office/drawing/2014/main" id="{D426A053-DDA4-4332-7C8E-587CBB2C80B9}"/>
              </a:ext>
            </a:extLst>
          </p:cNvPr>
          <p:cNvSpPr txBox="1"/>
          <p:nvPr/>
        </p:nvSpPr>
        <p:spPr>
          <a:xfrm>
            <a:off x="745536" y="4993749"/>
            <a:ext cx="10700928" cy="1599862"/>
          </a:xfrm>
          <a:prstGeom prst="rect">
            <a:avLst/>
          </a:prstGeom>
          <a:noFill/>
        </p:spPr>
        <p:txBody>
          <a:bodyPr wrap="square" rtlCol="0">
            <a:spAutoFit/>
          </a:bodyPr>
          <a:lstStyle/>
          <a:p>
            <a:pPr marL="285750" indent="-285750">
              <a:lnSpc>
                <a:spcPts val="2400"/>
              </a:lnSpc>
              <a:buFont typeface="Wingdings" panose="05000000000000000000" pitchFamily="2" charset="2"/>
              <a:buChar char="Ø"/>
            </a:pPr>
            <a:r>
              <a:rPr lang="zh-CN" altLang="en-US" sz="1400" b="1" dirty="0">
                <a:latin typeface="Times New Roman" panose="02020603050405020304" pitchFamily="18" charset="0"/>
                <a:ea typeface="宋体" panose="02010600030101010101" pitchFamily="2" charset="-122"/>
                <a:cs typeface="Times New Roman" panose="02020603050405020304" pitchFamily="18" charset="0"/>
              </a:rPr>
              <a:t>表</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sz="1400" b="1"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市售</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UF</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膜材料截留分子量在</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1000-500000Da</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之间，</a:t>
            </a:r>
            <a:r>
              <a:rPr lang="zh-CN" altLang="en-US" sz="1400"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孔径太大</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，无法截留有机小分子和无机盐。</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400"/>
              </a:lnSpc>
              <a:buFont typeface="Wingdings" panose="05000000000000000000" pitchFamily="2" charset="2"/>
              <a:buChar char="Ø"/>
            </a:pPr>
            <a:r>
              <a:rPr lang="zh-CN" altLang="en-US" sz="1400" b="1" dirty="0">
                <a:latin typeface="Times New Roman" panose="02020603050405020304" pitchFamily="18" charset="0"/>
                <a:ea typeface="宋体" panose="02010600030101010101" pitchFamily="2" charset="-122"/>
                <a:cs typeface="Times New Roman" panose="02020603050405020304" pitchFamily="18" charset="0"/>
              </a:rPr>
              <a:t>表</a:t>
            </a:r>
            <a:r>
              <a:rPr lang="en-US" altLang="zh-CN" sz="1400" b="1"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1400" b="1"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市售</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NF</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膜材料截留分子量在</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100-1000Da</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之间，在一定程度上可以达到对有机小分子的高截留，但在处理废水时常常会</a:t>
            </a:r>
            <a:r>
              <a:rPr lang="zh-CN" altLang="en-US" sz="1400"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同时截留无机盐</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，无法有效使二者分离</a:t>
            </a:r>
            <a:r>
              <a:rPr lang="zh-CN" altLang="en-US" sz="1400"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导致资源浪费，且市售</a:t>
            </a:r>
            <a:r>
              <a:rPr lang="en-US" altLang="zh-CN" sz="1400"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NF</a:t>
            </a:r>
            <a:r>
              <a:rPr lang="zh-CN" altLang="en-US" sz="1400"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膜通量较低，“</a:t>
            </a:r>
            <a:r>
              <a:rPr lang="en-US" altLang="zh-CN" sz="1400"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trade-off</a:t>
            </a:r>
            <a:r>
              <a:rPr lang="zh-CN" altLang="en-US" sz="1400"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”效应明显</a:t>
            </a:r>
            <a:r>
              <a:rPr lang="en-US" altLang="zh-CN" sz="1400" baseline="30000" dirty="0">
                <a:latin typeface="Times New Roman" panose="02020603050405020304" pitchFamily="18" charset="0"/>
                <a:ea typeface="宋体" panose="02010600030101010101" pitchFamily="2" charset="-122"/>
                <a:cs typeface="Times New Roman" panose="02020603050405020304" pitchFamily="18" charset="0"/>
              </a:rPr>
              <a:t>[47]</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1400" dirty="0">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400"/>
              </a:lnSpc>
              <a:buFont typeface="Wingdings" panose="05000000000000000000" pitchFamily="2" charset="2"/>
              <a:buChar char="Ø"/>
            </a:pP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之前在末端治理下，市售</a:t>
            </a:r>
            <a:r>
              <a:rPr lang="en-US" altLang="zh-CN" sz="1400" dirty="0">
                <a:latin typeface="Times New Roman" panose="02020603050405020304" pitchFamily="18" charset="0"/>
                <a:ea typeface="宋体" panose="02010600030101010101" pitchFamily="2" charset="-122"/>
                <a:cs typeface="Times New Roman" panose="02020603050405020304" pitchFamily="18" charset="0"/>
              </a:rPr>
              <a:t>NF</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膜只关注</a:t>
            </a:r>
            <a:r>
              <a:rPr lang="zh-CN" altLang="en-US" sz="1400" dirty="0">
                <a:solidFill>
                  <a:srgbClr val="7030A0"/>
                </a:solidFill>
                <a:latin typeface="Times New Roman" panose="02020603050405020304" pitchFamily="18" charset="0"/>
                <a:ea typeface="宋体" panose="02010600030101010101" pitchFamily="2" charset="-122"/>
                <a:cs typeface="Times New Roman" panose="02020603050405020304" pitchFamily="18" charset="0"/>
              </a:rPr>
              <a:t>有机物的去除</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。而在现阶段清洁生产“节能、降耗、减污、增效”的大背景下，更关注“</a:t>
            </a:r>
            <a:r>
              <a:rPr lang="zh-CN" altLang="en-US"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物质的资源化利用</a:t>
            </a: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”。因此，</a:t>
            </a:r>
            <a:r>
              <a:rPr lang="zh-CN" altLang="en-US" sz="14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制备合适的有机小分子和二价盐分离膜材料成为工业废水领域的研究热点。</a:t>
            </a:r>
          </a:p>
        </p:txBody>
      </p:sp>
      <p:sp>
        <p:nvSpPr>
          <p:cNvPr id="26" name="文本框 25">
            <a:extLst>
              <a:ext uri="{FF2B5EF4-FFF2-40B4-BE49-F238E27FC236}">
                <a16:creationId xmlns:a16="http://schemas.microsoft.com/office/drawing/2014/main" id="{1BAB7A5C-9F5F-0D76-A953-40EB102A4D00}"/>
              </a:ext>
            </a:extLst>
          </p:cNvPr>
          <p:cNvSpPr txBox="1"/>
          <p:nvPr/>
        </p:nvSpPr>
        <p:spPr>
          <a:xfrm>
            <a:off x="987720" y="5494164"/>
            <a:ext cx="2160528" cy="707886"/>
          </a:xfrm>
          <a:prstGeom prst="rect">
            <a:avLst/>
          </a:prstGeom>
          <a:noFill/>
        </p:spPr>
        <p:txBody>
          <a:bodyPr wrap="square" rtlCol="0">
            <a:spAutoFit/>
          </a:bodyPr>
          <a:lstStyle/>
          <a:p>
            <a:r>
              <a:rPr lang="zh-CN" altLang="en-US" sz="20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紧致超滤膜</a:t>
            </a:r>
            <a:r>
              <a:rPr lang="en-US" altLang="zh-CN" sz="20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(TUF)</a:t>
            </a:r>
          </a:p>
          <a:p>
            <a:r>
              <a:rPr lang="zh-CN" altLang="en-US" sz="20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疏松纳滤膜</a:t>
            </a:r>
            <a:r>
              <a:rPr lang="en-US" altLang="zh-CN" sz="20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(LNF)</a:t>
            </a:r>
            <a:endParaRPr lang="zh-CN" altLang="en-US" sz="20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星形: 五角 26">
            <a:extLst>
              <a:ext uri="{FF2B5EF4-FFF2-40B4-BE49-F238E27FC236}">
                <a16:creationId xmlns:a16="http://schemas.microsoft.com/office/drawing/2014/main" id="{3811E15C-4DFB-4AF9-2005-614526E31E34}"/>
              </a:ext>
            </a:extLst>
          </p:cNvPr>
          <p:cNvSpPr/>
          <p:nvPr/>
        </p:nvSpPr>
        <p:spPr>
          <a:xfrm>
            <a:off x="736030" y="5173908"/>
            <a:ext cx="409575" cy="367365"/>
          </a:xfrm>
          <a:prstGeom prst="star5">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文本框 27">
            <a:extLst>
              <a:ext uri="{FF2B5EF4-FFF2-40B4-BE49-F238E27FC236}">
                <a16:creationId xmlns:a16="http://schemas.microsoft.com/office/drawing/2014/main" id="{0425B405-0567-CC93-C825-186C335BB5B2}"/>
              </a:ext>
            </a:extLst>
          </p:cNvPr>
          <p:cNvSpPr txBox="1"/>
          <p:nvPr/>
        </p:nvSpPr>
        <p:spPr>
          <a:xfrm>
            <a:off x="1790702" y="871776"/>
            <a:ext cx="2266950" cy="246221"/>
          </a:xfrm>
          <a:prstGeom prst="rect">
            <a:avLst/>
          </a:prstGeom>
          <a:noFill/>
        </p:spPr>
        <p:txBody>
          <a:bodyPr wrap="square" rtlCol="0">
            <a:spAutoFit/>
          </a:bodyPr>
          <a:lstStyle/>
          <a:p>
            <a:r>
              <a:rPr lang="zh-CN" altLang="en-US" sz="1000" dirty="0">
                <a:latin typeface="仿宋" panose="02010609060101010101" pitchFamily="49" charset="-122"/>
                <a:ea typeface="仿宋" panose="02010609060101010101" pitchFamily="49" charset="-122"/>
                <a:cs typeface="Times New Roman" panose="02020603050405020304" pitchFamily="18" charset="0"/>
              </a:rPr>
              <a:t>表</a:t>
            </a:r>
            <a:r>
              <a:rPr lang="en-US" altLang="zh-CN" sz="1000" dirty="0">
                <a:latin typeface="仿宋" panose="02010609060101010101" pitchFamily="49" charset="-122"/>
                <a:ea typeface="仿宋" panose="02010609060101010101" pitchFamily="49" charset="-122"/>
                <a:cs typeface="Times New Roman" panose="02020603050405020304" pitchFamily="18" charset="0"/>
              </a:rPr>
              <a:t>1 </a:t>
            </a:r>
            <a:r>
              <a:rPr lang="zh-CN" altLang="en-US" sz="1000" dirty="0">
                <a:latin typeface="仿宋" panose="02010609060101010101" pitchFamily="49" charset="-122"/>
                <a:ea typeface="仿宋" panose="02010609060101010101" pitchFamily="49" charset="-122"/>
                <a:cs typeface="Times New Roman" panose="02020603050405020304" pitchFamily="18" charset="0"/>
              </a:rPr>
              <a:t>主要商业化超滤膜产品</a:t>
            </a:r>
          </a:p>
        </p:txBody>
      </p:sp>
      <p:pic>
        <p:nvPicPr>
          <p:cNvPr id="29" name="图片 28">
            <a:extLst>
              <a:ext uri="{FF2B5EF4-FFF2-40B4-BE49-F238E27FC236}">
                <a16:creationId xmlns:a16="http://schemas.microsoft.com/office/drawing/2014/main" id="{FDA904F9-97E4-469F-E801-E2238FEA1083}"/>
              </a:ext>
            </a:extLst>
          </p:cNvPr>
          <p:cNvPicPr>
            <a:picLocks noChangeAspect="1"/>
          </p:cNvPicPr>
          <p:nvPr/>
        </p:nvPicPr>
        <p:blipFill>
          <a:blip r:embed="rId5"/>
          <a:stretch>
            <a:fillRect/>
          </a:stretch>
        </p:blipFill>
        <p:spPr>
          <a:xfrm>
            <a:off x="3371850" y="1089860"/>
            <a:ext cx="1696949" cy="3724979"/>
          </a:xfrm>
          <a:prstGeom prst="rect">
            <a:avLst/>
          </a:prstGeom>
        </p:spPr>
      </p:pic>
      <p:grpSp>
        <p:nvGrpSpPr>
          <p:cNvPr id="30" name="组合 29">
            <a:extLst>
              <a:ext uri="{FF2B5EF4-FFF2-40B4-BE49-F238E27FC236}">
                <a16:creationId xmlns:a16="http://schemas.microsoft.com/office/drawing/2014/main" id="{48769909-5AD8-D561-41A6-E476B4AB4123}"/>
              </a:ext>
            </a:extLst>
          </p:cNvPr>
          <p:cNvGrpSpPr/>
          <p:nvPr/>
        </p:nvGrpSpPr>
        <p:grpSpPr>
          <a:xfrm>
            <a:off x="8004594" y="4961599"/>
            <a:ext cx="3608793" cy="1773016"/>
            <a:chOff x="6525122" y="4857902"/>
            <a:chExt cx="3608793" cy="1773016"/>
          </a:xfrm>
        </p:grpSpPr>
        <p:pic>
          <p:nvPicPr>
            <p:cNvPr id="31" name="图片 8">
              <a:extLst>
                <a:ext uri="{FF2B5EF4-FFF2-40B4-BE49-F238E27FC236}">
                  <a16:creationId xmlns:a16="http://schemas.microsoft.com/office/drawing/2014/main" id="{2489F2DF-63E3-9DEE-3A8F-6BA3ECE3E60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525122" y="4857902"/>
              <a:ext cx="3608793" cy="1773016"/>
            </a:xfrm>
            <a:prstGeom prst="rect">
              <a:avLst/>
            </a:prstGeom>
          </p:spPr>
        </p:pic>
        <p:sp>
          <p:nvSpPr>
            <p:cNvPr id="32" name="矩形: 圆角 31">
              <a:extLst>
                <a:ext uri="{FF2B5EF4-FFF2-40B4-BE49-F238E27FC236}">
                  <a16:creationId xmlns:a16="http://schemas.microsoft.com/office/drawing/2014/main" id="{BF69F15B-133E-20FF-D7B7-22D86C9719CF}"/>
                </a:ext>
              </a:extLst>
            </p:cNvPr>
            <p:cNvSpPr/>
            <p:nvPr/>
          </p:nvSpPr>
          <p:spPr>
            <a:xfrm>
              <a:off x="6525122" y="5411927"/>
              <a:ext cx="1868865" cy="677993"/>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34" name="文本框 33">
            <a:extLst>
              <a:ext uri="{FF2B5EF4-FFF2-40B4-BE49-F238E27FC236}">
                <a16:creationId xmlns:a16="http://schemas.microsoft.com/office/drawing/2014/main" id="{D1FE508D-9CDB-9618-DD8E-F216836D7332}"/>
              </a:ext>
            </a:extLst>
          </p:cNvPr>
          <p:cNvSpPr txBox="1"/>
          <p:nvPr/>
        </p:nvSpPr>
        <p:spPr>
          <a:xfrm>
            <a:off x="3827296" y="5483547"/>
            <a:ext cx="3409480" cy="646331"/>
          </a:xfrm>
          <a:prstGeom prst="rect">
            <a:avLst/>
          </a:prstGeom>
          <a:noFill/>
        </p:spPr>
        <p:txBody>
          <a:bodyPr wrap="square">
            <a:spAutoFit/>
          </a:bodyPr>
          <a:lstStyle/>
          <a:p>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无机盐    </a:t>
            </a:r>
            <a:r>
              <a:rPr lang="zh-CN" altLang="en-US" dirty="0">
                <a:latin typeface="Times New Roman" panose="02020603050405020304" pitchFamily="18" charset="0"/>
                <a:ea typeface="宋体" panose="02010600030101010101" pitchFamily="2" charset="-122"/>
                <a:cs typeface="Times New Roman" panose="02020603050405020304" pitchFamily="18" charset="0"/>
              </a:rPr>
              <a:t>分子量：</a:t>
            </a:r>
            <a:r>
              <a:rPr lang="en-US" altLang="zh-CN"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50-120 Da</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有机小分子</a:t>
            </a:r>
            <a:r>
              <a:rPr lang="zh-CN" altLang="en-US" dirty="0">
                <a:latin typeface="Times New Roman" panose="02020603050405020304" pitchFamily="18" charset="0"/>
                <a:ea typeface="宋体" panose="02010600030101010101" pitchFamily="2" charset="-122"/>
                <a:cs typeface="Times New Roman" panose="02020603050405020304" pitchFamily="18" charset="0"/>
              </a:rPr>
              <a:t>分子量：</a:t>
            </a:r>
            <a:r>
              <a:rPr lang="en-US" altLang="zh-CN" dirty="0">
                <a:highlight>
                  <a:srgbClr val="FFFF00"/>
                </a:highlight>
                <a:latin typeface="Times New Roman" panose="02020603050405020304" pitchFamily="18" charset="0"/>
                <a:ea typeface="宋体" panose="02010600030101010101" pitchFamily="2" charset="-122"/>
                <a:cs typeface="Times New Roman" panose="02020603050405020304" pitchFamily="18" charset="0"/>
              </a:rPr>
              <a:t>100-2000Da</a:t>
            </a: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5" name="任意多边形: 形状 34">
            <a:extLst>
              <a:ext uri="{FF2B5EF4-FFF2-40B4-BE49-F238E27FC236}">
                <a16:creationId xmlns:a16="http://schemas.microsoft.com/office/drawing/2014/main" id="{841580AD-B7D8-666E-2B95-C26F339D83BC}"/>
              </a:ext>
            </a:extLst>
          </p:cNvPr>
          <p:cNvSpPr/>
          <p:nvPr/>
        </p:nvSpPr>
        <p:spPr bwMode="auto">
          <a:xfrm rot="16200000">
            <a:off x="7285337" y="5550476"/>
            <a:ext cx="571002" cy="608288"/>
          </a:xfrm>
          <a:custGeom>
            <a:avLst/>
            <a:gdLst>
              <a:gd name="connsiteX0" fmla="*/ 0 w 1432456"/>
              <a:gd name="connsiteY0" fmla="*/ 817969 h 843138"/>
              <a:gd name="connsiteX1" fmla="*/ 50017 w 1432456"/>
              <a:gd name="connsiteY1" fmla="*/ 791860 h 843138"/>
              <a:gd name="connsiteX2" fmla="*/ 449451 w 1432456"/>
              <a:gd name="connsiteY2" fmla="*/ 397117 h 843138"/>
              <a:gd name="connsiteX3" fmla="*/ 502660 w 1432456"/>
              <a:gd name="connsiteY3" fmla="*/ 272768 h 843138"/>
              <a:gd name="connsiteX4" fmla="*/ 58961 w 1432456"/>
              <a:gd name="connsiteY4" fmla="*/ 272768 h 843138"/>
              <a:gd name="connsiteX5" fmla="*/ 690170 w 1432456"/>
              <a:gd name="connsiteY5" fmla="*/ 0 h 843138"/>
              <a:gd name="connsiteX6" fmla="*/ 1321379 w 1432456"/>
              <a:gd name="connsiteY6" fmla="*/ 272768 h 843138"/>
              <a:gd name="connsiteX7" fmla="*/ 875469 w 1432456"/>
              <a:gd name="connsiteY7" fmla="*/ 272768 h 843138"/>
              <a:gd name="connsiteX8" fmla="*/ 907173 w 1432456"/>
              <a:gd name="connsiteY8" fmla="*/ 344012 h 843138"/>
              <a:gd name="connsiteX9" fmla="*/ 1206691 w 1432456"/>
              <a:gd name="connsiteY9" fmla="*/ 695993 h 843138"/>
              <a:gd name="connsiteX10" fmla="*/ 1340592 w 1432456"/>
              <a:gd name="connsiteY10" fmla="*/ 790665 h 843138"/>
              <a:gd name="connsiteX11" fmla="*/ 1432456 w 1432456"/>
              <a:gd name="connsiteY11" fmla="*/ 839350 h 843138"/>
              <a:gd name="connsiteX12" fmla="*/ 67 w 1432456"/>
              <a:gd name="connsiteY12" fmla="*/ 843138 h 8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2456" h="843138">
                <a:moveTo>
                  <a:pt x="0" y="817969"/>
                </a:moveTo>
                <a:lnTo>
                  <a:pt x="50017" y="791860"/>
                </a:lnTo>
                <a:cubicBezTo>
                  <a:pt x="229941" y="683103"/>
                  <a:pt x="368195" y="541481"/>
                  <a:pt x="449451" y="397117"/>
                </a:cubicBezTo>
                <a:lnTo>
                  <a:pt x="502660" y="272768"/>
                </a:lnTo>
                <a:lnTo>
                  <a:pt x="58961" y="272768"/>
                </a:lnTo>
                <a:lnTo>
                  <a:pt x="690170" y="0"/>
                </a:lnTo>
                <a:lnTo>
                  <a:pt x="1321379" y="272768"/>
                </a:lnTo>
                <a:lnTo>
                  <a:pt x="875469" y="272768"/>
                </a:lnTo>
                <a:lnTo>
                  <a:pt x="907173" y="344012"/>
                </a:lnTo>
                <a:cubicBezTo>
                  <a:pt x="973959" y="467720"/>
                  <a:pt x="1075703" y="590493"/>
                  <a:pt x="1206691" y="695993"/>
                </a:cubicBezTo>
                <a:cubicBezTo>
                  <a:pt x="1250354" y="731160"/>
                  <a:pt x="1295200" y="762743"/>
                  <a:pt x="1340592" y="790665"/>
                </a:cubicBezTo>
                <a:lnTo>
                  <a:pt x="1432456" y="839350"/>
                </a:lnTo>
                <a:lnTo>
                  <a:pt x="67" y="843138"/>
                </a:lnTo>
                <a:close/>
              </a:path>
            </a:pathLst>
          </a:custGeom>
          <a:gradFill flip="none" rotWithShape="1">
            <a:gsLst>
              <a:gs pos="72000">
                <a:schemeClr val="accent1">
                  <a:lumMod val="40000"/>
                  <a:lumOff val="60000"/>
                </a:schemeClr>
              </a:gs>
              <a:gs pos="14000">
                <a:schemeClr val="bg1"/>
              </a:gs>
            </a:gsLst>
            <a:lin ang="162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6" name="任意多边形: 形状 35">
            <a:extLst>
              <a:ext uri="{FF2B5EF4-FFF2-40B4-BE49-F238E27FC236}">
                <a16:creationId xmlns:a16="http://schemas.microsoft.com/office/drawing/2014/main" id="{3D2249A4-B037-8762-4234-FAB8FE7C585D}"/>
              </a:ext>
            </a:extLst>
          </p:cNvPr>
          <p:cNvSpPr/>
          <p:nvPr/>
        </p:nvSpPr>
        <p:spPr bwMode="auto">
          <a:xfrm rot="16200000">
            <a:off x="3221455" y="5551853"/>
            <a:ext cx="571002" cy="608288"/>
          </a:xfrm>
          <a:custGeom>
            <a:avLst/>
            <a:gdLst>
              <a:gd name="connsiteX0" fmla="*/ 0 w 1432456"/>
              <a:gd name="connsiteY0" fmla="*/ 817969 h 843138"/>
              <a:gd name="connsiteX1" fmla="*/ 50017 w 1432456"/>
              <a:gd name="connsiteY1" fmla="*/ 791860 h 843138"/>
              <a:gd name="connsiteX2" fmla="*/ 449451 w 1432456"/>
              <a:gd name="connsiteY2" fmla="*/ 397117 h 843138"/>
              <a:gd name="connsiteX3" fmla="*/ 502660 w 1432456"/>
              <a:gd name="connsiteY3" fmla="*/ 272768 h 843138"/>
              <a:gd name="connsiteX4" fmla="*/ 58961 w 1432456"/>
              <a:gd name="connsiteY4" fmla="*/ 272768 h 843138"/>
              <a:gd name="connsiteX5" fmla="*/ 690170 w 1432456"/>
              <a:gd name="connsiteY5" fmla="*/ 0 h 843138"/>
              <a:gd name="connsiteX6" fmla="*/ 1321379 w 1432456"/>
              <a:gd name="connsiteY6" fmla="*/ 272768 h 843138"/>
              <a:gd name="connsiteX7" fmla="*/ 875469 w 1432456"/>
              <a:gd name="connsiteY7" fmla="*/ 272768 h 843138"/>
              <a:gd name="connsiteX8" fmla="*/ 907173 w 1432456"/>
              <a:gd name="connsiteY8" fmla="*/ 344012 h 843138"/>
              <a:gd name="connsiteX9" fmla="*/ 1206691 w 1432456"/>
              <a:gd name="connsiteY9" fmla="*/ 695993 h 843138"/>
              <a:gd name="connsiteX10" fmla="*/ 1340592 w 1432456"/>
              <a:gd name="connsiteY10" fmla="*/ 790665 h 843138"/>
              <a:gd name="connsiteX11" fmla="*/ 1432456 w 1432456"/>
              <a:gd name="connsiteY11" fmla="*/ 839350 h 843138"/>
              <a:gd name="connsiteX12" fmla="*/ 67 w 1432456"/>
              <a:gd name="connsiteY12" fmla="*/ 843138 h 84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2456" h="843138">
                <a:moveTo>
                  <a:pt x="0" y="817969"/>
                </a:moveTo>
                <a:lnTo>
                  <a:pt x="50017" y="791860"/>
                </a:lnTo>
                <a:cubicBezTo>
                  <a:pt x="229941" y="683103"/>
                  <a:pt x="368195" y="541481"/>
                  <a:pt x="449451" y="397117"/>
                </a:cubicBezTo>
                <a:lnTo>
                  <a:pt x="502660" y="272768"/>
                </a:lnTo>
                <a:lnTo>
                  <a:pt x="58961" y="272768"/>
                </a:lnTo>
                <a:lnTo>
                  <a:pt x="690170" y="0"/>
                </a:lnTo>
                <a:lnTo>
                  <a:pt x="1321379" y="272768"/>
                </a:lnTo>
                <a:lnTo>
                  <a:pt x="875469" y="272768"/>
                </a:lnTo>
                <a:lnTo>
                  <a:pt x="907173" y="344012"/>
                </a:lnTo>
                <a:cubicBezTo>
                  <a:pt x="973959" y="467720"/>
                  <a:pt x="1075703" y="590493"/>
                  <a:pt x="1206691" y="695993"/>
                </a:cubicBezTo>
                <a:cubicBezTo>
                  <a:pt x="1250354" y="731160"/>
                  <a:pt x="1295200" y="762743"/>
                  <a:pt x="1340592" y="790665"/>
                </a:cubicBezTo>
                <a:lnTo>
                  <a:pt x="1432456" y="839350"/>
                </a:lnTo>
                <a:lnTo>
                  <a:pt x="67" y="843138"/>
                </a:lnTo>
                <a:close/>
              </a:path>
            </a:pathLst>
          </a:custGeom>
          <a:gradFill flip="none" rotWithShape="1">
            <a:gsLst>
              <a:gs pos="72000">
                <a:schemeClr val="accent1">
                  <a:lumMod val="40000"/>
                  <a:lumOff val="60000"/>
                </a:schemeClr>
              </a:gs>
              <a:gs pos="14000">
                <a:schemeClr val="bg1"/>
              </a:gs>
            </a:gsLst>
            <a:lin ang="16200000" scaled="1"/>
            <a:tileRect/>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7339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42"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4">
                                            <p:txEl>
                                              <p:pRg st="0" end="0"/>
                                            </p:txEl>
                                          </p:spTgt>
                                        </p:tgtEl>
                                        <p:attrNameLst>
                                          <p:attrName>style.visibility</p:attrName>
                                        </p:attrNameLst>
                                      </p:cBhvr>
                                      <p:to>
                                        <p:strVal val="visible"/>
                                      </p:to>
                                    </p:set>
                                    <p:animEffect transition="in" filter="fade">
                                      <p:cBhvr>
                                        <p:cTn id="21" dur="1000"/>
                                        <p:tgtEl>
                                          <p:spTgt spid="34">
                                            <p:txEl>
                                              <p:pRg st="0" end="0"/>
                                            </p:txEl>
                                          </p:spTgt>
                                        </p:tgtEl>
                                      </p:cBhvr>
                                    </p:animEffect>
                                    <p:anim calcmode="lin" valueType="num">
                                      <p:cBhvr>
                                        <p:cTn id="22"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xEl>
                                              <p:pRg st="1" end="1"/>
                                            </p:txEl>
                                          </p:spTgt>
                                        </p:tgtEl>
                                        <p:attrNameLst>
                                          <p:attrName>style.visibility</p:attrName>
                                        </p:attrNameLst>
                                      </p:cBhvr>
                                      <p:to>
                                        <p:strVal val="visible"/>
                                      </p:to>
                                    </p:set>
                                    <p:animEffect transition="in" filter="fade">
                                      <p:cBhvr>
                                        <p:cTn id="26" dur="1000"/>
                                        <p:tgtEl>
                                          <p:spTgt spid="34">
                                            <p:txEl>
                                              <p:pRg st="1" end="1"/>
                                            </p:txEl>
                                          </p:spTgt>
                                        </p:tgtEl>
                                      </p:cBhvr>
                                    </p:animEffect>
                                    <p:anim calcmode="lin" valueType="num">
                                      <p:cBhvr>
                                        <p:cTn id="27"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4">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5040B-6563-3A6E-B5E5-8D1F31F74878}"/>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77239C86-8A14-8CCD-2797-E9CD71E89E9A}"/>
              </a:ext>
            </a:extLst>
          </p:cNvPr>
          <p:cNvSpPr txBox="1"/>
          <p:nvPr/>
        </p:nvSpPr>
        <p:spPr>
          <a:xfrm>
            <a:off x="363836" y="244861"/>
            <a:ext cx="2052165"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1. </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研究背景</a:t>
            </a:r>
          </a:p>
        </p:txBody>
      </p:sp>
      <p:cxnSp>
        <p:nvCxnSpPr>
          <p:cNvPr id="22" name="直线连接符 3">
            <a:extLst>
              <a:ext uri="{FF2B5EF4-FFF2-40B4-BE49-F238E27FC236}">
                <a16:creationId xmlns:a16="http://schemas.microsoft.com/office/drawing/2014/main" id="{3DC1998A-EC6A-AF94-8E48-FE8BDAF9ED62}"/>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D0D1B035-50C5-0B9C-CD46-4EDA9EF7F4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3" name="图片 2">
            <a:extLst>
              <a:ext uri="{FF2B5EF4-FFF2-40B4-BE49-F238E27FC236}">
                <a16:creationId xmlns:a16="http://schemas.microsoft.com/office/drawing/2014/main" id="{E20E84EB-36CD-415D-0438-D9622BFEC1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82" t="6214" r="16676" b="6279"/>
          <a:stretch/>
        </p:blipFill>
        <p:spPr>
          <a:xfrm>
            <a:off x="269105" y="1070422"/>
            <a:ext cx="5900288" cy="4805536"/>
          </a:xfrm>
          <a:prstGeom prst="rect">
            <a:avLst/>
          </a:prstGeom>
        </p:spPr>
      </p:pic>
      <p:sp>
        <p:nvSpPr>
          <p:cNvPr id="5" name="文本框 4">
            <a:extLst>
              <a:ext uri="{FF2B5EF4-FFF2-40B4-BE49-F238E27FC236}">
                <a16:creationId xmlns:a16="http://schemas.microsoft.com/office/drawing/2014/main" id="{BD986514-1948-9EFF-24EB-6C9F91A4A83B}"/>
              </a:ext>
            </a:extLst>
          </p:cNvPr>
          <p:cNvSpPr txBox="1"/>
          <p:nvPr/>
        </p:nvSpPr>
        <p:spPr>
          <a:xfrm>
            <a:off x="1364947" y="6128947"/>
            <a:ext cx="3577701" cy="400110"/>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3 </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文献热图</a:t>
            </a:r>
            <a:r>
              <a:rPr lang="en-US" altLang="zh-CN"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a:t>
            </a:r>
            <a:r>
              <a:rPr lang="zh-CN" altLang="en-US"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数据来源</a:t>
            </a:r>
            <a:r>
              <a:rPr lang="en-US" altLang="zh-CN"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:web of science,</a:t>
            </a:r>
            <a:r>
              <a:rPr lang="zh-CN" altLang="en-US"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搜索关键词</a:t>
            </a:r>
            <a:r>
              <a:rPr lang="en-US" altLang="zh-CN"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a:t>
            </a:r>
            <a:r>
              <a:rPr lang="zh-CN" altLang="en-US"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有机小分子和无机盐分离，</a:t>
            </a:r>
            <a:r>
              <a:rPr lang="en-US" altLang="zh-CN"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2023)</a:t>
            </a:r>
            <a:endParaRPr lang="zh-CN" altLang="en-US"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6" name="椭圆 5">
            <a:extLst>
              <a:ext uri="{FF2B5EF4-FFF2-40B4-BE49-F238E27FC236}">
                <a16:creationId xmlns:a16="http://schemas.microsoft.com/office/drawing/2014/main" id="{ECD0536B-4A50-6D26-78E6-A6575A5129F7}"/>
              </a:ext>
            </a:extLst>
          </p:cNvPr>
          <p:cNvSpPr/>
          <p:nvPr/>
        </p:nvSpPr>
        <p:spPr>
          <a:xfrm>
            <a:off x="4777974" y="3368682"/>
            <a:ext cx="695325" cy="26193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6CE41D22-D830-6655-4EA7-DF1AFE588150}"/>
              </a:ext>
            </a:extLst>
          </p:cNvPr>
          <p:cNvSpPr/>
          <p:nvPr/>
        </p:nvSpPr>
        <p:spPr>
          <a:xfrm>
            <a:off x="4403325" y="2250196"/>
            <a:ext cx="577850" cy="19681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5E8CB58B-B80F-A7BE-4BEE-045937B230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60" t="6215" r="11492" b="7315"/>
          <a:stretch/>
        </p:blipFill>
        <p:spPr>
          <a:xfrm>
            <a:off x="6114854" y="1397044"/>
            <a:ext cx="5983705" cy="4181039"/>
          </a:xfrm>
          <a:prstGeom prst="rect">
            <a:avLst/>
          </a:prstGeom>
        </p:spPr>
      </p:pic>
      <p:sp>
        <p:nvSpPr>
          <p:cNvPr id="9" name="文本框 8">
            <a:extLst>
              <a:ext uri="{FF2B5EF4-FFF2-40B4-BE49-F238E27FC236}">
                <a16:creationId xmlns:a16="http://schemas.microsoft.com/office/drawing/2014/main" id="{44A8882F-0576-E15D-9F88-741D091A0F19}"/>
              </a:ext>
            </a:extLst>
          </p:cNvPr>
          <p:cNvSpPr txBox="1"/>
          <p:nvPr/>
        </p:nvSpPr>
        <p:spPr>
          <a:xfrm>
            <a:off x="7705326" y="6128947"/>
            <a:ext cx="3371850" cy="400110"/>
          </a:xfrm>
          <a:prstGeom prst="rect">
            <a:avLst/>
          </a:prstGeom>
          <a:noFill/>
        </p:spPr>
        <p:txBody>
          <a:bodyPr wrap="square">
            <a:spAutoFit/>
          </a:bodyPr>
          <a:lstStyle/>
          <a:p>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4 </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文献热图</a:t>
            </a:r>
            <a:r>
              <a:rPr lang="en-US" altLang="zh-CN"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a:t>
            </a:r>
            <a:r>
              <a:rPr lang="zh-CN" altLang="en-US"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数据来源</a:t>
            </a:r>
            <a:r>
              <a:rPr lang="en-US" altLang="zh-CN"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a:t>
            </a:r>
            <a:r>
              <a:rPr lang="zh-CN" altLang="en-US"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中国知网</a:t>
            </a:r>
            <a:r>
              <a:rPr lang="en-US" altLang="zh-CN"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a:t>
            </a:r>
            <a:r>
              <a:rPr lang="zh-CN" altLang="en-US"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搜索关键词</a:t>
            </a:r>
            <a:r>
              <a:rPr lang="en-US" altLang="zh-CN"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a:t>
            </a:r>
            <a:r>
              <a:rPr lang="zh-CN" altLang="en-US"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有机小分子和无机盐分离，</a:t>
            </a:r>
            <a:r>
              <a:rPr lang="en-US" altLang="zh-CN"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rPr>
              <a:t>2023)</a:t>
            </a:r>
            <a:endParaRPr lang="zh-CN" altLang="en-US" sz="1000" dirty="0">
              <a:solidFill>
                <a:schemeClr val="accent1">
                  <a:lumMod val="75000"/>
                </a:schemeClr>
              </a:solidFill>
              <a:latin typeface="Times New Roman" panose="02020603050405020304" pitchFamily="18" charset="0"/>
              <a:ea typeface="仿宋" panose="02010609060101010101" pitchFamily="49" charset="-122"/>
              <a:cs typeface="Times New Roman" panose="02020603050405020304" pitchFamily="18" charset="0"/>
            </a:endParaRPr>
          </a:p>
        </p:txBody>
      </p:sp>
      <p:sp>
        <p:nvSpPr>
          <p:cNvPr id="10" name="椭圆 9">
            <a:extLst>
              <a:ext uri="{FF2B5EF4-FFF2-40B4-BE49-F238E27FC236}">
                <a16:creationId xmlns:a16="http://schemas.microsoft.com/office/drawing/2014/main" id="{E8759DF6-7F42-0448-2DA8-BACC806CB783}"/>
              </a:ext>
            </a:extLst>
          </p:cNvPr>
          <p:cNvSpPr/>
          <p:nvPr/>
        </p:nvSpPr>
        <p:spPr>
          <a:xfrm>
            <a:off x="6443133" y="3106744"/>
            <a:ext cx="330108" cy="18945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66777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C90C6-ADFC-4997-A803-FD082F665E99}"/>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72ADC514-7D49-0FCA-D570-DFFD18478BB9}"/>
              </a:ext>
            </a:extLst>
          </p:cNvPr>
          <p:cNvSpPr txBox="1"/>
          <p:nvPr/>
        </p:nvSpPr>
        <p:spPr>
          <a:xfrm>
            <a:off x="363836" y="244861"/>
            <a:ext cx="2052165"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1. </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研究背景</a:t>
            </a:r>
          </a:p>
        </p:txBody>
      </p:sp>
      <p:cxnSp>
        <p:nvCxnSpPr>
          <p:cNvPr id="22" name="直线连接符 3">
            <a:extLst>
              <a:ext uri="{FF2B5EF4-FFF2-40B4-BE49-F238E27FC236}">
                <a16:creationId xmlns:a16="http://schemas.microsoft.com/office/drawing/2014/main" id="{73F58054-E435-AC42-538D-D2E98CCD7A57}"/>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6887E184-BBF8-971D-6245-C703ACBC85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pic>
        <p:nvPicPr>
          <p:cNvPr id="17" name="图片 16">
            <a:extLst>
              <a:ext uri="{FF2B5EF4-FFF2-40B4-BE49-F238E27FC236}">
                <a16:creationId xmlns:a16="http://schemas.microsoft.com/office/drawing/2014/main" id="{97C089CF-B542-B1C7-B974-52886D7E197D}"/>
              </a:ext>
            </a:extLst>
          </p:cNvPr>
          <p:cNvPicPr>
            <a:picLocks noChangeAspect="1"/>
          </p:cNvPicPr>
          <p:nvPr/>
        </p:nvPicPr>
        <p:blipFill>
          <a:blip r:embed="rId4"/>
          <a:srcRect l="9075" r="10175" b="4784"/>
          <a:stretch/>
        </p:blipFill>
        <p:spPr>
          <a:xfrm>
            <a:off x="604679" y="1231418"/>
            <a:ext cx="11423755" cy="4982597"/>
          </a:xfrm>
          <a:prstGeom prst="rect">
            <a:avLst/>
          </a:prstGeom>
        </p:spPr>
      </p:pic>
      <p:sp>
        <p:nvSpPr>
          <p:cNvPr id="18" name="文本框 17">
            <a:extLst>
              <a:ext uri="{FF2B5EF4-FFF2-40B4-BE49-F238E27FC236}">
                <a16:creationId xmlns:a16="http://schemas.microsoft.com/office/drawing/2014/main" id="{5EA2D7D1-07B5-A4CB-4AE0-D6A69DF8A314}"/>
              </a:ext>
            </a:extLst>
          </p:cNvPr>
          <p:cNvSpPr txBox="1"/>
          <p:nvPr/>
        </p:nvSpPr>
        <p:spPr>
          <a:xfrm>
            <a:off x="2835891" y="152772"/>
            <a:ext cx="9229107" cy="676532"/>
          </a:xfrm>
          <a:prstGeom prst="rect">
            <a:avLst/>
          </a:prstGeom>
          <a:noFill/>
        </p:spPr>
        <p:txBody>
          <a:bodyPr wrap="square" rtlCol="0">
            <a:spAutoFit/>
          </a:bodyPr>
          <a:lstStyle/>
          <a:p>
            <a:pPr marL="285750" indent="-285750">
              <a:lnSpc>
                <a:spcPts val="2400"/>
              </a:lnSpc>
              <a:buFont typeface="Wingdings" panose="05000000000000000000" pitchFamily="2" charset="2"/>
              <a:buChar char="p"/>
            </a:pPr>
            <a:r>
              <a:rPr lang="zh-CN" altLang="en-US"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综上，</a:t>
            </a:r>
            <a:r>
              <a:rPr lang="en-US" altLang="zh-CN"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LNF</a:t>
            </a:r>
            <a:r>
              <a:rPr lang="zh-CN" altLang="en-US"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膜为近年来有机小分子和二价盐分离膜方向的研究热点。</a:t>
            </a:r>
            <a:endParaRPr lang="en-US" altLang="zh-CN"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marL="285750" indent="-285750">
              <a:lnSpc>
                <a:spcPts val="2400"/>
              </a:lnSpc>
              <a:buFont typeface="Wingdings" panose="05000000000000000000" pitchFamily="2" charset="2"/>
              <a:buChar char="p"/>
            </a:pPr>
            <a:r>
              <a:rPr lang="zh-CN" altLang="en-US"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研究目标：制备一款</a:t>
            </a:r>
            <a:r>
              <a:rPr lang="en-US" altLang="zh-CN"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LNF</a:t>
            </a:r>
            <a:r>
              <a:rPr lang="zh-CN" altLang="en-US" sz="1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用于有机小分子和二价盐的精准分离。</a:t>
            </a:r>
          </a:p>
        </p:txBody>
      </p:sp>
      <p:sp>
        <p:nvSpPr>
          <p:cNvPr id="19" name="文本框 18">
            <a:extLst>
              <a:ext uri="{FF2B5EF4-FFF2-40B4-BE49-F238E27FC236}">
                <a16:creationId xmlns:a16="http://schemas.microsoft.com/office/drawing/2014/main" id="{90360A2C-6506-4920-43BE-32D54C6E9124}"/>
              </a:ext>
            </a:extLst>
          </p:cNvPr>
          <p:cNvSpPr txBox="1"/>
          <p:nvPr/>
        </p:nvSpPr>
        <p:spPr>
          <a:xfrm>
            <a:off x="4261207" y="947022"/>
            <a:ext cx="3249202" cy="246221"/>
          </a:xfrm>
          <a:prstGeom prst="rect">
            <a:avLst/>
          </a:prstGeom>
          <a:noFill/>
        </p:spPr>
        <p:txBody>
          <a:bodyPr wrap="square">
            <a:spAutoFit/>
          </a:bodyPr>
          <a:lstStyle/>
          <a:p>
            <a:r>
              <a:rPr lang="zh-CN" altLang="en-US" sz="1000" dirty="0">
                <a:latin typeface="仿宋" panose="02010609060101010101" pitchFamily="49" charset="-122"/>
                <a:ea typeface="仿宋" panose="02010609060101010101" pitchFamily="49" charset="-122"/>
                <a:cs typeface="Times New Roman" panose="02020603050405020304" pitchFamily="18" charset="0"/>
              </a:rPr>
              <a:t>表</a:t>
            </a:r>
            <a:r>
              <a:rPr lang="en-US" altLang="zh-CN" sz="1000" dirty="0">
                <a:latin typeface="仿宋" panose="02010609060101010101" pitchFamily="49" charset="-122"/>
                <a:ea typeface="仿宋" panose="02010609060101010101" pitchFamily="49" charset="-122"/>
                <a:cs typeface="Times New Roman" panose="02020603050405020304" pitchFamily="18" charset="0"/>
              </a:rPr>
              <a:t>3 </a:t>
            </a:r>
            <a:r>
              <a:rPr lang="zh-CN" altLang="zh-CN" sz="1000" dirty="0">
                <a:latin typeface="仿宋" panose="02010609060101010101" pitchFamily="49" charset="-122"/>
                <a:ea typeface="仿宋" panose="02010609060101010101" pitchFamily="49" charset="-122"/>
                <a:cs typeface="Times New Roman" panose="02020603050405020304" pitchFamily="18" charset="0"/>
              </a:rPr>
              <a:t>紧致超滤膜与疏松纳滤膜制备及性能对比</a:t>
            </a:r>
            <a:endParaRPr lang="zh-CN" altLang="en-US" sz="1000" dirty="0">
              <a:latin typeface="仿宋" panose="02010609060101010101" pitchFamily="49" charset="-122"/>
              <a:ea typeface="仿宋" panose="02010609060101010101" pitchFamily="49" charset="-122"/>
              <a:cs typeface="Times New Roman" panose="02020603050405020304" pitchFamily="18" charset="0"/>
            </a:endParaRPr>
          </a:p>
        </p:txBody>
      </p:sp>
      <p:sp>
        <p:nvSpPr>
          <p:cNvPr id="20" name="矩形 19">
            <a:extLst>
              <a:ext uri="{FF2B5EF4-FFF2-40B4-BE49-F238E27FC236}">
                <a16:creationId xmlns:a16="http://schemas.microsoft.com/office/drawing/2014/main" id="{39DF873E-A2E7-CEF7-3608-B9ECD37081C3}"/>
              </a:ext>
            </a:extLst>
          </p:cNvPr>
          <p:cNvSpPr/>
          <p:nvPr/>
        </p:nvSpPr>
        <p:spPr>
          <a:xfrm>
            <a:off x="7543607" y="1224021"/>
            <a:ext cx="4521391" cy="4943679"/>
          </a:xfrm>
          <a:prstGeom prst="rect">
            <a:avLst/>
          </a:prstGeom>
          <a:noFill/>
          <a:ln w="2286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rgbClr val="C00000"/>
              </a:solidFill>
              <a:effectLst/>
              <a:uLnTx/>
              <a:uFillTx/>
              <a:latin typeface="Calibri"/>
              <a:ea typeface="宋体" panose="02010600030101010101" pitchFamily="2" charset="-122"/>
              <a:cs typeface="+mn-cs"/>
            </a:endParaRPr>
          </a:p>
        </p:txBody>
      </p:sp>
      <p:sp>
        <p:nvSpPr>
          <p:cNvPr id="23" name="左大括号 22">
            <a:extLst>
              <a:ext uri="{FF2B5EF4-FFF2-40B4-BE49-F238E27FC236}">
                <a16:creationId xmlns:a16="http://schemas.microsoft.com/office/drawing/2014/main" id="{751EC39E-E18A-57FE-3FA4-4889B4C60FB1}"/>
              </a:ext>
            </a:extLst>
          </p:cNvPr>
          <p:cNvSpPr/>
          <p:nvPr/>
        </p:nvSpPr>
        <p:spPr>
          <a:xfrm>
            <a:off x="393493" y="1564381"/>
            <a:ext cx="188488" cy="1855511"/>
          </a:xfrm>
          <a:prstGeom prst="leftBrace">
            <a:avLst/>
          </a:prstGeom>
          <a:no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4" name="左大括号 23">
            <a:extLst>
              <a:ext uri="{FF2B5EF4-FFF2-40B4-BE49-F238E27FC236}">
                <a16:creationId xmlns:a16="http://schemas.microsoft.com/office/drawing/2014/main" id="{A77C714C-CD28-F529-C391-D4C1E5CAF796}"/>
              </a:ext>
            </a:extLst>
          </p:cNvPr>
          <p:cNvSpPr/>
          <p:nvPr/>
        </p:nvSpPr>
        <p:spPr>
          <a:xfrm>
            <a:off x="393493" y="3730358"/>
            <a:ext cx="188488" cy="2353734"/>
          </a:xfrm>
          <a:prstGeom prst="leftBrace">
            <a:avLst/>
          </a:prstGeom>
          <a:noFill/>
          <a:ln w="190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26" name="文本框 25">
            <a:extLst>
              <a:ext uri="{FF2B5EF4-FFF2-40B4-BE49-F238E27FC236}">
                <a16:creationId xmlns:a16="http://schemas.microsoft.com/office/drawing/2014/main" id="{85D78503-F1F2-9827-A9F2-35B201FC8515}"/>
              </a:ext>
            </a:extLst>
          </p:cNvPr>
          <p:cNvSpPr txBox="1"/>
          <p:nvPr/>
        </p:nvSpPr>
        <p:spPr>
          <a:xfrm>
            <a:off x="-2" y="1969258"/>
            <a:ext cx="461665" cy="1270034"/>
          </a:xfrm>
          <a:prstGeom prst="rect">
            <a:avLst/>
          </a:prstGeom>
          <a:noFill/>
        </p:spPr>
        <p:txBody>
          <a:bodyPr vert="eaVert" wrap="square" rtlCol="0">
            <a:spAutoFit/>
          </a:bodyPr>
          <a:lstStyle/>
          <a:p>
            <a:r>
              <a:rPr lang="zh-CN" altLang="en-US" b="1" dirty="0">
                <a:solidFill>
                  <a:srgbClr val="C00000"/>
                </a:solidFill>
                <a:latin typeface="Calibri"/>
                <a:ea typeface="宋体" panose="02010600030101010101" pitchFamily="2" charset="-122"/>
              </a:rPr>
              <a:t>紧致超滤膜</a:t>
            </a:r>
          </a:p>
        </p:txBody>
      </p:sp>
      <p:sp>
        <p:nvSpPr>
          <p:cNvPr id="27" name="文本框 26">
            <a:extLst>
              <a:ext uri="{FF2B5EF4-FFF2-40B4-BE49-F238E27FC236}">
                <a16:creationId xmlns:a16="http://schemas.microsoft.com/office/drawing/2014/main" id="{A8BBD33E-F63E-F48E-9913-B128FDB60B8C}"/>
              </a:ext>
            </a:extLst>
          </p:cNvPr>
          <p:cNvSpPr txBox="1"/>
          <p:nvPr/>
        </p:nvSpPr>
        <p:spPr>
          <a:xfrm>
            <a:off x="-3" y="4377022"/>
            <a:ext cx="461665" cy="1270034"/>
          </a:xfrm>
          <a:prstGeom prst="rect">
            <a:avLst/>
          </a:prstGeom>
          <a:noFill/>
        </p:spPr>
        <p:txBody>
          <a:bodyPr vert="eaVert" wrap="square" rtlCol="0">
            <a:spAutoFit/>
          </a:bodyPr>
          <a:lstStyle/>
          <a:p>
            <a:r>
              <a:rPr lang="zh-CN" altLang="en-US" b="1" dirty="0">
                <a:solidFill>
                  <a:srgbClr val="C00000"/>
                </a:solidFill>
                <a:latin typeface="Calibri"/>
                <a:ea typeface="宋体" panose="02010600030101010101" pitchFamily="2" charset="-122"/>
              </a:rPr>
              <a:t>疏松纳滤膜</a:t>
            </a:r>
          </a:p>
        </p:txBody>
      </p:sp>
    </p:spTree>
    <p:extLst>
      <p:ext uri="{BB962C8B-B14F-4D97-AF65-F5344CB8AC3E}">
        <p14:creationId xmlns:p14="http://schemas.microsoft.com/office/powerpoint/2010/main" val="296816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96B6-EA28-3B48-2698-0CA8CEAA1FB7}"/>
            </a:ext>
          </a:extLst>
        </p:cNvPr>
        <p:cNvGrpSpPr/>
        <p:nvPr/>
      </p:nvGrpSpPr>
      <p:grpSpPr>
        <a:xfrm>
          <a:off x="0" y="0"/>
          <a:ext cx="0" cy="0"/>
          <a:chOff x="0" y="0"/>
          <a:chExt cx="0" cy="0"/>
        </a:xfrm>
      </p:grpSpPr>
      <p:grpSp>
        <p:nvGrpSpPr>
          <p:cNvPr id="19" name="组合 18"/>
          <p:cNvGrpSpPr/>
          <p:nvPr/>
        </p:nvGrpSpPr>
        <p:grpSpPr>
          <a:xfrm>
            <a:off x="0" y="-1"/>
            <a:ext cx="12192000" cy="6892638"/>
            <a:chOff x="0" y="-1"/>
            <a:chExt cx="12192000" cy="6892638"/>
          </a:xfrm>
        </p:grpSpPr>
        <p:pic>
          <p:nvPicPr>
            <p:cNvPr id="20" name="图片 19"/>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Effect>
                        <a14:brightnessContrast bright="40000"/>
                      </a14:imgEffect>
                    </a14:imgLayer>
                  </a14:imgProps>
                </a:ext>
                <a:ext uri="{28A0092B-C50C-407E-A947-70E740481C1C}">
                  <a14:useLocalDpi xmlns:a14="http://schemas.microsoft.com/office/drawing/2010/main" val="0"/>
                </a:ext>
              </a:extLst>
            </a:blip>
            <a:srcRect t="21851" b="2656"/>
            <a:stretch/>
          </p:blipFill>
          <p:spPr>
            <a:xfrm>
              <a:off x="0" y="1"/>
              <a:ext cx="12192000" cy="6892636"/>
            </a:xfrm>
            <a:prstGeom prst="rect">
              <a:avLst/>
            </a:prstGeom>
          </p:spPr>
        </p:pic>
        <p:sp>
          <p:nvSpPr>
            <p:cNvPr id="21" name="矩形 20"/>
            <p:cNvSpPr/>
            <p:nvPr/>
          </p:nvSpPr>
          <p:spPr>
            <a:xfrm>
              <a:off x="0" y="-1"/>
              <a:ext cx="12192000" cy="6892637"/>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EC4CB702-6175-034A-B742-5B4108B7A704}"/>
              </a:ext>
            </a:extLst>
          </p:cNvPr>
          <p:cNvGrpSpPr/>
          <p:nvPr/>
        </p:nvGrpSpPr>
        <p:grpSpPr>
          <a:xfrm>
            <a:off x="5445250" y="1"/>
            <a:ext cx="6746747" cy="6857998"/>
            <a:chOff x="5445250" y="1"/>
            <a:chExt cx="6746747" cy="6857998"/>
          </a:xfrm>
          <a:blipFill dpi="0" rotWithShape="1">
            <a:blip r:embed="rId5">
              <a:extLst>
                <a:ext uri="{28A0092B-C50C-407E-A947-70E740481C1C}">
                  <a14:useLocalDpi xmlns:a14="http://schemas.microsoft.com/office/drawing/2010/main" val="0"/>
                </a:ext>
              </a:extLst>
            </a:blip>
            <a:srcRect/>
            <a:stretch>
              <a:fillRect/>
            </a:stretch>
          </a:blipFill>
        </p:grpSpPr>
        <p:sp>
          <p:nvSpPr>
            <p:cNvPr id="7" name="任意形状 6">
              <a:extLst>
                <a:ext uri="{FF2B5EF4-FFF2-40B4-BE49-F238E27FC236}">
                  <a16:creationId xmlns:a16="http://schemas.microsoft.com/office/drawing/2014/main" id="{54C8440E-F9A0-F6E4-F5B7-3234D9C838FA}"/>
                </a:ext>
              </a:extLst>
            </p:cNvPr>
            <p:cNvSpPr/>
            <p:nvPr/>
          </p:nvSpPr>
          <p:spPr>
            <a:xfrm>
              <a:off x="9033508" y="1"/>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8" name="任意形状 7">
              <a:extLst>
                <a:ext uri="{FF2B5EF4-FFF2-40B4-BE49-F238E27FC236}">
                  <a16:creationId xmlns:a16="http://schemas.microsoft.com/office/drawing/2014/main" id="{D1219592-8DF5-4DB9-186F-037CC897A9ED}"/>
                </a:ext>
              </a:extLst>
            </p:cNvPr>
            <p:cNvSpPr/>
            <p:nvPr/>
          </p:nvSpPr>
          <p:spPr>
            <a:xfrm>
              <a:off x="7079740" y="1"/>
              <a:ext cx="3380994" cy="3325367"/>
            </a:xfrm>
            <a:custGeom>
              <a:avLst/>
              <a:gdLst>
                <a:gd name="connsiteX0" fmla="*/ 3380994 w 3380994"/>
                <a:gd name="connsiteY0" fmla="*/ 1634490 h 3325367"/>
                <a:gd name="connsiteX1" fmla="*/ 1690878 w 3380994"/>
                <a:gd name="connsiteY1" fmla="*/ 3325368 h 3325367"/>
                <a:gd name="connsiteX2" fmla="*/ 0 w 3380994"/>
                <a:gd name="connsiteY2" fmla="*/ 1634490 h 3325367"/>
                <a:gd name="connsiteX3" fmla="*/ 1635252 w 3380994"/>
                <a:gd name="connsiteY3" fmla="*/ 0 h 3325367"/>
                <a:gd name="connsiteX4" fmla="*/ 1745742 w 3380994"/>
                <a:gd name="connsiteY4" fmla="*/ 0 h 3325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0994" h="3325367">
                  <a:moveTo>
                    <a:pt x="3380994" y="1634490"/>
                  </a:moveTo>
                  <a:lnTo>
                    <a:pt x="1690878" y="3325368"/>
                  </a:lnTo>
                  <a:lnTo>
                    <a:pt x="0" y="1634490"/>
                  </a:lnTo>
                  <a:lnTo>
                    <a:pt x="1635252" y="0"/>
                  </a:lnTo>
                  <a:lnTo>
                    <a:pt x="1745742"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9" name="任意形状 8">
              <a:extLst>
                <a:ext uri="{FF2B5EF4-FFF2-40B4-BE49-F238E27FC236}">
                  <a16:creationId xmlns:a16="http://schemas.microsoft.com/office/drawing/2014/main" id="{7F5B102C-4CE7-903F-C8F8-F04F592DEE0B}"/>
                </a:ext>
              </a:extLst>
            </p:cNvPr>
            <p:cNvSpPr/>
            <p:nvPr/>
          </p:nvSpPr>
          <p:spPr>
            <a:xfrm>
              <a:off x="10667998" y="111252"/>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3238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3238"/>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0" name="任意形状 9">
              <a:extLst>
                <a:ext uri="{FF2B5EF4-FFF2-40B4-BE49-F238E27FC236}">
                  <a16:creationId xmlns:a16="http://schemas.microsoft.com/office/drawing/2014/main" id="{0AB8708D-2F09-9D1D-78FA-409B693AC64A}"/>
                </a:ext>
              </a:extLst>
            </p:cNvPr>
            <p:cNvSpPr/>
            <p:nvPr/>
          </p:nvSpPr>
          <p:spPr>
            <a:xfrm>
              <a:off x="8874250" y="1738884"/>
              <a:ext cx="3317747" cy="3380231"/>
            </a:xfrm>
            <a:custGeom>
              <a:avLst/>
              <a:gdLst>
                <a:gd name="connsiteX0" fmla="*/ 3317748 w 3317747"/>
                <a:gd name="connsiteY0" fmla="*/ 1627632 h 3380231"/>
                <a:gd name="connsiteX1" fmla="*/ 3317748 w 3317747"/>
                <a:gd name="connsiteY1" fmla="*/ 1752600 h 3380231"/>
                <a:gd name="connsiteX2" fmla="*/ 1690116 w 3317747"/>
                <a:gd name="connsiteY2" fmla="*/ 3380232 h 3380231"/>
                <a:gd name="connsiteX3" fmla="*/ 0 w 3317747"/>
                <a:gd name="connsiteY3" fmla="*/ 1690116 h 3380231"/>
                <a:gd name="connsiteX4" fmla="*/ 1690116 w 3317747"/>
                <a:gd name="connsiteY4" fmla="*/ 0 h 338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747" h="3380231">
                  <a:moveTo>
                    <a:pt x="3317748" y="1627632"/>
                  </a:moveTo>
                  <a:lnTo>
                    <a:pt x="3317748" y="1752600"/>
                  </a:lnTo>
                  <a:lnTo>
                    <a:pt x="1690116" y="3380232"/>
                  </a:lnTo>
                  <a:lnTo>
                    <a:pt x="0" y="1690116"/>
                  </a:lnTo>
                  <a:lnTo>
                    <a:pt x="1690116"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1" name="任意形状 10">
              <a:extLst>
                <a:ext uri="{FF2B5EF4-FFF2-40B4-BE49-F238E27FC236}">
                  <a16:creationId xmlns:a16="http://schemas.microsoft.com/office/drawing/2014/main" id="{333D2270-8CA0-01A1-D025-D47B7343DCBC}"/>
                </a:ext>
              </a:extLst>
            </p:cNvPr>
            <p:cNvSpPr/>
            <p:nvPr/>
          </p:nvSpPr>
          <p:spPr>
            <a:xfrm>
              <a:off x="10667998" y="3699510"/>
              <a:ext cx="1523999" cy="3047237"/>
            </a:xfrm>
            <a:custGeom>
              <a:avLst/>
              <a:gdLst>
                <a:gd name="connsiteX0" fmla="*/ 1524000 w 1523999"/>
                <a:gd name="connsiteY0" fmla="*/ 0 h 3047237"/>
                <a:gd name="connsiteX1" fmla="*/ 1524000 w 1523999"/>
                <a:gd name="connsiteY1" fmla="*/ 3047238 h 3047237"/>
                <a:gd name="connsiteX2" fmla="*/ 0 w 1523999"/>
                <a:gd name="connsiteY2" fmla="*/ 1524000 h 3047237"/>
              </a:gdLst>
              <a:ahLst/>
              <a:cxnLst>
                <a:cxn ang="0">
                  <a:pos x="connsiteX0" y="connsiteY0"/>
                </a:cxn>
                <a:cxn ang="0">
                  <a:pos x="connsiteX1" y="connsiteY1"/>
                </a:cxn>
                <a:cxn ang="0">
                  <a:pos x="connsiteX2" y="connsiteY2"/>
                </a:cxn>
              </a:cxnLst>
              <a:rect l="l" t="t" r="r" b="b"/>
              <a:pathLst>
                <a:path w="1523999" h="3047237">
                  <a:moveTo>
                    <a:pt x="1524000" y="0"/>
                  </a:moveTo>
                  <a:lnTo>
                    <a:pt x="1524000" y="3047238"/>
                  </a:lnTo>
                  <a:lnTo>
                    <a:pt x="0" y="152400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2" name="任意形状 11">
              <a:extLst>
                <a:ext uri="{FF2B5EF4-FFF2-40B4-BE49-F238E27FC236}">
                  <a16:creationId xmlns:a16="http://schemas.microsoft.com/office/drawing/2014/main" id="{FD1CBA25-D3C4-6C5D-8FA1-4B372C5EA78E}"/>
                </a:ext>
              </a:extLst>
            </p:cNvPr>
            <p:cNvSpPr/>
            <p:nvPr/>
          </p:nvSpPr>
          <p:spPr>
            <a:xfrm>
              <a:off x="9033508"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13" name="任意形状 12">
              <a:extLst>
                <a:ext uri="{FF2B5EF4-FFF2-40B4-BE49-F238E27FC236}">
                  <a16:creationId xmlns:a16="http://schemas.microsoft.com/office/drawing/2014/main" id="{F1881F1A-FD94-8487-5B3C-73566B892626}"/>
                </a:ext>
              </a:extLst>
            </p:cNvPr>
            <p:cNvSpPr/>
            <p:nvPr/>
          </p:nvSpPr>
          <p:spPr>
            <a:xfrm>
              <a:off x="7079740" y="3532632"/>
              <a:ext cx="3380994" cy="3325367"/>
            </a:xfrm>
            <a:custGeom>
              <a:avLst/>
              <a:gdLst>
                <a:gd name="connsiteX0" fmla="*/ 3380994 w 3380994"/>
                <a:gd name="connsiteY0" fmla="*/ 1690878 h 3325367"/>
                <a:gd name="connsiteX1" fmla="*/ 1745742 w 3380994"/>
                <a:gd name="connsiteY1" fmla="*/ 3325368 h 3325367"/>
                <a:gd name="connsiteX2" fmla="*/ 1635252 w 3380994"/>
                <a:gd name="connsiteY2" fmla="*/ 3325368 h 3325367"/>
                <a:gd name="connsiteX3" fmla="*/ 0 w 3380994"/>
                <a:gd name="connsiteY3" fmla="*/ 1690878 h 3325367"/>
                <a:gd name="connsiteX4" fmla="*/ 0 w 3380994"/>
                <a:gd name="connsiteY4" fmla="*/ 1690878 h 3325367"/>
                <a:gd name="connsiteX5" fmla="*/ 1690878 w 3380994"/>
                <a:gd name="connsiteY5" fmla="*/ 0 h 332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0994" h="3325367">
                  <a:moveTo>
                    <a:pt x="3380994" y="1690878"/>
                  </a:moveTo>
                  <a:lnTo>
                    <a:pt x="1745742" y="3325368"/>
                  </a:lnTo>
                  <a:lnTo>
                    <a:pt x="1635252" y="3325368"/>
                  </a:lnTo>
                  <a:lnTo>
                    <a:pt x="0" y="1690878"/>
                  </a:lnTo>
                  <a:lnTo>
                    <a:pt x="0" y="1690878"/>
                  </a:lnTo>
                  <a:lnTo>
                    <a:pt x="169087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25" name="任意形状 24">
              <a:extLst>
                <a:ext uri="{FF2B5EF4-FFF2-40B4-BE49-F238E27FC236}">
                  <a16:creationId xmlns:a16="http://schemas.microsoft.com/office/drawing/2014/main" id="{9FF16B14-F836-3293-C0E7-8367BAC7DDBB}"/>
                </a:ext>
              </a:extLst>
            </p:cNvPr>
            <p:cNvSpPr/>
            <p:nvPr/>
          </p:nvSpPr>
          <p:spPr>
            <a:xfrm rot="18900000">
              <a:off x="5780874" y="2233352"/>
              <a:ext cx="2390370" cy="2390370"/>
            </a:xfrm>
            <a:custGeom>
              <a:avLst/>
              <a:gdLst>
                <a:gd name="connsiteX0" fmla="*/ 0 w 2390370"/>
                <a:gd name="connsiteY0" fmla="*/ 0 h 2390370"/>
                <a:gd name="connsiteX1" fmla="*/ 2390371 w 2390370"/>
                <a:gd name="connsiteY1" fmla="*/ 0 h 2390370"/>
                <a:gd name="connsiteX2" fmla="*/ 2390371 w 2390370"/>
                <a:gd name="connsiteY2" fmla="*/ 2390371 h 2390370"/>
                <a:gd name="connsiteX3" fmla="*/ 0 w 2390370"/>
                <a:gd name="connsiteY3" fmla="*/ 2390371 h 2390370"/>
              </a:gdLst>
              <a:ahLst/>
              <a:cxnLst>
                <a:cxn ang="0">
                  <a:pos x="connsiteX0" y="connsiteY0"/>
                </a:cxn>
                <a:cxn ang="0">
                  <a:pos x="connsiteX1" y="connsiteY1"/>
                </a:cxn>
                <a:cxn ang="0">
                  <a:pos x="connsiteX2" y="connsiteY2"/>
                </a:cxn>
                <a:cxn ang="0">
                  <a:pos x="connsiteX3" y="connsiteY3"/>
                </a:cxn>
              </a:cxnLst>
              <a:rect l="l" t="t" r="r" b="b"/>
              <a:pathLst>
                <a:path w="2390370" h="2390370">
                  <a:moveTo>
                    <a:pt x="0" y="0"/>
                  </a:moveTo>
                  <a:lnTo>
                    <a:pt x="2390371" y="0"/>
                  </a:lnTo>
                  <a:lnTo>
                    <a:pt x="2390371" y="2390371"/>
                  </a:lnTo>
                  <a:lnTo>
                    <a:pt x="0" y="2390371"/>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
          <p:nvSpPr>
            <p:cNvPr id="30" name="任意形状 29">
              <a:extLst>
                <a:ext uri="{FF2B5EF4-FFF2-40B4-BE49-F238E27FC236}">
                  <a16:creationId xmlns:a16="http://schemas.microsoft.com/office/drawing/2014/main" id="{05EDCB7B-D491-7158-0C7B-7579D745DB67}"/>
                </a:ext>
              </a:extLst>
            </p:cNvPr>
            <p:cNvSpPr/>
            <p:nvPr/>
          </p:nvSpPr>
          <p:spPr>
            <a:xfrm>
              <a:off x="5445250" y="5327142"/>
              <a:ext cx="3061716" cy="1530857"/>
            </a:xfrm>
            <a:custGeom>
              <a:avLst/>
              <a:gdLst>
                <a:gd name="connsiteX0" fmla="*/ 3061716 w 3061716"/>
                <a:gd name="connsiteY0" fmla="*/ 1530858 h 1530857"/>
                <a:gd name="connsiteX1" fmla="*/ 0 w 3061716"/>
                <a:gd name="connsiteY1" fmla="*/ 1530858 h 1530857"/>
                <a:gd name="connsiteX2" fmla="*/ 1530858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1530858"/>
                  </a:moveTo>
                  <a:lnTo>
                    <a:pt x="0" y="1530858"/>
                  </a:lnTo>
                  <a:lnTo>
                    <a:pt x="1530858" y="0"/>
                  </a:lnTo>
                  <a:close/>
                </a:path>
              </a:pathLst>
            </a:custGeom>
            <a:grp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grpSp>
      <p:sp>
        <p:nvSpPr>
          <p:cNvPr id="22" name="小李PPT13">
            <a:extLst>
              <a:ext uri="{FF2B5EF4-FFF2-40B4-BE49-F238E27FC236}">
                <a16:creationId xmlns:a16="http://schemas.microsoft.com/office/drawing/2014/main" id="{A5238570-DEB2-D0A8-AF3D-29C5259EC032}"/>
              </a:ext>
            </a:extLst>
          </p:cNvPr>
          <p:cNvSpPr txBox="1"/>
          <p:nvPr/>
        </p:nvSpPr>
        <p:spPr>
          <a:xfrm>
            <a:off x="588430" y="3104339"/>
            <a:ext cx="4267588" cy="830997"/>
          </a:xfrm>
          <a:prstGeom prst="rect">
            <a:avLst/>
          </a:prstGeom>
          <a:noFill/>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zh-CN" altLang="en-US" sz="4800" b="1" i="0" u="none" strike="noStrike" kern="1200" cap="none" spc="0" normalizeH="0" baseline="0" noProof="0" dirty="0">
                <a:ln>
                  <a:noFill/>
                </a:ln>
                <a:solidFill>
                  <a:srgbClr val="912C8D"/>
                </a:solidFill>
                <a:uLnTx/>
                <a:uFillTx/>
                <a:latin typeface="微软雅黑" panose="020B0503020204020204" pitchFamily="34" charset="-122"/>
                <a:ea typeface="微软雅黑" panose="020B0503020204020204" pitchFamily="34" charset="-122"/>
                <a:cs typeface="Alibaba PuHuiTi" pitchFamily="18" charset="-122"/>
              </a:rPr>
              <a:t>研究内容</a:t>
            </a:r>
          </a:p>
        </p:txBody>
      </p:sp>
      <p:sp>
        <p:nvSpPr>
          <p:cNvPr id="23" name="文本框 22">
            <a:extLst>
              <a:ext uri="{FF2B5EF4-FFF2-40B4-BE49-F238E27FC236}">
                <a16:creationId xmlns:a16="http://schemas.microsoft.com/office/drawing/2014/main" id="{77FB1AC7-9BE2-2A16-D3D4-81887C4A4DD4}"/>
              </a:ext>
            </a:extLst>
          </p:cNvPr>
          <p:cNvSpPr txBox="1"/>
          <p:nvPr/>
        </p:nvSpPr>
        <p:spPr>
          <a:xfrm>
            <a:off x="588430" y="1456609"/>
            <a:ext cx="2203261" cy="163121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noFill/>
                </a:ln>
                <a:solidFill>
                  <a:srgbClr val="912C8D"/>
                </a:solidFill>
                <a:uLnTx/>
                <a:uFillTx/>
                <a:latin typeface="微软雅黑" panose="020B0503020204020204" pitchFamily="34" charset="-122"/>
                <a:ea typeface="微软雅黑" panose="020B0503020204020204" pitchFamily="34" charset="-122"/>
                <a:cs typeface="Alibaba PuHuiTi" pitchFamily="18" charset="-122"/>
              </a:rPr>
              <a:t>02</a:t>
            </a:r>
            <a:endParaRPr kumimoji="0" lang="zh-CN" altLang="en-US" sz="10000" b="0" i="0" u="none" strike="noStrike" kern="1200" cap="none" spc="0" normalizeH="0" baseline="0" noProof="0" dirty="0">
              <a:ln>
                <a:noFill/>
              </a:ln>
              <a:solidFill>
                <a:srgbClr val="912C8D"/>
              </a:solidFill>
              <a:uLnTx/>
              <a:uFillTx/>
              <a:latin typeface="微软雅黑" panose="020B0503020204020204" pitchFamily="34" charset="-122"/>
              <a:ea typeface="微软雅黑" panose="020B0503020204020204" pitchFamily="34" charset="-122"/>
            </a:endParaRPr>
          </a:p>
        </p:txBody>
      </p:sp>
      <p:sp>
        <p:nvSpPr>
          <p:cNvPr id="24" name="任意形状 5">
            <a:extLst>
              <a:ext uri="{FF2B5EF4-FFF2-40B4-BE49-F238E27FC236}">
                <a16:creationId xmlns:a16="http://schemas.microsoft.com/office/drawing/2014/main" id="{6C8E0C02-67E7-75AE-D52B-E131DD8FB6E0}"/>
              </a:ext>
            </a:extLst>
          </p:cNvPr>
          <p:cNvSpPr/>
          <p:nvPr/>
        </p:nvSpPr>
        <p:spPr>
          <a:xfrm>
            <a:off x="5445250" y="0"/>
            <a:ext cx="3061716" cy="1530857"/>
          </a:xfrm>
          <a:custGeom>
            <a:avLst/>
            <a:gdLst>
              <a:gd name="connsiteX0" fmla="*/ 3061716 w 3061716"/>
              <a:gd name="connsiteY0" fmla="*/ 0 h 1530857"/>
              <a:gd name="connsiteX1" fmla="*/ 1530858 w 3061716"/>
              <a:gd name="connsiteY1" fmla="*/ 1530858 h 1530857"/>
              <a:gd name="connsiteX2" fmla="*/ 0 w 3061716"/>
              <a:gd name="connsiteY2" fmla="*/ 0 h 1530857"/>
            </a:gdLst>
            <a:ahLst/>
            <a:cxnLst>
              <a:cxn ang="0">
                <a:pos x="connsiteX0" y="connsiteY0"/>
              </a:cxn>
              <a:cxn ang="0">
                <a:pos x="connsiteX1" y="connsiteY1"/>
              </a:cxn>
              <a:cxn ang="0">
                <a:pos x="connsiteX2" y="connsiteY2"/>
              </a:cxn>
            </a:cxnLst>
            <a:rect l="l" t="t" r="r" b="b"/>
            <a:pathLst>
              <a:path w="3061716" h="1530857">
                <a:moveTo>
                  <a:pt x="3061716" y="0"/>
                </a:moveTo>
                <a:lnTo>
                  <a:pt x="1530858" y="1530858"/>
                </a:lnTo>
                <a:lnTo>
                  <a:pt x="0" y="0"/>
                </a:lnTo>
                <a:close/>
              </a:path>
            </a:pathLst>
          </a:custGeom>
          <a:solidFill>
            <a:srgbClr val="912C8D"/>
          </a:solidFill>
          <a:ln w="88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776816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F5CD7-C521-5B7C-C421-BC9AF9649F68}"/>
            </a:ext>
          </a:extLst>
        </p:cNvPr>
        <p:cNvGrpSpPr/>
        <p:nvPr/>
      </p:nvGrpSpPr>
      <p:grpSpPr>
        <a:xfrm>
          <a:off x="0" y="0"/>
          <a:ext cx="0" cy="0"/>
          <a:chOff x="0" y="0"/>
          <a:chExt cx="0" cy="0"/>
        </a:xfrm>
      </p:grpSpPr>
      <p:sp>
        <p:nvSpPr>
          <p:cNvPr id="21" name="小李PPT1">
            <a:extLst>
              <a:ext uri="{FF2B5EF4-FFF2-40B4-BE49-F238E27FC236}">
                <a16:creationId xmlns:a16="http://schemas.microsoft.com/office/drawing/2014/main" id="{CDBE48CF-EE4B-9D83-C6E5-AC41E2F120BD}"/>
              </a:ext>
            </a:extLst>
          </p:cNvPr>
          <p:cNvSpPr txBox="1"/>
          <p:nvPr/>
        </p:nvSpPr>
        <p:spPr>
          <a:xfrm>
            <a:off x="363836" y="244861"/>
            <a:ext cx="5287025" cy="523220"/>
          </a:xfrm>
          <a:prstGeom prst="rect">
            <a:avLst/>
          </a:prstGeom>
          <a:noFill/>
        </p:spPr>
        <p:txBody>
          <a:bodyPr wrap="none" rtlCol="0">
            <a:spAutoFit/>
          </a:bodyPr>
          <a:lstStyle/>
          <a:p>
            <a:pPr lvl="0">
              <a:spcAft>
                <a:spcPts val="500"/>
              </a:spcAft>
              <a:defRPr/>
            </a:pP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2.1 </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研究内容</a:t>
            </a:r>
            <a:r>
              <a:rPr lang="en-US" altLang="zh-CN" sz="2800" b="1" dirty="0">
                <a:solidFill>
                  <a:srgbClr val="6C2280"/>
                </a:solidFill>
                <a:latin typeface="微软雅黑" panose="020B0503020204020204" pitchFamily="34" charset="-122"/>
                <a:ea typeface="微软雅黑" panose="020B0503020204020204" pitchFamily="34" charset="-122"/>
                <a:cs typeface="Alibaba PuHuiTi" pitchFamily="18" charset="-122"/>
              </a:rPr>
              <a:t>-LNF</a:t>
            </a:r>
            <a:r>
              <a:rPr lang="zh-CN" altLang="en-US" sz="2800" b="1" dirty="0">
                <a:solidFill>
                  <a:srgbClr val="6C2280"/>
                </a:solidFill>
                <a:latin typeface="微软雅黑" panose="020B0503020204020204" pitchFamily="34" charset="-122"/>
                <a:ea typeface="微软雅黑" panose="020B0503020204020204" pitchFamily="34" charset="-122"/>
                <a:cs typeface="Alibaba PuHuiTi" pitchFamily="18" charset="-122"/>
              </a:rPr>
              <a:t>膜设计及调控</a:t>
            </a:r>
          </a:p>
        </p:txBody>
      </p:sp>
      <p:cxnSp>
        <p:nvCxnSpPr>
          <p:cNvPr id="22" name="直线连接符 3">
            <a:extLst>
              <a:ext uri="{FF2B5EF4-FFF2-40B4-BE49-F238E27FC236}">
                <a16:creationId xmlns:a16="http://schemas.microsoft.com/office/drawing/2014/main" id="{5587E6DB-6E08-9B67-0F66-47333399FDB8}"/>
              </a:ext>
            </a:extLst>
          </p:cNvPr>
          <p:cNvCxnSpPr>
            <a:cxnSpLocks/>
          </p:cNvCxnSpPr>
          <p:nvPr/>
        </p:nvCxnSpPr>
        <p:spPr>
          <a:xfrm>
            <a:off x="454763" y="853601"/>
            <a:ext cx="11282474" cy="0"/>
          </a:xfrm>
          <a:prstGeom prst="line">
            <a:avLst/>
          </a:prstGeom>
          <a:ln>
            <a:solidFill>
              <a:srgbClr val="6C2280"/>
            </a:solidFill>
          </a:ln>
        </p:spPr>
        <p:style>
          <a:lnRef idx="2">
            <a:schemeClr val="accent1"/>
          </a:lnRef>
          <a:fillRef idx="0">
            <a:schemeClr val="accent1"/>
          </a:fillRef>
          <a:effectRef idx="1">
            <a:schemeClr val="accent1"/>
          </a:effectRef>
          <a:fontRef idx="minor">
            <a:schemeClr val="tx1"/>
          </a:fontRef>
        </p:style>
      </p:cxnSp>
      <p:pic>
        <p:nvPicPr>
          <p:cNvPr id="25" name="图片 24">
            <a:extLst>
              <a:ext uri="{FF2B5EF4-FFF2-40B4-BE49-F238E27FC236}">
                <a16:creationId xmlns:a16="http://schemas.microsoft.com/office/drawing/2014/main" id="{CD1B0784-1118-D69E-5C35-D4A1C71203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586" b="27820"/>
          <a:stretch/>
        </p:blipFill>
        <p:spPr>
          <a:xfrm>
            <a:off x="10254253" y="165275"/>
            <a:ext cx="1478870" cy="572058"/>
          </a:xfrm>
          <a:prstGeom prst="rect">
            <a:avLst/>
          </a:prstGeom>
        </p:spPr>
      </p:pic>
      <p:grpSp>
        <p:nvGrpSpPr>
          <p:cNvPr id="2" name="组合 1">
            <a:extLst>
              <a:ext uri="{FF2B5EF4-FFF2-40B4-BE49-F238E27FC236}">
                <a16:creationId xmlns:a16="http://schemas.microsoft.com/office/drawing/2014/main" id="{24CB9F64-7235-6070-3DA0-BD4B818938AC}"/>
              </a:ext>
            </a:extLst>
          </p:cNvPr>
          <p:cNvGrpSpPr/>
          <p:nvPr/>
        </p:nvGrpSpPr>
        <p:grpSpPr>
          <a:xfrm>
            <a:off x="439365" y="1060312"/>
            <a:ext cx="11313270" cy="1718227"/>
            <a:chOff x="216726" y="768080"/>
            <a:chExt cx="11535909" cy="1718227"/>
          </a:xfrm>
        </p:grpSpPr>
        <p:sp>
          <p:nvSpPr>
            <p:cNvPr id="3" name="文本框 2">
              <a:extLst>
                <a:ext uri="{FF2B5EF4-FFF2-40B4-BE49-F238E27FC236}">
                  <a16:creationId xmlns:a16="http://schemas.microsoft.com/office/drawing/2014/main" id="{2F016F8C-A0B9-9F5E-3AED-EC0842E340F9}"/>
                </a:ext>
              </a:extLst>
            </p:cNvPr>
            <p:cNvSpPr txBox="1"/>
            <p:nvPr/>
          </p:nvSpPr>
          <p:spPr>
            <a:xfrm>
              <a:off x="216726" y="768080"/>
              <a:ext cx="11535909" cy="1718227"/>
            </a:xfrm>
            <a:prstGeom prst="rect">
              <a:avLst/>
            </a:prstGeom>
            <a:gradFill flip="none" rotWithShape="1">
              <a:gsLst>
                <a:gs pos="76000">
                  <a:schemeClr val="accent1">
                    <a:lumMod val="20000"/>
                    <a:lumOff val="80000"/>
                  </a:schemeClr>
                </a:gs>
                <a:gs pos="13000">
                  <a:schemeClr val="bg1">
                    <a:alpha val="66000"/>
                  </a:schemeClr>
                </a:gs>
              </a:gsLst>
              <a:path path="circle">
                <a:fillToRect l="50000" t="50000" r="50000" b="50000"/>
              </a:path>
              <a:tileRect/>
            </a:gradFill>
            <a:ln w="38100">
              <a:no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zh-CN"/>
              </a:defPPr>
              <a:lvl1pPr algn="ctr">
                <a:defRPr>
                  <a:solidFill>
                    <a:srgbClr val="062A42"/>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gn="l">
                <a:lnSpc>
                  <a:spcPts val="2600"/>
                </a:lnSpc>
                <a:buClr>
                  <a:schemeClr val="accent6">
                    <a:lumMod val="75000"/>
                  </a:schemeClr>
                </a:buClr>
                <a:buFont typeface="Wingdings" panose="05000000000000000000" pitchFamily="2" charset="2"/>
                <a:buChar char="ü"/>
              </a:pPr>
              <a:endParaRPr lang="en-US" altLang="zh-CN" sz="1400" dirty="0">
                <a:latin typeface="Times New Roman" panose="02020603050405020304" pitchFamily="18" charset="0"/>
                <a:ea typeface="+mn-ea"/>
                <a:cs typeface="Times New Roman" panose="02020603050405020304" pitchFamily="18" charset="0"/>
              </a:endParaRPr>
            </a:p>
            <a:p>
              <a:pPr marL="285750" indent="-285750" algn="l">
                <a:lnSpc>
                  <a:spcPts val="2600"/>
                </a:lnSpc>
                <a:buClr>
                  <a:schemeClr val="accent6">
                    <a:lumMod val="75000"/>
                  </a:schemeClr>
                </a:buClr>
                <a:buFont typeface="Wingdings" panose="05000000000000000000" pitchFamily="2" charset="2"/>
                <a:buChar char="ü"/>
              </a:pPr>
              <a:endParaRPr lang="en-US" altLang="zh-CN" sz="1400" dirty="0">
                <a:latin typeface="Times New Roman" panose="02020603050405020304" pitchFamily="18" charset="0"/>
                <a:ea typeface="+mn-ea"/>
                <a:cs typeface="Times New Roman" panose="02020603050405020304" pitchFamily="18" charset="0"/>
              </a:endParaRPr>
            </a:p>
            <a:p>
              <a:pPr marL="285750" indent="-285750" algn="l">
                <a:lnSpc>
                  <a:spcPts val="2600"/>
                </a:lnSpc>
                <a:buClr>
                  <a:schemeClr val="accent6">
                    <a:lumMod val="75000"/>
                  </a:schemeClr>
                </a:buClr>
                <a:buFont typeface="Wingdings" panose="05000000000000000000" pitchFamily="2" charset="2"/>
                <a:buChar char="ü"/>
              </a:pPr>
              <a:endParaRPr lang="en-US" altLang="zh-CN" sz="1400" dirty="0">
                <a:latin typeface="Times New Roman" panose="02020603050405020304" pitchFamily="18" charset="0"/>
                <a:ea typeface="+mn-ea"/>
                <a:cs typeface="Times New Roman" panose="02020603050405020304" pitchFamily="18" charset="0"/>
              </a:endParaRPr>
            </a:p>
            <a:p>
              <a:pPr marL="285750" indent="-285750" algn="l">
                <a:lnSpc>
                  <a:spcPts val="2600"/>
                </a:lnSpc>
                <a:buClr>
                  <a:schemeClr val="accent6">
                    <a:lumMod val="75000"/>
                  </a:schemeClr>
                </a:buClr>
                <a:buFont typeface="Wingdings" panose="05000000000000000000" pitchFamily="2" charset="2"/>
                <a:buChar char="ü"/>
              </a:pPr>
              <a:endParaRPr lang="en-US" altLang="zh-CN" sz="1400" dirty="0">
                <a:latin typeface="Times New Roman" panose="02020603050405020304" pitchFamily="18" charset="0"/>
                <a:ea typeface="+mn-ea"/>
                <a:cs typeface="Times New Roman" panose="02020603050405020304" pitchFamily="18" charset="0"/>
              </a:endParaRPr>
            </a:p>
            <a:p>
              <a:pPr marL="285750" indent="-285750" algn="l">
                <a:lnSpc>
                  <a:spcPts val="2600"/>
                </a:lnSpc>
                <a:buClr>
                  <a:schemeClr val="accent6">
                    <a:lumMod val="75000"/>
                  </a:schemeClr>
                </a:buClr>
                <a:buFont typeface="Wingdings" panose="05000000000000000000" pitchFamily="2" charset="2"/>
                <a:buChar char="ü"/>
              </a:pPr>
              <a:endParaRPr lang="en-US" altLang="zh-CN" sz="1400" dirty="0">
                <a:latin typeface="Times New Roman" panose="02020603050405020304" pitchFamily="18" charset="0"/>
                <a:ea typeface="+mn-ea"/>
                <a:cs typeface="Times New Roman" panose="02020603050405020304" pitchFamily="18" charset="0"/>
              </a:endParaRPr>
            </a:p>
          </p:txBody>
        </p:sp>
        <p:sp>
          <p:nvSpPr>
            <p:cNvPr id="4" name="Rectangle 1">
              <a:extLst>
                <a:ext uri="{FF2B5EF4-FFF2-40B4-BE49-F238E27FC236}">
                  <a16:creationId xmlns:a16="http://schemas.microsoft.com/office/drawing/2014/main" id="{DE69F4E7-E5D7-298D-13DF-0F923FD31EE7}"/>
                </a:ext>
              </a:extLst>
            </p:cNvPr>
            <p:cNvSpPr>
              <a:spLocks noChangeArrowheads="1"/>
            </p:cNvSpPr>
            <p:nvPr/>
          </p:nvSpPr>
          <p:spPr bwMode="auto">
            <a:xfrm>
              <a:off x="227444" y="835064"/>
              <a:ext cx="11496354" cy="158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lvl="0" indent="-285750" eaLnBrk="0" fontAlgn="base" hangingPunct="0">
                <a:lnSpc>
                  <a:spcPts val="3000"/>
                </a:lnSpc>
                <a:spcBef>
                  <a:spcPct val="0"/>
                </a:spcBef>
                <a:spcAft>
                  <a:spcPct val="0"/>
                </a:spcAft>
                <a:buFont typeface="Wingdings" panose="05000000000000000000" pitchFamily="2" charset="2"/>
                <a:buChar char="Ø"/>
              </a:pPr>
              <a:r>
                <a:rPr kumimoji="0" lang="en-US" altLang="zh-CN"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LNF</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膜本质仍为纳滤</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(NF)</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膜范畴，是</a:t>
              </a:r>
              <a:r>
                <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在</a:t>
              </a:r>
              <a:r>
                <a:rPr kumimoji="0" lang="en-US" altLang="zh-CN"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NF</a:t>
              </a:r>
              <a:r>
                <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膜基础上通过对</a:t>
              </a:r>
              <a:r>
                <a:rPr kumimoji="0" lang="zh-CN" altLang="en-US" sz="1600" b="1" i="0" u="none" strike="noStrike" cap="none" normalizeH="0" baseline="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聚酰胺</a:t>
              </a:r>
              <a:r>
                <a:rPr kumimoji="0" lang="en-US" altLang="zh-CN" sz="1600" b="1" i="0" u="none" strike="noStrike" cap="none" normalizeH="0" baseline="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(PA)</a:t>
              </a:r>
              <a:r>
                <a:rPr kumimoji="0" lang="zh-CN" altLang="en-US" sz="1600" b="1" i="0" u="none" strike="noStrike" cap="none" normalizeH="0" baseline="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层</a:t>
              </a:r>
              <a:r>
                <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进行调控或</a:t>
              </a:r>
              <a:r>
                <a:rPr kumimoji="0" lang="zh-CN" altLang="en-US" sz="1600" b="1" i="0" u="none" strike="noStrike" cap="none" normalizeH="0" baseline="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添加改性剂</a:t>
              </a:r>
              <a:r>
                <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使之形成</a:t>
              </a:r>
              <a:r>
                <a:rPr kumimoji="0" lang="zh-CN" altLang="en-US" sz="1600" b="1" i="0" u="none" strike="noStrike" cap="none" normalizeH="0" baseline="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选择层较疏松，孔结构较丰富</a:t>
              </a:r>
              <a:r>
                <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的一款新型膜材料。可以有效地保证</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无机盐</a:t>
              </a:r>
              <a:r>
                <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的快速透过以及</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有机小分子</a:t>
              </a:r>
              <a:r>
                <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的精准截留。</a:t>
              </a: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0" fontAlgn="base" latinLnBrk="0" hangingPunct="0">
                <a:lnSpc>
                  <a:spcPts val="3000"/>
                </a:lnSpc>
                <a:spcBef>
                  <a:spcPct val="0"/>
                </a:spcBef>
                <a:spcAft>
                  <a:spcPct val="0"/>
                </a:spcAft>
                <a:buClrTx/>
                <a:buSzTx/>
                <a:buFont typeface="Wingdings" panose="05000000000000000000" pitchFamily="2" charset="2"/>
                <a:buChar char="Ø"/>
                <a:tabLst/>
              </a:pPr>
              <a:r>
                <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然而，当前制约</a:t>
              </a:r>
              <a:r>
                <a:rPr kumimoji="0" lang="en-US" altLang="zh-CN"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LNF</a:t>
              </a:r>
              <a:r>
                <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的主要问题是渗透和截留之间的</a:t>
              </a:r>
              <a:r>
                <a:rPr kumimoji="0" lang="zh-CN" altLang="en-US" sz="1600" b="1" i="0" u="none" strike="noStrike" cap="none" normalizeH="0" baseline="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cap="none" normalizeH="0" baseline="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trade-off</a:t>
              </a:r>
              <a:r>
                <a:rPr kumimoji="0" lang="zh-CN" altLang="en-US" sz="1600" b="1" i="0" u="none" strike="noStrike" cap="none" normalizeH="0" baseline="0" dirty="0">
                  <a:ln>
                    <a:noFill/>
                  </a:ln>
                  <a:solidFill>
                    <a:srgbClr val="C00000"/>
                  </a:solidFill>
                  <a:effectLst/>
                  <a:latin typeface="Times New Roman" panose="02020603050405020304" pitchFamily="18" charset="0"/>
                  <a:ea typeface="宋体" panose="02010600030101010101" pitchFamily="2" charset="-122"/>
                  <a:cs typeface="Times New Roman" panose="02020603050405020304" pitchFamily="18" charset="0"/>
                </a:rPr>
                <a:t>”效应</a:t>
              </a:r>
              <a:r>
                <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。因此，如何调控膜材料以期达到高渗透通量的同时也具有高有机小分子截留率是我们制备</a:t>
              </a:r>
              <a:r>
                <a:rPr kumimoji="0" lang="en-US" altLang="zh-CN"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LNF</a:t>
              </a:r>
              <a:r>
                <a:rPr kumimoji="0" lang="zh-CN" altLang="en-US" sz="16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膜材料所期盼的目标。</a:t>
              </a:r>
              <a:endParaRPr kumimoji="0" lang="zh-CN" altLang="en-US" sz="1600" b="0" i="0" u="none" strike="noStrike" cap="none" normalizeH="0" baseline="0" dirty="0">
                <a:ln>
                  <a:noFill/>
                </a:ln>
                <a:solidFill>
                  <a:schemeClr val="tx1"/>
                </a:solidFill>
                <a:effectLst/>
                <a:latin typeface="Arial" panose="020B0604020202020204" pitchFamily="34" charset="0"/>
              </a:endParaRPr>
            </a:p>
          </p:txBody>
        </p:sp>
      </p:grpSp>
      <p:pic>
        <p:nvPicPr>
          <p:cNvPr id="5" name="图片 4">
            <a:extLst>
              <a:ext uri="{FF2B5EF4-FFF2-40B4-BE49-F238E27FC236}">
                <a16:creationId xmlns:a16="http://schemas.microsoft.com/office/drawing/2014/main" id="{346F904E-44A8-241A-3482-BA1B1DF7BFF7}"/>
              </a:ext>
            </a:extLst>
          </p:cNvPr>
          <p:cNvPicPr>
            <a:picLocks noChangeAspect="1"/>
          </p:cNvPicPr>
          <p:nvPr/>
        </p:nvPicPr>
        <p:blipFill>
          <a:blip r:embed="rId4"/>
          <a:stretch>
            <a:fillRect/>
          </a:stretch>
        </p:blipFill>
        <p:spPr>
          <a:xfrm>
            <a:off x="243519" y="3038222"/>
            <a:ext cx="3564967" cy="3243020"/>
          </a:xfrm>
          <a:prstGeom prst="rect">
            <a:avLst/>
          </a:prstGeom>
        </p:spPr>
      </p:pic>
      <p:sp>
        <p:nvSpPr>
          <p:cNvPr id="6" name="文本框 5">
            <a:extLst>
              <a:ext uri="{FF2B5EF4-FFF2-40B4-BE49-F238E27FC236}">
                <a16:creationId xmlns:a16="http://schemas.microsoft.com/office/drawing/2014/main" id="{DF6F893C-8010-DC5D-CB74-39C7267ADC30}"/>
              </a:ext>
            </a:extLst>
          </p:cNvPr>
          <p:cNvSpPr txBox="1"/>
          <p:nvPr/>
        </p:nvSpPr>
        <p:spPr>
          <a:xfrm>
            <a:off x="4000913" y="3432205"/>
            <a:ext cx="7743569" cy="2734788"/>
          </a:xfrm>
          <a:prstGeom prst="rect">
            <a:avLst/>
          </a:prstGeom>
          <a:noFill/>
          <a:ln w="38100">
            <a:gradFill flip="none" rotWithShape="1">
              <a:gsLst>
                <a:gs pos="6000">
                  <a:schemeClr val="accent1">
                    <a:lumMod val="5000"/>
                    <a:lumOff val="95000"/>
                  </a:schemeClr>
                </a:gs>
                <a:gs pos="29000">
                  <a:schemeClr val="accent1">
                    <a:lumMod val="45000"/>
                    <a:lumOff val="55000"/>
                  </a:schemeClr>
                </a:gs>
                <a:gs pos="95000">
                  <a:schemeClr val="accent1">
                    <a:lumMod val="75000"/>
                  </a:schemeClr>
                </a:gs>
              </a:gsLst>
              <a:lin ang="2700000" scaled="1"/>
              <a:tileRect/>
            </a:grad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zh-CN"/>
            </a:defPPr>
            <a:lvl1pPr algn="ctr">
              <a:defRPr>
                <a:solidFill>
                  <a:srgbClr val="062A42"/>
                </a:solidFill>
                <a:latin typeface="黑体" panose="02010609060101010101" pitchFamily="49" charset="-122"/>
                <a:ea typeface="黑体" panose="02010609060101010101" pitchFamily="49"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lnSpc>
                <a:spcPts val="3000"/>
              </a:lnSpc>
            </a:pPr>
            <a:r>
              <a:rPr lang="en-US" altLang="zh-CN"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PA</a:t>
            </a: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层调控</a:t>
            </a:r>
            <a:r>
              <a:rPr lang="zh-CN" altLang="en-US"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l">
              <a:lnSpc>
                <a:spcPts val="3000"/>
              </a:lnSpc>
              <a:buFont typeface="Wingdings" panose="05000000000000000000" pitchFamily="2" charset="2"/>
              <a:buChar char="Ø"/>
            </a:pP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利用界面聚和法制备得到</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PA</a:t>
            </a: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层。</a:t>
            </a:r>
            <a:endParaRPr lang="zh-CN"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l">
              <a:lnSpc>
                <a:spcPts val="3000"/>
              </a:lnSpc>
              <a:buFont typeface="Wingdings" panose="05000000000000000000" pitchFamily="2" charset="2"/>
              <a:buChar char="Ø"/>
            </a:pP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因此，对界面聚合条件进行最优化探索是调控</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PA</a:t>
            </a: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层的关键，同时也是</a:t>
            </a:r>
            <a:r>
              <a:rPr lang="zh-CN"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进一步</a:t>
            </a: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削弱</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“trade-off”</a:t>
            </a: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效应方法之一。</a:t>
            </a:r>
            <a:endPar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lvl="0" algn="l">
              <a:lnSpc>
                <a:spcPts val="3000"/>
              </a:lnSpc>
            </a:pPr>
            <a:r>
              <a:rPr lang="zh-CN" altLang="en-US"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改性剂：</a:t>
            </a:r>
            <a:endParaRPr lang="en-US" altLang="zh-CN"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l">
              <a:lnSpc>
                <a:spcPts val="3000"/>
              </a:lnSpc>
              <a:buFont typeface="Wingdings" panose="05000000000000000000" pitchFamily="2" charset="2"/>
              <a:buChar char="Ø"/>
            </a:pP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二维</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(2D)</a:t>
            </a: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层状无机材料因其优异的层间可调节性能在</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LNF</a:t>
            </a: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膜领域得到广泛应用。</a:t>
            </a:r>
            <a:endPar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l">
              <a:lnSpc>
                <a:spcPts val="3000"/>
              </a:lnSpc>
              <a:buFont typeface="Wingdings" panose="05000000000000000000" pitchFamily="2" charset="2"/>
              <a:buChar char="Ø"/>
            </a:pP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例如，</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2D</a:t>
            </a: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氧化石墨烯</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(GO)</a:t>
            </a: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等已被用于各种</a:t>
            </a:r>
            <a:r>
              <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LNF</a:t>
            </a: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膜的制备</a:t>
            </a:r>
            <a:r>
              <a:rPr lang="en-US" altLang="zh-CN" sz="1600" baseline="300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[19-23]</a:t>
            </a:r>
            <a:r>
              <a:rPr lang="zh-CN" altLang="en-US"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a:t>
            </a:r>
            <a:endParaRPr lang="en-US" altLang="zh-CN" sz="16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CF0B25CB-1380-67D7-783F-EB9A72033807}"/>
              </a:ext>
            </a:extLst>
          </p:cNvPr>
          <p:cNvSpPr txBox="1"/>
          <p:nvPr/>
        </p:nvSpPr>
        <p:spPr>
          <a:xfrm>
            <a:off x="1333566" y="6503752"/>
            <a:ext cx="1378819" cy="246221"/>
          </a:xfrm>
          <a:prstGeom prst="rect">
            <a:avLst/>
          </a:prstGeom>
          <a:noFill/>
        </p:spPr>
        <p:txBody>
          <a:bodyPr wrap="square">
            <a:spAutoFit/>
          </a:bodyPr>
          <a:lstStyle/>
          <a:p>
            <a:pPr algn="ct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图</a:t>
            </a:r>
            <a:r>
              <a:rPr lang="en-US" altLang="zh-CN" sz="1000" dirty="0">
                <a:latin typeface="Times New Roman" panose="02020603050405020304" pitchFamily="18" charset="0"/>
                <a:ea typeface="仿宋" panose="02010609060101010101" pitchFamily="49" charset="-122"/>
                <a:cs typeface="Times New Roman" panose="02020603050405020304" pitchFamily="18" charset="0"/>
              </a:rPr>
              <a:t>5 </a:t>
            </a:r>
            <a:r>
              <a:rPr lang="zh-CN" altLang="en-US" sz="1000" dirty="0">
                <a:latin typeface="Times New Roman" panose="02020603050405020304" pitchFamily="18" charset="0"/>
                <a:ea typeface="仿宋" panose="02010609060101010101" pitchFamily="49" charset="-122"/>
                <a:cs typeface="Times New Roman" panose="02020603050405020304" pitchFamily="18" charset="0"/>
              </a:rPr>
              <a:t>常见二维材料图</a:t>
            </a:r>
            <a:endParaRPr lang="en-US" altLang="zh-CN" sz="1000" dirty="0">
              <a:latin typeface="Times New Roman" panose="02020603050405020304" pitchFamily="18" charset="0"/>
              <a:ea typeface="仿宋"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7233111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4922"/>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2_3"/>
  <p:tag name="KSO_WM_UNIT_ID" val="diagram20181264_1*l_h_i*1_2_3"/>
  <p:tag name="KSO_WM_UNIT_LAYERLEVEL" val="1_1_1"/>
  <p:tag name="KSO_WM_DIAGRAM_GROUP_CODE" val="l1-1"/>
  <p:tag name="KSO_WM_UNIT_TEXT_FILL_FORE_SCHEMECOLOR_INDEX" val="1"/>
  <p:tag name="KSO_WM_UNIT_TEXT_FILL_TYPE" val="1"/>
  <p:tag name="KSO_WM_UNIT_DIAGRAM_SCHEMECOLOR_ID" val="0"/>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1_1"/>
  <p:tag name="KSO_WM_UNIT_ID" val="diagram20181264_1*l_h_i*1_1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 name="KSO_WM_UNIT_DIAGRAM_SCHEMECOLOR_ID" val="0"/>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a"/>
  <p:tag name="KSO_WM_UNIT_INDEX" val="1_1_1"/>
  <p:tag name="KSO_WM_UNIT_ID" val="diagram20181264_1*l_h_a*1_1_1"/>
  <p:tag name="KSO_WM_UNIT_LAYERLEVEL" val="1_1_1"/>
  <p:tag name="KSO_WM_UNIT_VALUE" val="9"/>
  <p:tag name="KSO_WM_UNIT_HIGHLIGHT" val="0"/>
  <p:tag name="KSO_WM_UNIT_COMPATIBLE" val="0"/>
  <p:tag name="KSO_WM_UNIT_CLEAR" val="0"/>
  <p:tag name="KSO_WM_DIAGRAM_GROUP_CODE" val="l1-1"/>
  <p:tag name="KSO_WM_UNIT_PRESET_TEXT" val="点击输入标题内容"/>
  <p:tag name="KSO_WM_UNIT_TEXT_FILL_FORE_SCHEMECOLOR_INDEX" val="13"/>
  <p:tag name="KSO_WM_UNIT_TEXT_FILL_TYPE" val="1"/>
  <p:tag name="KSO_WM_UNIT_DIAGRAM_SCHEMECOLOR_ID" val="0"/>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1_2"/>
  <p:tag name="KSO_WM_UNIT_ID" val="diagram20181264_1*l_h_i*1_1_2"/>
  <p:tag name="KSO_WM_UNIT_LAYERLEVEL" val="1_1_1"/>
  <p:tag name="KSO_WM_DIAGRAM_GROUP_CODE" val="l1-1"/>
  <p:tag name="KSO_WM_UNIT_FILL_FORE_SCHEMECOLOR_INDEX" val="6"/>
  <p:tag name="KSO_WM_UNIT_FILL_TYPE" val="1"/>
  <p:tag name="KSO_WM_UNIT_TEXT_FILL_FORE_SCHEMECOLOR_INDEX" val="2"/>
  <p:tag name="KSO_WM_UNIT_TEXT_FILL_TYPE" val="1"/>
  <p:tag name="KSO_WM_UNIT_DIAGRAM_SCHEMECOLOR_ID" val="0"/>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1_3"/>
  <p:tag name="KSO_WM_UNIT_ID" val="diagram20181264_1*l_h_i*1_1_3"/>
  <p:tag name="KSO_WM_UNIT_LAYERLEVEL" val="1_1_1"/>
  <p:tag name="KSO_WM_DIAGRAM_GROUP_CODE" val="l1-1"/>
  <p:tag name="KSO_WM_UNIT_TEXT_FILL_FORE_SCHEMECOLOR_INDEX" val="1"/>
  <p:tag name="KSO_WM_UNIT_TEXT_FILL_TYPE" val="1"/>
  <p:tag name="KSO_WM_UNIT_DIAGRAM_SCHEMECOLOR_ID" val="0"/>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a"/>
  <p:tag name="KSO_WM_UNIT_INDEX" val="1_1_1"/>
  <p:tag name="KSO_WM_UNIT_ID" val="diagram20181264_1*l_h_a*1_1_1"/>
  <p:tag name="KSO_WM_UNIT_LAYERLEVEL" val="1_1_1"/>
  <p:tag name="KSO_WM_UNIT_VALUE" val="9"/>
  <p:tag name="KSO_WM_UNIT_HIGHLIGHT" val="0"/>
  <p:tag name="KSO_WM_UNIT_COMPATIBLE" val="0"/>
  <p:tag name="KSO_WM_UNIT_CLEAR" val="0"/>
  <p:tag name="KSO_WM_DIAGRAM_GROUP_CODE" val="l1-1"/>
  <p:tag name="KSO_WM_UNIT_PRESET_TEXT" val="点击输入标题内容"/>
  <p:tag name="KSO_WM_UNIT_TEXT_FILL_FORE_SCHEMECOLOR_INDEX" val="13"/>
  <p:tag name="KSO_WM_UNIT_TEXT_FILL_TYPE" val="1"/>
  <p:tag name="KSO_WM_UNIT_DIAGRAM_SCHEMECOLOR_ID" val="0"/>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1_1"/>
  <p:tag name="KSO_WM_UNIT_ID" val="diagram20181264_1*l_h_i*1_1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 name="KSO_WM_UNIT_DIAGRAM_SCHEMECOLOR_ID" val="0"/>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1_2"/>
  <p:tag name="KSO_WM_UNIT_ID" val="diagram20181264_1*l_h_i*1_1_2"/>
  <p:tag name="KSO_WM_UNIT_LAYERLEVEL" val="1_1_1"/>
  <p:tag name="KSO_WM_DIAGRAM_GROUP_CODE" val="l1-1"/>
  <p:tag name="KSO_WM_UNIT_FILL_FORE_SCHEMECOLOR_INDEX" val="6"/>
  <p:tag name="KSO_WM_UNIT_FILL_TYPE" val="1"/>
  <p:tag name="KSO_WM_UNIT_TEXT_FILL_FORE_SCHEMECOLOR_INDEX" val="2"/>
  <p:tag name="KSO_WM_UNIT_TEXT_FILL_TYPE" val="1"/>
  <p:tag name="KSO_WM_UNIT_DIAGRAM_SCHEMECOLOR_ID" val="0"/>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1_3"/>
  <p:tag name="KSO_WM_UNIT_ID" val="diagram20181264_1*l_h_i*1_1_3"/>
  <p:tag name="KSO_WM_UNIT_LAYERLEVEL" val="1_1_1"/>
  <p:tag name="KSO_WM_DIAGRAM_GROUP_CODE" val="l1-1"/>
  <p:tag name="KSO_WM_UNIT_TEXT_FILL_FORE_SCHEMECOLOR_INDEX" val="1"/>
  <p:tag name="KSO_WM_UNIT_TEXT_FILL_TYPE" val="1"/>
  <p:tag name="KSO_WM_UNIT_DIAGRAM_SCHEMECOLOR_ID" val="0"/>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a"/>
  <p:tag name="KSO_WM_UNIT_INDEX" val="1_1_1"/>
  <p:tag name="KSO_WM_UNIT_ID" val="diagram20181264_1*l_h_a*1_1_1"/>
  <p:tag name="KSO_WM_UNIT_LAYERLEVEL" val="1_1_1"/>
  <p:tag name="KSO_WM_UNIT_VALUE" val="9"/>
  <p:tag name="KSO_WM_UNIT_HIGHLIGHT" val="0"/>
  <p:tag name="KSO_WM_UNIT_COMPATIBLE" val="0"/>
  <p:tag name="KSO_WM_UNIT_CLEAR" val="0"/>
  <p:tag name="KSO_WM_DIAGRAM_GROUP_CODE" val="l1-1"/>
  <p:tag name="KSO_WM_UNIT_PRESET_TEXT" val="点击输入标题内容"/>
  <p:tag name="KSO_WM_UNIT_TEXT_FILL_FORE_SCHEMECOLOR_INDEX" val="13"/>
  <p:tag name="KSO_WM_UNIT_TEXT_FILL_TYPE" val="1"/>
  <p:tag name="KSO_WM_UNIT_DIAGRAM_SCHEMECOLOR_ID" val="0"/>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4922"/>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a"/>
  <p:tag name="KSO_WM_UNIT_INDEX" val="1_1_1"/>
  <p:tag name="KSO_WM_UNIT_ID" val="diagram20181264_1*l_h_a*1_1_1"/>
  <p:tag name="KSO_WM_UNIT_LAYERLEVEL" val="1_1_1"/>
  <p:tag name="KSO_WM_UNIT_VALUE" val="9"/>
  <p:tag name="KSO_WM_UNIT_HIGHLIGHT" val="0"/>
  <p:tag name="KSO_WM_UNIT_COMPATIBLE" val="0"/>
  <p:tag name="KSO_WM_UNIT_CLEAR" val="0"/>
  <p:tag name="KSO_WM_DIAGRAM_GROUP_CODE" val="l1-1"/>
  <p:tag name="KSO_WM_UNIT_PRESET_TEXT" val="点击输入标题内容"/>
  <p:tag name="KSO_WM_UNIT_TEXT_FILL_FORE_SCHEMECOLOR_INDEX" val="13"/>
  <p:tag name="KSO_WM_UNIT_TEXT_FILL_TYPE" val="1"/>
  <p:tag name="KSO_WM_UNIT_DIAGRAM_SCHEMECOLOR_ID" val="0"/>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34922"/>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a"/>
  <p:tag name="KSO_WM_UNIT_INDEX" val="1_1_1"/>
  <p:tag name="KSO_WM_UNIT_ID" val="diagram20181264_1*l_h_a*1_1_1"/>
  <p:tag name="KSO_WM_UNIT_LAYERLEVEL" val="1_1_1"/>
  <p:tag name="KSO_WM_UNIT_VALUE" val="9"/>
  <p:tag name="KSO_WM_UNIT_HIGHLIGHT" val="0"/>
  <p:tag name="KSO_WM_UNIT_COMPATIBLE" val="0"/>
  <p:tag name="KSO_WM_UNIT_CLEAR" val="0"/>
  <p:tag name="KSO_WM_DIAGRAM_GROUP_CODE" val="l1-1"/>
  <p:tag name="KSO_WM_UNIT_PRESET_TEXT" val="点击输入标题内容"/>
  <p:tag name="KSO_WM_UNIT_TEXT_FILL_FORE_SCHEMECOLOR_INDEX" val="13"/>
  <p:tag name="KSO_WM_UNIT_TEXT_FILL_TYPE" val="1"/>
  <p:tag name="KSO_WM_UNIT_DIAGRAM_SCHEMECOLOR_ID" val="0"/>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1_1"/>
  <p:tag name="KSO_WM_UNIT_ID" val="diagram20181264_1*l_h_i*1_1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 name="KSO_WM_UNIT_DIAGRAM_SCHEMECOLOR_ID" val="0"/>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1_2"/>
  <p:tag name="KSO_WM_UNIT_ID" val="diagram20181264_1*l_h_i*1_1_2"/>
  <p:tag name="KSO_WM_UNIT_LAYERLEVEL" val="1_1_1"/>
  <p:tag name="KSO_WM_DIAGRAM_GROUP_CODE" val="l1-1"/>
  <p:tag name="KSO_WM_UNIT_FILL_FORE_SCHEMECOLOR_INDEX" val="6"/>
  <p:tag name="KSO_WM_UNIT_FILL_TYPE" val="1"/>
  <p:tag name="KSO_WM_UNIT_TEXT_FILL_FORE_SCHEMECOLOR_INDEX" val="2"/>
  <p:tag name="KSO_WM_UNIT_TEXT_FILL_TYPE" val="1"/>
  <p:tag name="KSO_WM_UNIT_DIAGRAM_SCHEMECOLOR_ID" val="0"/>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1_3"/>
  <p:tag name="KSO_WM_UNIT_ID" val="diagram20181264_1*l_h_i*1_1_3"/>
  <p:tag name="KSO_WM_UNIT_LAYERLEVEL" val="1_1_1"/>
  <p:tag name="KSO_WM_DIAGRAM_GROUP_CODE" val="l1-1"/>
  <p:tag name="KSO_WM_UNIT_TEXT_FILL_FORE_SCHEMECOLOR_INDEX" val="1"/>
  <p:tag name="KSO_WM_UNIT_TEXT_FILL_TYPE" val="1"/>
  <p:tag name="KSO_WM_UNIT_DIAGRAM_SCHEMECOLOR_ID" val="0"/>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a"/>
  <p:tag name="KSO_WM_UNIT_INDEX" val="1_2_1"/>
  <p:tag name="KSO_WM_UNIT_ID" val="diagram20181264_1*l_h_a*1_2_1"/>
  <p:tag name="KSO_WM_UNIT_LAYERLEVEL" val="1_1_1"/>
  <p:tag name="KSO_WM_UNIT_VALUE" val="9"/>
  <p:tag name="KSO_WM_UNIT_HIGHLIGHT" val="0"/>
  <p:tag name="KSO_WM_UNIT_COMPATIBLE" val="0"/>
  <p:tag name="KSO_WM_UNIT_CLEAR" val="0"/>
  <p:tag name="KSO_WM_DIAGRAM_GROUP_CODE" val="l1-1"/>
  <p:tag name="KSO_WM_UNIT_PRESET_TEXT" val="点击输入标题内容"/>
  <p:tag name="KSO_WM_UNIT_TEXT_FILL_FORE_SCHEMECOLOR_INDEX" val="13"/>
  <p:tag name="KSO_WM_UNIT_TEXT_FILL_TYPE" val="1"/>
  <p:tag name="KSO_WM_UNIT_DIAGRAM_SCHEMECOLOR_ID" val="0"/>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2_1"/>
  <p:tag name="KSO_WM_UNIT_ID" val="diagram20181264_1*l_h_i*1_2_1"/>
  <p:tag name="KSO_WM_UNIT_LAYERLEVEL" val="1_1_1"/>
  <p:tag name="KSO_WM_DIAGRAM_GROUP_CODE" val="l1-1"/>
  <p:tag name="KSO_WM_UNIT_FILL_FORE_SCHEMECOLOR_INDEX" val="5"/>
  <p:tag name="KSO_WM_UNIT_FILL_TYPE" val="1"/>
  <p:tag name="KSO_WM_UNIT_TEXT_FILL_FORE_SCHEMECOLOR_INDEX" val="2"/>
  <p:tag name="KSO_WM_UNIT_TEXT_FILL_TYPE" val="1"/>
  <p:tag name="KSO_WM_UNIT_DIAGRAM_SCHEMECOLOR_ID" val="0"/>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64"/>
  <p:tag name="KSO_WM_TAG_VERSION" val="1.0"/>
  <p:tag name="KSO_WM_BEAUTIFY_FLAG" val="#wm#"/>
  <p:tag name="KSO_WM_UNIT_TYPE" val="l_h_i"/>
  <p:tag name="KSO_WM_UNIT_INDEX" val="1_2_2"/>
  <p:tag name="KSO_WM_UNIT_ID" val="diagram20181264_1*l_h_i*1_2_2"/>
  <p:tag name="KSO_WM_UNIT_LAYERLEVEL" val="1_1_1"/>
  <p:tag name="KSO_WM_DIAGRAM_GROUP_CODE" val="l1-1"/>
  <p:tag name="KSO_WM_UNIT_FILL_FORE_SCHEMECOLOR_INDEX" val="6"/>
  <p:tag name="KSO_WM_UNIT_FILL_TYPE" val="1"/>
  <p:tag name="KSO_WM_UNIT_TEXT_FILL_FORE_SCHEMECOLOR_INDEX" val="2"/>
  <p:tag name="KSO_WM_UNIT_TEXT_FILL_TYPE" val="1"/>
  <p:tag name="KSO_WM_UNIT_DIAGRAM_SCHEMECOLOR_ID" val="0"/>
</p:tagLst>
</file>

<file path=ppt/theme/theme1.xml><?xml version="1.0" encoding="utf-8"?>
<a:theme xmlns:a="http://schemas.openxmlformats.org/drawingml/2006/main" name="1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6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7_Office 主题​​">
  <a:themeElements>
    <a:clrScheme name="01高级商务蓝配色">
      <a:dk1>
        <a:srgbClr val="000000"/>
      </a:dk1>
      <a:lt1>
        <a:srgbClr val="FFFFFF"/>
      </a:lt1>
      <a:dk2>
        <a:srgbClr val="3C3652"/>
      </a:dk2>
      <a:lt2>
        <a:srgbClr val="FFFFFF"/>
      </a:lt2>
      <a:accent1>
        <a:srgbClr val="912C8D"/>
      </a:accent1>
      <a:accent2>
        <a:srgbClr val="7561D6"/>
      </a:accent2>
      <a:accent3>
        <a:srgbClr val="68A4C6"/>
      </a:accent3>
      <a:accent4>
        <a:srgbClr val="6A69B6"/>
      </a:accent4>
      <a:accent5>
        <a:srgbClr val="5199EA"/>
      </a:accent5>
      <a:accent6>
        <a:srgbClr val="5B84D8"/>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4590</TotalTime>
  <Words>8279</Words>
  <Application>Microsoft Office PowerPoint</Application>
  <PresentationFormat>宽屏</PresentationFormat>
  <Paragraphs>711</Paragraphs>
  <Slides>38</Slides>
  <Notes>38</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38</vt:i4>
      </vt:variant>
    </vt:vector>
  </HeadingPairs>
  <TitlesOfParts>
    <vt:vector size="58" baseType="lpstr">
      <vt:lpstr>Alibaba PuHuiTi</vt:lpstr>
      <vt:lpstr>仿宋</vt:lpstr>
      <vt:lpstr>微软雅黑</vt:lpstr>
      <vt:lpstr>微软雅黑 Light</vt:lpstr>
      <vt:lpstr>等线</vt:lpstr>
      <vt:lpstr>等线 Light</vt:lpstr>
      <vt:lpstr>黑体</vt:lpstr>
      <vt:lpstr>Arial</vt:lpstr>
      <vt:lpstr>Arial Black</vt:lpstr>
      <vt:lpstr>Calibri</vt:lpstr>
      <vt:lpstr>Montserrat</vt:lpstr>
      <vt:lpstr>Montserrat Medium</vt:lpstr>
      <vt:lpstr>Open Sans</vt:lpstr>
      <vt:lpstr>Open Sans Light</vt:lpstr>
      <vt:lpstr>Poppins</vt:lpstr>
      <vt:lpstr>Times New Roman</vt:lpstr>
      <vt:lpstr>Wingdings</vt:lpstr>
      <vt:lpstr>1_Office 主题​​</vt:lpstr>
      <vt:lpstr>6_Office 主题​​</vt:lpstr>
      <vt:lpstr>7_Office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吴琪瑶</dc:creator>
  <cp:lastModifiedBy>石硕青 石</cp:lastModifiedBy>
  <cp:revision>237</cp:revision>
  <dcterms:created xsi:type="dcterms:W3CDTF">2025-02-28T09:31:35Z</dcterms:created>
  <dcterms:modified xsi:type="dcterms:W3CDTF">2026-05-21T11:41:25Z</dcterms:modified>
</cp:coreProperties>
</file>